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3" r:id="rId3"/>
    <p:sldId id="294" r:id="rId4"/>
    <p:sldId id="278" r:id="rId5"/>
    <p:sldId id="279" r:id="rId6"/>
    <p:sldId id="295" r:id="rId7"/>
    <p:sldId id="296" r:id="rId8"/>
    <p:sldId id="298" r:id="rId9"/>
    <p:sldId id="297" r:id="rId10"/>
    <p:sldId id="299" r:id="rId11"/>
    <p:sldId id="285" r:id="rId12"/>
    <p:sldId id="284" r:id="rId13"/>
    <p:sldId id="286" r:id="rId14"/>
    <p:sldId id="300" r:id="rId15"/>
    <p:sldId id="293" r:id="rId16"/>
    <p:sldId id="287" r:id="rId17"/>
    <p:sldId id="288" r:id="rId18"/>
    <p:sldId id="289" r:id="rId19"/>
    <p:sldId id="292" r:id="rId20"/>
    <p:sldId id="290" r:id="rId21"/>
    <p:sldId id="291" r:id="rId22"/>
  </p:sldIdLst>
  <p:sldSz cx="9144000" cy="6858000" type="screen4x3"/>
  <p:notesSz cx="6858000" cy="99472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76" autoAdjust="0"/>
    <p:restoredTop sz="94086" autoAdjust="0"/>
  </p:normalViewPr>
  <p:slideViewPr>
    <p:cSldViewPr>
      <p:cViewPr varScale="1">
        <p:scale>
          <a:sx n="62" d="100"/>
          <a:sy n="62" d="100"/>
        </p:scale>
        <p:origin x="1100" y="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4D85-7D41-4821-B3F4-B7BB63BFBBFD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4D3-64D7-468D-BC16-56569FB66E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4D85-7D41-4821-B3F4-B7BB63BFBBFD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4D3-64D7-468D-BC16-56569FB66E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4D85-7D41-4821-B3F4-B7BB63BFBBFD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4D3-64D7-468D-BC16-56569FB66E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4D85-7D41-4821-B3F4-B7BB63BFBBFD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4D3-64D7-468D-BC16-56569FB66E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4D85-7D41-4821-B3F4-B7BB63BFBBFD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4D3-64D7-468D-BC16-56569FB66E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4D85-7D41-4821-B3F4-B7BB63BFBBFD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4D3-64D7-468D-BC16-56569FB66E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4D85-7D41-4821-B3F4-B7BB63BFBBFD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4D3-64D7-468D-BC16-56569FB66E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4D85-7D41-4821-B3F4-B7BB63BFBBFD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4D3-64D7-468D-BC16-56569FB66E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4D85-7D41-4821-B3F4-B7BB63BFBBFD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4D3-64D7-468D-BC16-56569FB66E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4D85-7D41-4821-B3F4-B7BB63BFBBFD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4D3-64D7-468D-BC16-56569FB66E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4D85-7D41-4821-B3F4-B7BB63BFBBFD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4D3-64D7-468D-BC16-56569FB66E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E4D85-7D41-4821-B3F4-B7BB63BFBBFD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174D3-64D7-468D-BC16-56569FB66E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158" y="1142984"/>
            <a:ext cx="8229600" cy="4525963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fr-FR" sz="9600" b="1" dirty="0" smtClean="0">
                <a:solidFill>
                  <a:srgbClr val="C00000"/>
                </a:solidFill>
              </a:rPr>
              <a:t>    </a:t>
            </a:r>
            <a:r>
              <a:rPr lang="fr-FR" sz="8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Exemple de fiche descriptive </a:t>
            </a:r>
          </a:p>
          <a:p>
            <a:endParaRPr lang="fr-FR" sz="8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fr-FR" sz="84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Famille : </a:t>
            </a:r>
            <a:r>
              <a:rPr lang="fr-FR" sz="8400" b="1" i="1" dirty="0" err="1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Asteraceae</a:t>
            </a:r>
            <a:r>
              <a:rPr lang="fr-FR" sz="8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fr-FR" sz="84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Genre </a:t>
            </a:r>
            <a:r>
              <a:rPr lang="fr-FR" sz="8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fr-FR" sz="8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8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Calendula</a:t>
            </a:r>
            <a:endParaRPr lang="fr-FR" sz="8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fr-FR" sz="84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Espèce</a:t>
            </a:r>
            <a:r>
              <a:rPr lang="fr-FR" sz="8400" b="1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fr-FR" sz="8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Calendula </a:t>
            </a:r>
            <a:r>
              <a:rPr lang="fr-FR" sz="8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arvensis</a:t>
            </a:r>
            <a:endParaRPr lang="fr-FR" sz="8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fr-FR" sz="8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fr-FR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97"/>
    </mc:Choice>
    <mc:Fallback>
      <p:transition spd="slow" advTm="24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68" x="225425" y="5137150"/>
          <p14:tracePt t="6816" x="320675" y="5121275"/>
          <p14:tracePt t="6823" x="454025" y="5102225"/>
          <p14:tracePt t="6833" x="612775" y="5067300"/>
          <p14:tracePt t="6851" x="974725" y="4975225"/>
          <p14:tracePt t="6867" x="1171575" y="4908550"/>
          <p14:tracePt t="6884" x="1349375" y="4864100"/>
          <p14:tracePt t="6901" x="1558925" y="4819650"/>
          <p14:tracePt t="6932" x="1825625" y="4800600"/>
          <p14:tracePt t="6967" x="1968500" y="4810125"/>
          <p14:tracePt t="6983" x="1990725" y="4816475"/>
          <p14:tracePt t="6999" x="2000250" y="4816475"/>
          <p14:tracePt t="7017" x="2016125" y="4816475"/>
          <p14:tracePt t="7050" x="2016125" y="4822825"/>
          <p14:tracePt t="7066" x="2016125" y="4838700"/>
          <p14:tracePt t="7082" x="2016125" y="4848225"/>
          <p14:tracePt t="7099" x="2022475" y="4870450"/>
          <p14:tracePt t="7116" x="2041525" y="4918075"/>
          <p14:tracePt t="7132" x="2066925" y="4965700"/>
          <p14:tracePt t="7149" x="2098675" y="4997450"/>
          <p14:tracePt t="7166" x="2143125" y="5035550"/>
          <p14:tracePt t="7182" x="2168525" y="5057775"/>
          <p14:tracePt t="10294" x="2190750" y="4981575"/>
          <p14:tracePt t="10301" x="2209800" y="4886325"/>
          <p14:tracePt t="10316" x="2228850" y="4692650"/>
          <p14:tracePt t="10349" x="2238375" y="4270375"/>
          <p14:tracePt t="10382" x="2216150" y="3911600"/>
          <p14:tracePt t="10399" x="2197100" y="3794125"/>
          <p14:tracePt t="10416" x="2174875" y="3651250"/>
          <p14:tracePt t="10432" x="2155825" y="3511550"/>
          <p14:tracePt t="10449" x="2146300" y="3349625"/>
          <p14:tracePt t="10466" x="2124075" y="3171825"/>
          <p14:tracePt t="10483" x="2114550" y="3076575"/>
          <p14:tracePt t="10500" x="2108200" y="2987675"/>
          <p14:tracePt t="10515" x="2108200" y="2962275"/>
          <p14:tracePt t="10532" x="2108200" y="2959100"/>
          <p14:tracePt t="15172" x="2152650" y="2968625"/>
          <p14:tracePt t="15179" x="2222500" y="2987675"/>
          <p14:tracePt t="15186" x="2305050" y="3013075"/>
          <p14:tracePt t="15199" x="2390775" y="3051175"/>
          <p14:tracePt t="15215" x="2641600" y="3171825"/>
          <p14:tracePt t="15232" x="2800350" y="3267075"/>
          <p14:tracePt t="15266" x="3159125" y="3524250"/>
          <p14:tracePt t="15423" x="3178175" y="3536950"/>
          <p14:tracePt t="15429" x="3206750" y="3556000"/>
          <p14:tracePt t="15437" x="3235325" y="3571875"/>
          <p14:tracePt t="15448" x="3254375" y="3590925"/>
          <p14:tracePt t="15465" x="3346450" y="3619500"/>
          <p14:tracePt t="15481" x="3400425" y="3632200"/>
          <p14:tracePt t="15498" x="3444875" y="3632200"/>
          <p14:tracePt t="15515" x="3530600" y="3638550"/>
          <p14:tracePt t="15532" x="3594100" y="3660775"/>
          <p14:tracePt t="15859" x="3648075" y="3695700"/>
          <p14:tracePt t="15866" x="3708400" y="3730625"/>
          <p14:tracePt t="15882" x="3813175" y="3800475"/>
          <p14:tracePt t="15899" x="3902075" y="3848100"/>
          <p14:tracePt t="15915" x="4025900" y="3879850"/>
          <p14:tracePt t="15931" x="4121150" y="3889375"/>
          <p14:tracePt t="15948" x="4203700" y="3889375"/>
          <p14:tracePt t="15965" x="4289425" y="3895725"/>
          <p14:tracePt t="15981" x="4352925" y="3914775"/>
          <p14:tracePt t="15998" x="4397375" y="3924300"/>
          <p14:tracePt t="16015" x="4460875" y="3927475"/>
          <p14:tracePt t="16032" x="4483100" y="3927475"/>
          <p14:tracePt t="16048" x="4518025" y="3927475"/>
          <p14:tracePt t="16065" x="4581525" y="3927475"/>
          <p14:tracePt t="16081" x="4625975" y="3927475"/>
          <p14:tracePt t="16098" x="4670425" y="3927475"/>
          <p14:tracePt t="16115" x="4740275" y="3927475"/>
          <p14:tracePt t="16132" x="4784725" y="3927475"/>
          <p14:tracePt t="16148" x="4829175" y="3927475"/>
          <p14:tracePt t="16165" x="4889500" y="3924300"/>
          <p14:tracePt t="16182" x="4927600" y="3911600"/>
          <p14:tracePt t="16198" x="4981575" y="3911600"/>
          <p14:tracePt t="16215" x="5045075" y="3898900"/>
          <p14:tracePt t="16231" x="5089525" y="3898900"/>
          <p14:tracePt t="16248" x="5124450" y="3898900"/>
          <p14:tracePt t="16265" x="5172075" y="3898900"/>
          <p14:tracePt t="16282" x="5216525" y="3898900"/>
          <p14:tracePt t="16298" x="5270500" y="3898900"/>
          <p14:tracePt t="16315" x="5362575" y="3898900"/>
          <p14:tracePt t="16331" x="5467350" y="3898900"/>
          <p14:tracePt t="16352" x="5629275" y="3898900"/>
          <p14:tracePt t="16365" x="5746750" y="3898900"/>
          <p14:tracePt t="16381" x="5838825" y="3898900"/>
          <p14:tracePt t="16398" x="5921375" y="3898900"/>
          <p14:tracePt t="16415" x="6048375" y="3898900"/>
          <p14:tracePt t="16432" x="6134100" y="3886200"/>
          <p14:tracePt t="16448" x="6207125" y="3870325"/>
          <p14:tracePt t="16465" x="6337300" y="3870325"/>
          <p14:tracePt t="16481" x="6423025" y="3883025"/>
          <p14:tracePt t="16498" x="6457950" y="3889375"/>
          <p14:tracePt t="17472" x="6394450" y="3889375"/>
          <p14:tracePt t="17481" x="6302375" y="3883025"/>
          <p14:tracePt t="17489" x="6210300" y="3883025"/>
          <p14:tracePt t="17498" x="6118225" y="3883025"/>
          <p14:tracePt t="17518" x="5778500" y="3889375"/>
          <p14:tracePt t="17536" x="5457825" y="3937000"/>
          <p14:tracePt t="17548" x="5340350" y="3956050"/>
          <p14:tracePt t="17581" x="4870450" y="4127500"/>
          <p14:tracePt t="17616" x="4540250" y="4286250"/>
          <p14:tracePt t="17633" x="4416425" y="4349750"/>
          <p14:tracePt t="17650" x="4289425" y="4403725"/>
          <p14:tracePt t="17665" x="4219575" y="4441825"/>
          <p14:tracePt t="17681" x="4162425" y="4470400"/>
          <p14:tracePt t="17698" x="4108450" y="4486275"/>
          <p14:tracePt t="17715" x="4044950" y="4511675"/>
          <p14:tracePt t="17732" x="4006850" y="4511675"/>
          <p14:tracePt t="17748" x="3978275" y="4511675"/>
          <p14:tracePt t="17765" x="3946525" y="4511675"/>
          <p14:tracePt t="17781" x="3921125" y="4511675"/>
          <p14:tracePt t="17798" x="3905250" y="4514850"/>
          <p14:tracePt t="17815" x="3873500" y="4533900"/>
          <p14:tracePt t="17831" x="3848100" y="4543425"/>
          <p14:tracePt t="17848" x="3816350" y="4562475"/>
          <p14:tracePt t="17851" x="3797300" y="4568825"/>
          <p14:tracePt t="17866" x="3768725" y="4568825"/>
          <p14:tracePt t="17882" x="3740150" y="4575175"/>
          <p14:tracePt t="17899" x="3717925" y="4575175"/>
          <p14:tracePt t="17915" x="3698875" y="4575175"/>
          <p14:tracePt t="17931" x="3689350" y="4575175"/>
          <p14:tracePt t="17948" x="3673475" y="4575175"/>
          <p14:tracePt t="17965" x="3644900" y="4575175"/>
          <p14:tracePt t="17981" x="3632200" y="4575175"/>
          <p14:tracePt t="17998" x="3619500" y="4575175"/>
          <p14:tracePt t="18015" x="3606800" y="4575175"/>
          <p14:tracePt t="18032" x="3590925" y="4575175"/>
          <p14:tracePt t="18048" x="3581400" y="4575175"/>
          <p14:tracePt t="18065" x="3571875" y="4575175"/>
          <p14:tracePt t="18165" x="3578225" y="4575175"/>
          <p14:tracePt t="18172" x="3581400" y="4575175"/>
          <p14:tracePt t="18181" x="3587750" y="4575175"/>
          <p14:tracePt t="18198" x="3603625" y="4575175"/>
          <p14:tracePt t="18215" x="3606800" y="4575175"/>
          <p14:tracePt t="18231" x="3613150" y="4575175"/>
          <p14:tracePt t="18248" x="3616325" y="4575175"/>
          <p14:tracePt t="18265" x="3629025" y="4575175"/>
          <p14:tracePt t="18281" x="3632200" y="4575175"/>
          <p14:tracePt t="18298" x="3641725" y="4581525"/>
          <p14:tracePt t="18315" x="3657600" y="4584700"/>
          <p14:tracePt t="18331" x="3660775" y="4584700"/>
          <p14:tracePt t="18348" x="3673475" y="4584700"/>
          <p14:tracePt t="18351" x="3676650" y="4584700"/>
          <p14:tracePt t="18365" x="3686175" y="4591050"/>
          <p14:tracePt t="18381" x="3692525" y="4591050"/>
          <p14:tracePt t="18398" x="3705225" y="4591050"/>
          <p14:tracePt t="18415" x="3721100" y="4591050"/>
          <p14:tracePt t="18432" x="3730625" y="4591050"/>
          <p14:tracePt t="18448" x="3740150" y="4591050"/>
          <p14:tracePt t="18465" x="3762375" y="4591050"/>
          <p14:tracePt t="18544" x="3765550" y="4591050"/>
          <p14:tracePt t="18558" x="3771900" y="4591050"/>
          <p14:tracePt t="18572" x="3775075" y="4591050"/>
          <p14:tracePt t="18586" x="3781425" y="4591050"/>
          <p14:tracePt t="18600" x="3784600" y="4591050"/>
          <p14:tracePt t="18615" x="3794125" y="4591050"/>
          <p14:tracePt t="18631" x="3810000" y="4591050"/>
          <p14:tracePt t="18648" x="3832225" y="4591050"/>
          <p14:tracePt t="18665" x="3908425" y="4591050"/>
          <p14:tracePt t="18681" x="3987800" y="4591050"/>
          <p14:tracePt t="18698" x="4095750" y="4584700"/>
          <p14:tracePt t="18715" x="4248150" y="4568825"/>
          <p14:tracePt t="18731" x="4340225" y="4568825"/>
          <p14:tracePt t="18748" x="4425950" y="4562475"/>
          <p14:tracePt t="18765" x="4587875" y="4552950"/>
          <p14:tracePt t="18782" x="4705350" y="4537075"/>
          <p14:tracePt t="18798" x="4822825" y="4537075"/>
          <p14:tracePt t="18815" x="4987925" y="4565650"/>
          <p14:tracePt t="18832" x="5095875" y="4584700"/>
          <p14:tracePt t="18848" x="5213350" y="4600575"/>
          <p14:tracePt t="18865" x="5378450" y="4610100"/>
          <p14:tracePt t="18881" x="5492750" y="4610100"/>
          <p14:tracePt t="18898" x="5584825" y="4610100"/>
          <p14:tracePt t="18915" x="5724525" y="4610100"/>
          <p14:tracePt t="18931" x="5829300" y="4610100"/>
          <p14:tracePt t="18948" x="5924550" y="4616450"/>
          <p14:tracePt t="18965" x="6080125" y="4641850"/>
          <p14:tracePt t="18981" x="6162675" y="4648200"/>
          <p14:tracePt t="18998" x="6223000" y="4648200"/>
          <p14:tracePt t="19014" x="6302375" y="4664075"/>
          <p14:tracePt t="21179" x="6292850" y="4654550"/>
          <p14:tracePt t="21187" x="6280150" y="4635500"/>
          <p14:tracePt t="21198" x="6267450" y="4616450"/>
          <p14:tracePt t="21215" x="6178550" y="4495800"/>
          <p14:tracePt t="21231" x="6102350" y="4403725"/>
          <p14:tracePt t="21248" x="6022975" y="4286250"/>
          <p14:tracePt t="21281" x="5781675" y="3981450"/>
          <p14:tracePt t="21318" x="5635625" y="3838575"/>
          <p14:tracePt t="21332" x="5603875" y="3806825"/>
          <p14:tracePt t="21348" x="5565775" y="3771900"/>
          <p14:tracePt t="21365" x="5511800" y="3727450"/>
          <p14:tracePt t="21381" x="5486400" y="3695700"/>
          <p14:tracePt t="21398" x="5448300" y="3657600"/>
          <p14:tracePt t="21402" x="5432425" y="3629025"/>
          <p14:tracePt t="21414" x="5407025" y="3581400"/>
          <p14:tracePt t="21435" x="5362575" y="3527425"/>
          <p14:tracePt t="21447" x="5356225" y="3517900"/>
          <p14:tracePt t="21464" x="5334000" y="3482975"/>
          <p14:tracePt t="21481" x="5311775" y="3467100"/>
          <p14:tracePt t="21497" x="5286375" y="3435350"/>
          <p14:tracePt t="21514" x="5241925" y="3381375"/>
          <p14:tracePt t="21531" x="5216525" y="3355975"/>
          <p14:tracePt t="21548" x="5184775" y="3317875"/>
          <p14:tracePt t="21564" x="5149850" y="3289300"/>
          <p14:tracePt t="21581" x="5118100" y="3270250"/>
          <p14:tracePt t="21598" x="5092700" y="3251200"/>
          <p14:tracePt t="21615" x="5051425" y="3232150"/>
          <p14:tracePt t="21631" x="5029200" y="3222625"/>
          <p14:tracePt t="21648" x="4997450" y="3209925"/>
          <p14:tracePt t="21665" x="4962525" y="3184525"/>
          <p14:tracePt t="21682" x="4930775" y="3175000"/>
          <p14:tracePt t="21698" x="4921250" y="3162300"/>
          <p14:tracePt t="21714" x="4905375" y="3162300"/>
          <p14:tracePt t="21731" x="4892675" y="3162300"/>
          <p14:tracePt t="21747" x="4886325" y="3162300"/>
          <p14:tracePt t="21765" x="4876800" y="3159125"/>
          <p14:tracePt t="21781" x="4867275" y="3152775"/>
          <p14:tracePt t="21798" x="4867275" y="3149600"/>
          <p14:tracePt t="21888" x="4860925" y="3149600"/>
          <p14:tracePt t="21897" x="4857750" y="3149600"/>
          <p14:tracePt t="21915" x="4841875" y="3133725"/>
          <p14:tracePt t="21931" x="4841875" y="3127375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720" y="357167"/>
            <a:ext cx="3357586" cy="18573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2-Etude du capitule:</a:t>
            </a:r>
          </a:p>
          <a:p>
            <a:pPr algn="just"/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Capitule </a:t>
            </a:r>
            <a:r>
              <a:rPr lang="fr-FR" sz="2000" b="1" dirty="0" err="1" smtClean="0">
                <a:latin typeface="Times New Roman" pitchFamily="18" charset="0"/>
                <a:cs typeface="Times New Roman" pitchFamily="18" charset="0"/>
              </a:rPr>
              <a:t>discolore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: car fl. de couleurs  différentes :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fl. oranges à la périphérie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fl. pourpres au centre</a:t>
            </a:r>
            <a:endParaRPr lang="fr-FR" sz="2000" b="1" dirty="0"/>
          </a:p>
        </p:txBody>
      </p:sp>
      <p:pic>
        <p:nvPicPr>
          <p:cNvPr id="4" name="Image 3" descr="C:\Users\fz\Desktop\Calendula_arvensis_flower.jpg"/>
          <p:cNvPicPr/>
          <p:nvPr/>
        </p:nvPicPr>
        <p:blipFill>
          <a:blip r:embed="rId4"/>
          <a:srcRect l="49352" t="12215" r="10085" b="15528"/>
          <a:stretch>
            <a:fillRect/>
          </a:stretch>
        </p:blipFill>
        <p:spPr bwMode="auto">
          <a:xfrm>
            <a:off x="3904949" y="1928802"/>
            <a:ext cx="5239051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avec flèche 5"/>
          <p:cNvCxnSpPr/>
          <p:nvPr/>
        </p:nvCxnSpPr>
        <p:spPr>
          <a:xfrm flipV="1">
            <a:off x="2214546" y="3071810"/>
            <a:ext cx="3000396" cy="1428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2071670" y="4429132"/>
            <a:ext cx="3429024" cy="12144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714348" y="3071810"/>
            <a:ext cx="15279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Fl. oranges 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en périphérie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71472" y="5500702"/>
            <a:ext cx="14221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Fl. pourpres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u centre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55"/>
    </mc:Choice>
    <mc:Fallback>
      <p:transition spd="slow" advTm="32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55" x="5819775" y="4324350"/>
          <p14:tracePt t="8961" x="5873750" y="4270375"/>
          <p14:tracePt t="8969" x="5915025" y="4216400"/>
          <p14:tracePt t="8986" x="6019800" y="4048125"/>
          <p14:tracePt t="9002" x="6118225" y="3835400"/>
          <p14:tracePt t="9019" x="6184900" y="3482975"/>
          <p14:tracePt t="9052" x="6149975" y="3092450"/>
          <p14:tracePt t="9086" x="6022975" y="2806700"/>
          <p14:tracePt t="9104" x="5934075" y="2730500"/>
          <p14:tracePt t="9121" x="5851525" y="2682875"/>
          <p14:tracePt t="9135" x="5784850" y="2654300"/>
          <p14:tracePt t="9152" x="5705475" y="2613025"/>
          <p14:tracePt t="9169" x="5600700" y="2568575"/>
          <p14:tracePt t="9186" x="5540375" y="2514600"/>
          <p14:tracePt t="9202" x="5467350" y="2460625"/>
          <p14:tracePt t="9206" x="5429250" y="2435225"/>
          <p14:tracePt t="9218" x="5359400" y="2381250"/>
          <p14:tracePt t="9235" x="5289550" y="2333625"/>
          <p14:tracePt t="9252" x="5238750" y="2301875"/>
          <p14:tracePt t="9269" x="5181600" y="2266950"/>
          <p14:tracePt t="9285" x="5149850" y="2257425"/>
          <p14:tracePt t="9302" x="5127625" y="2238375"/>
          <p14:tracePt t="9318" x="5111750" y="2228850"/>
          <p14:tracePt t="9335" x="5089525" y="2222500"/>
          <p14:tracePt t="9352" x="5067300" y="2216150"/>
          <p14:tracePt t="9369" x="4994275" y="2197100"/>
          <p14:tracePt t="9386" x="4908550" y="2171700"/>
          <p14:tracePt t="9402" x="4800600" y="2155825"/>
          <p14:tracePt t="9419" x="4702175" y="2149475"/>
          <p14:tracePt t="9435" x="4667250" y="2149475"/>
          <p14:tracePt t="9452" x="4645025" y="2149475"/>
          <p14:tracePt t="9469" x="4613275" y="2149475"/>
          <p14:tracePt t="9485" x="4603750" y="2155825"/>
          <p14:tracePt t="9503" x="4587875" y="2174875"/>
          <p14:tracePt t="9519" x="4578350" y="2187575"/>
          <p14:tracePt t="9536" x="4562475" y="2197100"/>
          <p14:tracePt t="9553" x="4552950" y="2209800"/>
          <p14:tracePt t="9569" x="4552950" y="2225675"/>
          <p14:tracePt t="9585" x="4552950" y="2235200"/>
          <p14:tracePt t="9603" x="4575175" y="2251075"/>
          <p14:tracePt t="9619" x="4587875" y="2257425"/>
          <p14:tracePt t="9635" x="4600575" y="2257425"/>
          <p14:tracePt t="9653" x="4619625" y="2257425"/>
          <p14:tracePt t="9669" x="4622800" y="2257425"/>
          <p14:tracePt t="9685" x="4635500" y="2257425"/>
          <p14:tracePt t="9702" x="4645025" y="2254250"/>
          <p14:tracePt t="9718" x="4686300" y="2228850"/>
          <p14:tracePt t="9735" x="4724400" y="2197100"/>
          <p14:tracePt t="9753" x="4819650" y="2155825"/>
          <p14:tracePt t="9769" x="4860925" y="2105025"/>
          <p14:tracePt t="9785" x="4930775" y="2051050"/>
          <p14:tracePt t="9803" x="5032375" y="1981200"/>
          <p14:tracePt t="9819" x="5099050" y="1952625"/>
          <p14:tracePt t="9835" x="5162550" y="1930400"/>
          <p14:tracePt t="9853" x="5229225" y="1908175"/>
          <p14:tracePt t="9869" x="5273675" y="1908175"/>
          <p14:tracePt t="9885" x="5318125" y="1908175"/>
          <p14:tracePt t="9903" x="5349875" y="1908175"/>
          <p14:tracePt t="9919" x="5378450" y="1908175"/>
          <p14:tracePt t="9936" x="5400675" y="1908175"/>
          <p14:tracePt t="9952" x="5426075" y="1908175"/>
          <p14:tracePt t="9969" x="5441950" y="1911350"/>
          <p14:tracePt t="9985" x="5467350" y="1924050"/>
          <p14:tracePt t="10003" x="5514975" y="1936750"/>
          <p14:tracePt t="10020" x="5559425" y="1943100"/>
          <p14:tracePt t="10035" x="5613400" y="1943100"/>
          <p14:tracePt t="10053" x="5715000" y="1943100"/>
          <p14:tracePt t="10069" x="5822950" y="1958975"/>
          <p14:tracePt t="10085" x="5930900" y="1974850"/>
          <p14:tracePt t="10102" x="6118225" y="2009775"/>
          <p14:tracePt t="10118" x="6261100" y="2025650"/>
          <p14:tracePt t="10135" x="6378575" y="2044700"/>
          <p14:tracePt t="10153" x="6613525" y="2098675"/>
          <p14:tracePt t="10169" x="6753225" y="2124075"/>
          <p14:tracePt t="10185" x="6905625" y="2162175"/>
          <p14:tracePt t="10203" x="7162800" y="2225675"/>
          <p14:tracePt t="10219" x="7286625" y="2279650"/>
          <p14:tracePt t="10235" x="7429500" y="2333625"/>
          <p14:tracePt t="10252" x="7639050" y="2460625"/>
          <p14:tracePt t="10269" x="7753350" y="2540000"/>
          <p14:tracePt t="10285" x="7877175" y="2590800"/>
          <p14:tracePt t="10302" x="7978775" y="2651125"/>
          <p14:tracePt t="10319" x="8099425" y="2724150"/>
          <p14:tracePt t="10335" x="8169275" y="2762250"/>
          <p14:tracePt t="10352" x="8245475" y="2819400"/>
          <p14:tracePt t="10369" x="8315325" y="2873375"/>
          <p14:tracePt t="10385" x="8385175" y="2917825"/>
          <p14:tracePt t="10403" x="8505825" y="3000375"/>
          <p14:tracePt t="10419" x="8588375" y="3057525"/>
          <p14:tracePt t="10435" x="8648700" y="3111500"/>
          <p14:tracePt t="10453" x="8734425" y="3152775"/>
          <p14:tracePt t="10469" x="8766175" y="3184525"/>
          <p14:tracePt t="10485" x="8797925" y="3209925"/>
          <p14:tracePt t="10503" x="8810625" y="3228975"/>
          <p14:tracePt t="10519" x="8823325" y="3244850"/>
          <p14:tracePt t="10535" x="8832850" y="3260725"/>
          <p14:tracePt t="10554" x="8855075" y="3305175"/>
          <p14:tracePt t="10569" x="8867775" y="3327400"/>
          <p14:tracePt t="10585" x="8880475" y="3359150"/>
          <p14:tracePt t="10603" x="8899525" y="3394075"/>
          <p14:tracePt t="10619" x="8915400" y="3422650"/>
          <p14:tracePt t="10635" x="8921750" y="3432175"/>
          <p14:tracePt t="10652" x="8928100" y="3473450"/>
          <p14:tracePt t="10668" x="8937625" y="3498850"/>
          <p14:tracePt t="10685" x="8950325" y="3527425"/>
          <p14:tracePt t="10703" x="8975725" y="3571875"/>
          <p14:tracePt t="10719" x="8988425" y="3600450"/>
          <p14:tracePt t="10736" x="8994775" y="3632200"/>
          <p14:tracePt t="10739" x="8994775" y="3648075"/>
          <p14:tracePt t="10752" x="8994775" y="3670300"/>
          <p14:tracePt t="10768" x="8994775" y="3679825"/>
          <p14:tracePt t="10785" x="8994775" y="3689350"/>
          <p14:tracePt t="10803" x="8994775" y="3711575"/>
          <p14:tracePt t="10819" x="8994775" y="3727450"/>
          <p14:tracePt t="10835" x="8994775" y="3756025"/>
          <p14:tracePt t="10853" x="8994775" y="3787775"/>
          <p14:tracePt t="10869" x="8991600" y="3819525"/>
          <p14:tracePt t="10885" x="8985250" y="3841750"/>
          <p14:tracePt t="10902" x="8972550" y="3883025"/>
          <p14:tracePt t="10918" x="8956675" y="3892550"/>
          <p14:tracePt t="10935" x="8947150" y="3902075"/>
          <p14:tracePt t="10953" x="8931275" y="3917950"/>
          <p14:tracePt t="10968" x="8921750" y="3933825"/>
          <p14:tracePt t="10985" x="8905875" y="3956050"/>
          <p14:tracePt t="11003" x="8886825" y="3997325"/>
          <p14:tracePt t="11019" x="8867775" y="4029075"/>
          <p14:tracePt t="11035" x="8842375" y="4054475"/>
          <p14:tracePt t="11052" x="8813800" y="4095750"/>
          <p14:tracePt t="11068" x="8801100" y="4121150"/>
          <p14:tracePt t="11085" x="8782050" y="4152900"/>
          <p14:tracePt t="11103" x="8766175" y="4187825"/>
          <p14:tracePt t="11119" x="8753475" y="4216400"/>
          <p14:tracePt t="11135" x="8740775" y="4241800"/>
          <p14:tracePt t="11153" x="8718550" y="4276725"/>
          <p14:tracePt t="11169" x="8709025" y="4286250"/>
          <p14:tracePt t="11185" x="8696325" y="4302125"/>
          <p14:tracePt t="11202" x="8674100" y="4337050"/>
          <p14:tracePt t="11218" x="8664575" y="4352925"/>
          <p14:tracePt t="11235" x="8655050" y="4375150"/>
          <p14:tracePt t="11238" x="8648700" y="4394200"/>
          <p14:tracePt t="11253" x="8629650" y="4416425"/>
          <p14:tracePt t="11269" x="8597900" y="4457700"/>
          <p14:tracePt t="11286" x="8572500" y="4489450"/>
          <p14:tracePt t="11302" x="8528050" y="4533900"/>
          <p14:tracePt t="11318" x="8502650" y="4559300"/>
          <p14:tracePt t="11335" x="8470900" y="4591050"/>
          <p14:tracePt t="11353" x="8426450" y="4625975"/>
          <p14:tracePt t="11369" x="8410575" y="4641850"/>
          <p14:tracePt t="11385" x="8394700" y="4657725"/>
          <p14:tracePt t="11403" x="8356600" y="4702175"/>
          <p14:tracePt t="11419" x="8340725" y="4727575"/>
          <p14:tracePt t="11435" x="8321675" y="4765675"/>
          <p14:tracePt t="11452" x="8280400" y="4832350"/>
          <p14:tracePt t="11468" x="8255000" y="4857750"/>
          <p14:tracePt t="11485" x="8229600" y="4895850"/>
          <p14:tracePt t="11502" x="8201025" y="4933950"/>
          <p14:tracePt t="11518" x="8166100" y="4965700"/>
          <p14:tracePt t="11535" x="8147050" y="4965700"/>
          <p14:tracePt t="11552" x="8105775" y="4965700"/>
          <p14:tracePt t="11569" x="8083550" y="4965700"/>
          <p14:tracePt t="11585" x="8045450" y="4965700"/>
          <p14:tracePt t="11602" x="7997825" y="4965700"/>
          <p14:tracePt t="11618" x="7978775" y="4965700"/>
          <p14:tracePt t="11635" x="7966075" y="4965700"/>
          <p14:tracePt t="11967" x="7943850" y="5010150"/>
          <p14:tracePt t="11974" x="7908925" y="5073650"/>
          <p14:tracePt t="11986" x="7861300" y="5133975"/>
          <p14:tracePt t="12001" x="7753350" y="5270500"/>
          <p14:tracePt t="12018" x="7670800" y="5346700"/>
          <p14:tracePt t="12035" x="7556500" y="5416550"/>
          <p14:tracePt t="12068" x="7270750" y="5543550"/>
          <p14:tracePt t="12102" x="6972300" y="5692775"/>
          <p14:tracePt t="12121" x="6870700" y="5753100"/>
          <p14:tracePt t="12137" x="6718300" y="5838825"/>
          <p14:tracePt t="12151" x="6629400" y="5876925"/>
          <p14:tracePt t="12168" x="6540500" y="5918200"/>
          <p14:tracePt t="12185" x="6473825" y="5940425"/>
          <p14:tracePt t="12203" x="6384925" y="5956300"/>
          <p14:tracePt t="12219" x="6324600" y="5962650"/>
          <p14:tracePt t="12235" x="6264275" y="5962650"/>
          <p14:tracePt t="12252" x="6200775" y="5962650"/>
          <p14:tracePt t="12268" x="6156325" y="5969000"/>
          <p14:tracePt t="12285" x="6134100" y="5988050"/>
          <p14:tracePt t="12301" x="6086475" y="5994400"/>
          <p14:tracePt t="12318" x="6048375" y="5994400"/>
          <p14:tracePt t="12335" x="6013450" y="5994400"/>
          <p14:tracePt t="12352" x="5962650" y="5991225"/>
          <p14:tracePt t="12368" x="5924550" y="5972175"/>
          <p14:tracePt t="12385" x="5889625" y="5959475"/>
          <p14:tracePt t="12402" x="5832475" y="5940425"/>
          <p14:tracePt t="12418" x="5794375" y="5927725"/>
          <p14:tracePt t="12435" x="5756275" y="5908675"/>
          <p14:tracePt t="12452" x="5705475" y="5889625"/>
          <p14:tracePt t="12468" x="5670550" y="5883275"/>
          <p14:tracePt t="12485" x="5645150" y="5876925"/>
          <p14:tracePt t="12502" x="5603875" y="5867400"/>
          <p14:tracePt t="12519" x="5581650" y="5848350"/>
          <p14:tracePt t="12535" x="5543550" y="5835650"/>
          <p14:tracePt t="12552" x="5508625" y="5822950"/>
          <p14:tracePt t="12568" x="5480050" y="5822950"/>
          <p14:tracePt t="12585" x="5457825" y="5819775"/>
          <p14:tracePt t="12602" x="5416550" y="5813425"/>
          <p14:tracePt t="12619" x="5391150" y="5807075"/>
          <p14:tracePt t="12635" x="5353050" y="5788025"/>
          <p14:tracePt t="12652" x="5289550" y="5768975"/>
          <p14:tracePt t="12668" x="5245100" y="5756275"/>
          <p14:tracePt t="12685" x="5200650" y="5743575"/>
          <p14:tracePt t="12701" x="5118100" y="5705475"/>
          <p14:tracePt t="18578" x="5105400" y="5695950"/>
          <p14:tracePt t="18586" x="5092700" y="5676900"/>
          <p14:tracePt t="18602" x="5054600" y="5648325"/>
          <p14:tracePt t="18618" x="5013325" y="5616575"/>
          <p14:tracePt t="18635" x="4899025" y="5553075"/>
          <p14:tracePt t="18652" x="4775200" y="5502275"/>
          <p14:tracePt t="18684" x="4435475" y="5359400"/>
          <p14:tracePt t="18718" x="4187825" y="5314950"/>
          <p14:tracePt t="18735" x="4070350" y="5318125"/>
          <p14:tracePt t="18751" x="3984625" y="5334000"/>
          <p14:tracePt t="18768" x="3921125" y="5349875"/>
          <p14:tracePt t="18785" x="3844925" y="5387975"/>
          <p14:tracePt t="18802" x="3813175" y="5407025"/>
          <p14:tracePt t="18817" x="3787775" y="5432425"/>
          <p14:tracePt t="18834" x="3749675" y="5489575"/>
          <p14:tracePt t="18851" x="3743325" y="5540375"/>
          <p14:tracePt t="18868" x="3743325" y="5600700"/>
          <p14:tracePt t="18885" x="3746500" y="5664200"/>
          <p14:tracePt t="18901" x="3759200" y="5708650"/>
          <p14:tracePt t="18918" x="3781425" y="5762625"/>
          <p14:tracePt t="18934" x="3797300" y="5800725"/>
          <p14:tracePt t="18951" x="3816350" y="5829300"/>
          <p14:tracePt t="18967" x="3863975" y="5857875"/>
          <p14:tracePt t="18984" x="3924300" y="5864225"/>
          <p14:tracePt t="19001" x="3956050" y="5864225"/>
          <p14:tracePt t="19018" x="3984625" y="5854700"/>
          <p14:tracePt t="19034" x="4029075" y="5835650"/>
          <p14:tracePt t="19051" x="4051300" y="5816600"/>
          <p14:tracePt t="19068" x="4076700" y="5800725"/>
          <p14:tracePt t="19084" x="4121150" y="5740400"/>
          <p14:tracePt t="19101" x="4159250" y="5670550"/>
          <p14:tracePt t="19117" x="4187825" y="5616575"/>
          <p14:tracePt t="19134" x="4213225" y="5543550"/>
          <p14:tracePt t="19151" x="4232275" y="5518150"/>
          <p14:tracePt t="19168" x="4232275" y="5489575"/>
          <p14:tracePt t="19185" x="4232275" y="5473700"/>
          <p14:tracePt t="19201" x="4232275" y="5470525"/>
          <p14:tracePt t="19218" x="4232275" y="5464175"/>
          <p14:tracePt t="19251" x="4232275" y="5461000"/>
          <p14:tracePt t="19268" x="4238625" y="5454650"/>
          <p14:tracePt t="19870" x="4229100" y="5416550"/>
          <p14:tracePt t="19878" x="4210050" y="5356225"/>
          <p14:tracePt t="19884" x="4194175" y="5295900"/>
          <p14:tracePt t="19901" x="4130675" y="5159375"/>
          <p14:tracePt t="19921" x="4019550" y="4921250"/>
          <p14:tracePt t="19938" x="3937000" y="4775200"/>
          <p14:tracePt t="19958" x="3832225" y="4597400"/>
          <p14:tracePt t="19984" x="3752850" y="4511675"/>
          <p14:tracePt t="20018" x="3727450" y="4489450"/>
          <p14:tracePt t="20034" x="3721100" y="4489450"/>
          <p14:tracePt t="20068" x="3721100" y="4492625"/>
          <p14:tracePt t="20084" x="3740150" y="4511675"/>
          <p14:tracePt t="20101" x="3749675" y="4521200"/>
          <p14:tracePt t="20118" x="3759200" y="4530725"/>
          <p14:tracePt t="20135" x="3775075" y="4552950"/>
          <p14:tracePt t="20151" x="3790950" y="4562475"/>
          <p14:tracePt t="20167" x="3800475" y="4562475"/>
          <p14:tracePt t="20184" x="3800475" y="4568825"/>
          <p14:tracePt t="20243" x="3797300" y="4568825"/>
          <p14:tracePt t="20249" x="3794125" y="4568825"/>
          <p14:tracePt t="20256" x="3781425" y="4568825"/>
          <p14:tracePt t="20268" x="3778250" y="4568825"/>
          <p14:tracePt t="20284" x="3759200" y="4568825"/>
          <p14:tracePt t="20301" x="3727450" y="4559300"/>
          <p14:tracePt t="20317" x="3702050" y="4540250"/>
          <p14:tracePt t="20334" x="3660775" y="4514850"/>
          <p14:tracePt t="20351" x="3635375" y="4476750"/>
          <p14:tracePt t="20368" x="3622675" y="4432300"/>
          <p14:tracePt t="20384" x="3616325" y="4337050"/>
          <p14:tracePt t="20401" x="3616325" y="4276725"/>
          <p14:tracePt t="20417" x="3622675" y="4238625"/>
          <p14:tracePt t="20434" x="3641725" y="4181475"/>
          <p14:tracePt t="20451" x="3654425" y="4152900"/>
          <p14:tracePt t="20467" x="3679825" y="4127500"/>
          <p14:tracePt t="20484" x="3705225" y="4083050"/>
          <p14:tracePt t="20501" x="3714750" y="4067175"/>
          <p14:tracePt t="20518" x="3730625" y="4057650"/>
          <p14:tracePt t="20535" x="3746500" y="4038600"/>
          <p14:tracePt t="20551" x="3749675" y="4029075"/>
          <p14:tracePt t="20567" x="3749675" y="4022725"/>
          <p14:tracePt t="21127" x="3775075" y="3990975"/>
          <p14:tracePt t="21133" x="3810000" y="3940175"/>
          <p14:tracePt t="21140" x="3854450" y="3895725"/>
          <p14:tracePt t="21151" x="3886200" y="3844925"/>
          <p14:tracePt t="21168" x="3952875" y="3771900"/>
          <p14:tracePt t="21184" x="4025900" y="3692525"/>
          <p14:tracePt t="21219" x="4111625" y="3594100"/>
          <p14:tracePt t="21250" x="4191000" y="3511550"/>
          <p14:tracePt t="21267" x="4225925" y="3463925"/>
          <p14:tracePt t="21284" x="4279900" y="3397250"/>
          <p14:tracePt t="21301" x="4314825" y="3340100"/>
          <p14:tracePt t="21318" x="4359275" y="3279775"/>
          <p14:tracePt t="21334" x="4432300" y="3206750"/>
          <p14:tracePt t="21352" x="4489450" y="3171825"/>
          <p14:tracePt t="21368" x="4556125" y="3133725"/>
          <p14:tracePt t="21384" x="4651375" y="3092450"/>
          <p14:tracePt t="21400" x="4721225" y="3044825"/>
          <p14:tracePt t="21417" x="4800600" y="2997200"/>
          <p14:tracePt t="21420" x="4832350" y="2965450"/>
          <p14:tracePt t="21434" x="4902200" y="2917825"/>
          <p14:tracePt t="21455" x="5003800" y="2841625"/>
          <p14:tracePt t="21468" x="5035550" y="2800350"/>
          <p14:tracePt t="21484" x="5111750" y="2711450"/>
          <p14:tracePt t="21501" x="5137150" y="2663825"/>
          <p14:tracePt t="21518" x="5172075" y="2625725"/>
          <p14:tracePt t="21534" x="5216525" y="2571750"/>
          <p14:tracePt t="21550" x="5276850" y="2520950"/>
          <p14:tracePt t="21567" x="5343525" y="2482850"/>
          <p14:tracePt t="21584" x="5473700" y="2419350"/>
          <p14:tracePt t="21601" x="5565775" y="2378075"/>
          <p14:tracePt t="21619" x="5673725" y="2343150"/>
          <p14:tracePt t="21634" x="5816600" y="2320925"/>
          <p14:tracePt t="21651" x="5895975" y="2298700"/>
          <p14:tracePt t="21668" x="5975350" y="2298700"/>
          <p14:tracePt t="21684" x="6159500" y="2298700"/>
          <p14:tracePt t="21700" x="6289675" y="2320925"/>
          <p14:tracePt t="21717" x="6432550" y="2346325"/>
          <p14:tracePt t="21734" x="6677025" y="2409825"/>
          <p14:tracePt t="21751" x="6788150" y="2444750"/>
          <p14:tracePt t="21767" x="6908800" y="2479675"/>
          <p14:tracePt t="21784" x="7058025" y="2536825"/>
          <p14:tracePt t="21801" x="7127875" y="2584450"/>
          <p14:tracePt t="21817" x="7207250" y="2632075"/>
          <p14:tracePt t="21834" x="7353300" y="2762250"/>
          <p14:tracePt t="21851" x="7470775" y="2860675"/>
          <p14:tracePt t="21869" x="7629525" y="3009900"/>
          <p14:tracePt t="21884" x="7708900" y="3105150"/>
          <p14:tracePt t="21901" x="7794625" y="3197225"/>
          <p14:tracePt t="21919" x="7921625" y="3327400"/>
          <p14:tracePt t="21934" x="7994650" y="3400425"/>
          <p14:tracePt t="21951" x="8067675" y="3473450"/>
          <p14:tracePt t="21967" x="8143875" y="3556000"/>
          <p14:tracePt t="21984" x="8255000" y="3702050"/>
          <p14:tracePt t="22001" x="8321675" y="3794125"/>
          <p14:tracePt t="22018" x="8407400" y="3895725"/>
          <p14:tracePt t="22034" x="8464550" y="3968750"/>
          <p14:tracePt t="22051" x="8502650" y="4035425"/>
          <p14:tracePt t="22068" x="8553450" y="4124325"/>
          <p14:tracePt t="22084" x="8572500" y="4168775"/>
          <p14:tracePt t="22101" x="8591550" y="4206875"/>
          <p14:tracePt t="22119" x="8610600" y="4264025"/>
          <p14:tracePt t="22134" x="8623300" y="4308475"/>
          <p14:tracePt t="22151" x="8648700" y="4365625"/>
          <p14:tracePt t="22169" x="8667750" y="4429125"/>
          <p14:tracePt t="22185" x="8667750" y="4473575"/>
          <p14:tracePt t="22201" x="8667750" y="4495800"/>
          <p14:tracePt t="22217" x="8667750" y="4514850"/>
          <p14:tracePt t="22234" x="8667750" y="4556125"/>
          <p14:tracePt t="22251" x="8667750" y="4572000"/>
          <p14:tracePt t="22269" x="8667750" y="4591050"/>
          <p14:tracePt t="22284" x="8658225" y="4603750"/>
          <p14:tracePt t="22302" x="8642350" y="4613275"/>
          <p14:tracePt t="22319" x="8626475" y="4638675"/>
          <p14:tracePt t="22334" x="8616950" y="4654550"/>
          <p14:tracePt t="22351" x="8604250" y="4676775"/>
          <p14:tracePt t="22368" x="8578850" y="4721225"/>
          <p14:tracePt t="22384" x="8566150" y="4749800"/>
          <p14:tracePt t="22401" x="8556625" y="4775200"/>
          <p14:tracePt t="22418" x="8531225" y="4816475"/>
          <p14:tracePt t="22434" x="8509000" y="4835525"/>
          <p14:tracePt t="22452" x="8483600" y="4860925"/>
          <p14:tracePt t="22469" x="8458200" y="4895850"/>
          <p14:tracePt t="22484" x="8448675" y="4905375"/>
          <p14:tracePt t="22501" x="8439150" y="4914900"/>
          <p14:tracePt t="22518" x="8420100" y="4937125"/>
          <p14:tracePt t="22534" x="8410575" y="4940300"/>
          <p14:tracePt t="23175" x="8391525" y="4937125"/>
          <p14:tracePt t="23183" x="8362950" y="4918075"/>
          <p14:tracePt t="23190" x="8315325" y="4892675"/>
          <p14:tracePt t="23200" x="8251825" y="4848225"/>
          <p14:tracePt t="23218" x="8032750" y="4619625"/>
          <p14:tracePt t="23234" x="7842250" y="4429125"/>
          <p14:tracePt t="23268" x="7343775" y="3851275"/>
          <p14:tracePt t="23302" x="7064375" y="3590925"/>
          <p14:tracePt t="23320" x="6845300" y="3473450"/>
          <p14:tracePt t="23335" x="6711950" y="3419475"/>
          <p14:tracePt t="23351" x="6581775" y="3394075"/>
          <p14:tracePt t="23368" x="6470650" y="3384550"/>
          <p14:tracePt t="23384" x="6410325" y="3384550"/>
          <p14:tracePt t="23400" x="6369050" y="3384550"/>
          <p14:tracePt t="23418" x="6318250" y="3400425"/>
          <p14:tracePt t="23434" x="6296025" y="3413125"/>
          <p14:tracePt t="23450" x="6270625" y="3429000"/>
          <p14:tracePt t="23453" x="6251575" y="3435350"/>
          <p14:tracePt t="23468" x="6223000" y="3448050"/>
          <p14:tracePt t="23484" x="6191250" y="3454400"/>
          <p14:tracePt t="23501" x="6156325" y="3454400"/>
          <p14:tracePt t="23518" x="6089650" y="3432175"/>
          <p14:tracePt t="23534" x="6022975" y="3387725"/>
          <p14:tracePt t="23551" x="5940425" y="3321050"/>
          <p14:tracePt t="23568" x="5756275" y="3095625"/>
          <p14:tracePt t="23584" x="5654675" y="2968625"/>
          <p14:tracePt t="23602" x="5556250" y="2854325"/>
          <p14:tracePt t="23618" x="5451475" y="2740025"/>
          <p14:tracePt t="23634" x="5416550" y="2692400"/>
          <p14:tracePt t="23651" x="5384800" y="2667000"/>
          <p14:tracePt t="23668" x="5362575" y="2638425"/>
          <p14:tracePt t="23684" x="5353050" y="2628900"/>
          <p14:tracePt t="23701" x="5337175" y="2622550"/>
          <p14:tracePt t="23717" x="5327650" y="2619375"/>
          <p14:tracePt t="23783" x="5330825" y="2619375"/>
          <p14:tracePt t="23789" x="5334000" y="2613025"/>
          <p14:tracePt t="23800" x="5343525" y="2606675"/>
          <p14:tracePt t="23817" x="5381625" y="2584450"/>
          <p14:tracePt t="23834" x="5410200" y="2571750"/>
          <p14:tracePt t="23851" x="5435600" y="2559050"/>
          <p14:tracePt t="23868" x="5483225" y="2540000"/>
          <p14:tracePt t="23884" x="5508625" y="2524125"/>
          <p14:tracePt t="23901" x="5553075" y="2511425"/>
          <p14:tracePt t="23917" x="5616575" y="2492375"/>
          <p14:tracePt t="23934" x="5661025" y="2479675"/>
          <p14:tracePt t="23951" x="5699125" y="2466975"/>
          <p14:tracePt t="23968" x="5762625" y="2454275"/>
          <p14:tracePt t="23984" x="5807075" y="2447925"/>
          <p14:tracePt t="24001" x="5851525" y="2432050"/>
          <p14:tracePt t="24018" x="5940425" y="2425700"/>
          <p14:tracePt t="24034" x="6019800" y="2425700"/>
          <p14:tracePt t="24051" x="6092825" y="2425700"/>
          <p14:tracePt t="24068" x="6165850" y="2444750"/>
          <p14:tracePt t="24084" x="6210300" y="2457450"/>
          <p14:tracePt t="24101" x="6257925" y="2476500"/>
          <p14:tracePt t="24117" x="6321425" y="2495550"/>
          <p14:tracePt t="24134" x="6365875" y="2508250"/>
          <p14:tracePt t="24150" x="6429375" y="2520950"/>
          <p14:tracePt t="24167" x="6543675" y="2559050"/>
          <p14:tracePt t="24184" x="6610350" y="2581275"/>
          <p14:tracePt t="24202" x="6654800" y="2593975"/>
          <p14:tracePt t="24217" x="6721475" y="2635250"/>
          <p14:tracePt t="24234" x="6765925" y="2647950"/>
          <p14:tracePt t="24251" x="6804025" y="2660650"/>
          <p14:tracePt t="24267" x="6870700" y="2698750"/>
          <p14:tracePt t="24283" x="6908800" y="2727325"/>
          <p14:tracePt t="24300" x="6956425" y="2746375"/>
          <p14:tracePt t="24317" x="7013575" y="2771775"/>
          <p14:tracePt t="24334" x="7042150" y="2781300"/>
          <p14:tracePt t="24351" x="7073900" y="2806700"/>
          <p14:tracePt t="24368" x="7131050" y="2825750"/>
          <p14:tracePt t="24384" x="7169150" y="2851150"/>
          <p14:tracePt t="24400" x="7216775" y="2886075"/>
          <p14:tracePt t="24417" x="7286625" y="2943225"/>
          <p14:tracePt t="24433" x="7334250" y="2974975"/>
          <p14:tracePt t="24450" x="7375525" y="3025775"/>
          <p14:tracePt t="24467" x="7435850" y="3063875"/>
          <p14:tracePt t="24483" x="7467600" y="3095625"/>
          <p14:tracePt t="24501" x="7499350" y="3121025"/>
          <p14:tracePt t="24518" x="7550150" y="3165475"/>
          <p14:tracePt t="24534" x="7575550" y="3190875"/>
          <p14:tracePt t="24551" x="7607300" y="3222625"/>
          <p14:tracePt t="24567" x="7642225" y="3260725"/>
          <p14:tracePt t="24584" x="7667625" y="3292475"/>
          <p14:tracePt t="24601" x="7680325" y="3314700"/>
          <p14:tracePt t="24618" x="7696200" y="3355975"/>
          <p14:tracePt t="24634" x="7708900" y="3381375"/>
          <p14:tracePt t="24651" x="7727950" y="3409950"/>
          <p14:tracePt t="24667" x="7747000" y="3460750"/>
          <p14:tracePt t="24683" x="7759700" y="3492500"/>
          <p14:tracePt t="24700" x="7772400" y="3527425"/>
          <p14:tracePt t="24717" x="7794625" y="3578225"/>
          <p14:tracePt t="24734" x="7800975" y="3609975"/>
          <p14:tracePt t="24751" x="7800975" y="3654425"/>
          <p14:tracePt t="24767" x="7800975" y="3708400"/>
          <p14:tracePt t="24784" x="7800975" y="3730625"/>
          <p14:tracePt t="24801" x="7800975" y="3775075"/>
          <p14:tracePt t="24817" x="7800975" y="3835400"/>
          <p14:tracePt t="24833" x="7800975" y="3879850"/>
          <p14:tracePt t="24851" x="7800975" y="3917950"/>
          <p14:tracePt t="24867" x="7800975" y="3971925"/>
          <p14:tracePt t="24884" x="7800975" y="4000500"/>
          <p14:tracePt t="24901" x="7800975" y="4022725"/>
          <p14:tracePt t="24918" x="7800975" y="4064000"/>
          <p14:tracePt t="24933" x="7800975" y="4086225"/>
          <p14:tracePt t="24950" x="7800975" y="4114800"/>
          <p14:tracePt t="24967" x="7800975" y="4146550"/>
          <p14:tracePt t="24984" x="7800975" y="4175125"/>
          <p14:tracePt t="25000" x="7797800" y="4200525"/>
          <p14:tracePt t="25017" x="7775575" y="4241800"/>
          <p14:tracePt t="25034" x="7762875" y="4264025"/>
          <p14:tracePt t="25051" x="7750175" y="4295775"/>
          <p14:tracePt t="25067" x="7734300" y="4330700"/>
          <p14:tracePt t="25083" x="7715250" y="4362450"/>
          <p14:tracePt t="25101" x="7702550" y="4384675"/>
          <p14:tracePt t="25117" x="7683500" y="4429125"/>
          <p14:tracePt t="25134" x="7673975" y="4451350"/>
          <p14:tracePt t="25151" x="7661275" y="4483100"/>
          <p14:tracePt t="25167" x="7635875" y="4540250"/>
          <p14:tracePt t="25184" x="7623175" y="4584700"/>
          <p14:tracePt t="25201" x="7591425" y="4660900"/>
          <p14:tracePt t="25217" x="7566025" y="4721225"/>
          <p14:tracePt t="25233" x="7546975" y="4749800"/>
          <p14:tracePt t="25250" x="7527925" y="4768850"/>
          <p14:tracePt t="25267" x="7508875" y="4768850"/>
          <p14:tracePt t="25696" x="7477125" y="4816475"/>
          <p14:tracePt t="25703" x="7442200" y="4876800"/>
          <p14:tracePt t="25717" x="7362825" y="4972050"/>
          <p14:tracePt t="25734" x="7283450" y="5095875"/>
          <p14:tracePt t="25750" x="7204075" y="5222875"/>
          <p14:tracePt t="25783" x="7051675" y="5407025"/>
          <p14:tracePt t="25817" x="6931025" y="5518150"/>
          <p14:tracePt t="25834" x="6889750" y="5559425"/>
          <p14:tracePt t="25851" x="6832600" y="5603875"/>
          <p14:tracePt t="25868" x="6737350" y="5648325"/>
          <p14:tracePt t="25884" x="6667500" y="5695950"/>
          <p14:tracePt t="25900" x="6610350" y="5715000"/>
          <p14:tracePt t="25917" x="6537325" y="5743575"/>
          <p14:tracePt t="25933" x="6473825" y="5756275"/>
          <p14:tracePt t="25951" x="6400800" y="5772150"/>
          <p14:tracePt t="25967" x="6270625" y="5772150"/>
          <p14:tracePt t="25984" x="6188075" y="5772150"/>
          <p14:tracePt t="26001" x="6096000" y="5772150"/>
          <p14:tracePt t="26017" x="5934075" y="5772150"/>
          <p14:tracePt t="26033" x="5829300" y="5772150"/>
          <p14:tracePt t="26050" x="5727700" y="5772150"/>
          <p14:tracePt t="26067" x="5530850" y="5772150"/>
          <p14:tracePt t="26084" x="5416550" y="5772150"/>
          <p14:tracePt t="26101" x="5289550" y="5765800"/>
          <p14:tracePt t="26117" x="5089525" y="5740400"/>
          <p14:tracePt t="26134" x="4946650" y="5695950"/>
          <p14:tracePt t="26151" x="4835525" y="5661025"/>
          <p14:tracePt t="26167" x="4695825" y="5584825"/>
          <p14:tracePt t="26183" x="4613275" y="5530850"/>
          <p14:tracePt t="26200" x="4565650" y="5495925"/>
          <p14:tracePt t="26217" x="4489450" y="5394325"/>
          <p14:tracePt t="26234" x="4432300" y="5311775"/>
          <p14:tracePt t="26251" x="4384675" y="5222875"/>
          <p14:tracePt t="26267" x="4346575" y="5127625"/>
          <p14:tracePt t="26284" x="4333875" y="5083175"/>
          <p14:tracePt t="26300" x="4314825" y="5045075"/>
          <p14:tracePt t="26317" x="4298950" y="5003800"/>
          <p14:tracePt t="26333" x="4298950" y="4994275"/>
          <p14:tracePt t="26351" x="4298950" y="4984750"/>
          <p14:tracePt t="26368" x="4298950" y="4968875"/>
          <p14:tracePt t="26403" x="4298950" y="4962525"/>
          <p14:tracePt t="26418" x="4292600" y="4959350"/>
          <p14:tracePt t="26737" x="4321175" y="4953000"/>
          <p14:tracePt t="26744" x="4368800" y="4937125"/>
          <p14:tracePt t="26753" x="4406900" y="4921250"/>
          <p14:tracePt t="26770" x="4498975" y="4860925"/>
          <p14:tracePt t="26786" x="4635500" y="4762500"/>
          <p14:tracePt t="26803" x="4708525" y="4689475"/>
          <p14:tracePt t="26823" x="4797425" y="4565650"/>
          <p14:tracePt t="26850" x="4854575" y="4479925"/>
          <p14:tracePt t="26883" x="4892675" y="4391025"/>
          <p14:tracePt t="26900" x="4911725" y="4352925"/>
          <p14:tracePt t="26916" x="4930775" y="4318000"/>
          <p14:tracePt t="26933" x="4940300" y="4292600"/>
          <p14:tracePt t="26950" x="4949825" y="4283075"/>
          <p14:tracePt t="26967" x="4978400" y="4267200"/>
          <p14:tracePt t="26983" x="5000625" y="4254500"/>
          <p14:tracePt t="27000" x="5032375" y="4244975"/>
          <p14:tracePt t="27017" x="5073650" y="4232275"/>
          <p14:tracePt t="27033" x="5118100" y="4232275"/>
          <p14:tracePt t="27050" x="5172075" y="4241800"/>
          <p14:tracePt t="27066" x="5241925" y="4260850"/>
          <p14:tracePt t="27083" x="5295900" y="4273550"/>
          <p14:tracePt t="27100" x="5334000" y="4286250"/>
          <p14:tracePt t="27117" x="5397500" y="4292600"/>
          <p14:tracePt t="27134" x="5441950" y="4292600"/>
          <p14:tracePt t="27151" x="5518150" y="4292600"/>
          <p14:tracePt t="27167" x="5578475" y="4292600"/>
          <p14:tracePt t="27184" x="5632450" y="4292600"/>
          <p14:tracePt t="27200" x="5667375" y="4289425"/>
          <p14:tracePt t="27217" x="5711825" y="4289425"/>
          <p14:tracePt t="27233" x="5721350" y="4289425"/>
          <p14:tracePt t="27250" x="5734050" y="4289425"/>
          <p14:tracePt t="27267" x="5740400" y="4289425"/>
          <p14:tracePt t="27301" x="5749925" y="4289425"/>
          <p14:tracePt t="27317" x="5765800" y="4295775"/>
          <p14:tracePt t="27333" x="5775325" y="4311650"/>
          <p14:tracePt t="27350" x="5784850" y="4321175"/>
          <p14:tracePt t="27367" x="5791200" y="4337050"/>
          <p14:tracePt t="27383" x="5791200" y="4343400"/>
          <p14:tracePt t="27401" x="5794375" y="4346575"/>
          <p14:tracePt t="27417" x="5807075" y="4362450"/>
          <p14:tracePt t="27433" x="5819775" y="4368800"/>
          <p14:tracePt t="27451" x="5864225" y="4384675"/>
          <p14:tracePt t="27467" x="5886450" y="4397375"/>
          <p14:tracePt t="27483" x="5918200" y="4403725"/>
          <p14:tracePt t="27501" x="5959475" y="4416425"/>
          <p14:tracePt t="27517" x="5988050" y="4422775"/>
          <p14:tracePt t="27534" x="6042025" y="4429125"/>
          <p14:tracePt t="27537" x="6080125" y="4435475"/>
          <p14:tracePt t="27552" x="6194425" y="4445000"/>
          <p14:tracePt t="27567" x="6299200" y="4445000"/>
          <p14:tracePt t="27584" x="6372225" y="4445000"/>
          <p14:tracePt t="27601" x="6426200" y="4445000"/>
          <p14:tracePt t="27617" x="6442075" y="4445000"/>
          <p14:tracePt t="27633" x="6457950" y="4445000"/>
          <p14:tracePt t="27651" x="6467475" y="4445000"/>
          <p14:tracePt t="27684" x="6467475" y="4438650"/>
          <p14:tracePt t="27701" x="6467475" y="4419600"/>
          <p14:tracePt t="27717" x="6461125" y="4406900"/>
          <p14:tracePt t="27734" x="6445250" y="4397375"/>
          <p14:tracePt t="27751" x="6426200" y="4378325"/>
          <p14:tracePt t="27767" x="6391275" y="4346575"/>
          <p14:tracePt t="27783" x="6369050" y="4327525"/>
          <p14:tracePt t="27801" x="6324600" y="4283075"/>
          <p14:tracePt t="27817" x="6299200" y="4264025"/>
          <p14:tracePt t="27834" x="6270625" y="4254500"/>
          <p14:tracePt t="27851" x="6235700" y="4229100"/>
          <p14:tracePt t="27867" x="6226175" y="4222750"/>
          <p14:tracePt t="27883" x="6203950" y="4222750"/>
          <p14:tracePt t="27901" x="6169025" y="4222750"/>
          <p14:tracePt t="27917" x="6134100" y="4222750"/>
          <p14:tracePt t="27934" x="6089650" y="4222750"/>
          <p14:tracePt t="27951" x="6026150" y="4222750"/>
          <p14:tracePt t="27967" x="5997575" y="4225925"/>
          <p14:tracePt t="27984" x="5965825" y="4244975"/>
          <p14:tracePt t="28001" x="5937250" y="4260850"/>
          <p14:tracePt t="28016" x="5918200" y="4273550"/>
          <p14:tracePt t="28033" x="5892800" y="4283075"/>
          <p14:tracePt t="28051" x="5848350" y="4327525"/>
          <p14:tracePt t="28067" x="5826125" y="4352925"/>
          <p14:tracePt t="28084" x="5794375" y="4371975"/>
          <p14:tracePt t="28101" x="5772150" y="4387850"/>
          <p14:tracePt t="28117" x="5762625" y="4397375"/>
          <p14:tracePt t="28134" x="5753100" y="4413250"/>
          <p14:tracePt t="28151" x="5730875" y="4441825"/>
          <p14:tracePt t="28167" x="5718175" y="4454525"/>
          <p14:tracePt t="28183" x="5718175" y="4476750"/>
          <p14:tracePt t="28201" x="5718175" y="4492625"/>
          <p14:tracePt t="28217" x="5727700" y="4514850"/>
          <p14:tracePt t="28234" x="5768975" y="4546600"/>
          <p14:tracePt t="28251" x="5848350" y="4568825"/>
          <p14:tracePt t="28267" x="5908675" y="4568825"/>
          <p14:tracePt t="28284" x="5969000" y="4568825"/>
          <p14:tracePt t="28301" x="6029325" y="4568825"/>
          <p14:tracePt t="28317" x="6067425" y="4568825"/>
          <p14:tracePt t="28333" x="6102350" y="4568825"/>
          <p14:tracePt t="28351" x="6153150" y="4559300"/>
          <p14:tracePt t="28368" x="6191250" y="4546600"/>
          <p14:tracePt t="28384" x="6229350" y="4527550"/>
          <p14:tracePt t="28401" x="6270625" y="4502150"/>
          <p14:tracePt t="28418" x="6296025" y="4489450"/>
          <p14:tracePt t="28433" x="6305550" y="4479925"/>
          <p14:tracePt t="28451" x="6327775" y="4460875"/>
          <p14:tracePt t="28466" x="6337300" y="4451350"/>
          <p14:tracePt t="28483" x="6337300" y="4435475"/>
          <p14:tracePt t="28501" x="6337300" y="4387850"/>
          <p14:tracePt t="28516" x="6330950" y="4333875"/>
          <p14:tracePt t="28533" x="6318250" y="4270375"/>
          <p14:tracePt t="28552" x="6289675" y="4197350"/>
          <p14:tracePt t="28567" x="6280150" y="4165600"/>
          <p14:tracePt t="28584" x="6267450" y="4143375"/>
          <p14:tracePt t="28601" x="6248400" y="4127500"/>
          <p14:tracePt t="28616" x="6238875" y="4117975"/>
          <p14:tracePt t="28633" x="6229350" y="4108450"/>
          <p14:tracePt t="28651" x="6213475" y="4095750"/>
          <p14:tracePt t="28667" x="6197600" y="4095750"/>
          <p14:tracePt t="28684" x="6188075" y="4095750"/>
          <p14:tracePt t="28701" x="6172200" y="4092575"/>
          <p14:tracePt t="28717" x="6162675" y="4092575"/>
          <p14:tracePt t="28733" x="6146800" y="4092575"/>
          <p14:tracePt t="28751" x="6134100" y="4092575"/>
          <p14:tracePt t="28766" x="6124575" y="4092575"/>
          <p14:tracePt t="28783" x="6115050" y="4092575"/>
          <p14:tracePt t="28801" x="6092825" y="4092575"/>
          <p14:tracePt t="28817" x="6083300" y="4092575"/>
          <p14:tracePt t="28834" x="6073775" y="4092575"/>
          <p14:tracePt t="28851" x="6070600" y="409257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Users\HP\Desktop\les Compositeae1\image0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571612"/>
            <a:ext cx="3929090" cy="4143380"/>
          </a:xfrm>
          <a:prstGeom prst="rect">
            <a:avLst/>
          </a:prstGeom>
          <a:noFill/>
        </p:spPr>
      </p:pic>
      <p:pic>
        <p:nvPicPr>
          <p:cNvPr id="26628" name="Picture 4" descr="C:\Users\HP\Desktop\les Compositeae1\image082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1714488"/>
            <a:ext cx="3660250" cy="4186254"/>
          </a:xfrm>
          <a:prstGeom prst="rect">
            <a:avLst/>
          </a:prstGeom>
          <a:noFill/>
        </p:spPr>
      </p:pic>
      <p:cxnSp>
        <p:nvCxnSpPr>
          <p:cNvPr id="8" name="Connecteur droit avec flèche 7"/>
          <p:cNvCxnSpPr/>
          <p:nvPr/>
        </p:nvCxnSpPr>
        <p:spPr>
          <a:xfrm rot="5400000" flipH="1" flipV="1">
            <a:off x="5036347" y="4822041"/>
            <a:ext cx="1714512" cy="7858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5072066" y="6072206"/>
            <a:ext cx="3571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Fleur actinomorphe, tubuleuse et pourpre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rot="5400000" flipH="1" flipV="1">
            <a:off x="392877" y="2893215"/>
            <a:ext cx="3214710" cy="27146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571472" y="5929330"/>
            <a:ext cx="3571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Fleur zygomorphe,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liguléé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, orange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143240" y="500042"/>
            <a:ext cx="1834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Etude des fleurs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73"/>
    </mc:Choice>
    <mc:Fallback>
      <p:transition spd="slow" advTm="29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597" x="6013450" y="4095750"/>
          <p14:tracePt t="10604" x="5921375" y="4114800"/>
          <p14:tracePt t="10612" x="5829300" y="4133850"/>
          <p14:tracePt t="10627" x="5616575" y="4191000"/>
          <p14:tracePt t="10643" x="5343525" y="4254500"/>
          <p14:tracePt t="10661" x="4930775" y="4349750"/>
          <p14:tracePt t="10695" x="4514850" y="4445000"/>
          <p14:tracePt t="10729" x="4165600" y="4559300"/>
          <p14:tracePt t="10744" x="4086225" y="4616450"/>
          <p14:tracePt t="10761" x="4035425" y="4657725"/>
          <p14:tracePt t="11090" x="3971925" y="4616450"/>
          <p14:tracePt t="11097" x="3898900" y="4549775"/>
          <p14:tracePt t="11111" x="3714750" y="4413250"/>
          <p14:tracePt t="11128" x="3444875" y="4203700"/>
          <p14:tracePt t="11148" x="3067050" y="3949700"/>
          <p14:tracePt t="11165" x="2860675" y="3794125"/>
          <p14:tracePt t="11184" x="2673350" y="3679825"/>
          <p14:tracePt t="11212" x="2559050" y="3629025"/>
          <p14:tracePt t="11244" x="2514600" y="3629025"/>
          <p14:tracePt t="11261" x="2498725" y="3648075"/>
          <p14:tracePt t="11277" x="2498725" y="3667125"/>
          <p14:tracePt t="11294" x="2508250" y="3711575"/>
          <p14:tracePt t="11311" x="2565400" y="3787775"/>
          <p14:tracePt t="11327" x="2682875" y="3876675"/>
          <p14:tracePt t="11344" x="2841625" y="3981450"/>
          <p14:tracePt t="11360" x="3108325" y="4152900"/>
          <p14:tracePt t="11378" x="3276600" y="4254500"/>
          <p14:tracePt t="11394" x="3409950" y="4327525"/>
          <p14:tracePt t="11411" x="3517900" y="4381500"/>
          <p14:tracePt t="11427" x="3571875" y="4400550"/>
          <p14:tracePt t="11443" x="3603625" y="4400550"/>
          <p14:tracePt t="11446" x="3606800" y="4400550"/>
          <p14:tracePt t="11460" x="3622675" y="4394200"/>
          <p14:tracePt t="11477" x="3622675" y="4381500"/>
          <p14:tracePt t="11494" x="3622675" y="4368800"/>
          <p14:tracePt t="11511" x="3622675" y="4327525"/>
          <p14:tracePt t="11527" x="3609975" y="4302125"/>
          <p14:tracePt t="11544" x="3581400" y="4264025"/>
          <p14:tracePt t="11560" x="3530600" y="4203700"/>
          <p14:tracePt t="11576" x="3489325" y="4165600"/>
          <p14:tracePt t="11594" x="3425825" y="4102100"/>
          <p14:tracePt t="11611" x="3327400" y="3968750"/>
          <p14:tracePt t="11627" x="3267075" y="3876675"/>
          <p14:tracePt t="11644" x="3225800" y="3825875"/>
          <p14:tracePt t="11660" x="3219450" y="3806825"/>
          <p14:tracePt t="12939" x="3270250" y="3790950"/>
          <p14:tracePt t="12946" x="3352800" y="3765550"/>
          <p14:tracePt t="12960" x="3568700" y="3657600"/>
          <p14:tracePt t="12976" x="3813175" y="3508375"/>
          <p14:tracePt t="12998" x="4159250" y="3289300"/>
          <p14:tracePt t="13018" x="4365625" y="3092450"/>
          <p14:tracePt t="13045" x="4524375" y="2924175"/>
          <p14:tracePt t="13077" x="4575175" y="2867025"/>
          <p14:tracePt t="13093" x="4581525" y="2844800"/>
          <p14:tracePt t="13110" x="4578350" y="2803525"/>
          <p14:tracePt t="13127" x="4552950" y="2771775"/>
          <p14:tracePt t="13143" x="4527550" y="2733675"/>
          <p14:tracePt t="13160" x="4464050" y="2663825"/>
          <p14:tracePt t="13177" x="4413250" y="2622550"/>
          <p14:tracePt t="13193" x="4371975" y="2578100"/>
          <p14:tracePt t="13210" x="4254500" y="2508250"/>
          <p14:tracePt t="13226" x="4165600" y="2457450"/>
          <p14:tracePt t="13244" x="4070350" y="2390775"/>
          <p14:tracePt t="13260" x="3873500" y="2263775"/>
          <p14:tracePt t="13277" x="3727450" y="2200275"/>
          <p14:tracePt t="13294" x="3616325" y="2139950"/>
          <p14:tracePt t="13310" x="3441700" y="2063750"/>
          <p14:tracePt t="13326" x="3375025" y="2032000"/>
          <p14:tracePt t="13343" x="3327400" y="2012950"/>
          <p14:tracePt t="13360" x="3286125" y="2000250"/>
          <p14:tracePt t="13376" x="3244850" y="2000250"/>
          <p14:tracePt t="13393" x="3190875" y="2000250"/>
          <p14:tracePt t="13410" x="3041650" y="2000250"/>
          <p14:tracePt t="13427" x="2933700" y="2012950"/>
          <p14:tracePt t="13443" x="2835275" y="2038350"/>
          <p14:tracePt t="13460" x="2692400" y="2054225"/>
          <p14:tracePt t="13476" x="2622550" y="2054225"/>
          <p14:tracePt t="13494" x="2559050" y="2060575"/>
          <p14:tracePt t="13510" x="2495550" y="2073275"/>
          <p14:tracePt t="13527" x="2451100" y="2089150"/>
          <p14:tracePt t="13543" x="2428875" y="2105025"/>
          <p14:tracePt t="13560" x="2384425" y="2124075"/>
          <p14:tracePt t="13577" x="2368550" y="2133600"/>
          <p14:tracePt t="13593" x="2359025" y="2143125"/>
          <p14:tracePt t="13610" x="2352675" y="2165350"/>
          <p14:tracePt t="13626" x="2352675" y="2174875"/>
          <p14:tracePt t="13644" x="2352675" y="2184400"/>
          <p14:tracePt t="13660" x="2336800" y="2203450"/>
          <p14:tracePt t="13677" x="2298700" y="2232025"/>
          <p14:tracePt t="13694" x="2197100" y="2289175"/>
          <p14:tracePt t="14033" x="2101850" y="2276475"/>
          <p14:tracePt t="14039" x="2000250" y="2257425"/>
          <p14:tracePt t="14046" x="1885950" y="2247900"/>
          <p14:tracePt t="14061" x="1657350" y="2247900"/>
          <p14:tracePt t="14077" x="1463675" y="2270125"/>
          <p14:tracePt t="14102" x="1212850" y="2314575"/>
          <p14:tracePt t="14127" x="1139825" y="2333625"/>
          <p14:tracePt t="14160" x="1092200" y="2368550"/>
          <p14:tracePt t="14176" x="1082675" y="2378075"/>
          <p14:tracePt t="14193" x="1066800" y="2381250"/>
          <p14:tracePt t="14210" x="1054100" y="2397125"/>
          <p14:tracePt t="14227" x="1044575" y="2406650"/>
          <p14:tracePt t="14244" x="1035050" y="2406650"/>
          <p14:tracePt t="14260" x="1012825" y="2406650"/>
          <p14:tracePt t="14276" x="1003300" y="2406650"/>
          <p14:tracePt t="14293" x="993775" y="2406650"/>
          <p14:tracePt t="14310" x="974725" y="2406650"/>
          <p14:tracePt t="14327" x="965200" y="2406650"/>
          <p14:tracePt t="14344" x="958850" y="2400300"/>
          <p14:tracePt t="14360" x="958850" y="2393950"/>
          <p14:tracePt t="14377" x="971550" y="2384425"/>
          <p14:tracePt t="14393" x="1000125" y="2371725"/>
          <p14:tracePt t="14410" x="1063625" y="2359025"/>
          <p14:tracePt t="14426" x="1089025" y="2355850"/>
          <p14:tracePt t="14443" x="1117600" y="2343150"/>
          <p14:tracePt t="14460" x="1152525" y="2330450"/>
          <p14:tracePt t="14477" x="1181100" y="2330450"/>
          <p14:tracePt t="14494" x="1209675" y="2330450"/>
          <p14:tracePt t="14511" x="1266825" y="2324100"/>
          <p14:tracePt t="14527" x="1301750" y="2324100"/>
          <p14:tracePt t="14543" x="1346200" y="2324100"/>
          <p14:tracePt t="14560" x="1409700" y="2324100"/>
          <p14:tracePt t="14576" x="1444625" y="2324100"/>
          <p14:tracePt t="14593" x="1489075" y="2324100"/>
          <p14:tracePt t="14610" x="1568450" y="2324100"/>
          <p14:tracePt t="14627" x="1638300" y="2324100"/>
          <p14:tracePt t="14643" x="1720850" y="2324100"/>
          <p14:tracePt t="14660" x="1847850" y="2324100"/>
          <p14:tracePt t="14677" x="1908175" y="2324100"/>
          <p14:tracePt t="14693" x="1981200" y="2336800"/>
          <p14:tracePt t="14710" x="2139950" y="2368550"/>
          <p14:tracePt t="14726" x="2235200" y="2384425"/>
          <p14:tracePt t="14743" x="2343150" y="2419350"/>
          <p14:tracePt t="14760" x="2568575" y="2482850"/>
          <p14:tracePt t="14777" x="2667000" y="2505075"/>
          <p14:tracePt t="14794" x="2743200" y="2527300"/>
          <p14:tracePt t="14810" x="2825750" y="2549525"/>
          <p14:tracePt t="14826" x="2879725" y="2562225"/>
          <p14:tracePt t="14843" x="2933700" y="2581275"/>
          <p14:tracePt t="14860" x="3028950" y="2616200"/>
          <p14:tracePt t="14876" x="3073400" y="2638425"/>
          <p14:tracePt t="14893" x="3111500" y="2663825"/>
          <p14:tracePt t="14910" x="3168650" y="2682875"/>
          <p14:tracePt t="14927" x="3200400" y="2695575"/>
          <p14:tracePt t="14943" x="3225800" y="2724150"/>
          <p14:tracePt t="14960" x="3241675" y="2762250"/>
          <p14:tracePt t="14976" x="3267075" y="2790825"/>
          <p14:tracePt t="14993" x="3279775" y="2816225"/>
          <p14:tracePt t="14995" x="3286125" y="2828925"/>
          <p14:tracePt t="15010" x="3305175" y="2857500"/>
          <p14:tracePt t="15026" x="3324225" y="2882900"/>
          <p14:tracePt t="15043" x="3333750" y="2911475"/>
          <p14:tracePt t="15060" x="3343275" y="2927350"/>
          <p14:tracePt t="15076" x="3343275" y="2936875"/>
          <p14:tracePt t="15093" x="3343275" y="2943225"/>
          <p14:tracePt t="15126" x="3333750" y="2943225"/>
          <p14:tracePt t="15143" x="3324225" y="2943225"/>
          <p14:tracePt t="15160" x="3302000" y="2943225"/>
          <p14:tracePt t="15176" x="3292475" y="2936875"/>
          <p14:tracePt t="15194" x="3282950" y="2927350"/>
          <p14:tracePt t="15210" x="3251200" y="2901950"/>
          <p14:tracePt t="15226" x="3213100" y="2882900"/>
          <p14:tracePt t="15243" x="3136900" y="2854325"/>
          <p14:tracePt t="15260" x="2997200" y="2797175"/>
          <p14:tracePt t="15277" x="2911475" y="2771775"/>
          <p14:tracePt t="15295" x="2743200" y="2740025"/>
          <p14:tracePt t="15310" x="2593975" y="2730500"/>
          <p14:tracePt t="15327" x="2466975" y="2730500"/>
          <p14:tracePt t="15343" x="2308225" y="2730500"/>
          <p14:tracePt t="15360" x="2117725" y="2762250"/>
          <p14:tracePt t="15376" x="2025650" y="2762250"/>
          <p14:tracePt t="15393" x="1911350" y="2762250"/>
          <p14:tracePt t="15410" x="1749425" y="2762250"/>
          <p14:tracePt t="15426" x="1644650" y="2762250"/>
          <p14:tracePt t="15443" x="1530350" y="2762250"/>
          <p14:tracePt t="15460" x="1374775" y="2778125"/>
          <p14:tracePt t="15476" x="1301750" y="2784475"/>
          <p14:tracePt t="15493" x="1257300" y="2790825"/>
          <p14:tracePt t="15496" x="1238250" y="2797175"/>
          <p14:tracePt t="15510" x="1216025" y="2797175"/>
          <p14:tracePt t="15526" x="1196975" y="2797175"/>
          <p14:tracePt t="15544" x="1155700" y="2797175"/>
          <p14:tracePt t="15560" x="1111250" y="2797175"/>
          <p14:tracePt t="15577" x="1076325" y="2797175"/>
          <p14:tracePt t="15594" x="1028700" y="2797175"/>
          <p14:tracePt t="15610" x="996950" y="2797175"/>
          <p14:tracePt t="15626" x="987425" y="2803525"/>
          <p14:tracePt t="15643" x="977900" y="2803525"/>
          <p14:tracePt t="15659" x="965200" y="2803525"/>
          <p14:tracePt t="15677" x="942975" y="2803525"/>
          <p14:tracePt t="15695" x="927100" y="2803525"/>
          <p14:tracePt t="15711" x="917575" y="2803525"/>
          <p14:tracePt t="15727" x="901700" y="2803525"/>
          <p14:tracePt t="15743" x="889000" y="2803525"/>
          <p14:tracePt t="15945" x="908050" y="2800350"/>
          <p14:tracePt t="15952" x="946150" y="2794000"/>
          <p14:tracePt t="15960" x="974725" y="2778125"/>
          <p14:tracePt t="15977" x="1035050" y="2771775"/>
          <p14:tracePt t="15994" x="1133475" y="2765425"/>
          <p14:tracePt t="16010" x="1238250" y="2765425"/>
          <p14:tracePt t="16026" x="1374775" y="2765425"/>
          <p14:tracePt t="16043" x="1584325" y="2778125"/>
          <p14:tracePt t="16060" x="1689100" y="2794000"/>
          <p14:tracePt t="16076" x="1774825" y="2809875"/>
          <p14:tracePt t="16094" x="1885950" y="2832100"/>
          <p14:tracePt t="16110" x="1933575" y="2844800"/>
          <p14:tracePt t="16126" x="1978025" y="2863850"/>
          <p14:tracePt t="16144" x="2044700" y="2905125"/>
          <p14:tracePt t="16160" x="2111375" y="2949575"/>
          <p14:tracePt t="16176" x="2200275" y="2990850"/>
          <p14:tracePt t="16193" x="2317750" y="3044825"/>
          <p14:tracePt t="16209" x="2365375" y="3063875"/>
          <p14:tracePt t="16226" x="2409825" y="3076575"/>
          <p14:tracePt t="16244" x="2454275" y="3101975"/>
          <p14:tracePt t="16261" x="2470150" y="3111500"/>
          <p14:tracePt t="16277" x="2492375" y="3136900"/>
          <p14:tracePt t="16293" x="2536825" y="3187700"/>
          <p14:tracePt t="16310" x="2590800" y="3248025"/>
          <p14:tracePt t="16326" x="2628900" y="3314700"/>
          <p14:tracePt t="16344" x="2673350" y="3381375"/>
          <p14:tracePt t="16360" x="2698750" y="3422650"/>
          <p14:tracePt t="16377" x="2736850" y="3476625"/>
          <p14:tracePt t="16394" x="2784475" y="3603625"/>
          <p14:tracePt t="16410" x="2822575" y="3683000"/>
          <p14:tracePt t="16427" x="2835275" y="3746500"/>
          <p14:tracePt t="16443" x="2857500" y="3829050"/>
          <p14:tracePt t="16460" x="2857500" y="3889375"/>
          <p14:tracePt t="16476" x="2857500" y="3949700"/>
          <p14:tracePt t="16493" x="2857500" y="4035425"/>
          <p14:tracePt t="16510" x="2857500" y="4095750"/>
          <p14:tracePt t="16527" x="2857500" y="4152900"/>
          <p14:tracePt t="16544" x="2857500" y="4257675"/>
          <p14:tracePt t="16560" x="2857500" y="4340225"/>
          <p14:tracePt t="16577" x="2851150" y="4445000"/>
          <p14:tracePt t="16593" x="2838450" y="4508500"/>
          <p14:tracePt t="16609" x="2835275" y="4521200"/>
          <p14:tracePt t="16995" x="2803525" y="4575175"/>
          <p14:tracePt t="17001" x="2774950" y="4660900"/>
          <p14:tracePt t="17009" x="2736850" y="4743450"/>
          <p14:tracePt t="17026" x="2692400" y="4908550"/>
          <p14:tracePt t="17044" x="2689225" y="5162550"/>
          <p14:tracePt t="17059" x="2733675" y="5314950"/>
          <p14:tracePt t="17094" x="3028950" y="5762625"/>
          <p14:tracePt t="17128" x="3282950" y="6083300"/>
          <p14:tracePt t="17146" x="3416300" y="6261100"/>
          <p14:tracePt t="17161" x="3476625" y="6353175"/>
          <p14:tracePt t="17176" x="3530600" y="6435725"/>
          <p14:tracePt t="17194" x="3587750" y="6505575"/>
          <p14:tracePt t="17210" x="3635375" y="6537325"/>
          <p14:tracePt t="17226" x="3660775" y="6550025"/>
          <p14:tracePt t="17244" x="3692525" y="6546850"/>
          <p14:tracePt t="17260" x="3702050" y="6537325"/>
          <p14:tracePt t="17277" x="3714750" y="6527800"/>
          <p14:tracePt t="17294" x="3714750" y="6502400"/>
          <p14:tracePt t="17309" x="3705225" y="6492875"/>
          <p14:tracePt t="17326" x="3695700" y="6483350"/>
          <p14:tracePt t="17343" x="3651250" y="6477000"/>
          <p14:tracePt t="17359" x="3600450" y="6477000"/>
          <p14:tracePt t="17376" x="3521075" y="6461125"/>
          <p14:tracePt t="17393" x="3267075" y="6451600"/>
          <p14:tracePt t="17410" x="3086100" y="6442075"/>
          <p14:tracePt t="17426" x="2867025" y="6423025"/>
          <p14:tracePt t="17443" x="2590800" y="6388100"/>
          <p14:tracePt t="17459" x="2403475" y="6340475"/>
          <p14:tracePt t="17476" x="2241550" y="6321425"/>
          <p14:tracePt t="17493" x="2019300" y="6296025"/>
          <p14:tracePt t="17509" x="1901825" y="6276975"/>
          <p14:tracePt t="17526" x="1831975" y="6276975"/>
          <p14:tracePt t="17543" x="1774825" y="6276975"/>
          <p14:tracePt t="17559" x="1758950" y="6292850"/>
          <p14:tracePt t="17576" x="1749425" y="6302375"/>
          <p14:tracePt t="17593" x="1749425" y="6315075"/>
          <p14:tracePt t="17609" x="1749425" y="6327775"/>
          <p14:tracePt t="17626" x="1781175" y="6343650"/>
          <p14:tracePt t="17643" x="1790700" y="6350000"/>
          <p14:tracePt t="17880" x="1730375" y="6372225"/>
          <p14:tracePt t="17887" x="1647825" y="6400800"/>
          <p14:tracePt t="17895" x="1565275" y="6438900"/>
          <p14:tracePt t="17910" x="1400175" y="6483350"/>
          <p14:tracePt t="17926" x="1266825" y="6527800"/>
          <p14:tracePt t="19094" x="2095500" y="6346825"/>
          <p14:tracePt t="19112" x="3067050" y="6229350"/>
          <p14:tracePt t="19129" x="4638675" y="6124575"/>
          <p14:tracePt t="19161" x="6448425" y="6124575"/>
          <p14:tracePt t="19194" x="7762875" y="6149975"/>
          <p14:tracePt t="19211" x="7943850" y="6149975"/>
          <p14:tracePt t="19227" x="8058150" y="6149975"/>
          <p14:tracePt t="19243" x="8181975" y="6130925"/>
          <p14:tracePt t="19260" x="8235950" y="6115050"/>
          <p14:tracePt t="19276" x="8280400" y="6102350"/>
          <p14:tracePt t="19293" x="8296275" y="6054725"/>
          <p14:tracePt t="19309" x="8289925" y="5905500"/>
          <p14:tracePt t="19326" x="8226425" y="5749925"/>
          <p14:tracePt t="19343" x="8067675" y="5422900"/>
          <p14:tracePt t="19360" x="7994650" y="5264150"/>
          <p14:tracePt t="19378" x="7927975" y="5105400"/>
          <p14:tracePt t="19393" x="7902575" y="4997450"/>
          <p14:tracePt t="19410" x="7886700" y="4921250"/>
          <p14:tracePt t="19426" x="7874000" y="4883150"/>
          <p14:tracePt t="19443" x="7854950" y="4838700"/>
          <p14:tracePt t="19772" x="7867650" y="4870450"/>
          <p14:tracePt t="19779" x="7893050" y="4933950"/>
          <p14:tracePt t="19793" x="7950200" y="5022850"/>
          <p14:tracePt t="19809" x="7978775" y="5080000"/>
          <p14:tracePt t="19827" x="8010525" y="5105400"/>
          <p14:tracePt t="19843" x="8045450" y="5124450"/>
          <p14:tracePt t="19859" x="8058150" y="5105400"/>
          <p14:tracePt t="19876" x="8077200" y="5029200"/>
          <p14:tracePt t="19892" x="8045450" y="4851400"/>
          <p14:tracePt t="19912" x="8004175" y="4730750"/>
          <p14:tracePt t="19926" x="7924800" y="4625975"/>
          <p14:tracePt t="19943" x="7829550" y="4514850"/>
          <p14:tracePt t="19960" x="7772400" y="4432300"/>
          <p14:tracePt t="19976" x="7715250" y="4352925"/>
          <p14:tracePt t="19992" x="7632700" y="4229100"/>
          <p14:tracePt t="20009" x="7597775" y="4171950"/>
          <p14:tracePt t="20026" x="7559675" y="4111625"/>
          <p14:tracePt t="20043" x="7540625" y="4038600"/>
          <p14:tracePt t="20059" x="7534275" y="3987800"/>
          <p14:tracePt t="20076" x="7534275" y="3933825"/>
          <p14:tracePt t="20093" x="7550150" y="3860800"/>
          <p14:tracePt t="20110" x="7556500" y="3816350"/>
          <p14:tracePt t="20126" x="7556500" y="3781425"/>
          <p14:tracePt t="20142" x="7540625" y="3708400"/>
          <p14:tracePt t="20159" x="7502525" y="3641725"/>
          <p14:tracePt t="20176" x="7473950" y="3594100"/>
          <p14:tracePt t="20193" x="7451725" y="3559175"/>
          <p14:tracePt t="20209" x="7435850" y="3546475"/>
          <p14:tracePt t="20226" x="7423150" y="3536950"/>
          <p14:tracePt t="20243" x="7423150" y="3527425"/>
          <p14:tracePt t="20259" x="7423150" y="3517900"/>
          <p14:tracePt t="20276" x="7423150" y="3489325"/>
          <p14:tracePt t="20292" x="7423150" y="3470275"/>
          <p14:tracePt t="20309" x="7423150" y="3454400"/>
          <p14:tracePt t="20326" x="7423150" y="3451225"/>
          <p14:tracePt t="20370" x="7423150" y="3460750"/>
          <p14:tracePt t="20378" x="7423150" y="3467100"/>
          <p14:tracePt t="20392" x="7413625" y="3489325"/>
          <p14:tracePt t="20409" x="7400925" y="3527425"/>
          <p14:tracePt t="20426" x="7381875" y="3565525"/>
          <p14:tracePt t="20442" x="7346950" y="3638550"/>
          <p14:tracePt t="20459" x="7296150" y="3749675"/>
          <p14:tracePt t="20476" x="7242175" y="3883025"/>
          <p14:tracePt t="20492" x="7121525" y="4124325"/>
          <p14:tracePt t="20510" x="7048500" y="4270375"/>
          <p14:tracePt t="20527" x="6927850" y="4438650"/>
          <p14:tracePt t="20542" x="6880225" y="4508500"/>
          <p14:tracePt t="20559" x="6848475" y="4546600"/>
          <p14:tracePt t="20576" x="6835775" y="4568825"/>
          <p14:tracePt t="20593" x="6823075" y="4584700"/>
          <p14:tracePt t="20609" x="6807200" y="4600575"/>
          <p14:tracePt t="20626" x="6797675" y="4610100"/>
          <p14:tracePt t="20643" x="6791325" y="4610100"/>
          <p14:tracePt t="20685" x="6794500" y="4603750"/>
          <p14:tracePt t="20692" x="6797675" y="4597400"/>
          <p14:tracePt t="20700" x="6810375" y="4575175"/>
          <p14:tracePt t="20709" x="6829425" y="4556125"/>
          <p14:tracePt t="20726" x="6864350" y="4498975"/>
          <p14:tracePt t="20743" x="6940550" y="4397375"/>
          <p14:tracePt t="20760" x="6988175" y="4337050"/>
          <p14:tracePt t="20777" x="7042150" y="4270375"/>
          <p14:tracePt t="20793" x="7067550" y="4238625"/>
          <p14:tracePt t="20809" x="7092950" y="4206875"/>
          <p14:tracePt t="20826" x="7124700" y="4175125"/>
          <p14:tracePt t="20843" x="7169150" y="4124325"/>
          <p14:tracePt t="20860" x="7181850" y="4079875"/>
          <p14:tracePt t="20876" x="7191375" y="4054475"/>
          <p14:tracePt t="20893" x="7204075" y="4019550"/>
          <p14:tracePt t="20910" x="7204075" y="4010025"/>
          <p14:tracePt t="20927" x="7204075" y="4003675"/>
          <p14:tracePt t="20986" x="7204075" y="4000500"/>
          <p14:tracePt t="21022" x="7197725" y="4000500"/>
          <p14:tracePt t="21028" x="7194550" y="4000500"/>
          <p14:tracePt t="21043" x="7185025" y="4000500"/>
          <p14:tracePt t="21060" x="7169150" y="4000500"/>
          <p14:tracePt t="21063" x="7162800" y="4000500"/>
          <p14:tracePt t="21077" x="7140575" y="4013200"/>
          <p14:tracePt t="21092" x="7108825" y="4038600"/>
          <p14:tracePt t="21109" x="7070725" y="4070350"/>
          <p14:tracePt t="21125" x="7023100" y="4095750"/>
          <p14:tracePt t="21143" x="6978650" y="4140200"/>
          <p14:tracePt t="21159" x="6956425" y="4165600"/>
          <p14:tracePt t="21177" x="6911975" y="4210050"/>
          <p14:tracePt t="21193" x="6886575" y="4248150"/>
          <p14:tracePt t="21209" x="6829425" y="4321175"/>
          <p14:tracePt t="21227" x="6750050" y="4432300"/>
          <p14:tracePt t="21242" x="6705600" y="4492625"/>
          <p14:tracePt t="21259" x="6664325" y="4533900"/>
          <p14:tracePt t="21277" x="6619875" y="4584700"/>
          <p14:tracePt t="21293" x="6607175" y="4600575"/>
          <p14:tracePt t="21309" x="6597650" y="4616450"/>
          <p14:tracePt t="21327" x="6581775" y="4632325"/>
          <p14:tracePt t="21343" x="6569075" y="4641850"/>
          <p14:tracePt t="21359" x="6562725" y="4651375"/>
          <p14:tracePt t="21393" x="6562725" y="4660900"/>
          <p14:tracePt t="21456" x="6556375" y="4660900"/>
          <p14:tracePt t="21720" x="6553200" y="4660900"/>
          <p14:tracePt t="21999" x="6521450" y="4654550"/>
          <p14:tracePt t="22006" x="6470650" y="4635500"/>
          <p14:tracePt t="22014" x="6445250" y="4622800"/>
          <p14:tracePt t="22030" x="6384925" y="4594225"/>
          <p14:tracePt t="22046" x="6340475" y="4581525"/>
          <p14:tracePt t="22066" x="6305550" y="4549775"/>
          <p14:tracePt t="22092" x="6248400" y="4495800"/>
          <p14:tracePt t="22127" x="6200775" y="4448175"/>
          <p14:tracePt t="22143" x="6191250" y="4438650"/>
          <p14:tracePt t="22160" x="6184900" y="4432300"/>
          <p14:tracePt t="22176" x="6184900" y="4429125"/>
          <p14:tracePt t="22209" x="6184900" y="4413250"/>
          <p14:tracePt t="22226" x="6184900" y="4403725"/>
          <p14:tracePt t="22243" x="6184900" y="4397375"/>
          <p14:tracePt t="22260" x="6184900" y="4387850"/>
          <p14:tracePt t="22277" x="6184900" y="4378325"/>
          <p14:tracePt t="22293" x="6184900" y="4368800"/>
          <p14:tracePt t="22310" x="6184900" y="4359275"/>
          <p14:tracePt t="22326" x="6175375" y="4352925"/>
          <p14:tracePt t="22342" x="6175375" y="4349750"/>
          <p14:tracePt t="22376" x="6165850" y="4349750"/>
          <p14:tracePt t="22414" x="6162675" y="4349750"/>
          <p14:tracePt t="22421" x="6156325" y="4349750"/>
          <p14:tracePt t="22427" x="6153150" y="4349750"/>
          <p14:tracePt t="22443" x="6140450" y="4349750"/>
          <p14:tracePt t="22459" x="6130925" y="4349750"/>
          <p14:tracePt t="22476" x="6118225" y="4349750"/>
          <p14:tracePt t="22548" x="6111875" y="4349750"/>
          <p14:tracePt t="22555" x="6105525" y="4349750"/>
          <p14:tracePt t="22562" x="6102350" y="4349750"/>
          <p14:tracePt t="22576" x="6092825" y="4349750"/>
          <p14:tracePt t="22596" x="6083300" y="4349750"/>
          <p14:tracePt t="22609" x="6067425" y="4349750"/>
          <p14:tracePt t="22626" x="6051550" y="4349750"/>
          <p14:tracePt t="22659" x="6042025" y="4349750"/>
          <p14:tracePt t="22676" x="6029325" y="4349750"/>
          <p14:tracePt t="22693" x="6013450" y="4349750"/>
          <p14:tracePt t="22710" x="6003925" y="4349750"/>
          <p14:tracePt t="22726" x="5975350" y="4356100"/>
          <p14:tracePt t="22742" x="5959475" y="4365625"/>
          <p14:tracePt t="22759" x="5949950" y="4387850"/>
          <p14:tracePt t="22775" x="5943600" y="4476750"/>
          <p14:tracePt t="22792" x="5956300" y="4584700"/>
          <p14:tracePt t="22809" x="6010275" y="4740275"/>
          <p14:tracePt t="22826" x="6124575" y="5010150"/>
          <p14:tracePt t="22843" x="6223000" y="5213350"/>
          <p14:tracePt t="22861" x="6426200" y="5594350"/>
          <p14:tracePt t="22876" x="6623050" y="5861050"/>
          <p14:tracePt t="22893" x="6819900" y="6089650"/>
          <p14:tracePt t="22910" x="7118350" y="6337300"/>
          <p14:tracePt t="22927" x="7464425" y="6565900"/>
          <p14:tracePt t="22945" x="7607300" y="6629400"/>
          <p14:tracePt t="22962" x="7708900" y="6632575"/>
          <p14:tracePt t="23313" x="7642225" y="6638925"/>
          <p14:tracePt t="23320" x="7559675" y="6657975"/>
          <p14:tracePt t="23327" x="7467600" y="6677025"/>
          <p14:tracePt t="23343" x="7280275" y="6731000"/>
          <p14:tracePt t="23359" x="7124700" y="6769100"/>
          <p14:tracePt t="23376" x="6943725" y="6829425"/>
          <p14:tracePt t="23409" x="6781800" y="6854825"/>
          <p14:tracePt t="23442" x="6677025" y="6854825"/>
          <p14:tracePt t="23459" x="6654800" y="6854825"/>
          <p14:tracePt t="23476" x="6613525" y="6854825"/>
          <p14:tracePt t="23493" x="6591300" y="6854825"/>
          <p14:tracePt t="23510" x="6559550" y="6854825"/>
          <p14:tracePt t="23526" x="6527800" y="6854825"/>
          <p14:tracePt t="23542" x="6496050" y="6854825"/>
          <p14:tracePt t="23559" x="6473825" y="6854825"/>
          <p14:tracePt t="23561" x="6464300" y="6854825"/>
          <p14:tracePt t="23575" x="6432550" y="6854825"/>
          <p14:tracePt t="23592" x="6391275" y="6854825"/>
          <p14:tracePt t="23609" x="6353175" y="6854825"/>
          <p14:tracePt t="23626" x="6289675" y="6854825"/>
          <p14:tracePt t="23642" x="6238875" y="6854825"/>
          <p14:tracePt t="23659" x="6203950" y="6854825"/>
          <p14:tracePt t="23676" x="6169025" y="6854825"/>
          <p14:tracePt t="23692" x="6149975" y="6854825"/>
          <p14:tracePt t="23709" x="6137275" y="6854825"/>
          <p14:tracePt t="23725" x="6124575" y="6854825"/>
          <p14:tracePt t="23742" x="6096000" y="6854825"/>
          <p14:tracePt t="23759" x="6073775" y="6854825"/>
          <p14:tracePt t="23776" x="6042025" y="6854825"/>
          <p14:tracePt t="23793" x="6029325" y="6854825"/>
          <p14:tracePt t="23809" x="6019800" y="6854825"/>
          <p14:tracePt t="23826" x="6007100" y="6854825"/>
          <p14:tracePt t="23842" x="5991225" y="6854825"/>
          <p14:tracePt t="23859" x="5984875" y="6854825"/>
          <p14:tracePt t="23876" x="5981700" y="6851650"/>
          <p14:tracePt t="23892" x="5975350" y="6851650"/>
          <p14:tracePt t="23969" x="5975350" y="6848475"/>
          <p14:tracePt t="23975" x="5972175" y="6842125"/>
          <p14:tracePt t="23983" x="5965825" y="6838950"/>
          <p14:tracePt t="23992" x="5962650" y="6838950"/>
          <p14:tracePt t="24009" x="5953125" y="6823075"/>
          <p14:tracePt t="24025" x="5930900" y="6813550"/>
          <p14:tracePt t="24042" x="5927725" y="6813550"/>
          <p14:tracePt t="24254" x="5962650" y="6794500"/>
          <p14:tracePt t="24262" x="6026150" y="6756400"/>
          <p14:tracePt t="24276" x="6159500" y="6705600"/>
          <p14:tracePt t="24292" x="6292850" y="6651625"/>
          <p14:tracePt t="24309" x="6426200" y="6588125"/>
          <p14:tracePt t="24325" x="6619875" y="6527800"/>
          <p14:tracePt t="24342" x="6727825" y="6492875"/>
          <p14:tracePt t="24359" x="6848475" y="6467475"/>
          <p14:tracePt t="24375" x="7137400" y="6403975"/>
          <p14:tracePt t="24392" x="7493000" y="6343650"/>
          <p14:tracePt t="24411" x="7940675" y="6254750"/>
          <p14:tracePt t="24426" x="8178800" y="6207125"/>
          <p14:tracePt t="24443" x="8340725" y="6178550"/>
          <p14:tracePt t="24459" x="8480425" y="6153150"/>
          <p14:tracePt t="24476" x="8575675" y="6130925"/>
          <p14:tracePt t="24492" x="8597900" y="6115050"/>
          <p14:tracePt t="24509" x="8597900" y="6099175"/>
          <p14:tracePt t="24525" x="8556625" y="6038850"/>
          <p14:tracePt t="24542" x="8470900" y="5956300"/>
          <p14:tracePt t="24559" x="8343900" y="5835650"/>
          <p14:tracePt t="24561" x="8258175" y="5768975"/>
          <p14:tracePt t="24575" x="8096250" y="5648325"/>
          <p14:tracePt t="24593" x="7877175" y="5480050"/>
          <p14:tracePt t="24611" x="7531100" y="5210175"/>
          <p14:tracePt t="24627" x="7337425" y="5064125"/>
          <p14:tracePt t="24643" x="7185025" y="4940300"/>
          <p14:tracePt t="24659" x="7080250" y="4835525"/>
          <p14:tracePt t="24675" x="6969125" y="4708525"/>
          <p14:tracePt t="24693" x="6921500" y="4667250"/>
          <p14:tracePt t="24709" x="6873875" y="4632325"/>
          <p14:tracePt t="24726" x="6788150" y="4584700"/>
          <p14:tracePt t="24743" x="6721475" y="4556125"/>
          <p14:tracePt t="24759" x="6657975" y="4540250"/>
          <p14:tracePt t="24775" x="6540500" y="4492625"/>
          <p14:tracePt t="24792" x="6477000" y="4479925"/>
          <p14:tracePt t="24809" x="6419850" y="4464050"/>
          <p14:tracePt t="24826" x="6378575" y="4441825"/>
          <p14:tracePt t="24843" x="6369050" y="4432300"/>
          <p14:tracePt t="24861" x="6353175" y="4416425"/>
          <p14:tracePt t="24876" x="6343650" y="4406900"/>
          <p14:tracePt t="24893" x="6327775" y="4391025"/>
          <p14:tracePt t="24909" x="6318250" y="4378325"/>
          <p14:tracePt t="24926" x="6302375" y="4368800"/>
          <p14:tracePt t="24942" x="6292850" y="4359275"/>
          <p14:tracePt t="24959" x="6276975" y="4349750"/>
          <p14:tracePt t="24976" x="6264275" y="4333875"/>
          <p14:tracePt t="24992" x="6254750" y="4330700"/>
          <p14:tracePt t="25009" x="6232525" y="4318000"/>
          <p14:tracePt t="25026" x="6197600" y="4314825"/>
          <p14:tracePt t="25042" x="6169025" y="4302125"/>
          <p14:tracePt t="25059" x="6153150" y="4302125"/>
          <p14:tracePt t="25075" x="6137275" y="4292600"/>
          <p14:tracePt t="25092" x="6121400" y="4292600"/>
          <p14:tracePt t="25109" x="6121400" y="4276725"/>
          <p14:tracePt t="25154" x="6118225" y="4276725"/>
          <p14:tracePt t="25203" x="6127750" y="4276725"/>
          <p14:tracePt t="25210" x="6134100" y="4270375"/>
          <p14:tracePt t="25225" x="6156325" y="4264025"/>
          <p14:tracePt t="25242" x="6172200" y="4264025"/>
          <p14:tracePt t="25259" x="6188075" y="4264025"/>
          <p14:tracePt t="25275" x="6197600" y="4264025"/>
          <p14:tracePt t="25339" x="6200775" y="4264025"/>
          <p14:tracePt t="25346" x="6207125" y="4264025"/>
          <p14:tracePt t="25358" x="6216650" y="4264025"/>
          <p14:tracePt t="25375" x="6270625" y="4264025"/>
          <p14:tracePt t="25392" x="6315075" y="4264025"/>
          <p14:tracePt t="25409" x="6343650" y="4264025"/>
          <p14:tracePt t="25426" x="6384925" y="4264025"/>
          <p14:tracePt t="25442" x="6413500" y="4267200"/>
          <p14:tracePt t="25459" x="6438900" y="4279900"/>
          <p14:tracePt t="25475" x="6496050" y="4305300"/>
          <p14:tracePt t="25492" x="6540500" y="4318000"/>
          <p14:tracePt t="25510" x="6562725" y="4324350"/>
          <p14:tracePt t="25526" x="6578600" y="4324350"/>
          <p14:tracePt t="25543" x="6581775" y="4324350"/>
          <p14:tracePt t="25603" x="6575425" y="4324350"/>
          <p14:tracePt t="25610" x="6572250" y="4324350"/>
          <p14:tracePt t="25618" x="6565900" y="4324350"/>
          <p14:tracePt t="25625" x="6562725" y="4324350"/>
          <p14:tracePt t="25642" x="6553200" y="4324350"/>
          <p14:tracePt t="25659" x="6537325" y="4324350"/>
          <p14:tracePt t="25675" x="6502400" y="4314825"/>
          <p14:tracePt t="25692" x="6470650" y="4302125"/>
          <p14:tracePt t="25710" x="6435725" y="4286250"/>
          <p14:tracePt t="25726" x="6423025" y="4286250"/>
          <p14:tracePt t="25742" x="6410325" y="4279900"/>
          <p14:tracePt t="25758" x="6400800" y="4279900"/>
          <p14:tracePt t="25775" x="6362700" y="4279900"/>
          <p14:tracePt t="25792" x="6340475" y="4279900"/>
          <p14:tracePt t="25810" x="6315075" y="4279900"/>
          <p14:tracePt t="25826" x="6305550" y="4279900"/>
          <p14:tracePt t="25843" x="6296025" y="4276725"/>
          <p14:tracePt t="25859" x="6280150" y="4276725"/>
          <p14:tracePt t="25876" x="6273800" y="4276725"/>
          <p14:tracePt t="25892" x="6264275" y="4276725"/>
          <p14:tracePt t="25909" x="6254750" y="4270375"/>
          <p14:tracePt t="25925" x="6242050" y="4260850"/>
          <p14:tracePt t="25942" x="6229350" y="4254500"/>
          <p14:tracePt t="25960" x="6210300" y="4251325"/>
          <p14:tracePt t="26175" x="6216650" y="4251325"/>
          <p14:tracePt t="26182" x="6229350" y="4251325"/>
          <p14:tracePt t="26196" x="6267450" y="4260850"/>
          <p14:tracePt t="26213" x="6289675" y="4270375"/>
          <p14:tracePt t="26226" x="6321425" y="4283075"/>
          <p14:tracePt t="26260" x="6413500" y="4321175"/>
          <p14:tracePt t="26292" x="6499225" y="4381500"/>
          <p14:tracePt t="26309" x="6559550" y="4419600"/>
          <p14:tracePt t="26325" x="6591300" y="4445000"/>
          <p14:tracePt t="26343" x="6607175" y="4454525"/>
          <p14:tracePt t="26360" x="6616700" y="4470400"/>
          <p14:tracePt t="26376" x="6616700" y="4473575"/>
          <p14:tracePt t="26409" x="6594475" y="4473575"/>
          <p14:tracePt t="26425" x="6556375" y="4454525"/>
          <p14:tracePt t="26442" x="6518275" y="4419600"/>
          <p14:tracePt t="26459" x="6448425" y="4365625"/>
          <p14:tracePt t="26475" x="6416675" y="4333875"/>
          <p14:tracePt t="26492" x="6394450" y="4321175"/>
          <p14:tracePt t="26510" x="6356350" y="4305300"/>
          <p14:tracePt t="26526" x="6346825" y="4289425"/>
          <p14:tracePt t="26542" x="6337300" y="4289425"/>
          <p14:tracePt t="26559" x="6318250" y="4289425"/>
          <p14:tracePt t="26575" x="6308725" y="4289425"/>
          <p14:tracePt t="26596" x="6292850" y="4289425"/>
          <p14:tracePt t="26609" x="6283325" y="4289425"/>
          <p14:tracePt t="26625" x="6267450" y="4289425"/>
          <p14:tracePt t="26643" x="6257925" y="4289425"/>
          <p14:tracePt t="27124" x="6270625" y="4298950"/>
          <p14:tracePt t="27131" x="6283325" y="4318000"/>
          <p14:tracePt t="27146" x="6324600" y="4394200"/>
          <p14:tracePt t="27162" x="6381750" y="4495800"/>
          <p14:tracePt t="27179" x="6467475" y="4673600"/>
          <p14:tracePt t="27192" x="6543675" y="4864100"/>
          <p14:tracePt t="27225" x="6686550" y="5353050"/>
          <p14:tracePt t="27260" x="6750050" y="5781675"/>
          <p14:tracePt t="27276" x="6759575" y="5921375"/>
          <p14:tracePt t="27293" x="6759575" y="6057900"/>
          <p14:tracePt t="27309" x="6759575" y="6219825"/>
          <p14:tracePt t="27325" x="6759575" y="6302375"/>
          <p14:tracePt t="27342" x="6759575" y="6384925"/>
          <p14:tracePt t="27360" x="6765925" y="6492875"/>
          <p14:tracePt t="27376" x="6772275" y="6543675"/>
          <p14:tracePt t="27392" x="6772275" y="6575425"/>
          <p14:tracePt t="27409" x="6772275" y="6607175"/>
          <p14:tracePt t="27425" x="6772275" y="6616700"/>
          <p14:tracePt t="27442" x="6772275" y="6626225"/>
          <p14:tracePt t="27459" x="6788150" y="6654800"/>
          <p14:tracePt t="27475" x="6800850" y="6677025"/>
          <p14:tracePt t="27493" x="6813550" y="6708775"/>
          <p14:tracePt t="27510" x="6829425" y="6737350"/>
          <p14:tracePt t="27526" x="6829425" y="6746875"/>
          <p14:tracePt t="27542" x="6829425" y="6753225"/>
          <p14:tracePt t="27558" x="6829425" y="6740525"/>
          <p14:tracePt t="27575" x="6829425" y="6680200"/>
          <p14:tracePt t="27591" x="6829425" y="6629400"/>
          <p14:tracePt t="27609" x="6829425" y="6572250"/>
          <p14:tracePt t="27625" x="6819900" y="6556375"/>
          <p14:tracePt t="27642" x="6810375" y="6546850"/>
          <p14:tracePt t="27659" x="6797675" y="6534150"/>
          <p14:tracePt t="27676" x="6781800" y="6534150"/>
          <p14:tracePt t="27692" x="6772275" y="6534150"/>
          <p14:tracePt t="27708" x="6756400" y="6534150"/>
          <p14:tracePt t="27725" x="6746875" y="6534150"/>
          <p14:tracePt t="27742" x="6731000" y="6518275"/>
          <p14:tracePt t="27759" x="6699250" y="6505575"/>
          <p14:tracePt t="27775" x="6661150" y="6492875"/>
          <p14:tracePt t="27792" x="6616700" y="6486525"/>
          <p14:tracePt t="27809" x="6527800" y="6480175"/>
          <p14:tracePt t="27825" x="6477000" y="6480175"/>
          <p14:tracePt t="27842" x="6442075" y="6480175"/>
          <p14:tracePt t="27858" x="6384925" y="6480175"/>
          <p14:tracePt t="27875" x="6343650" y="6480175"/>
          <p14:tracePt t="27892" x="6299200" y="6480175"/>
          <p14:tracePt t="27909" x="6248400" y="6461125"/>
          <p14:tracePt t="27925" x="6219825" y="6454775"/>
          <p14:tracePt t="27942" x="6203950" y="6454775"/>
          <p14:tracePt t="27959" x="6184900" y="6454775"/>
          <p14:tracePt t="27975" x="6184900" y="6448425"/>
          <p14:tracePt t="27992" x="6184900" y="6438900"/>
          <p14:tracePt t="28008" x="6184900" y="6435725"/>
          <p14:tracePt t="28042" x="6184900" y="6429375"/>
          <p14:tracePt t="28116" x="6191250" y="6429375"/>
          <p14:tracePt t="28123" x="6194425" y="6429375"/>
          <p14:tracePt t="28130" x="6200775" y="6429375"/>
          <p14:tracePt t="28142" x="6210300" y="6429375"/>
          <p14:tracePt t="28159" x="6251575" y="6429375"/>
          <p14:tracePt t="28176" x="6273800" y="6429375"/>
          <p14:tracePt t="28193" x="6308725" y="6432550"/>
          <p14:tracePt t="28209" x="6343650" y="6445250"/>
          <p14:tracePt t="28225" x="6375400" y="6451600"/>
          <p14:tracePt t="28242" x="6397625" y="6457950"/>
          <p14:tracePt t="28258" x="6416675" y="6457950"/>
          <p14:tracePt t="28275" x="6426200" y="64579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034" y="714356"/>
            <a:ext cx="8286808" cy="5286412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fr-FR" sz="9600" b="1" dirty="0" smtClean="0">
                <a:latin typeface="Times New Roman" pitchFamily="18" charset="0"/>
                <a:cs typeface="Times New Roman" pitchFamily="18" charset="0"/>
              </a:rPr>
              <a:t>A-Caractères  généraux </a:t>
            </a:r>
            <a:r>
              <a:rPr lang="fr-FR" sz="9600" dirty="0" smtClean="0">
                <a:latin typeface="Times New Roman" pitchFamily="18" charset="0"/>
                <a:cs typeface="Times New Roman" pitchFamily="18" charset="0"/>
              </a:rPr>
              <a:t>:fleur zygomorphe, unisexuée, femelle, pentamère , </a:t>
            </a:r>
            <a:r>
              <a:rPr lang="fr-FR" sz="9600" dirty="0" err="1" smtClean="0">
                <a:latin typeface="Times New Roman" pitchFamily="18" charset="0"/>
                <a:cs typeface="Times New Roman" pitchFamily="18" charset="0"/>
              </a:rPr>
              <a:t>bicyclique</a:t>
            </a:r>
            <a:r>
              <a:rPr lang="fr-FR" sz="9600" dirty="0" smtClean="0">
                <a:latin typeface="Times New Roman" pitchFamily="18" charset="0"/>
                <a:cs typeface="Times New Roman" pitchFamily="18" charset="0"/>
              </a:rPr>
              <a:t>,  à périanthe réduit à la corolle</a:t>
            </a:r>
          </a:p>
          <a:p>
            <a:pPr>
              <a:buNone/>
            </a:pPr>
            <a:r>
              <a:rPr lang="fr-FR" sz="9600" b="1" dirty="0" smtClean="0">
                <a:latin typeface="Times New Roman" pitchFamily="18" charset="0"/>
                <a:cs typeface="Times New Roman" pitchFamily="18" charset="0"/>
              </a:rPr>
              <a:t>B- Etude de chaque verticille</a:t>
            </a:r>
          </a:p>
          <a:p>
            <a:r>
              <a:rPr lang="fr-FR" sz="9600" dirty="0" smtClean="0">
                <a:latin typeface="Times New Roman" pitchFamily="18" charset="0"/>
                <a:cs typeface="Times New Roman" pitchFamily="18" charset="0"/>
              </a:rPr>
              <a:t>Calice: absent</a:t>
            </a:r>
          </a:p>
          <a:p>
            <a:endParaRPr lang="fr-FR" sz="9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9600" dirty="0" smtClean="0">
                <a:latin typeface="Times New Roman" pitchFamily="18" charset="0"/>
                <a:cs typeface="Times New Roman" pitchFamily="18" charset="0"/>
              </a:rPr>
              <a:t>Corolle :  5petales, </a:t>
            </a:r>
            <a:r>
              <a:rPr lang="fr-FR" sz="9600" dirty="0" err="1" smtClean="0">
                <a:latin typeface="Times New Roman" pitchFamily="18" charset="0"/>
                <a:cs typeface="Times New Roman" pitchFamily="18" charset="0"/>
              </a:rPr>
              <a:t>gamopetale</a:t>
            </a:r>
            <a:r>
              <a:rPr lang="fr-FR" sz="9600" dirty="0" smtClean="0">
                <a:latin typeface="Times New Roman" pitchFamily="18" charset="0"/>
                <a:cs typeface="Times New Roman" pitchFamily="18" charset="0"/>
              </a:rPr>
              <a:t>, ligulée, ligule  orange </a:t>
            </a:r>
            <a:r>
              <a:rPr lang="fr-FR" sz="9600" dirty="0" smtClean="0">
                <a:latin typeface="Times New Roman" pitchFamily="18" charset="0"/>
                <a:cs typeface="Times New Roman" pitchFamily="18" charset="0"/>
              </a:rPr>
              <a:t>à 3 dents</a:t>
            </a:r>
            <a:r>
              <a:rPr lang="fr-FR" sz="9600" dirty="0" smtClean="0">
                <a:latin typeface="Times New Roman" pitchFamily="18" charset="0"/>
                <a:cs typeface="Times New Roman" pitchFamily="18" charset="0"/>
              </a:rPr>
              <a:t>, base de la corolle tubuleuse à tube pubescent  </a:t>
            </a:r>
          </a:p>
          <a:p>
            <a:endParaRPr lang="fr-FR" sz="9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9600" dirty="0" smtClean="0">
                <a:latin typeface="Times New Roman" pitchFamily="18" charset="0"/>
                <a:cs typeface="Times New Roman" pitchFamily="18" charset="0"/>
              </a:rPr>
              <a:t>Androcée : absent</a:t>
            </a:r>
          </a:p>
          <a:p>
            <a:pPr>
              <a:buNone/>
            </a:pPr>
            <a:r>
              <a:rPr lang="fr-FR" sz="9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fr-FR" sz="9600" dirty="0" smtClean="0">
                <a:latin typeface="Times New Roman" pitchFamily="18" charset="0"/>
                <a:cs typeface="Times New Roman" pitchFamily="18" charset="0"/>
              </a:rPr>
              <a:t>Gynécée : bicarpellé, </a:t>
            </a:r>
            <a:r>
              <a:rPr lang="fr-FR" sz="9600" dirty="0" err="1" smtClean="0">
                <a:latin typeface="Times New Roman" pitchFamily="18" charset="0"/>
                <a:cs typeface="Times New Roman" pitchFamily="18" charset="0"/>
              </a:rPr>
              <a:t>gamocarpellé</a:t>
            </a:r>
            <a:r>
              <a:rPr lang="fr-FR" sz="9600" dirty="0" smtClean="0">
                <a:latin typeface="Times New Roman" pitchFamily="18" charset="0"/>
                <a:cs typeface="Times New Roman" pitchFamily="18" charset="0"/>
              </a:rPr>
              <a:t>, ovaire  infère, uniloculaire, uniovulé, ovule en placentation basale. L’ovaire est surmonté de 2 styles soudés et 2stigmates libres donc ovaire fonctionnel et il y aura formation de fruit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571736" y="0"/>
            <a:ext cx="4237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Etude de la fleur périphérique </a:t>
            </a:r>
            <a:endParaRPr lang="fr-FR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522"/>
    </mc:Choice>
    <mc:Fallback>
      <p:transition spd="slow" advTm="151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77" x="6400800" y="6388100"/>
          <p14:tracePt t="2384" x="6346825" y="6315075"/>
          <p14:tracePt t="2391" x="6289675" y="6238875"/>
          <p14:tracePt t="2402" x="6213475" y="6153150"/>
          <p14:tracePt t="2419" x="5889625" y="5829300"/>
          <p14:tracePt t="2437" x="5619750" y="5619750"/>
          <p14:tracePt t="2470" x="5349875" y="5337175"/>
          <p14:tracePt t="2863" x="5232400" y="5264150"/>
          <p14:tracePt t="2870" x="5118100" y="5191125"/>
          <p14:tracePt t="2886" x="4937125" y="5076825"/>
          <p14:tracePt t="2902" x="4791075" y="4994275"/>
          <p14:tracePt t="2919" x="4572000" y="4905375"/>
          <p14:tracePt t="2952" x="4264025" y="4803775"/>
          <p14:tracePt t="2987" x="3660775" y="4578350"/>
          <p14:tracePt t="3003" x="3397250" y="4445000"/>
          <p14:tracePt t="3020" x="3013075" y="4229100"/>
          <p14:tracePt t="3036" x="2863850" y="4108450"/>
          <p14:tracePt t="3053" x="2724150" y="3997325"/>
          <p14:tracePt t="3069" x="2590800" y="3806825"/>
          <p14:tracePt t="3085" x="2533650" y="3727450"/>
          <p14:tracePt t="3102" x="2514600" y="3679825"/>
          <p14:tracePt t="3118" x="2508250" y="3657600"/>
          <p14:tracePt t="3441" x="2466975" y="3609975"/>
          <p14:tracePt t="3448" x="2416175" y="3559175"/>
          <p14:tracePt t="3455" x="2371725" y="3505200"/>
          <p14:tracePt t="3469" x="2257425" y="3336925"/>
          <p14:tracePt t="3485" x="2124075" y="3143250"/>
          <p14:tracePt t="3502" x="1987550" y="2889250"/>
          <p14:tracePt t="3520" x="1806575" y="2520950"/>
          <p14:tracePt t="3536" x="1717675" y="2219325"/>
          <p14:tracePt t="3553" x="1682750" y="2057400"/>
          <p14:tracePt t="3568" x="1657350" y="1933575"/>
          <p14:tracePt t="3585" x="1638300" y="1889125"/>
          <p14:tracePt t="3602" x="1638300" y="1866900"/>
          <p14:tracePt t="3619" x="1638300" y="1825625"/>
          <p14:tracePt t="3635" x="1638300" y="1803400"/>
          <p14:tracePt t="3652" x="1638300" y="1768475"/>
          <p14:tracePt t="3669" x="1638300" y="1733550"/>
          <p14:tracePt t="3685" x="1638300" y="1711325"/>
          <p14:tracePt t="3702" x="1635125" y="1695450"/>
          <p14:tracePt t="3718" x="1619250" y="1670050"/>
          <p14:tracePt t="3735" x="1609725" y="1660525"/>
          <p14:tracePt t="3752" x="1603375" y="1651000"/>
          <p14:tracePt t="3768" x="1600200" y="1635125"/>
          <p14:tracePt t="3785" x="1581150" y="1612900"/>
          <p14:tracePt t="3802" x="1558925" y="1581150"/>
          <p14:tracePt t="3819" x="1495425" y="1476375"/>
          <p14:tracePt t="3836" x="1450975" y="1416050"/>
          <p14:tracePt t="3852" x="1412875" y="1349375"/>
          <p14:tracePt t="3868" x="1387475" y="1282700"/>
          <p14:tracePt t="3885" x="1381125" y="1244600"/>
          <p14:tracePt t="3902" x="1381125" y="1228725"/>
          <p14:tracePt t="4262" x="1368425" y="1196975"/>
          <p14:tracePt t="4269" x="1349375" y="1149350"/>
          <p14:tracePt t="4285" x="1327150" y="1073150"/>
          <p14:tracePt t="4302" x="1308100" y="1035050"/>
          <p14:tracePt t="4318" x="1301750" y="987425"/>
          <p14:tracePt t="4335" x="1301750" y="977900"/>
          <p14:tracePt t="4368" x="1327150" y="949325"/>
          <p14:tracePt t="4401" x="1368425" y="949325"/>
          <p14:tracePt t="4418" x="1431925" y="936625"/>
          <p14:tracePt t="4435" x="1485900" y="923925"/>
          <p14:tracePt t="4451" x="1562100" y="908050"/>
          <p14:tracePt t="4468" x="1651000" y="895350"/>
          <p14:tracePt t="4485" x="1701800" y="889000"/>
          <p14:tracePt t="4502" x="1730375" y="889000"/>
          <p14:tracePt t="4519" x="1765300" y="889000"/>
          <p14:tracePt t="4534" x="1774825" y="889000"/>
          <p14:tracePt t="4552" x="1784350" y="889000"/>
          <p14:tracePt t="4568" x="1800225" y="889000"/>
          <p14:tracePt t="4585" x="1812925" y="889000"/>
          <p14:tracePt t="4601" x="1822450" y="889000"/>
          <p14:tracePt t="4618" x="1828800" y="889000"/>
          <p14:tracePt t="4662" x="1835150" y="889000"/>
          <p14:tracePt t="4669" x="1838325" y="892175"/>
          <p14:tracePt t="4685" x="1863725" y="908050"/>
          <p14:tracePt t="4702" x="1901825" y="920750"/>
          <p14:tracePt t="4718" x="2022475" y="942975"/>
          <p14:tracePt t="4735" x="2111375" y="984250"/>
          <p14:tracePt t="4752" x="2197100" y="1016000"/>
          <p14:tracePt t="4769" x="2359025" y="1073150"/>
          <p14:tracePt t="4785" x="2435225" y="1104900"/>
          <p14:tracePt t="4801" x="2505075" y="1143000"/>
          <p14:tracePt t="4818" x="2606675" y="1165225"/>
          <p14:tracePt t="4835" x="2670175" y="1171575"/>
          <p14:tracePt t="4851" x="2720975" y="1171575"/>
          <p14:tracePt t="4868" x="2774950" y="1155700"/>
          <p14:tracePt t="4885" x="2800350" y="1149350"/>
          <p14:tracePt t="4901" x="2809875" y="1146175"/>
          <p14:tracePt t="4918" x="2828925" y="1146175"/>
          <p14:tracePt t="4935" x="2838450" y="1146175"/>
          <p14:tracePt t="4951" x="2844800" y="1146175"/>
          <p14:tracePt t="4991" x="2847975" y="1146175"/>
          <p14:tracePt t="5061" x="2854325" y="1146175"/>
          <p14:tracePt t="5075" x="2857500" y="1146175"/>
          <p14:tracePt t="5097" x="2863850" y="1146175"/>
          <p14:tracePt t="6190" x="2892425" y="1146175"/>
          <p14:tracePt t="6198" x="2927350" y="1146175"/>
          <p14:tracePt t="6219" x="3038475" y="1130300"/>
          <p14:tracePt t="6235" x="3136900" y="1104900"/>
          <p14:tracePt t="6251" x="3286125" y="1079500"/>
          <p14:tracePt t="6285" x="3619500" y="1000125"/>
          <p14:tracePt t="6318" x="3835400" y="974725"/>
          <p14:tracePt t="6334" x="3870325" y="974725"/>
          <p14:tracePt t="6351" x="3914775" y="974725"/>
          <p14:tracePt t="6368" x="3956050" y="974725"/>
          <p14:tracePt t="6385" x="3978275" y="974725"/>
          <p14:tracePt t="6401" x="4000500" y="974725"/>
          <p14:tracePt t="6418" x="4038600" y="974725"/>
          <p14:tracePt t="6435" x="4067175" y="974725"/>
          <p14:tracePt t="6453" x="4102100" y="968375"/>
          <p14:tracePt t="6470" x="4130675" y="968375"/>
          <p14:tracePt t="6486" x="4152900" y="968375"/>
          <p14:tracePt t="6501" x="4175125" y="968375"/>
          <p14:tracePt t="6518" x="4222750" y="968375"/>
          <p14:tracePt t="6534" x="4251325" y="968375"/>
          <p14:tracePt t="6553" x="4286250" y="968375"/>
          <p14:tracePt t="6567" x="4298950" y="968375"/>
          <p14:tracePt t="6584" x="4311650" y="968375"/>
          <p14:tracePt t="6601" x="4321175" y="968375"/>
          <p14:tracePt t="6618" x="4333875" y="968375"/>
          <p14:tracePt t="6635" x="4356100" y="968375"/>
          <p14:tracePt t="6651" x="4378325" y="968375"/>
          <p14:tracePt t="6668" x="4425950" y="971550"/>
          <p14:tracePt t="6685" x="4448175" y="984250"/>
          <p14:tracePt t="6702" x="4473575" y="984250"/>
          <p14:tracePt t="6718" x="4498975" y="984250"/>
          <p14:tracePt t="6735" x="4521200" y="984250"/>
          <p14:tracePt t="6753" x="4546600" y="984250"/>
          <p14:tracePt t="6768" x="4568825" y="984250"/>
          <p14:tracePt t="6784" x="4603750" y="984250"/>
          <p14:tracePt t="6801" x="4648200" y="984250"/>
          <p14:tracePt t="6818" x="4702175" y="984250"/>
          <p14:tracePt t="6834" x="4724400" y="984250"/>
          <p14:tracePt t="6851" x="4746625" y="984250"/>
          <p14:tracePt t="6868" x="4781550" y="962025"/>
          <p14:tracePt t="6885" x="4797425" y="958850"/>
          <p14:tracePt t="6901" x="4826000" y="958850"/>
          <p14:tracePt t="6918" x="4873625" y="958850"/>
          <p14:tracePt t="6935" x="4911725" y="958850"/>
          <p14:tracePt t="6953" x="4975225" y="958850"/>
          <p14:tracePt t="6969" x="5010150" y="958850"/>
          <p14:tracePt t="6985" x="5032375" y="958850"/>
          <p14:tracePt t="7003" x="5073650" y="958850"/>
          <p14:tracePt t="7019" x="5089525" y="952500"/>
          <p14:tracePt t="7035" x="5118100" y="952500"/>
          <p14:tracePt t="7052" x="5137150" y="949325"/>
          <p14:tracePt t="7068" x="5146675" y="949325"/>
          <p14:tracePt t="7084" x="5162550" y="949325"/>
          <p14:tracePt t="8182" x="5197475" y="949325"/>
          <p14:tracePt t="8188" x="5254625" y="949325"/>
          <p14:tracePt t="8202" x="5359400" y="949325"/>
          <p14:tracePt t="8218" x="5461000" y="949325"/>
          <p14:tracePt t="8235" x="5578475" y="949325"/>
          <p14:tracePt t="8252" x="5740400" y="949325"/>
          <p14:tracePt t="8285" x="5937250" y="949325"/>
          <p14:tracePt t="8318" x="6172200" y="968375"/>
          <p14:tracePt t="8334" x="6257925" y="984250"/>
          <p14:tracePt t="8352" x="6381750" y="1006475"/>
          <p14:tracePt t="8368" x="6445250" y="1022350"/>
          <p14:tracePt t="8384" x="6505575" y="1022350"/>
          <p14:tracePt t="8402" x="6581775" y="1022350"/>
          <p14:tracePt t="8418" x="6619875" y="1022350"/>
          <p14:tracePt t="8435" x="6664325" y="1022350"/>
          <p14:tracePt t="8451" x="6711950" y="1028700"/>
          <p14:tracePt t="8467" x="6734175" y="1028700"/>
          <p14:tracePt t="8484" x="6756400" y="1028700"/>
          <p14:tracePt t="8487" x="6762750" y="1028700"/>
          <p14:tracePt t="8502" x="6772275" y="1028700"/>
          <p14:tracePt t="8518" x="6781800" y="1028700"/>
          <p14:tracePt t="8535" x="6791325" y="1028700"/>
          <p14:tracePt t="8552" x="6807200" y="1028700"/>
          <p14:tracePt t="8568" x="6810375" y="1028700"/>
          <p14:tracePt t="8585" x="6816725" y="1028700"/>
          <p14:tracePt t="8601" x="6826250" y="1028700"/>
          <p14:tracePt t="8646" x="6829425" y="1028700"/>
          <p14:tracePt t="8696" x="6835775" y="1028700"/>
          <p14:tracePt t="8703" x="6838950" y="1028700"/>
          <p14:tracePt t="8718" x="6854825" y="1028700"/>
          <p14:tracePt t="8734" x="6864350" y="1028700"/>
          <p14:tracePt t="9654" x="6889750" y="1035050"/>
          <p14:tracePt t="9660" x="6915150" y="1035050"/>
          <p14:tracePt t="9668" x="6946900" y="1035050"/>
          <p14:tracePt t="9685" x="7032625" y="1050925"/>
          <p14:tracePt t="9701" x="7165975" y="1066800"/>
          <p14:tracePt t="9718" x="7235825" y="1073150"/>
          <p14:tracePt t="9735" x="7318375" y="1073150"/>
          <p14:tracePt t="9768" x="7537450" y="1073150"/>
          <p14:tracePt t="9801" x="7702550" y="1101725"/>
          <p14:tracePt t="9818" x="7762875" y="1108075"/>
          <p14:tracePt t="9835" x="7816850" y="1114425"/>
          <p14:tracePt t="9851" x="7880350" y="1114425"/>
          <p14:tracePt t="9868" x="7915275" y="1114425"/>
          <p14:tracePt t="9885" x="7959725" y="1120775"/>
          <p14:tracePt t="9901" x="8023225" y="1120775"/>
          <p14:tracePt t="9918" x="8051800" y="1120775"/>
          <p14:tracePt t="9934" x="8096250" y="1120775"/>
          <p14:tracePt t="9952" x="8156575" y="1120775"/>
          <p14:tracePt t="9968" x="8201025" y="1120775"/>
          <p14:tracePt t="9984" x="8239125" y="1120775"/>
          <p14:tracePt t="10001" x="8277225" y="1120775"/>
          <p14:tracePt t="10018" x="8293100" y="1120775"/>
          <p14:tracePt t="10035" x="8308975" y="1120775"/>
          <p14:tracePt t="10051" x="8324850" y="1120775"/>
          <p14:tracePt t="10068" x="8328025" y="1120775"/>
          <p14:tracePt t="11522" x="8239125" y="1117600"/>
          <p14:tracePt t="11530" x="8099425" y="1117600"/>
          <p14:tracePt t="11537" x="7889875" y="1117600"/>
          <p14:tracePt t="11552" x="7537450" y="1117600"/>
          <p14:tracePt t="11568" x="7035800" y="1143000"/>
          <p14:tracePt t="11586" x="6308725" y="1222375"/>
          <p14:tracePt t="11620" x="5327650" y="1358900"/>
          <p14:tracePt t="11652" x="4391025" y="1457325"/>
          <p14:tracePt t="11669" x="4165600" y="1466850"/>
          <p14:tracePt t="11685" x="3819525" y="1504950"/>
          <p14:tracePt t="11701" x="3625850" y="1533525"/>
          <p14:tracePt t="11718" x="3438525" y="1558925"/>
          <p14:tracePt t="11735" x="3228975" y="1603375"/>
          <p14:tracePt t="11751" x="3108325" y="1631950"/>
          <p14:tracePt t="11768" x="3013075" y="1647825"/>
          <p14:tracePt t="11784" x="2927350" y="1660525"/>
          <p14:tracePt t="11801" x="2835275" y="1692275"/>
          <p14:tracePt t="11817" x="2778125" y="1704975"/>
          <p14:tracePt t="11835" x="2714625" y="1724025"/>
          <p14:tracePt t="11851" x="2660650" y="1743075"/>
          <p14:tracePt t="11868" x="2609850" y="1749425"/>
          <p14:tracePt t="11885" x="2546350" y="1755775"/>
          <p14:tracePt t="11901" x="2508250" y="1755775"/>
          <p14:tracePt t="11918" x="2473325" y="1755775"/>
          <p14:tracePt t="11934" x="2444750" y="1755775"/>
          <p14:tracePt t="11951" x="2393950" y="1733550"/>
          <p14:tracePt t="11967" x="2355850" y="1720850"/>
          <p14:tracePt t="11985" x="2308225" y="1714500"/>
          <p14:tracePt t="12001" x="2286000" y="1714500"/>
          <p14:tracePt t="12017" x="2270125" y="1714500"/>
          <p14:tracePt t="12035" x="2241550" y="1704975"/>
          <p14:tracePt t="12051" x="2219325" y="1692275"/>
          <p14:tracePt t="12067" x="2187575" y="1673225"/>
          <p14:tracePt t="12085" x="2108200" y="1619250"/>
          <p14:tracePt t="12101" x="2035175" y="1543050"/>
          <p14:tracePt t="12117" x="1987550" y="1473200"/>
          <p14:tracePt t="12135" x="1933575" y="1412875"/>
          <p14:tracePt t="12152" x="1914525" y="1393825"/>
          <p14:tracePt t="12168" x="1895475" y="1377950"/>
          <p14:tracePt t="12185" x="1879600" y="1368425"/>
          <p14:tracePt t="12201" x="1870075" y="1368425"/>
          <p14:tracePt t="12217" x="1854200" y="1368425"/>
          <p14:tracePt t="12235" x="1838325" y="1368425"/>
          <p14:tracePt t="12251" x="1828800" y="1368425"/>
          <p14:tracePt t="12267" x="1819275" y="1368425"/>
          <p14:tracePt t="12285" x="1800225" y="1368425"/>
          <p14:tracePt t="12302" x="1793875" y="1362075"/>
          <p14:tracePt t="12318" x="1784350" y="1362075"/>
          <p14:tracePt t="12334" x="1781175" y="1362075"/>
          <p14:tracePt t="12351" x="1774825" y="1362075"/>
          <p14:tracePt t="12367" x="1771650" y="1358900"/>
          <p14:tracePt t="12385" x="1755775" y="1349375"/>
          <p14:tracePt t="12401" x="1746250" y="1343025"/>
          <p14:tracePt t="12417" x="1736725" y="1343025"/>
          <p14:tracePt t="12435" x="1720850" y="1343025"/>
          <p14:tracePt t="12451" x="1704975" y="1343025"/>
          <p14:tracePt t="12468" x="1695450" y="1343025"/>
          <p14:tracePt t="12484" x="1692275" y="1343025"/>
          <p14:tracePt t="13407" x="1720850" y="1352550"/>
          <p14:tracePt t="13415" x="1768475" y="1362075"/>
          <p14:tracePt t="13422" x="1806575" y="1377950"/>
          <p14:tracePt t="13435" x="1892300" y="1390650"/>
          <p14:tracePt t="13451" x="1949450" y="1412875"/>
          <p14:tracePt t="13467" x="1993900" y="1425575"/>
          <p14:tracePt t="13484" x="2025650" y="1425575"/>
          <p14:tracePt t="13517" x="2092325" y="1425575"/>
          <p14:tracePt t="13551" x="2311400" y="1381125"/>
          <p14:tracePt t="13568" x="2390775" y="1381125"/>
          <p14:tracePt t="13572" x="2428875" y="1381125"/>
          <p14:tracePt t="13585" x="2498725" y="1381125"/>
          <p14:tracePt t="13601" x="2568575" y="1381125"/>
          <p14:tracePt t="13618" x="2638425" y="1381125"/>
          <p14:tracePt t="13635" x="2733675" y="1381125"/>
          <p14:tracePt t="13650" x="2819400" y="1384300"/>
          <p14:tracePt t="13667" x="2911475" y="1393825"/>
          <p14:tracePt t="13684" x="3057525" y="1419225"/>
          <p14:tracePt t="13700" x="3127375" y="1419225"/>
          <p14:tracePt t="13717" x="3178175" y="1419225"/>
          <p14:tracePt t="13734" x="3225800" y="1419225"/>
          <p14:tracePt t="13751" x="3241675" y="1416050"/>
          <p14:tracePt t="13768" x="3254375" y="1406525"/>
          <p14:tracePt t="13784" x="3267075" y="1406525"/>
          <p14:tracePt t="23801" x="3295650" y="1384300"/>
          <p14:tracePt t="23809" x="3324225" y="1371600"/>
          <p14:tracePt t="23816" x="3362325" y="1355725"/>
          <p14:tracePt t="23833" x="3438525" y="1333500"/>
          <p14:tracePt t="23866" x="3587750" y="1327150"/>
          <p14:tracePt t="23900" x="3727450" y="1330325"/>
          <p14:tracePt t="23916" x="3895725" y="1371600"/>
          <p14:tracePt t="23933" x="4041775" y="1416050"/>
          <p14:tracePt t="23950" x="4333875" y="1539875"/>
          <p14:tracePt t="23967" x="4537075" y="1625600"/>
          <p14:tracePt t="23983" x="4727575" y="1733550"/>
          <p14:tracePt t="24000" x="4933950" y="1831975"/>
          <p14:tracePt t="24017" x="5022850" y="1863725"/>
          <p14:tracePt t="24033" x="5089525" y="1892300"/>
          <p14:tracePt t="24050" x="5124450" y="1905000"/>
          <p14:tracePt t="24067" x="5153025" y="1905000"/>
          <p14:tracePt t="24083" x="5162550" y="1905000"/>
          <p14:tracePt t="24124" x="5159375" y="1898650"/>
          <p14:tracePt t="24133" x="5156200" y="1895475"/>
          <p14:tracePt t="24150" x="5133975" y="1866900"/>
          <p14:tracePt t="24166" x="5060950" y="1793875"/>
          <p14:tracePt t="24183" x="4991100" y="1749425"/>
          <p14:tracePt t="24200" x="4870450" y="1666875"/>
          <p14:tracePt t="24216" x="4813300" y="1631950"/>
          <p14:tracePt t="24233" x="4746625" y="1600200"/>
          <p14:tracePt t="24250" x="4629150" y="1546225"/>
          <p14:tracePt t="24266" x="4540250" y="1514475"/>
          <p14:tracePt t="24283" x="4441825" y="1489075"/>
          <p14:tracePt t="24300" x="4368800" y="1482725"/>
          <p14:tracePt t="24316" x="4289425" y="1482725"/>
          <p14:tracePt t="24333" x="4260850" y="1482725"/>
          <p14:tracePt t="24350" x="4235450" y="1482725"/>
          <p14:tracePt t="24366" x="4206875" y="1482725"/>
          <p14:tracePt t="24383" x="4184650" y="1482725"/>
          <p14:tracePt t="24401" x="4143375" y="1482725"/>
          <p14:tracePt t="24417" x="4121150" y="1482725"/>
          <p14:tracePt t="24433" x="4092575" y="1482725"/>
          <p14:tracePt t="24450" x="4060825" y="1482725"/>
          <p14:tracePt t="24466" x="4044950" y="1482725"/>
          <p14:tracePt t="24483" x="4035425" y="1482725"/>
          <p14:tracePt t="24499" x="4025900" y="1482725"/>
          <p14:tracePt t="24516" x="4010025" y="1476375"/>
          <p14:tracePt t="24532" x="3981450" y="1466850"/>
          <p14:tracePt t="24549" x="3959225" y="1447800"/>
          <p14:tracePt t="24566" x="3908425" y="1428750"/>
          <p14:tracePt t="24582" x="3886200" y="1419225"/>
          <p14:tracePt t="24599" x="3860800" y="1406525"/>
          <p14:tracePt t="24615" x="3844925" y="1406525"/>
          <p14:tracePt t="24632" x="3841750" y="1406525"/>
          <p14:tracePt t="24686" x="3848100" y="1406525"/>
          <p14:tracePt t="24693" x="3854450" y="1406525"/>
          <p14:tracePt t="24700" x="3857625" y="1406525"/>
          <p14:tracePt t="24715" x="3879850" y="1403350"/>
          <p14:tracePt t="24732" x="3902075" y="1403350"/>
          <p14:tracePt t="24749" x="3937000" y="1403350"/>
          <p14:tracePt t="24766" x="4010025" y="1403350"/>
          <p14:tracePt t="24782" x="4044950" y="1406525"/>
          <p14:tracePt t="24799" x="4108450" y="1412875"/>
          <p14:tracePt t="24815" x="4146550" y="1412875"/>
          <p14:tracePt t="24832" x="4165600" y="1412875"/>
          <p14:tracePt t="24849" x="4203700" y="1412875"/>
          <p14:tracePt t="24866" x="4244975" y="1412875"/>
          <p14:tracePt t="24883" x="4267200" y="1412875"/>
          <p14:tracePt t="24900" x="4305300" y="1412875"/>
          <p14:tracePt t="24916" x="4321175" y="1412875"/>
          <p14:tracePt t="24933" x="4343400" y="1412875"/>
          <p14:tracePt t="24950" x="4384675" y="1390650"/>
          <p14:tracePt t="24966" x="4416425" y="1377950"/>
          <p14:tracePt t="24982" x="4448175" y="1365250"/>
          <p14:tracePt t="25000" x="4495800" y="1358900"/>
          <p14:tracePt t="25016" x="4518025" y="1358900"/>
          <p14:tracePt t="25033" x="4546600" y="1358900"/>
          <p14:tracePt t="25050" x="4572000" y="1358900"/>
          <p14:tracePt t="25066" x="4594225" y="1358900"/>
          <p14:tracePt t="25083" x="4616450" y="1358900"/>
          <p14:tracePt t="25100" x="4657725" y="1358900"/>
          <p14:tracePt t="25116" x="4676775" y="1358900"/>
          <p14:tracePt t="25132" x="4708525" y="1358900"/>
          <p14:tracePt t="25150" x="4740275" y="1358900"/>
          <p14:tracePt t="25166" x="4762500" y="1358900"/>
          <p14:tracePt t="25183" x="4778375" y="1358900"/>
          <p14:tracePt t="25200" x="4803775" y="1368425"/>
          <p14:tracePt t="25217" x="4835525" y="1381125"/>
          <p14:tracePt t="25233" x="4860925" y="1397000"/>
          <p14:tracePt t="25250" x="4908550" y="1416050"/>
          <p14:tracePt t="25266" x="4946650" y="1428750"/>
          <p14:tracePt t="25283" x="4968875" y="1435100"/>
          <p14:tracePt t="25300" x="5010150" y="1435100"/>
          <p14:tracePt t="25316" x="5032375" y="1435100"/>
          <p14:tracePt t="25333" x="5054600" y="1435100"/>
          <p14:tracePt t="25350" x="5080000" y="1435100"/>
          <p14:tracePt t="25366" x="5089525" y="1435100"/>
          <p14:tracePt t="25383" x="5111750" y="1435100"/>
          <p14:tracePt t="25400" x="5124450" y="1435100"/>
          <p14:tracePt t="25416" x="5130800" y="1435100"/>
          <p14:tracePt t="25458" x="5127625" y="1435100"/>
          <p14:tracePt t="25466" x="5124450" y="1435100"/>
          <p14:tracePt t="25483" x="5114925" y="1435100"/>
          <p14:tracePt t="25500" x="5092700" y="1435100"/>
          <p14:tracePt t="25516" x="5089525" y="1435100"/>
          <p14:tracePt t="25580" x="5095875" y="1435100"/>
          <p14:tracePt t="25587" x="5105400" y="1431925"/>
          <p14:tracePt t="25600" x="5130800" y="1422400"/>
          <p14:tracePt t="25617" x="5175250" y="1409700"/>
          <p14:tracePt t="25633" x="5229225" y="1387475"/>
          <p14:tracePt t="25650" x="5372100" y="1371600"/>
          <p14:tracePt t="25666" x="5454650" y="1371600"/>
          <p14:tracePt t="25683" x="5537200" y="1371600"/>
          <p14:tracePt t="25700" x="5664200" y="1371600"/>
          <p14:tracePt t="25716" x="5724525" y="1371600"/>
          <p14:tracePt t="25734" x="5768975" y="1374775"/>
          <p14:tracePt t="25750" x="5803900" y="1381125"/>
          <p14:tracePt t="25766" x="5819775" y="1381125"/>
          <p14:tracePt t="25783" x="5829300" y="1381125"/>
          <p14:tracePt t="25852" x="5832475" y="1390650"/>
          <p14:tracePt t="25858" x="5838825" y="1397000"/>
          <p14:tracePt t="25867" x="5838825" y="1400175"/>
          <p14:tracePt t="25900" x="5838825" y="1406525"/>
          <p14:tracePt t="25995" x="5835650" y="1406525"/>
          <p14:tracePt t="26001" x="5832475" y="1406525"/>
          <p14:tracePt t="26017" x="5822950" y="1406525"/>
          <p14:tracePt t="26033" x="5800725" y="1406525"/>
          <p14:tracePt t="26049" x="5768975" y="1406525"/>
          <p14:tracePt t="26066" x="5724525" y="1406525"/>
          <p14:tracePt t="26083" x="5695950" y="1406525"/>
          <p14:tracePt t="26100" x="5673725" y="1406525"/>
          <p14:tracePt t="26116" x="5664200" y="1400175"/>
          <p14:tracePt t="26133" x="5654675" y="1384300"/>
          <p14:tracePt t="26150" x="5632450" y="1368425"/>
          <p14:tracePt t="26167" x="5622925" y="1362075"/>
          <p14:tracePt t="26183" x="5613400" y="1362075"/>
          <p14:tracePt t="26199" x="5607050" y="1362075"/>
          <p14:tracePt t="26233" x="5619750" y="1352550"/>
          <p14:tracePt t="26249" x="5756275" y="1320800"/>
          <p14:tracePt t="26266" x="5857875" y="1320800"/>
          <p14:tracePt t="26283" x="5962650" y="1320800"/>
          <p14:tracePt t="26300" x="6169025" y="1320800"/>
          <p14:tracePt t="26316" x="6276975" y="1336675"/>
          <p14:tracePt t="26333" x="6362700" y="1352550"/>
          <p14:tracePt t="26349" x="6505575" y="1374775"/>
          <p14:tracePt t="26366" x="6591300" y="1390650"/>
          <p14:tracePt t="26383" x="6657975" y="1412875"/>
          <p14:tracePt t="26400" x="6727825" y="1419225"/>
          <p14:tracePt t="26416" x="6762750" y="1425575"/>
          <p14:tracePt t="26433" x="6784975" y="1425575"/>
          <p14:tracePt t="26450" x="6819900" y="1435100"/>
          <p14:tracePt t="26466" x="6829425" y="1435100"/>
          <p14:tracePt t="26482" x="6845300" y="1441450"/>
          <p14:tracePt t="26499" x="6877050" y="1441450"/>
          <p14:tracePt t="26516" x="6899275" y="1441450"/>
          <p14:tracePt t="26533" x="6927850" y="1441450"/>
          <p14:tracePt t="26550" x="6962775" y="1441450"/>
          <p14:tracePt t="26566" x="6981825" y="1441450"/>
          <p14:tracePt t="26583" x="6994525" y="1441450"/>
          <p14:tracePt t="26600" x="7007225" y="1438275"/>
          <p14:tracePt t="26616" x="7016750" y="1435100"/>
          <p14:tracePt t="26633" x="7032625" y="1435100"/>
          <p14:tracePt t="26649" x="7051675" y="1428750"/>
          <p14:tracePt t="26666" x="7061200" y="1428750"/>
          <p14:tracePt t="26683" x="7073900" y="1425575"/>
          <p14:tracePt t="26700" x="7092950" y="1419225"/>
          <p14:tracePt t="26716" x="7102475" y="1409700"/>
          <p14:tracePt t="26733" x="7108825" y="1403350"/>
          <p14:tracePt t="26749" x="7112000" y="1403350"/>
          <p14:tracePt t="26808" x="7118350" y="1403350"/>
          <p14:tracePt t="26831" x="7121525" y="1400175"/>
          <p14:tracePt t="26844" x="7121525" y="1393825"/>
          <p14:tracePt t="26857" x="7131050" y="1393825"/>
          <p14:tracePt t="29399" x="7035800" y="1393825"/>
          <p14:tracePt t="29406" x="6924675" y="1393825"/>
          <p14:tracePt t="29416" x="6750050" y="1393825"/>
          <p14:tracePt t="29432" x="6280150" y="1403350"/>
          <p14:tracePt t="29449" x="5400675" y="1463675"/>
          <p14:tracePt t="29466" x="4683125" y="1539875"/>
          <p14:tracePt t="29484" x="3575050" y="1714500"/>
          <p14:tracePt t="29517" x="2466975" y="1990725"/>
          <p14:tracePt t="29551" x="1590675" y="2155825"/>
          <p14:tracePt t="29567" x="1349375" y="2174875"/>
          <p14:tracePt t="29583" x="1031875" y="2184400"/>
          <p14:tracePt t="29599" x="850900" y="2184400"/>
          <p14:tracePt t="29616" x="711200" y="2184400"/>
          <p14:tracePt t="29634" x="561975" y="2184400"/>
          <p14:tracePt t="29649" x="479425" y="2184400"/>
          <p14:tracePt t="29666" x="415925" y="2174875"/>
          <p14:tracePt t="29683" x="327025" y="2152650"/>
          <p14:tracePt t="29699" x="269875" y="2139950"/>
          <p14:tracePt t="29715" x="215900" y="2120900"/>
          <p14:tracePt t="29734" x="142875" y="2101850"/>
          <p14:tracePt t="29749" x="98425" y="2089150"/>
          <p14:tracePt t="29766" x="66675" y="2076450"/>
          <p14:tracePt t="29784" x="25400" y="2051050"/>
          <p14:tracePt t="29799" x="0" y="2032000"/>
          <p14:tracePt t="29893" x="0" y="1876425"/>
          <p14:tracePt t="29899" x="25400" y="1870075"/>
          <p14:tracePt t="29906" x="63500" y="1860550"/>
          <p14:tracePt t="29915" x="88900" y="1860550"/>
          <p14:tracePt t="29932" x="149225" y="1860550"/>
          <p14:tracePt t="29949" x="234950" y="1860550"/>
          <p14:tracePt t="29965" x="292100" y="1860550"/>
          <p14:tracePt t="29982" x="352425" y="1860550"/>
          <p14:tracePt t="29999" x="434975" y="1879600"/>
          <p14:tracePt t="30015" x="482600" y="1898650"/>
          <p14:tracePt t="30034" x="546100" y="1917700"/>
          <p14:tracePt t="30049" x="581025" y="1924050"/>
          <p14:tracePt t="30066" x="625475" y="1924050"/>
          <p14:tracePt t="30083" x="673100" y="1924050"/>
          <p14:tracePt t="30099" x="698500" y="1914525"/>
          <p14:tracePt t="30115" x="736600" y="1901825"/>
          <p14:tracePt t="30133" x="784225" y="1876425"/>
          <p14:tracePt t="30149" x="822325" y="1863725"/>
          <p14:tracePt t="30165" x="876300" y="1844675"/>
          <p14:tracePt t="30183" x="965200" y="1822450"/>
          <p14:tracePt t="30199" x="1041400" y="1809750"/>
          <p14:tracePt t="30216" x="1104900" y="1793875"/>
          <p14:tracePt t="30233" x="1206500" y="1774825"/>
          <p14:tracePt t="30249" x="1266825" y="1758950"/>
          <p14:tracePt t="30265" x="1320800" y="1752600"/>
          <p14:tracePt t="30283" x="1406525" y="1739900"/>
          <p14:tracePt t="30299" x="1450975" y="1739900"/>
          <p14:tracePt t="30316" x="1495425" y="1739900"/>
          <p14:tracePt t="30333" x="1565275" y="1739900"/>
          <p14:tracePt t="30349" x="1619250" y="1739900"/>
          <p14:tracePt t="30366" x="1660525" y="1739900"/>
          <p14:tracePt t="30383" x="1717675" y="1739900"/>
          <p14:tracePt t="30399" x="1746250" y="1739900"/>
          <p14:tracePt t="30415" x="1784350" y="1739900"/>
          <p14:tracePt t="30433" x="1838325" y="1739900"/>
          <p14:tracePt t="30449" x="1882775" y="1739900"/>
          <p14:tracePt t="30466" x="1939925" y="1739900"/>
          <p14:tracePt t="30483" x="2038350" y="1749425"/>
          <p14:tracePt t="30499" x="2082800" y="1749425"/>
          <p14:tracePt t="30515" x="2127250" y="1749425"/>
          <p14:tracePt t="30532" x="2165350" y="1749425"/>
          <p14:tracePt t="30549" x="2197100" y="1749425"/>
          <p14:tracePt t="30565" x="2241550" y="1749425"/>
          <p14:tracePt t="30583" x="2301875" y="1749425"/>
          <p14:tracePt t="30599" x="2355850" y="1749425"/>
          <p14:tracePt t="30616" x="2406650" y="1749425"/>
          <p14:tracePt t="30633" x="2470150" y="1749425"/>
          <p14:tracePt t="30649" x="2514600" y="1746250"/>
          <p14:tracePt t="30666" x="2559050" y="1739900"/>
          <p14:tracePt t="30683" x="2635250" y="1739900"/>
          <p14:tracePt t="30699" x="2695575" y="1739900"/>
          <p14:tracePt t="30716" x="2800350" y="1746250"/>
          <p14:tracePt t="30733" x="3003550" y="1790700"/>
          <p14:tracePt t="30750" x="3165475" y="1825625"/>
          <p14:tracePt t="30765" x="3295650" y="1844675"/>
          <p14:tracePt t="30783" x="3470275" y="1851025"/>
          <p14:tracePt t="30798" x="3552825" y="1851025"/>
          <p14:tracePt t="30816" x="3638550" y="1838325"/>
          <p14:tracePt t="30833" x="3733800" y="1838325"/>
          <p14:tracePt t="30849" x="3835400" y="1838325"/>
          <p14:tracePt t="30866" x="3943350" y="1851025"/>
          <p14:tracePt t="30883" x="4067175" y="1876425"/>
          <p14:tracePt t="30899" x="4117975" y="1876425"/>
          <p14:tracePt t="30915" x="4162425" y="1876425"/>
          <p14:tracePt t="30933" x="4194175" y="1876425"/>
          <p14:tracePt t="30949" x="4216400" y="1876425"/>
          <p14:tracePt t="30967" x="4238625" y="1873250"/>
          <p14:tracePt t="30984" x="4254500" y="1870075"/>
          <p14:tracePt t="30999" x="4264025" y="1870075"/>
          <p14:tracePt t="31106" x="4267200" y="1870075"/>
          <p14:tracePt t="32012" x="4260850" y="1870075"/>
          <p14:tracePt t="32019" x="4257675" y="1870075"/>
          <p14:tracePt t="32032" x="4225925" y="1885950"/>
          <p14:tracePt t="32048" x="4133850" y="1901825"/>
          <p14:tracePt t="32066" x="4016375" y="1920875"/>
          <p14:tracePt t="32083" x="3844925" y="1978025"/>
          <p14:tracePt t="32116" x="3578225" y="2095500"/>
          <p14:tracePt t="32148" x="3270250" y="2235200"/>
          <p14:tracePt t="32167" x="3171825" y="2270125"/>
          <p14:tracePt t="32183" x="3057525" y="2305050"/>
          <p14:tracePt t="32199" x="3013075" y="2317750"/>
          <p14:tracePt t="32216" x="2968625" y="2317750"/>
          <p14:tracePt t="32233" x="2898775" y="2317750"/>
          <p14:tracePt t="32249" x="2844800" y="2317750"/>
          <p14:tracePt t="32265" x="2803525" y="2317750"/>
          <p14:tracePt t="32282" x="2740025" y="2317750"/>
          <p14:tracePt t="32299" x="2701925" y="2317750"/>
          <p14:tracePt t="32316" x="2673350" y="2317750"/>
          <p14:tracePt t="32334" x="2593975" y="2295525"/>
          <p14:tracePt t="32349" x="2508250" y="2279650"/>
          <p14:tracePt t="32366" x="2422525" y="2263775"/>
          <p14:tracePt t="32383" x="2263775" y="2212975"/>
          <p14:tracePt t="32399" x="2155825" y="2187575"/>
          <p14:tracePt t="32415" x="2022475" y="2152650"/>
          <p14:tracePt t="32417" x="1952625" y="2127250"/>
          <p14:tracePt t="32432" x="1809750" y="2098675"/>
          <p14:tracePt t="32449" x="1638300" y="2082800"/>
          <p14:tracePt t="32466" x="1454150" y="2063750"/>
          <p14:tracePt t="32482" x="1155700" y="2025650"/>
          <p14:tracePt t="32499" x="962025" y="2025650"/>
          <p14:tracePt t="32516" x="800100" y="2025650"/>
          <p14:tracePt t="32532" x="638175" y="2025650"/>
          <p14:tracePt t="32548" x="558800" y="2025650"/>
          <p14:tracePt t="32565" x="504825" y="2019300"/>
          <p14:tracePt t="32582" x="441325" y="2006600"/>
          <p14:tracePt t="32598" x="419100" y="1993900"/>
          <p14:tracePt t="32615" x="390525" y="1993900"/>
          <p14:tracePt t="32632" x="374650" y="1993900"/>
          <p14:tracePt t="32649" x="365125" y="1993900"/>
          <p14:tracePt t="32665" x="361950" y="1993900"/>
          <p14:tracePt t="32705" x="368300" y="1993900"/>
          <p14:tracePt t="32716" x="371475" y="1993900"/>
          <p14:tracePt t="32733" x="387350" y="1990725"/>
          <p14:tracePt t="32749" x="406400" y="1990725"/>
          <p14:tracePt t="32766" x="419100" y="1990725"/>
          <p14:tracePt t="32783" x="450850" y="1990725"/>
          <p14:tracePt t="32799" x="466725" y="1990725"/>
          <p14:tracePt t="32815" x="488950" y="1990725"/>
          <p14:tracePt t="32832" x="508000" y="1990725"/>
          <p14:tracePt t="32848" x="517525" y="1990725"/>
          <p14:tracePt t="32865" x="523875" y="1990725"/>
          <p14:tracePt t="33112" x="527050" y="1990725"/>
          <p14:tracePt t="33120" x="533400" y="1990725"/>
          <p14:tracePt t="33133" x="555625" y="1984375"/>
          <p14:tracePt t="33149" x="584200" y="1971675"/>
          <p14:tracePt t="33166" x="638175" y="1958975"/>
          <p14:tracePt t="33199" x="787400" y="1946275"/>
          <p14:tracePt t="33232" x="869950" y="1946275"/>
          <p14:tracePt t="33249" x="885825" y="1946275"/>
          <p14:tracePt t="33265" x="908050" y="1946275"/>
          <p14:tracePt t="33282" x="949325" y="1946275"/>
          <p14:tracePt t="33298" x="971550" y="1946275"/>
          <p14:tracePt t="33315" x="1000125" y="1946275"/>
          <p14:tracePt t="33332" x="1025525" y="1946275"/>
          <p14:tracePt t="33349" x="1054100" y="1946275"/>
          <p14:tracePt t="33366" x="1069975" y="1946275"/>
          <p14:tracePt t="33382" x="1101725" y="1946275"/>
          <p14:tracePt t="33398" x="1123950" y="1946275"/>
          <p14:tracePt t="33415" x="1162050" y="1955800"/>
          <p14:tracePt t="33432" x="1235075" y="1968500"/>
          <p14:tracePt t="33449" x="1308100" y="1974850"/>
          <p14:tracePt t="33466" x="1390650" y="1990725"/>
          <p14:tracePt t="33482" x="1482725" y="2019300"/>
          <p14:tracePt t="33499" x="1539875" y="2032000"/>
          <p14:tracePt t="33515" x="1584325" y="2038350"/>
          <p14:tracePt t="33532" x="1647825" y="2051050"/>
          <p14:tracePt t="33548" x="1685925" y="2051050"/>
          <p14:tracePt t="33565" x="1730375" y="2057400"/>
          <p14:tracePt t="33582" x="1784350" y="2070100"/>
          <p14:tracePt t="33598" x="1800225" y="2070100"/>
          <p14:tracePt t="33616" x="1809750" y="2070100"/>
          <p14:tracePt t="33632" x="1825625" y="2070100"/>
          <p14:tracePt t="33665" x="1835150" y="2070100"/>
          <p14:tracePt t="33682" x="1854200" y="2079625"/>
          <p14:tracePt t="33699" x="1892300" y="2092325"/>
          <p14:tracePt t="33716" x="1955800" y="2098675"/>
          <p14:tracePt t="33732" x="2076450" y="2114550"/>
          <p14:tracePt t="33749" x="2159000" y="2124075"/>
          <p14:tracePt t="33765" x="2232025" y="2139950"/>
          <p14:tracePt t="33782" x="2352675" y="2155825"/>
          <p14:tracePt t="33798" x="2438400" y="2168525"/>
          <p14:tracePt t="33815" x="2524125" y="2184400"/>
          <p14:tracePt t="33832" x="2641600" y="2193925"/>
          <p14:tracePt t="33849" x="2698750" y="2193925"/>
          <p14:tracePt t="33865" x="2743200" y="2193925"/>
          <p14:tracePt t="33882" x="2778125" y="2193925"/>
          <p14:tracePt t="33899" x="2787650" y="2193925"/>
          <p14:tracePt t="33915" x="2794000" y="2193925"/>
          <p14:tracePt t="33932" x="2797175" y="2193925"/>
          <p14:tracePt t="34118" x="2803525" y="2193925"/>
          <p14:tracePt t="34126" x="2806700" y="2193925"/>
          <p14:tracePt t="34139" x="2813050" y="2193925"/>
          <p14:tracePt t="34161" x="2822575" y="2193925"/>
          <p14:tracePt t="61542" x="2771775" y="2193925"/>
          <p14:tracePt t="61549" x="2705100" y="2193925"/>
          <p14:tracePt t="61563" x="2555875" y="2193925"/>
          <p14:tracePt t="61579" x="2403475" y="2209800"/>
          <p14:tracePt t="61596" x="2263775" y="2228850"/>
          <p14:tracePt t="61613" x="2028825" y="2282825"/>
          <p14:tracePt t="61646" x="1806575" y="2298700"/>
          <p14:tracePt t="61680" x="1597025" y="2295525"/>
          <p14:tracePt t="61696" x="1511300" y="2286000"/>
          <p14:tracePt t="61713" x="1406525" y="2286000"/>
          <p14:tracePt t="61729" x="1339850" y="2286000"/>
          <p14:tracePt t="61745" x="1266825" y="2286000"/>
          <p14:tracePt t="61762" x="1190625" y="2286000"/>
          <p14:tracePt t="61779" x="1136650" y="2273300"/>
          <p14:tracePt t="61795" x="1108075" y="2260600"/>
          <p14:tracePt t="61813" x="1035050" y="2232025"/>
          <p14:tracePt t="61829" x="968375" y="2203450"/>
          <p14:tracePt t="61846" x="898525" y="2174875"/>
          <p14:tracePt t="61863" x="806450" y="2136775"/>
          <p14:tracePt t="61879" x="762000" y="2124075"/>
          <p14:tracePt t="61896" x="739775" y="2124075"/>
          <p14:tracePt t="61913" x="704850" y="2124075"/>
          <p14:tracePt t="61929" x="695325" y="2120900"/>
          <p14:tracePt t="61946" x="685800" y="2111375"/>
          <p14:tracePt t="61963" x="663575" y="2089150"/>
          <p14:tracePt t="61979" x="654050" y="2079625"/>
          <p14:tracePt t="61995" x="650875" y="2070100"/>
          <p14:tracePt t="62012" x="650875" y="2054225"/>
          <p14:tracePt t="62049" x="650875" y="2051050"/>
          <p14:tracePt t="62063" x="673100" y="2035175"/>
          <p14:tracePt t="62079" x="727075" y="2019300"/>
          <p14:tracePt t="62096" x="800100" y="2012950"/>
          <p14:tracePt t="62113" x="939800" y="2012950"/>
          <p14:tracePt t="62129" x="1022350" y="2012950"/>
          <p14:tracePt t="62145" x="1082675" y="2012950"/>
          <p14:tracePt t="62162" x="1143000" y="2012950"/>
          <p14:tracePt t="62179" x="1165225" y="2012950"/>
          <p14:tracePt t="62196" x="1190625" y="2012950"/>
          <p14:tracePt t="62213" x="1203325" y="2012950"/>
          <p14:tracePt t="62270" x="1196975" y="2006600"/>
          <p14:tracePt t="62277" x="1193800" y="2003425"/>
          <p14:tracePt t="62284" x="1181100" y="1997075"/>
          <p14:tracePt t="62295" x="1162050" y="1990725"/>
          <p14:tracePt t="62313" x="1127125" y="1974850"/>
          <p14:tracePt t="62329" x="1098550" y="1974850"/>
          <p14:tracePt t="62346" x="1089025" y="1974850"/>
          <p14:tracePt t="62363" x="1073150" y="1974850"/>
          <p14:tracePt t="62398" x="1076325" y="1974850"/>
          <p14:tracePt t="62412" x="1104900" y="1987550"/>
          <p14:tracePt t="62429" x="1162050" y="2009775"/>
          <p14:tracePt t="62446" x="1292225" y="2054225"/>
          <p14:tracePt t="62463" x="1619250" y="2200275"/>
          <p14:tracePt t="62480" x="1949450" y="2308225"/>
          <p14:tracePt t="62497" x="2251075" y="2387600"/>
          <p14:tracePt t="62514" x="2701925" y="2454275"/>
          <p14:tracePt t="62530" x="2905125" y="2454275"/>
          <p14:tracePt t="62546" x="3044825" y="2441575"/>
          <p14:tracePt t="62562" x="3181350" y="2393950"/>
          <p14:tracePt t="62579" x="3238500" y="2365375"/>
          <p14:tracePt t="62596" x="3279775" y="2330450"/>
          <p14:tracePt t="62613" x="3327400" y="2301875"/>
          <p14:tracePt t="62629" x="3359150" y="2289175"/>
          <p14:tracePt t="62646" x="3384550" y="2270125"/>
          <p14:tracePt t="62663" x="3397250" y="2254250"/>
          <p14:tracePt t="62679" x="3413125" y="2244725"/>
          <p14:tracePt t="62695" x="3422650" y="2235200"/>
          <p14:tracePt t="62712" x="3432175" y="2216150"/>
          <p14:tracePt t="65526" x="3381375" y="2209800"/>
          <p14:tracePt t="65533" x="3289300" y="2200275"/>
          <p14:tracePt t="65546" x="3105150" y="2181225"/>
          <p14:tracePt t="65562" x="2879725" y="2171700"/>
          <p14:tracePt t="65579" x="2651125" y="2171700"/>
          <p14:tracePt t="65596" x="2444750" y="2162175"/>
          <p14:tracePt t="65612" x="2181225" y="2124075"/>
          <p14:tracePt t="65646" x="1841500" y="2073275"/>
          <p14:tracePt t="65678" x="1603375" y="2032000"/>
          <p14:tracePt t="65696" x="1447800" y="2012950"/>
          <p14:tracePt t="65712" x="1377950" y="2012950"/>
          <p14:tracePt t="65729" x="1317625" y="2012950"/>
          <p14:tracePt t="65746" x="1247775" y="2012950"/>
          <p14:tracePt t="65763" x="1212850" y="2000250"/>
          <p14:tracePt t="65780" x="1165225" y="1987550"/>
          <p14:tracePt t="65795" x="1130300" y="1981200"/>
          <p14:tracePt t="65812" x="1095375" y="1981200"/>
          <p14:tracePt t="65828" x="1066800" y="1981200"/>
          <p14:tracePt t="65846" x="1050925" y="1981200"/>
          <p14:tracePt t="65862" x="1041400" y="1981200"/>
          <p14:tracePt t="65878" x="1031875" y="1981200"/>
          <p14:tracePt t="65896" x="1012825" y="1981200"/>
          <p14:tracePt t="65912" x="1003300" y="1971675"/>
          <p14:tracePt t="65928" x="993775" y="1962150"/>
          <p14:tracePt t="65946" x="971550" y="1952625"/>
          <p14:tracePt t="65962" x="962025" y="1952625"/>
          <p14:tracePt t="65978" x="952500" y="1952625"/>
          <p14:tracePt t="66019" x="949325" y="1952625"/>
          <p14:tracePt t="66028" x="942975" y="1952625"/>
          <p14:tracePt t="66047" x="923925" y="1952625"/>
          <p14:tracePt t="66062" x="914400" y="1952625"/>
          <p14:tracePt t="66078" x="904875" y="1952625"/>
          <p14:tracePt t="66096" x="889000" y="1952625"/>
          <p14:tracePt t="66112" x="889000" y="1958975"/>
          <p14:tracePt t="66129" x="889000" y="1962150"/>
          <p14:tracePt t="66146" x="889000" y="1968500"/>
          <p14:tracePt t="66162" x="889000" y="1984375"/>
          <p14:tracePt t="66179" x="889000" y="1987550"/>
          <p14:tracePt t="66195" x="895350" y="2003425"/>
          <p14:tracePt t="66212" x="904875" y="2012950"/>
          <p14:tracePt t="66229" x="933450" y="2032000"/>
          <p14:tracePt t="66246" x="1000125" y="2051050"/>
          <p14:tracePt t="66262" x="1035050" y="2063750"/>
          <p14:tracePt t="66278" x="1082675" y="2070100"/>
          <p14:tracePt t="66295" x="1143000" y="2070100"/>
          <p14:tracePt t="66312" x="1187450" y="2070100"/>
          <p14:tracePt t="66329" x="1238250" y="2070100"/>
          <p14:tracePt t="66346" x="1333500" y="2070100"/>
          <p14:tracePt t="66362" x="1393825" y="2063750"/>
          <p14:tracePt t="66379" x="1454150" y="2063750"/>
          <p14:tracePt t="66396" x="1524000" y="2063750"/>
          <p14:tracePt t="66412" x="1568450" y="2063750"/>
          <p14:tracePt t="66429" x="1628775" y="2063750"/>
          <p14:tracePt t="66446" x="1724025" y="2057400"/>
          <p14:tracePt t="66462" x="1784350" y="2051050"/>
          <p14:tracePt t="66478" x="1879600" y="2035175"/>
          <p14:tracePt t="66495" x="2079625" y="2000250"/>
          <p14:tracePt t="66512" x="2219325" y="1990725"/>
          <p14:tracePt t="66528" x="2301875" y="1984375"/>
          <p14:tracePt t="66546" x="2400300" y="1971675"/>
          <p14:tracePt t="66562" x="2463800" y="1971675"/>
          <p14:tracePt t="66579" x="2524125" y="1962150"/>
          <p14:tracePt t="66596" x="2603500" y="1936750"/>
          <p14:tracePt t="66612" x="2679700" y="1920875"/>
          <p14:tracePt t="66628" x="2774950" y="1905000"/>
          <p14:tracePt t="66646" x="2949575" y="1895475"/>
          <p14:tracePt t="66662" x="3022600" y="1895475"/>
          <p14:tracePt t="66679" x="3073400" y="1895475"/>
          <p14:tracePt t="66696" x="3136900" y="1895475"/>
          <p14:tracePt t="66712" x="3165475" y="1895475"/>
          <p14:tracePt t="66729" x="3187700" y="1895475"/>
          <p14:tracePt t="66746" x="3228975" y="1895475"/>
          <p14:tracePt t="66762" x="3251200" y="1895475"/>
          <p14:tracePt t="66778" x="3267075" y="1898650"/>
          <p14:tracePt t="66795" x="3279775" y="1898650"/>
          <p14:tracePt t="66854" x="3273425" y="1898650"/>
          <p14:tracePt t="66862" x="3270250" y="1898650"/>
          <p14:tracePt t="66869" x="3257550" y="1898650"/>
          <p14:tracePt t="66878" x="3254375" y="1898650"/>
          <p14:tracePt t="66896" x="3232150" y="1908175"/>
          <p14:tracePt t="66912" x="3203575" y="1920875"/>
          <p14:tracePt t="66929" x="3155950" y="1939925"/>
          <p14:tracePt t="66946" x="3000375" y="1965325"/>
          <p14:tracePt t="66962" x="2886075" y="1971675"/>
          <p14:tracePt t="66979" x="2800350" y="1981200"/>
          <p14:tracePt t="66996" x="2714625" y="1981200"/>
          <p14:tracePt t="67013" x="2673350" y="1981200"/>
          <p14:tracePt t="67029" x="2651125" y="1981200"/>
          <p14:tracePt t="67045" x="2609850" y="1981200"/>
          <p14:tracePt t="67062" x="2587625" y="1981200"/>
          <p14:tracePt t="67078" x="2559050" y="1987550"/>
          <p14:tracePt t="67096" x="2536825" y="1987550"/>
          <p14:tracePt t="67112" x="2527300" y="1987550"/>
          <p14:tracePt t="67129" x="2511425" y="1987550"/>
          <p14:tracePt t="67146" x="2498725" y="1990725"/>
          <p14:tracePt t="67211" x="2492375" y="1990725"/>
          <p14:tracePt t="67219" x="2489200" y="1990725"/>
          <p14:tracePt t="67233" x="2482850" y="1990725"/>
          <p14:tracePt t="67261" x="2479675" y="1990725"/>
          <p14:tracePt t="69388" x="2454275" y="2003425"/>
          <p14:tracePt t="69395" x="2425700" y="2025650"/>
          <p14:tracePt t="69412" x="2352675" y="2079625"/>
          <p14:tracePt t="69429" x="2282825" y="2127250"/>
          <p14:tracePt t="69445" x="2212975" y="2197100"/>
          <p14:tracePt t="69462" x="2159000" y="2270125"/>
          <p14:tracePt t="69495" x="2025650" y="2428875"/>
          <p14:tracePt t="69528" x="1917700" y="2571750"/>
          <p14:tracePt t="69545" x="1847850" y="2663825"/>
          <p14:tracePt t="69562" x="1822450" y="2708275"/>
          <p14:tracePt t="69578" x="1790700" y="2733675"/>
          <p14:tracePt t="69595" x="1752600" y="2778125"/>
          <p14:tracePt t="69612" x="1730375" y="2794000"/>
          <p14:tracePt t="69629" x="1717675" y="2809875"/>
          <p14:tracePt t="69646" x="1704975" y="2825750"/>
          <p14:tracePt t="69662" x="1695450" y="2835275"/>
          <p14:tracePt t="69678" x="1679575" y="2844800"/>
          <p14:tracePt t="69695" x="1663700" y="2867025"/>
          <p14:tracePt t="69712" x="1654175" y="2876550"/>
          <p14:tracePt t="69728" x="1625600" y="2886075"/>
          <p14:tracePt t="69745" x="1587500" y="2911475"/>
          <p14:tracePt t="69762" x="1552575" y="2924175"/>
          <p14:tracePt t="69779" x="1504950" y="2936875"/>
          <p14:tracePt t="69795" x="1470025" y="2952750"/>
          <p14:tracePt t="69811" x="1441450" y="2959100"/>
          <p14:tracePt t="69828" x="1419225" y="2959100"/>
          <p14:tracePt t="69845" x="1384300" y="2959100"/>
          <p14:tracePt t="69861" x="1374775" y="2959100"/>
          <p14:tracePt t="69878" x="1365250" y="2959100"/>
          <p14:tracePt t="69880" x="1358900" y="2959100"/>
          <p14:tracePt t="69895" x="1349375" y="2959100"/>
          <p14:tracePt t="69911" x="1336675" y="2959100"/>
          <p14:tracePt t="69928" x="1327150" y="2959100"/>
          <p14:tracePt t="69945" x="1320800" y="2959100"/>
          <p14:tracePt t="69988" x="1314450" y="2959100"/>
          <p14:tracePt t="70002" x="1311275" y="2959100"/>
          <p14:tracePt t="70016" x="1304925" y="2959100"/>
          <p14:tracePt t="70787" x="1301750" y="2959100"/>
          <p14:tracePt t="70794" x="1295400" y="2959100"/>
          <p14:tracePt t="70801" x="1292225" y="2959100"/>
          <p14:tracePt t="70811" x="1285875" y="2959100"/>
          <p14:tracePt t="70828" x="1270000" y="2959100"/>
          <p14:tracePt t="71645" x="1285875" y="2959100"/>
          <p14:tracePt t="71651" x="1301750" y="2959100"/>
          <p14:tracePt t="71662" x="1327150" y="2959100"/>
          <p14:tracePt t="71679" x="1400175" y="2959100"/>
          <p14:tracePt t="71695" x="1463675" y="2968625"/>
          <p14:tracePt t="71711" x="1514475" y="2974975"/>
          <p14:tracePt t="71744" x="1644650" y="2974975"/>
          <p14:tracePt t="71778" x="1806575" y="2959100"/>
          <p14:tracePt t="71795" x="1879600" y="2952750"/>
          <p14:tracePt t="71812" x="1946275" y="2952750"/>
          <p14:tracePt t="71829" x="2041525" y="2952750"/>
          <p14:tracePt t="71845" x="2101850" y="2952750"/>
          <p14:tracePt t="71861" x="2162175" y="2952750"/>
          <p14:tracePt t="71878" x="2225675" y="2940050"/>
          <p14:tracePt t="71894" x="2254250" y="2933700"/>
          <p14:tracePt t="71911" x="2286000" y="2921000"/>
          <p14:tracePt t="71929" x="2320925" y="2908300"/>
          <p14:tracePt t="71945" x="2349500" y="2895600"/>
          <p14:tracePt t="71962" x="2381250" y="2895600"/>
          <p14:tracePt t="71979" x="2419350" y="2889250"/>
          <p14:tracePt t="71995" x="2451100" y="2886075"/>
          <p14:tracePt t="72012" x="2473325" y="2879725"/>
          <p14:tracePt t="72028" x="2514600" y="2873375"/>
          <p14:tracePt t="72045" x="2536825" y="2867025"/>
          <p14:tracePt t="72062" x="2559050" y="2867025"/>
          <p14:tracePt t="72078" x="2622550" y="2860675"/>
          <p14:tracePt t="72095" x="2667000" y="2860675"/>
          <p14:tracePt t="72112" x="2695575" y="2860675"/>
          <p14:tracePt t="72128" x="2724150" y="2863850"/>
          <p14:tracePt t="72144" x="2733675" y="2863850"/>
          <p14:tracePt t="72161" x="2736850" y="2863850"/>
          <p14:tracePt t="72178" x="2755900" y="2863850"/>
          <p14:tracePt t="72458" x="2762250" y="2863850"/>
          <p14:tracePt t="76462" x="2806700" y="2863850"/>
          <p14:tracePt t="76469" x="2876550" y="2863850"/>
          <p14:tracePt t="76477" x="2955925" y="2863850"/>
          <p14:tracePt t="76494" x="3117850" y="2863850"/>
          <p14:tracePt t="76511" x="3279775" y="2863850"/>
          <p14:tracePt t="76528" x="3384550" y="2870200"/>
          <p14:tracePt t="76545" x="3479800" y="2886075"/>
          <p14:tracePt t="76578" x="3654425" y="2917825"/>
          <p14:tracePt t="76612" x="3762375" y="2924175"/>
          <p14:tracePt t="76628" x="3790950" y="2924175"/>
          <p14:tracePt t="76645" x="3813175" y="2924175"/>
          <p14:tracePt t="76662" x="3832225" y="2924175"/>
          <p14:tracePt t="76678" x="3841750" y="2921000"/>
          <p14:tracePt t="76695" x="3851275" y="2921000"/>
          <p14:tracePt t="76711" x="3867150" y="2917825"/>
          <p14:tracePt t="76728" x="3883025" y="2911475"/>
          <p14:tracePt t="76744" x="3892550" y="2911475"/>
          <p14:tracePt t="76762" x="3905250" y="2905125"/>
          <p14:tracePt t="76778" x="3914775" y="2905125"/>
          <p14:tracePt t="76795" x="3927475" y="2905125"/>
          <p14:tracePt t="76812" x="3946525" y="2905125"/>
          <p14:tracePt t="76828" x="3956050" y="2905125"/>
          <p14:tracePt t="76844" x="3965575" y="2905125"/>
          <p14:tracePt t="76861" x="3971925" y="2905125"/>
          <p14:tracePt t="76905" x="3968750" y="2901950"/>
          <p14:tracePt t="76912" x="3962400" y="2895600"/>
          <p14:tracePt t="76927" x="3949700" y="2886075"/>
          <p14:tracePt t="76944" x="3911600" y="2873375"/>
          <p14:tracePt t="76961" x="3844925" y="2847975"/>
          <p14:tracePt t="76977" x="3806825" y="2835275"/>
          <p14:tracePt t="76994" x="3762375" y="2816225"/>
          <p14:tracePt t="77011" x="3689350" y="2797175"/>
          <p14:tracePt t="77028" x="3625850" y="2781300"/>
          <p14:tracePt t="77045" x="3562350" y="2768600"/>
          <p14:tracePt t="77061" x="3470275" y="2740025"/>
          <p14:tracePt t="77078" x="3409950" y="2733675"/>
          <p14:tracePt t="77095" x="3346450" y="2724150"/>
          <p14:tracePt t="77111" x="3292475" y="2724150"/>
          <p14:tracePt t="77127" x="3270250" y="2724150"/>
          <p14:tracePt t="77144" x="3260725" y="2724150"/>
          <p14:tracePt t="77161" x="3241675" y="2724150"/>
          <p14:tracePt t="77178" x="3235325" y="2724150"/>
          <p14:tracePt t="77240" x="3238500" y="2724150"/>
          <p14:tracePt t="77247" x="3241675" y="2724150"/>
          <p14:tracePt t="77261" x="3257550" y="2724150"/>
          <p14:tracePt t="77277" x="3267075" y="2724150"/>
          <p14:tracePt t="77294" x="3282950" y="2724150"/>
          <p14:tracePt t="77311" x="3324225" y="2724150"/>
          <p14:tracePt t="77328" x="3340100" y="2724150"/>
          <p14:tracePt t="77345" x="3359150" y="2724150"/>
          <p14:tracePt t="77361" x="3400425" y="2724150"/>
          <p14:tracePt t="77378" x="3444875" y="2724150"/>
          <p14:tracePt t="77394" x="3473450" y="2724150"/>
          <p14:tracePt t="77411" x="3521075" y="2724150"/>
          <p14:tracePt t="77427" x="3549650" y="2724150"/>
          <p14:tracePt t="77445" x="3581400" y="2724150"/>
          <p14:tracePt t="77461" x="3629025" y="2711450"/>
          <p14:tracePt t="77478" x="3673475" y="2698750"/>
          <p14:tracePt t="77494" x="3711575" y="2679700"/>
          <p14:tracePt t="77498" x="3736975" y="2679700"/>
          <p14:tracePt t="77511" x="3765550" y="2679700"/>
          <p14:tracePt t="77527" x="3797300" y="2679700"/>
          <p14:tracePt t="77544" x="3813175" y="2679700"/>
          <p14:tracePt t="77561" x="3832225" y="2679700"/>
          <p14:tracePt t="77578" x="3841750" y="2679700"/>
          <p14:tracePt t="77594" x="3857625" y="2679700"/>
          <p14:tracePt t="77611" x="3870325" y="2679700"/>
          <p14:tracePt t="77628" x="3883025" y="2679700"/>
          <p14:tracePt t="77644" x="3892550" y="2679700"/>
          <p14:tracePt t="77661" x="3911600" y="2679700"/>
          <p14:tracePt t="77677" x="3921125" y="2679700"/>
          <p14:tracePt t="77694" x="3930650" y="2679700"/>
          <p14:tracePt t="77711" x="3952875" y="2692400"/>
          <p14:tracePt t="77727" x="3962400" y="2692400"/>
          <p14:tracePt t="77745" x="3971925" y="2698750"/>
          <p14:tracePt t="77761" x="3987800" y="2701925"/>
          <p14:tracePt t="77778" x="4000500" y="2708275"/>
          <p14:tracePt t="77794" x="4013200" y="2708275"/>
          <p14:tracePt t="77811" x="4025900" y="2714625"/>
          <p14:tracePt t="77827" x="4032250" y="2714625"/>
          <p14:tracePt t="77861" x="4035425" y="2714625"/>
          <p14:tracePt t="77897" x="4041775" y="2714625"/>
          <p14:tracePt t="77904" x="4051300" y="2714625"/>
          <p14:tracePt t="77911" x="4057650" y="2714625"/>
          <p14:tracePt t="77928" x="4060825" y="2717800"/>
          <p14:tracePt t="77944" x="4060825" y="2724150"/>
          <p14:tracePt t="78012" x="4067175" y="2724150"/>
          <p14:tracePt t="78040" x="4070350" y="2724150"/>
          <p14:tracePt t="78047" x="4076700" y="2724150"/>
          <p14:tracePt t="78068" x="4076700" y="2727325"/>
          <p14:tracePt t="78805" x="4098925" y="2733675"/>
          <p14:tracePt t="78811" x="4124325" y="2740025"/>
          <p14:tracePt t="78828" x="4187825" y="2755900"/>
          <p14:tracePt t="78846" x="4286250" y="2768600"/>
          <p14:tracePt t="78861" x="4346575" y="2768600"/>
          <p14:tracePt t="78878" x="4397375" y="2768600"/>
          <p14:tracePt t="78896" x="4492625" y="2768600"/>
          <p14:tracePt t="78927" x="4572000" y="2768600"/>
          <p14:tracePt t="78960" x="4648200" y="2768600"/>
          <p14:tracePt t="78977" x="4686300" y="2768600"/>
          <p14:tracePt t="78994" x="4708525" y="2768600"/>
          <p14:tracePt t="79010" x="4749800" y="2768600"/>
          <p14:tracePt t="79028" x="4765675" y="2768600"/>
          <p14:tracePt t="79044" x="4778375" y="2768600"/>
          <p14:tracePt t="79061" x="4800600" y="2768600"/>
          <p14:tracePt t="79077" x="4810125" y="2768600"/>
          <p14:tracePt t="79094" x="4832350" y="2768600"/>
          <p14:tracePt t="79111" x="4864100" y="2768600"/>
          <p14:tracePt t="79127" x="4902200" y="2768600"/>
          <p14:tracePt t="79145" x="4937125" y="2768600"/>
          <p14:tracePt t="79161" x="5000625" y="2768600"/>
          <p14:tracePt t="79177" x="5035550" y="2768600"/>
          <p14:tracePt t="79194" x="5057775" y="2768600"/>
          <p14:tracePt t="79211" x="5099050" y="2768600"/>
          <p14:tracePt t="79227" x="5121275" y="2762250"/>
          <p14:tracePt t="79245" x="5162550" y="2755900"/>
          <p14:tracePt t="79260" x="5191125" y="2755900"/>
          <p14:tracePt t="79278" x="5207000" y="2755900"/>
          <p14:tracePt t="79294" x="5216525" y="2755900"/>
          <p14:tracePt t="79311" x="5232400" y="2755900"/>
          <p14:tracePt t="79327" x="5241925" y="2755900"/>
          <p14:tracePt t="79626" x="5238750" y="2755900"/>
          <p14:tracePt t="79633" x="5235575" y="2755900"/>
          <p14:tracePt t="79646" x="5219700" y="2755900"/>
          <p14:tracePt t="79661" x="5203825" y="2755900"/>
          <p14:tracePt t="79678" x="5181600" y="2755900"/>
          <p14:tracePt t="79695" x="5162550" y="2755900"/>
          <p14:tracePt t="79711" x="5153025" y="2755900"/>
          <p14:tracePt t="79727" x="5137150" y="2755900"/>
          <p14:tracePt t="79745" x="5121275" y="2755900"/>
          <p14:tracePt t="79761" x="5111750" y="2755900"/>
          <p14:tracePt t="79777" x="5102225" y="2755900"/>
          <p14:tracePt t="79796" x="5083175" y="2755900"/>
          <p14:tracePt t="79811" x="5067300" y="2755900"/>
          <p14:tracePt t="79828" x="5051425" y="2755900"/>
          <p14:tracePt t="79845" x="5026025" y="2755900"/>
          <p14:tracePt t="79861" x="5016500" y="2755900"/>
          <p14:tracePt t="79877" x="5006975" y="2755900"/>
          <p14:tracePt t="79895" x="4984750" y="2755900"/>
          <p14:tracePt t="79911" x="4975225" y="2755900"/>
          <p14:tracePt t="79928" x="4965700" y="2755900"/>
          <p14:tracePt t="79945" x="4953000" y="2755900"/>
          <p14:tracePt t="79961" x="4937125" y="2755900"/>
          <p14:tracePt t="79977" x="4927600" y="2755900"/>
          <p14:tracePt t="79995" x="4918075" y="2755900"/>
          <p14:tracePt t="80061" x="4924425" y="2755900"/>
          <p14:tracePt t="80067" x="4927600" y="2749550"/>
          <p14:tracePt t="80078" x="4933950" y="2749550"/>
          <p14:tracePt t="80095" x="4953000" y="2749550"/>
          <p14:tracePt t="80111" x="4962525" y="2749550"/>
          <p14:tracePt t="80128" x="4972050" y="2749550"/>
          <p14:tracePt t="80144" x="4994275" y="2749550"/>
          <p14:tracePt t="80160" x="5003800" y="2749550"/>
          <p14:tracePt t="80177" x="5013325" y="2749550"/>
          <p14:tracePt t="80195" x="5026025" y="2749550"/>
          <p14:tracePt t="80211" x="5041900" y="2749550"/>
          <p14:tracePt t="80227" x="5051425" y="2749550"/>
          <p14:tracePt t="80244" x="5067300" y="2749550"/>
          <p14:tracePt t="80261" x="5076825" y="2749550"/>
          <p14:tracePt t="80277" x="5080000" y="2749550"/>
          <p14:tracePt t="80294" x="5095875" y="2749550"/>
          <p14:tracePt t="80311" x="5105400" y="2749550"/>
          <p14:tracePt t="80327" x="5114925" y="2749550"/>
          <p14:tracePt t="80344" x="5130800" y="2749550"/>
          <p14:tracePt t="80360" x="5146675" y="2749550"/>
          <p14:tracePt t="80377" x="5175250" y="2749550"/>
          <p14:tracePt t="80395" x="5235575" y="2749550"/>
          <p14:tracePt t="80410" x="5267325" y="2749550"/>
          <p14:tracePt t="80427" x="5289550" y="2749550"/>
          <p14:tracePt t="80445" x="5302250" y="2749550"/>
          <p14:tracePt t="80461" x="5318125" y="2749550"/>
          <p14:tracePt t="80477" x="5327650" y="2749550"/>
          <p14:tracePt t="80495" x="5343525" y="2749550"/>
          <p14:tracePt t="80511" x="5353050" y="2749550"/>
          <p14:tracePt t="80528" x="5378450" y="2749550"/>
          <p14:tracePt t="80530" x="5391150" y="2749550"/>
          <p14:tracePt t="80544" x="5400675" y="2749550"/>
          <p14:tracePt t="80560" x="5422900" y="2749550"/>
          <p14:tracePt t="80577" x="5432425" y="2749550"/>
          <p14:tracePt t="80595" x="5445125" y="2749550"/>
          <p14:tracePt t="80611" x="5454650" y="2749550"/>
          <p14:tracePt t="80627" x="5470525" y="2749550"/>
          <p14:tracePt t="80645" x="5476875" y="2749550"/>
          <p14:tracePt t="80660" x="5486400" y="2749550"/>
          <p14:tracePt t="80988" x="5489575" y="2749550"/>
          <p14:tracePt t="81010" x="5486400" y="2749550"/>
          <p14:tracePt t="81417" x="5505450" y="2743200"/>
          <p14:tracePt t="81424" x="5521325" y="2743200"/>
          <p14:tracePt t="81431" x="5534025" y="2743200"/>
          <p14:tracePt t="81444" x="5578475" y="2743200"/>
          <p14:tracePt t="81461" x="5629275" y="2743200"/>
          <p14:tracePt t="81477" x="5699125" y="2743200"/>
          <p14:tracePt t="81494" x="5832475" y="2765425"/>
          <p14:tracePt t="81527" x="5930900" y="2784475"/>
          <p14:tracePt t="81561" x="6029325" y="2784475"/>
          <p14:tracePt t="81577" x="6051550" y="2784475"/>
          <p14:tracePt t="81594" x="6089650" y="2784475"/>
          <p14:tracePt t="81611" x="6115050" y="2781300"/>
          <p14:tracePt t="81627" x="6137275" y="2781300"/>
          <p14:tracePt t="81644" x="6149975" y="2781300"/>
          <p14:tracePt t="81660" x="6159500" y="2781300"/>
          <p14:tracePt t="82216" x="6159500" y="2778125"/>
          <p14:tracePt t="82222" x="6159500" y="2771775"/>
          <p14:tracePt t="82274" x="6153150" y="2771775"/>
          <p14:tracePt t="82315" x="6146800" y="2771775"/>
          <p14:tracePt t="82337" x="6143625" y="2771775"/>
          <p14:tracePt t="82344" x="6137275" y="2771775"/>
          <p14:tracePt t="82377" x="6118225" y="2771775"/>
          <p14:tracePt t="82395" x="6102350" y="2771775"/>
          <p14:tracePt t="82427" x="6102350" y="2768600"/>
          <p14:tracePt t="82444" x="6121400" y="2768600"/>
          <p14:tracePt t="82461" x="6175375" y="2762250"/>
          <p14:tracePt t="82477" x="6267450" y="2762250"/>
          <p14:tracePt t="82494" x="6477000" y="2784475"/>
          <p14:tracePt t="82510" x="6616700" y="2794000"/>
          <p14:tracePt t="82527" x="6743700" y="2800350"/>
          <p14:tracePt t="82544" x="6953250" y="2828925"/>
          <p14:tracePt t="82561" x="7051675" y="2851150"/>
          <p14:tracePt t="82578" x="7127875" y="2876550"/>
          <p14:tracePt t="82582" x="7153275" y="2882900"/>
          <p14:tracePt t="82594" x="7216775" y="2895600"/>
          <p14:tracePt t="82610" x="7264400" y="2908300"/>
          <p14:tracePt t="82627" x="7299325" y="2921000"/>
          <p14:tracePt t="82644" x="7334250" y="2921000"/>
          <p14:tracePt t="82661" x="7343775" y="2921000"/>
          <p14:tracePt t="82677" x="7353300" y="2921000"/>
          <p14:tracePt t="82694" x="7375525" y="2921000"/>
          <p14:tracePt t="82711" x="7378700" y="2921000"/>
          <p14:tracePt t="82744" x="7388225" y="2921000"/>
          <p14:tracePt t="82760" x="7394575" y="2921000"/>
          <p14:tracePt t="82777" x="7404100" y="2921000"/>
          <p14:tracePt t="82794" x="7423150" y="2914650"/>
          <p14:tracePt t="82810" x="7429500" y="2914650"/>
          <p14:tracePt t="82827" x="7432675" y="2914650"/>
          <p14:tracePt t="82844" x="7439025" y="2908300"/>
          <p14:tracePt t="82877" x="7445375" y="2898775"/>
          <p14:tracePt t="82893" x="7445375" y="2889250"/>
          <p14:tracePt t="82910" x="7445375" y="2879725"/>
          <p14:tracePt t="82927" x="7445375" y="2873375"/>
          <p14:tracePt t="82944" x="7445375" y="2863850"/>
          <p14:tracePt t="82961" x="7445375" y="2860675"/>
          <p14:tracePt t="82977" x="7445375" y="2854325"/>
          <p14:tracePt t="82994" x="7445375" y="2851150"/>
          <p14:tracePt t="83029" x="7445375" y="2844800"/>
          <p14:tracePt t="83937" x="7489825" y="2854325"/>
          <p14:tracePt t="83944" x="7550150" y="2863850"/>
          <p14:tracePt t="83961" x="7645400" y="2873375"/>
          <p14:tracePt t="83978" x="7759700" y="2873375"/>
          <p14:tracePt t="83993" x="7835900" y="2860675"/>
          <p14:tracePt t="84027" x="7937500" y="2825750"/>
          <p14:tracePt t="84060" x="7997825" y="2803525"/>
          <p14:tracePt t="84078" x="8007350" y="2803525"/>
          <p14:tracePt t="84129" x="8010525" y="2803525"/>
          <p14:tracePt t="84135" x="8023225" y="2803525"/>
          <p14:tracePt t="84143" x="8026400" y="2797175"/>
          <p14:tracePt t="84160" x="8035925" y="2787650"/>
          <p14:tracePt t="84177" x="8045450" y="2778125"/>
          <p14:tracePt t="84194" x="8074025" y="2778125"/>
          <p14:tracePt t="84211" x="8086725" y="2778125"/>
          <p14:tracePt t="84228" x="8115300" y="2778125"/>
          <p14:tracePt t="84244" x="8143875" y="2771775"/>
          <p14:tracePt t="84261" x="8175625" y="2759075"/>
          <p14:tracePt t="84277" x="8229600" y="2746375"/>
          <p14:tracePt t="84293" x="8270875" y="2727325"/>
          <p14:tracePt t="84310" x="8293100" y="2720975"/>
          <p14:tracePt t="84327" x="8321675" y="2720975"/>
          <p14:tracePt t="84344" x="8340725" y="2720975"/>
          <p14:tracePt t="84360" x="8353425" y="2720975"/>
          <p14:tracePt t="84378" x="8366125" y="2720975"/>
          <p14:tracePt t="86213" x="8239125" y="2720975"/>
          <p14:tracePt t="86221" x="8074025" y="2720975"/>
          <p14:tracePt t="86228" x="7794625" y="2720975"/>
          <p14:tracePt t="86243" x="7061200" y="2765425"/>
          <p14:tracePt t="86261" x="6188075" y="2847975"/>
          <p14:tracePt t="86278" x="4981575" y="3060700"/>
          <p14:tracePt t="86295" x="4289425" y="3232150"/>
          <p14:tracePt t="86328" x="3114675" y="3517900"/>
          <p14:tracePt t="86362" x="2495550" y="3629025"/>
          <p14:tracePt t="86378" x="2311400" y="3648075"/>
          <p14:tracePt t="86394" x="2162175" y="3667125"/>
          <p14:tracePt t="86410" x="2041525" y="3683000"/>
          <p14:tracePt t="86426" x="1892300" y="3683000"/>
          <p14:tracePt t="86443" x="1809750" y="3683000"/>
          <p14:tracePt t="86460" x="1749425" y="3683000"/>
          <p14:tracePt t="86477" x="1660525" y="3673475"/>
          <p14:tracePt t="86494" x="1616075" y="3660775"/>
          <p14:tracePt t="86510" x="1571625" y="3648075"/>
          <p14:tracePt t="86526" x="1514475" y="3635375"/>
          <p14:tracePt t="86543" x="1482725" y="3622675"/>
          <p14:tracePt t="86560" x="1438275" y="3603625"/>
          <p14:tracePt t="86577" x="1374775" y="3584575"/>
          <p14:tracePt t="86593" x="1311275" y="3568700"/>
          <p14:tracePt t="86610" x="1254125" y="3540125"/>
          <p14:tracePt t="86627" x="1171575" y="3505200"/>
          <p14:tracePt t="86643" x="1120775" y="3460750"/>
          <p14:tracePt t="86660" x="1060450" y="3406775"/>
          <p14:tracePt t="86676" x="984250" y="3308350"/>
          <p14:tracePt t="86693" x="949325" y="3267075"/>
          <p14:tracePt t="86710" x="923925" y="3228975"/>
          <p14:tracePt t="86727" x="879475" y="3197225"/>
          <p14:tracePt t="86743" x="869950" y="3187700"/>
          <p14:tracePt t="86760" x="860425" y="3178175"/>
          <p14:tracePt t="86777" x="857250" y="3178175"/>
          <p14:tracePt t="87034" x="863600" y="3178175"/>
          <p14:tracePt t="87041" x="866775" y="3178175"/>
          <p14:tracePt t="87048" x="879475" y="3178175"/>
          <p14:tracePt t="87060" x="882650" y="3178175"/>
          <p14:tracePt t="87076" x="914400" y="3178175"/>
          <p14:tracePt t="87093" x="946150" y="3171825"/>
          <p14:tracePt t="87110" x="968375" y="3159125"/>
          <p14:tracePt t="87127" x="1009650" y="3136900"/>
          <p14:tracePt t="87143" x="1028700" y="3124200"/>
          <p14:tracePt t="87160" x="1038225" y="3114675"/>
          <p14:tracePt t="87177" x="1057275" y="3111500"/>
          <p14:tracePt t="87194" x="1066800" y="3111500"/>
          <p14:tracePt t="87209" x="1076325" y="3111500"/>
          <p14:tracePt t="87226" x="1085850" y="3111500"/>
          <p14:tracePt t="87319" x="1092200" y="3111500"/>
          <p14:tracePt t="87334" x="1101725" y="3111500"/>
          <p14:tracePt t="87341" x="1108075" y="3111500"/>
          <p14:tracePt t="87427" x="1111250" y="3111500"/>
          <p14:tracePt t="89470" x="1120775" y="3111500"/>
          <p14:tracePt t="89477" x="1133475" y="3111500"/>
          <p14:tracePt t="89493" x="1155700" y="3111500"/>
          <p14:tracePt t="89511" x="1209675" y="3111500"/>
          <p14:tracePt t="89526" x="1292225" y="3095625"/>
          <p14:tracePt t="89543" x="1441450" y="3095625"/>
          <p14:tracePt t="89560" x="1612900" y="3095625"/>
          <p14:tracePt t="89593" x="2149475" y="3140075"/>
          <p14:tracePt t="89628" x="2762250" y="3206750"/>
          <p14:tracePt t="89644" x="2990850" y="3225800"/>
          <p14:tracePt t="89661" x="3381375" y="3244850"/>
          <p14:tracePt t="89676" x="3625850" y="3267075"/>
          <p14:tracePt t="89693" x="3822700" y="3282950"/>
          <p14:tracePt t="89711" x="4032250" y="3308350"/>
          <p14:tracePt t="89726" x="4117975" y="3324225"/>
          <p14:tracePt t="89743" x="4181475" y="3340100"/>
          <p14:tracePt t="89760" x="4244975" y="3352800"/>
          <p14:tracePt t="89777" x="4337050" y="3381375"/>
          <p14:tracePt t="89793" x="4400550" y="3397250"/>
          <p14:tracePt t="89810" x="4473575" y="3403600"/>
          <p14:tracePt t="89826" x="4591050" y="3403600"/>
          <p14:tracePt t="89843" x="4660900" y="3403600"/>
          <p14:tracePt t="89861" x="4714875" y="3403600"/>
          <p14:tracePt t="89876" x="4730750" y="3403600"/>
          <p14:tracePt t="89893" x="4743450" y="3403600"/>
          <p14:tracePt t="89910" x="4746625" y="3403600"/>
          <p14:tracePt t="89946" x="4740275" y="3403600"/>
          <p14:tracePt t="89959" x="4733925" y="3400425"/>
          <p14:tracePt t="89976" x="4676775" y="3384550"/>
          <p14:tracePt t="89993" x="4578350" y="3349625"/>
          <p14:tracePt t="90011" x="4378325" y="3314700"/>
          <p14:tracePt t="90026" x="4238625" y="3298825"/>
          <p14:tracePt t="90043" x="4073525" y="3260725"/>
          <p14:tracePt t="90060" x="3863975" y="3235325"/>
          <p14:tracePt t="90076" x="3721100" y="3190875"/>
          <p14:tracePt t="90093" x="3590925" y="3155950"/>
          <p14:tracePt t="90111" x="3435350" y="3130550"/>
          <p14:tracePt t="90127" x="3349625" y="3114675"/>
          <p14:tracePt t="90144" x="3286125" y="3101975"/>
          <p14:tracePt t="90160" x="3197225" y="3079750"/>
          <p14:tracePt t="90177" x="3133725" y="3067050"/>
          <p14:tracePt t="90193" x="3079750" y="3067050"/>
          <p14:tracePt t="90210" x="3016250" y="3060700"/>
          <p14:tracePt t="90226" x="2971800" y="3060700"/>
          <p14:tracePt t="90243" x="2949575" y="3060700"/>
          <p14:tracePt t="90261" x="2908300" y="3060700"/>
          <p14:tracePt t="90277" x="2892425" y="3060700"/>
          <p14:tracePt t="90293" x="2882900" y="3060700"/>
          <p14:tracePt t="90310" x="2863850" y="3060700"/>
          <p14:tracePt t="90326" x="2854325" y="3060700"/>
          <p14:tracePt t="90343" x="2844800" y="3060700"/>
          <p14:tracePt t="90360" x="2828925" y="3060700"/>
          <p14:tracePt t="90376" x="2816225" y="3060700"/>
          <p14:tracePt t="90393" x="2803525" y="3060700"/>
          <p14:tracePt t="90426" x="2813050" y="3060700"/>
          <p14:tracePt t="90443" x="2838450" y="3070225"/>
          <p14:tracePt t="90460" x="2882900" y="3079750"/>
          <p14:tracePt t="90476" x="2911475" y="3092450"/>
          <p14:tracePt t="90493" x="2955925" y="3098800"/>
          <p14:tracePt t="90510" x="3019425" y="3098800"/>
          <p14:tracePt t="90526" x="3054350" y="3098800"/>
          <p14:tracePt t="90543" x="3098800" y="3098800"/>
          <p14:tracePt t="90560" x="3162300" y="3098800"/>
          <p14:tracePt t="90577" x="3206750" y="3098800"/>
          <p14:tracePt t="90593" x="3241675" y="3098800"/>
          <p14:tracePt t="90610" x="3305175" y="3105150"/>
          <p14:tracePt t="90626" x="3349625" y="3105150"/>
          <p14:tracePt t="90643" x="3394075" y="3117850"/>
          <p14:tracePt t="90660" x="3457575" y="3124200"/>
          <p14:tracePt t="90676" x="3492500" y="3124200"/>
          <p14:tracePt t="90694" x="3536950" y="3124200"/>
          <p14:tracePt t="90710" x="3578225" y="3124200"/>
          <p14:tracePt t="90727" x="3600450" y="3124200"/>
          <p14:tracePt t="90744" x="3609975" y="3124200"/>
          <p14:tracePt t="90760" x="3635375" y="3124200"/>
          <p14:tracePt t="90776" x="3651250" y="3124200"/>
          <p14:tracePt t="90794" x="3660775" y="3124200"/>
          <p14:tracePt t="90810" x="3679825" y="3124200"/>
          <p14:tracePt t="90826" x="3689350" y="3124200"/>
          <p14:tracePt t="90843" x="3698875" y="3124200"/>
          <p14:tracePt t="90889" x="3705225" y="3124200"/>
          <p14:tracePt t="90896" x="3711575" y="3124200"/>
          <p14:tracePt t="90910" x="3721100" y="3124200"/>
          <p14:tracePt t="90926" x="3733800" y="3124200"/>
          <p14:tracePt t="90960" x="3740150" y="3124200"/>
          <p14:tracePt t="91975" x="3778250" y="3127375"/>
          <p14:tracePt t="91981" x="3838575" y="3143250"/>
          <p14:tracePt t="91994" x="3908425" y="3152775"/>
          <p14:tracePt t="92010" x="4095750" y="3178175"/>
          <p14:tracePt t="92026" x="4257675" y="3178175"/>
          <p14:tracePt t="92043" x="4438650" y="3178175"/>
          <p14:tracePt t="92076" x="4819650" y="3152775"/>
          <p14:tracePt t="92109" x="5099050" y="3146425"/>
          <p14:tracePt t="92126" x="5203825" y="3146425"/>
          <p14:tracePt t="92142" x="5273675" y="3140075"/>
          <p14:tracePt t="92159" x="5372100" y="3130550"/>
          <p14:tracePt t="92176" x="5432425" y="3130550"/>
          <p14:tracePt t="92193" x="5486400" y="3117850"/>
          <p14:tracePt t="92210" x="5549900" y="3098800"/>
          <p14:tracePt t="92227" x="5578475" y="3098800"/>
          <p14:tracePt t="92244" x="5607050" y="3092450"/>
          <p14:tracePt t="92247" x="5619750" y="3092450"/>
          <p14:tracePt t="92260" x="5641975" y="3092450"/>
          <p14:tracePt t="92276" x="5670550" y="3092450"/>
          <p14:tracePt t="92294" x="5699125" y="3092450"/>
          <p14:tracePt t="92310" x="5753100" y="3092450"/>
          <p14:tracePt t="92326" x="5784850" y="3092450"/>
          <p14:tracePt t="92343" x="5807075" y="3092450"/>
          <p14:tracePt t="92359" x="5845175" y="3092450"/>
          <p14:tracePt t="92376" x="5861050" y="3092450"/>
          <p14:tracePt t="92393" x="5870575" y="3092450"/>
          <p14:tracePt t="92409" x="5892800" y="3092450"/>
          <p14:tracePt t="92426" x="5902325" y="3092450"/>
          <p14:tracePt t="92631" x="5892800" y="3082925"/>
          <p14:tracePt t="92638" x="5867400" y="3076575"/>
          <p14:tracePt t="92645" x="5854700" y="3070225"/>
          <p14:tracePt t="92659" x="5832475" y="3070225"/>
          <p14:tracePt t="92676" x="5803900" y="3070225"/>
          <p14:tracePt t="92693" x="5794375" y="3070225"/>
          <p14:tracePt t="92710" x="5781675" y="3070225"/>
          <p14:tracePt t="92726" x="5765800" y="3070225"/>
          <p14:tracePt t="92743" x="5756275" y="3070225"/>
          <p14:tracePt t="92746" x="5749925" y="3070225"/>
          <p14:tracePt t="92760" x="5740400" y="3070225"/>
          <p14:tracePt t="92776" x="5730875" y="3070225"/>
          <p14:tracePt t="92793" x="5724525" y="3070225"/>
          <p14:tracePt t="92809" x="5724525" y="3067050"/>
          <p14:tracePt t="92826" x="5727700" y="3067050"/>
          <p14:tracePt t="92843" x="5737225" y="3067050"/>
          <p14:tracePt t="92859" x="5746750" y="3067050"/>
          <p14:tracePt t="92893" x="5753100" y="3067050"/>
          <p14:tracePt t="92909" x="5772150" y="3060700"/>
          <p14:tracePt t="92926" x="5788025" y="3054350"/>
          <p14:tracePt t="92943" x="5810250" y="3051175"/>
          <p14:tracePt t="92959" x="5873750" y="3025775"/>
          <p14:tracePt t="92976" x="5918200" y="3009900"/>
          <p14:tracePt t="92993" x="5962650" y="3003550"/>
          <p14:tracePt t="93010" x="6019800" y="2997200"/>
          <p14:tracePt t="93026" x="6042025" y="2994025"/>
          <p14:tracePt t="93042" x="6064250" y="2994025"/>
          <p14:tracePt t="93059" x="6083300" y="2994025"/>
          <p14:tracePt t="93076" x="6096000" y="2994025"/>
          <p14:tracePt t="93093" x="6105525" y="2994025"/>
          <p14:tracePt t="94937" x="6022975" y="2994025"/>
          <p14:tracePt t="94944" x="5895975" y="3000375"/>
          <p14:tracePt t="94959" x="5568950" y="3009900"/>
          <p14:tracePt t="94976" x="5286375" y="3032125"/>
          <p14:tracePt t="94994" x="4772025" y="3127375"/>
          <p14:tracePt t="95010" x="4356100" y="3232150"/>
          <p14:tracePt t="95029" x="3717925" y="3444875"/>
          <p14:tracePt t="95060" x="2968625" y="3724275"/>
          <p14:tracePt t="95094" x="2241550" y="4019550"/>
          <p14:tracePt t="95110" x="2022475" y="4067175"/>
          <p14:tracePt t="95126" x="1822450" y="4114800"/>
          <p14:tracePt t="95142" x="1695450" y="4140200"/>
          <p14:tracePt t="95159" x="1520825" y="4149725"/>
          <p14:tracePt t="95175" x="1425575" y="4149725"/>
          <p14:tracePt t="95193" x="1349375" y="4149725"/>
          <p14:tracePt t="95209" x="1327150" y="4149725"/>
          <p14:tracePt t="95226" x="1298575" y="4149725"/>
          <p14:tracePt t="95244" x="1263650" y="4146550"/>
          <p14:tracePt t="95259" x="1235075" y="4146550"/>
          <p14:tracePt t="95276" x="1212850" y="4146550"/>
          <p14:tracePt t="95293" x="1174750" y="4146550"/>
          <p14:tracePt t="95309" x="1152525" y="4146550"/>
          <p14:tracePt t="95325" x="1120775" y="4146550"/>
          <p14:tracePt t="95343" x="1089025" y="4146550"/>
          <p14:tracePt t="95359" x="1066800" y="4146550"/>
          <p14:tracePt t="95376" x="1057275" y="4146550"/>
          <p14:tracePt t="95393" x="1041400" y="4146550"/>
          <p14:tracePt t="95409" x="1031875" y="4137025"/>
          <p14:tracePt t="95426" x="1016000" y="4127500"/>
          <p14:tracePt t="95443" x="1016000" y="4108450"/>
          <p14:tracePt t="95459" x="1016000" y="4095750"/>
          <p14:tracePt t="95475" x="1016000" y="4086225"/>
          <p14:tracePt t="95493" x="1035050" y="4073525"/>
          <p14:tracePt t="95509" x="1044575" y="4051300"/>
          <p14:tracePt t="95526" x="1057275" y="4025900"/>
          <p14:tracePt t="95543" x="1073150" y="4003675"/>
          <p14:tracePt t="95560" x="1089025" y="3975100"/>
          <p14:tracePt t="95576" x="1098550" y="3959225"/>
          <p14:tracePt t="95593" x="1114425" y="3940175"/>
          <p14:tracePt t="95609" x="1123950" y="3924300"/>
          <p14:tracePt t="95625" x="1139825" y="3914775"/>
          <p14:tracePt t="95643" x="1155700" y="3886200"/>
          <p14:tracePt t="95659" x="1165225" y="3876675"/>
          <p14:tracePt t="95676" x="1177925" y="3860800"/>
          <p14:tracePt t="95693" x="1181100" y="3848100"/>
          <p14:tracePt t="95709" x="1181100" y="3835400"/>
          <p14:tracePt t="96829" x="1193800" y="3838575"/>
          <p14:tracePt t="96836" x="1212850" y="3838575"/>
          <p14:tracePt t="96844" x="1222375" y="3838575"/>
          <p14:tracePt t="96859" x="1266825" y="3838575"/>
          <p14:tracePt t="96876" x="1311275" y="3838575"/>
          <p14:tracePt t="96893" x="1387475" y="3838575"/>
          <p14:tracePt t="96910" x="1431925" y="3838575"/>
          <p14:tracePt t="96943" x="1533525" y="3844925"/>
          <p14:tracePt t="96976" x="1590675" y="3857625"/>
          <p14:tracePt t="96993" x="1631950" y="3870325"/>
          <p14:tracePt t="97009" x="1663700" y="3876675"/>
          <p14:tracePt t="97026" x="1698625" y="3876675"/>
          <p14:tracePt t="97043" x="1746250" y="3876675"/>
          <p14:tracePt t="97059" x="1768475" y="3876675"/>
          <p14:tracePt t="97075" x="1784350" y="3876675"/>
          <p14:tracePt t="97092" x="1812925" y="3876675"/>
          <p14:tracePt t="97109" x="1825625" y="3876675"/>
          <p14:tracePt t="97126" x="1857375" y="3876675"/>
          <p14:tracePt t="97142" x="1889125" y="3876675"/>
          <p14:tracePt t="97159" x="1933575" y="3876675"/>
          <p14:tracePt t="97175" x="1978025" y="3876675"/>
          <p14:tracePt t="97192" x="2025650" y="3876675"/>
          <p14:tracePt t="97209" x="2060575" y="3873500"/>
          <p14:tracePt t="97225" x="2098675" y="3867150"/>
          <p14:tracePt t="97242" x="2162175" y="3848100"/>
          <p14:tracePt t="97259" x="2200275" y="3841750"/>
          <p14:tracePt t="97276" x="2251075" y="3841750"/>
          <p14:tracePt t="97293" x="2320925" y="3841750"/>
          <p14:tracePt t="97309" x="2365375" y="3841750"/>
          <p14:tracePt t="97326" x="2403475" y="3844925"/>
          <p14:tracePt t="97342" x="2451100" y="3851275"/>
          <p14:tracePt t="97359" x="2486025" y="3851275"/>
          <p14:tracePt t="97375" x="2508250" y="3851275"/>
          <p14:tracePt t="97392" x="2549525" y="3851275"/>
          <p14:tracePt t="97409" x="2593975" y="3851275"/>
          <p14:tracePt t="97426" x="2616200" y="3857625"/>
          <p14:tracePt t="97443" x="2657475" y="3860800"/>
          <p14:tracePt t="97459" x="2667000" y="3860800"/>
          <p14:tracePt t="97476" x="2676525" y="3860800"/>
          <p14:tracePt t="97492" x="2689225" y="3860800"/>
          <p14:tracePt t="97509" x="2705100" y="3860800"/>
          <p14:tracePt t="97525" x="2714625" y="3860800"/>
          <p14:tracePt t="97542" x="2730500" y="3860800"/>
          <p14:tracePt t="97559" x="2740025" y="3860800"/>
          <p14:tracePt t="97576" x="2755900" y="3860800"/>
          <p14:tracePt t="97593" x="2768600" y="3860800"/>
          <p14:tracePt t="97673" x="2774950" y="3860800"/>
          <p14:tracePt t="100135" x="2752725" y="3895725"/>
          <p14:tracePt t="100142" x="2698750" y="3949700"/>
          <p14:tracePt t="100159" x="2632075" y="4041775"/>
          <p14:tracePt t="100175" x="2574925" y="4121150"/>
          <p14:tracePt t="100192" x="2505075" y="4213225"/>
          <p14:tracePt t="100208" x="2479675" y="4257675"/>
          <p14:tracePt t="100242" x="2400300" y="4365625"/>
          <p14:tracePt t="100277" x="2333625" y="4476750"/>
          <p14:tracePt t="100292" x="2314575" y="4514850"/>
          <p14:tracePt t="100309" x="2305050" y="4540250"/>
          <p14:tracePt t="100325" x="2289175" y="4549775"/>
          <p14:tracePt t="100342" x="2254250" y="4572000"/>
          <p14:tracePt t="100359" x="2228850" y="4581525"/>
          <p14:tracePt t="100377" x="2187575" y="4600575"/>
          <p14:tracePt t="100392" x="2165350" y="4619625"/>
          <p14:tracePt t="100409" x="2133600" y="4645025"/>
          <p14:tracePt t="100426" x="2066925" y="4670425"/>
          <p14:tracePt t="100442" x="2038350" y="4683125"/>
          <p14:tracePt t="100459" x="1990725" y="4702175"/>
          <p14:tracePt t="100476" x="1955800" y="4702175"/>
          <p14:tracePt t="100492" x="1898650" y="4702175"/>
          <p14:tracePt t="100508" x="1863725" y="4702175"/>
          <p14:tracePt t="100526" x="1800225" y="4702175"/>
          <p14:tracePt t="100542" x="1765300" y="4702175"/>
          <p14:tracePt t="100559" x="1733550" y="4702175"/>
          <p14:tracePt t="100576" x="1695450" y="4702175"/>
          <p14:tracePt t="100592" x="1673225" y="4702175"/>
          <p14:tracePt t="100608" x="1644650" y="4702175"/>
          <p14:tracePt t="100625" x="1635125" y="4702175"/>
          <p14:tracePt t="100642" x="1619250" y="4699000"/>
          <p14:tracePt t="100658" x="1597025" y="4689475"/>
          <p14:tracePt t="100676" x="1568450" y="4673600"/>
          <p14:tracePt t="100692" x="1549400" y="4660900"/>
          <p14:tracePt t="100709" x="1536700" y="4651375"/>
          <p14:tracePt t="100726" x="1524000" y="4632325"/>
          <p14:tracePt t="100742" x="1514475" y="4622800"/>
          <p14:tracePt t="100758" x="1498600" y="4616450"/>
          <p14:tracePt t="100776" x="1482725" y="4616450"/>
          <p14:tracePt t="100792" x="1479550" y="4616450"/>
          <p14:tracePt t="100808" x="1473200" y="4616450"/>
          <p14:tracePt t="100825" x="1470025" y="4616450"/>
          <p14:tracePt t="100842" x="1463675" y="4616450"/>
          <p14:tracePt t="100892" x="1463675" y="4613275"/>
          <p14:tracePt t="100906" x="1460500" y="4606925"/>
          <p14:tracePt t="100934" x="1460500" y="4603750"/>
          <p14:tracePt t="100941" x="1460500" y="4597400"/>
          <p14:tracePt t="100959" x="1460500" y="4587875"/>
          <p14:tracePt t="101905" x="1485900" y="4613275"/>
          <p14:tracePt t="101912" x="1546225" y="4638675"/>
          <p14:tracePt t="101926" x="1666875" y="4683125"/>
          <p14:tracePt t="101942" x="1797050" y="4699000"/>
          <p14:tracePt t="101976" x="2063750" y="4699000"/>
          <p14:tracePt t="102009" x="2184400" y="4714875"/>
          <p14:tracePt t="102026" x="2247900" y="4721225"/>
          <p14:tracePt t="102042" x="2282825" y="4727575"/>
          <p14:tracePt t="102058" x="2314575" y="4727575"/>
          <p14:tracePt t="102076" x="2346325" y="4727575"/>
          <p14:tracePt t="102092" x="2374900" y="4727575"/>
          <p14:tracePt t="102108" x="2390775" y="4727575"/>
          <p14:tracePt t="102125" x="2422525" y="4727575"/>
          <p14:tracePt t="102141" x="2438400" y="4727575"/>
          <p14:tracePt t="102158" x="2454275" y="4718050"/>
          <p14:tracePt t="102176" x="2495550" y="4708525"/>
          <p14:tracePt t="102192" x="2533650" y="4695825"/>
          <p14:tracePt t="102209" x="2565400" y="4683125"/>
          <p14:tracePt t="102225" x="2616200" y="4657725"/>
          <p14:tracePt t="102241" x="2632075" y="4648200"/>
          <p14:tracePt t="102258" x="2654300" y="4635500"/>
          <p14:tracePt t="102276" x="2667000" y="4619625"/>
          <p14:tracePt t="102291" x="2676525" y="4610100"/>
          <p14:tracePt t="102308" x="2689225" y="4610100"/>
          <p14:tracePt t="102326" x="2708275" y="4600575"/>
          <p14:tracePt t="102342" x="2717800" y="4600575"/>
          <p14:tracePt t="102359" x="2727325" y="4591050"/>
          <p14:tracePt t="102375" x="2743200" y="4587875"/>
          <p14:tracePt t="102392" x="2743200" y="4575175"/>
          <p14:tracePt t="102408" x="2743200" y="4572000"/>
          <p14:tracePt t="107525" x="2771775" y="4572000"/>
          <p14:tracePt t="107532" x="2819400" y="4572000"/>
          <p14:tracePt t="107542" x="2867025" y="4562475"/>
          <p14:tracePt t="107559" x="3041650" y="4556125"/>
          <p14:tracePt t="107575" x="3155950" y="4556125"/>
          <p14:tracePt t="107592" x="3251200" y="4546600"/>
          <p14:tracePt t="107608" x="3349625" y="4540250"/>
          <p14:tracePt t="107641" x="3479800" y="4540250"/>
          <p14:tracePt t="107675" x="3746500" y="4556125"/>
          <p14:tracePt t="107692" x="3876675" y="4562475"/>
          <p14:tracePt t="107708" x="4048125" y="4562475"/>
          <p14:tracePt t="107725" x="4121150" y="4562475"/>
          <p14:tracePt t="107741" x="4181475" y="4559300"/>
          <p14:tracePt t="107758" x="4244975" y="4552950"/>
          <p14:tracePt t="107775" x="4273550" y="4552950"/>
          <p14:tracePt t="107791" x="4295775" y="4552950"/>
          <p14:tracePt t="107809" x="4337050" y="4552950"/>
          <p14:tracePt t="107825" x="4346575" y="4552950"/>
          <p14:tracePt t="107841" x="4356100" y="4552950"/>
          <p14:tracePt t="107858" x="4365625" y="4552950"/>
          <p14:tracePt t="111786" x="4394200" y="4552950"/>
          <p14:tracePt t="111793" x="4441825" y="4552950"/>
          <p14:tracePt t="111808" x="4533900" y="4552950"/>
          <p14:tracePt t="111825" x="4648200" y="4552950"/>
          <p14:tracePt t="111842" x="4879975" y="4559300"/>
          <p14:tracePt t="111858" x="4997450" y="4575175"/>
          <p14:tracePt t="111891" x="5197475" y="4591050"/>
          <p14:tracePt t="111925" x="5378450" y="4606925"/>
          <p14:tracePt t="111942" x="5483225" y="4606925"/>
          <p14:tracePt t="111958" x="5556250" y="4600575"/>
          <p14:tracePt t="111974" x="5610225" y="4594225"/>
          <p14:tracePt t="111991" x="5695950" y="4575175"/>
          <p14:tracePt t="112007" x="5727700" y="4568825"/>
          <p14:tracePt t="112024" x="5756275" y="4556125"/>
          <p14:tracePt t="112041" x="5778500" y="4540250"/>
          <p14:tracePt t="112058" x="5788025" y="4530725"/>
          <p14:tracePt t="112074" x="5810250" y="4521200"/>
          <p14:tracePt t="112092" x="5826125" y="4505325"/>
          <p14:tracePt t="112108" x="5835650" y="4505325"/>
          <p14:tracePt t="112124" x="5845175" y="4505325"/>
          <p14:tracePt t="112141" x="5864225" y="4505325"/>
          <p14:tracePt t="112157" x="5873750" y="4505325"/>
          <p14:tracePt t="112263" x="5867400" y="4505325"/>
          <p14:tracePt t="112271" x="5864225" y="4505325"/>
          <p14:tracePt t="112278" x="5857875" y="4505325"/>
          <p14:tracePt t="112291" x="5842000" y="4505325"/>
          <p14:tracePt t="112307" x="5832475" y="4505325"/>
          <p14:tracePt t="112324" x="5822950" y="4505325"/>
          <p14:tracePt t="112342" x="5810250" y="4505325"/>
          <p14:tracePt t="112357" x="5794375" y="4505325"/>
          <p14:tracePt t="112375" x="5784850" y="4505325"/>
          <p14:tracePt t="112391" x="5743575" y="4508500"/>
          <p14:tracePt t="112408" x="5721350" y="4521200"/>
          <p14:tracePt t="112425" x="5699125" y="4533900"/>
          <p14:tracePt t="112441" x="5654675" y="4543425"/>
          <p14:tracePt t="112457" x="5638800" y="4543425"/>
          <p14:tracePt t="112474" x="5626100" y="4543425"/>
          <p14:tracePt t="112492" x="5610225" y="4543425"/>
          <p14:tracePt t="112507" x="5600700" y="4543425"/>
          <p14:tracePt t="112525" x="5591175" y="4543425"/>
          <p14:tracePt t="112528" x="5581650" y="4543425"/>
          <p14:tracePt t="112542" x="5572125" y="4543425"/>
          <p14:tracePt t="112558" x="5559425" y="4543425"/>
          <p14:tracePt t="112574" x="5549900" y="4543425"/>
          <p14:tracePt t="112591" x="5546725" y="4543425"/>
          <p14:tracePt t="112607" x="5540375" y="4543425"/>
          <p14:tracePt t="112664" x="5540375" y="4537075"/>
          <p14:tracePt t="112671" x="5543550" y="4533900"/>
          <p14:tracePt t="112679" x="5546725" y="4527550"/>
          <p14:tracePt t="112691" x="5578475" y="4511675"/>
          <p14:tracePt t="112707" x="5661025" y="4489450"/>
          <p14:tracePt t="112724" x="5756275" y="4473575"/>
          <p14:tracePt t="112741" x="5886450" y="4464050"/>
          <p14:tracePt t="112757" x="5991225" y="4470400"/>
          <p14:tracePt t="112774" x="6121400" y="4486275"/>
          <p14:tracePt t="112791" x="6299200" y="4511675"/>
          <p14:tracePt t="112808" x="6435725" y="4511675"/>
          <p14:tracePt t="112825" x="6540500" y="4511675"/>
          <p14:tracePt t="112841" x="6651625" y="4492625"/>
          <p14:tracePt t="112857" x="6696075" y="4479925"/>
          <p14:tracePt t="112874" x="6734175" y="4467225"/>
          <p14:tracePt t="112892" x="6778625" y="4445000"/>
          <p14:tracePt t="112907" x="6800850" y="4438650"/>
          <p14:tracePt t="112925" x="6823075" y="4432300"/>
          <p14:tracePt t="112941" x="6864350" y="4432300"/>
          <p14:tracePt t="112957" x="6892925" y="4432300"/>
          <p14:tracePt t="112974" x="6902450" y="4432300"/>
          <p14:tracePt t="112991" x="6918325" y="4432300"/>
          <p14:tracePt t="113007" x="6927850" y="4432300"/>
          <p14:tracePt t="113024" x="6931025" y="4432300"/>
          <p14:tracePt t="113085" x="6924675" y="4432300"/>
          <p14:tracePt t="113092" x="6921500" y="4432300"/>
          <p14:tracePt t="113108" x="6899275" y="4432300"/>
          <p14:tracePt t="113124" x="6854825" y="4432300"/>
          <p14:tracePt t="113141" x="6791325" y="4432300"/>
          <p14:tracePt t="113157" x="6769100" y="4435475"/>
          <p14:tracePt t="113175" x="6740525" y="4441825"/>
          <p14:tracePt t="113192" x="6699250" y="4448175"/>
          <p14:tracePt t="113207" x="6677025" y="4454525"/>
          <p14:tracePt t="113224" x="6638925" y="4464050"/>
          <p14:tracePt t="113241" x="6591300" y="4470400"/>
          <p14:tracePt t="113257" x="6559550" y="4470400"/>
          <p14:tracePt t="113274" x="6540500" y="4470400"/>
          <p14:tracePt t="113291" x="6511925" y="4470400"/>
          <p14:tracePt t="113307" x="6502400" y="4470400"/>
          <p14:tracePt t="113324" x="6492875" y="4470400"/>
          <p14:tracePt t="113341" x="6451600" y="4470400"/>
          <p14:tracePt t="113357" x="6429375" y="4470400"/>
          <p14:tracePt t="113374" x="6400800" y="4470400"/>
          <p14:tracePt t="113391" x="6369050" y="4470400"/>
          <p14:tracePt t="113407" x="6337300" y="4470400"/>
          <p14:tracePt t="113424" x="6315075" y="4470400"/>
          <p14:tracePt t="113441" x="6254750" y="4470400"/>
          <p14:tracePt t="113457" x="6210300" y="4470400"/>
          <p14:tracePt t="113475" x="6159500" y="4470400"/>
          <p14:tracePt t="113491" x="6073775" y="4470400"/>
          <p14:tracePt t="113508" x="6013450" y="4470400"/>
          <p14:tracePt t="113525" x="5962650" y="4470400"/>
          <p14:tracePt t="113541" x="5899150" y="4470400"/>
          <p14:tracePt t="113557" x="5864225" y="4470400"/>
          <p14:tracePt t="113574" x="5819775" y="4470400"/>
          <p14:tracePt t="113591" x="5734050" y="4470400"/>
          <p14:tracePt t="113607" x="5673725" y="4467225"/>
          <p14:tracePt t="113624" x="5613400" y="4467225"/>
          <p14:tracePt t="113641" x="5549900" y="4467225"/>
          <p14:tracePt t="113657" x="5518150" y="4467225"/>
          <p14:tracePt t="113674" x="5505450" y="4467225"/>
          <p14:tracePt t="113691" x="5489575" y="4467225"/>
          <p14:tracePt t="113707" x="5480050" y="4467225"/>
          <p14:tracePt t="113725" x="5464175" y="4467225"/>
          <p14:tracePt t="113741" x="5457825" y="4467225"/>
          <p14:tracePt t="113842" x="5461000" y="4467225"/>
          <p14:tracePt t="113857" x="5467350" y="4467225"/>
          <p14:tracePt t="113864" x="5476875" y="4467225"/>
          <p14:tracePt t="113875" x="5480050" y="4467225"/>
          <p14:tracePt t="113891" x="5495925" y="4467225"/>
          <p14:tracePt t="113908" x="5505450" y="4457700"/>
          <p14:tracePt t="113924" x="5527675" y="4445000"/>
          <p14:tracePt t="113941" x="5553075" y="4445000"/>
          <p14:tracePt t="113957" x="5581650" y="4445000"/>
          <p14:tracePt t="113974" x="5597525" y="4445000"/>
          <p14:tracePt t="113991" x="5613400" y="4445000"/>
          <p14:tracePt t="114007" x="5622925" y="4445000"/>
          <p14:tracePt t="114025" x="5632450" y="4445000"/>
          <p14:tracePt t="114041" x="5638800" y="4445000"/>
          <p14:tracePt t="114057" x="5648325" y="4445000"/>
          <p14:tracePt t="114113" x="5654675" y="4445000"/>
          <p14:tracePt t="114127" x="5657850" y="4445000"/>
          <p14:tracePt t="114142" x="5664200" y="4445000"/>
          <p14:tracePt t="114150" x="5667375" y="4445000"/>
          <p14:tracePt t="114157" x="5673725" y="4445000"/>
          <p14:tracePt t="114175" x="5689600" y="4445000"/>
          <p14:tracePt t="114191" x="5702300" y="4441825"/>
          <p14:tracePt t="114207" x="5724525" y="4435475"/>
          <p14:tracePt t="114224" x="5759450" y="4435475"/>
          <p14:tracePt t="114240" x="5829300" y="4435475"/>
          <p14:tracePt t="114257" x="5889625" y="4435475"/>
          <p14:tracePt t="114274" x="5940425" y="4435475"/>
          <p14:tracePt t="114291" x="6022975" y="4416425"/>
          <p14:tracePt t="114308" x="6089650" y="4394200"/>
          <p14:tracePt t="114324" x="6175375" y="4378325"/>
          <p14:tracePt t="114341" x="6315075" y="4378325"/>
          <p14:tracePt t="114357" x="6375400" y="4378325"/>
          <p14:tracePt t="114374" x="6416675" y="4378325"/>
          <p14:tracePt t="114390" x="6473825" y="4378325"/>
          <p14:tracePt t="114407" x="6508750" y="4378325"/>
          <p14:tracePt t="114424" x="6546850" y="4378325"/>
          <p14:tracePt t="114441" x="6610350" y="4365625"/>
          <p14:tracePt t="114457" x="6654800" y="4359275"/>
          <p14:tracePt t="114474" x="6699250" y="4352925"/>
          <p14:tracePt t="114491" x="6762750" y="4346575"/>
          <p14:tracePt t="114507" x="6797675" y="4346575"/>
          <p14:tracePt t="114524" x="6835775" y="4346575"/>
          <p14:tracePt t="114540" x="6873875" y="4346575"/>
          <p14:tracePt t="114557" x="6896100" y="4346575"/>
          <p14:tracePt t="114575" x="6924675" y="4346575"/>
          <p14:tracePt t="114591" x="6959600" y="4349750"/>
          <p14:tracePt t="114608" x="6991350" y="4362450"/>
          <p14:tracePt t="114624" x="7000875" y="4371975"/>
          <p14:tracePt t="114640" x="7013575" y="4375150"/>
          <p14:tracePt t="114657" x="7019925" y="4375150"/>
          <p14:tracePt t="114714" x="7023100" y="4381500"/>
          <p14:tracePt t="114721" x="7023100" y="4391025"/>
          <p14:tracePt t="114727" x="7023100" y="4397375"/>
          <p14:tracePt t="114741" x="7023100" y="4406900"/>
          <p14:tracePt t="114757" x="7035800" y="4416425"/>
          <p14:tracePt t="114773" x="7035800" y="4425950"/>
          <p14:tracePt t="114790" x="7035800" y="4441825"/>
          <p14:tracePt t="114824" x="7035800" y="4445000"/>
          <p14:tracePt t="114863" x="7035800" y="4451350"/>
          <p14:tracePt t="114884" x="7035800" y="4457700"/>
          <p14:tracePt t="114905" x="7029450" y="4457700"/>
          <p14:tracePt t="114912" x="7023100" y="4457700"/>
          <p14:tracePt t="114924" x="7016750" y="4457700"/>
          <p14:tracePt t="114940" x="7004050" y="4457700"/>
          <p14:tracePt t="114957" x="6994525" y="4457700"/>
          <p14:tracePt t="114974" x="6978650" y="4457700"/>
          <p14:tracePt t="114990" x="6962775" y="4457700"/>
          <p14:tracePt t="115007" x="6943725" y="4457700"/>
          <p14:tracePt t="115024" x="6905625" y="4457700"/>
          <p14:tracePt t="115041" x="6826250" y="4457700"/>
          <p14:tracePt t="115057" x="6769100" y="4457700"/>
          <p14:tracePt t="115074" x="6708775" y="4457700"/>
          <p14:tracePt t="115076" x="6689725" y="4457700"/>
          <p14:tracePt t="115090" x="6645275" y="4457700"/>
          <p14:tracePt t="115107" x="6623050" y="4457700"/>
          <p14:tracePt t="115124" x="6594475" y="4457700"/>
          <p14:tracePt t="115140" x="6546850" y="4457700"/>
          <p14:tracePt t="115157" x="6511925" y="4457700"/>
          <p14:tracePt t="115174" x="6467475" y="4457700"/>
          <p14:tracePt t="115191" x="6403975" y="4457700"/>
          <p14:tracePt t="115207" x="6381750" y="4457700"/>
          <p14:tracePt t="115224" x="6353175" y="4457700"/>
          <p14:tracePt t="115240" x="6321425" y="4457700"/>
          <p14:tracePt t="115257" x="6283325" y="4457700"/>
          <p14:tracePt t="115274" x="6238875" y="4457700"/>
          <p14:tracePt t="115291" x="6175375" y="4460875"/>
          <p14:tracePt t="115308" x="6140450" y="4460875"/>
          <p14:tracePt t="115324" x="6102350" y="4460875"/>
          <p14:tracePt t="115340" x="6064250" y="4460875"/>
          <p14:tracePt t="115357" x="6042025" y="4460875"/>
          <p14:tracePt t="115374" x="6019800" y="4467225"/>
          <p14:tracePt t="115391" x="5972175" y="4467225"/>
          <p14:tracePt t="115407" x="5927725" y="4467225"/>
          <p14:tracePt t="115424" x="5905500" y="4467225"/>
          <p14:tracePt t="115441" x="5864225" y="4467225"/>
          <p14:tracePt t="115457" x="5842000" y="4467225"/>
          <p14:tracePt t="115474" x="5819775" y="4467225"/>
          <p14:tracePt t="115490" x="5788025" y="4467225"/>
          <p14:tracePt t="115507" x="5756275" y="4460875"/>
          <p14:tracePt t="115524" x="5734050" y="4448175"/>
          <p14:tracePt t="115541" x="5689600" y="4422775"/>
          <p14:tracePt t="115557" x="5667375" y="4422775"/>
          <p14:tracePt t="115574" x="5654675" y="4422775"/>
          <p14:tracePt t="115591" x="5638800" y="4422775"/>
          <p14:tracePt t="115607" x="5635625" y="4422775"/>
          <p14:tracePt t="115662" x="5629275" y="4422775"/>
          <p14:tracePt t="115670" x="5622925" y="4422775"/>
          <p14:tracePt t="115677" x="5619750" y="4422775"/>
          <p14:tracePt t="115691" x="5619750" y="4419600"/>
          <p14:tracePt t="115707" x="5619750" y="4413250"/>
          <p14:tracePt t="115724" x="5619750" y="4403725"/>
          <p14:tracePt t="115740" x="5619750" y="4387850"/>
          <p14:tracePt t="115757" x="5619750" y="4375150"/>
          <p14:tracePt t="115774" x="5632450" y="4368800"/>
          <p14:tracePt t="115791" x="5641975" y="4368800"/>
          <p14:tracePt t="115807" x="5651500" y="4368800"/>
          <p14:tracePt t="115825" x="5664200" y="4368800"/>
          <p14:tracePt t="115841" x="5676900" y="4362450"/>
          <p14:tracePt t="115857" x="5695950" y="4359275"/>
          <p14:tracePt t="115875" x="5768975" y="4340225"/>
          <p14:tracePt t="115890" x="5845175" y="4314825"/>
          <p14:tracePt t="115907" x="5918200" y="4302125"/>
          <p14:tracePt t="115924" x="5975350" y="4292600"/>
          <p14:tracePt t="115940" x="6029325" y="4292600"/>
          <p14:tracePt t="115957" x="6051550" y="4292600"/>
          <p14:tracePt t="115975" x="6099175" y="4292600"/>
          <p14:tracePt t="115991" x="6143625" y="4292600"/>
          <p14:tracePt t="116007" x="6194425" y="4292600"/>
          <p14:tracePt t="116024" x="6238875" y="4292600"/>
          <p14:tracePt t="116040" x="6302375" y="4298950"/>
          <p14:tracePt t="116057" x="6346825" y="4298950"/>
          <p14:tracePt t="116075" x="6400800" y="4298950"/>
          <p14:tracePt t="117434" x="6483350" y="4321175"/>
          <p14:tracePt t="117441" x="6556375" y="4349750"/>
          <p14:tracePt t="117457" x="6724650" y="4432300"/>
          <p14:tracePt t="117474" x="6985000" y="4546600"/>
          <p14:tracePt t="117492" x="7162800" y="4610100"/>
          <p14:tracePt t="117508" x="7337425" y="4648200"/>
          <p14:tracePt t="117540" x="7667625" y="4699000"/>
          <p14:tracePt t="117575" x="7785100" y="4714875"/>
          <p14:tracePt t="117591" x="7807325" y="4718050"/>
          <p14:tracePt t="117607" x="7816850" y="4718050"/>
          <p14:tracePt t="117624" x="7823200" y="4718050"/>
          <p14:tracePt t="117740" x="7823200" y="4711700"/>
          <p14:tracePt t="117747" x="7823200" y="4708525"/>
          <p14:tracePt t="117761" x="7826375" y="4702175"/>
          <p14:tracePt t="117774" x="7835900" y="4692650"/>
          <p14:tracePt t="117790" x="7848600" y="4676775"/>
          <p14:tracePt t="117807" x="7864475" y="4654550"/>
          <p14:tracePt t="117824" x="7870825" y="4606925"/>
          <p14:tracePt t="117840" x="7870825" y="4584700"/>
          <p14:tracePt t="117857" x="7870825" y="4556125"/>
          <p14:tracePt t="117875" x="7870825" y="4533900"/>
          <p14:tracePt t="117890" x="7870825" y="4524375"/>
          <p14:tracePt t="117908" x="7870825" y="4508500"/>
          <p14:tracePt t="119632" x="7724775" y="4460875"/>
          <p14:tracePt t="119639" x="7486650" y="4375150"/>
          <p14:tracePt t="119657" x="6911975" y="4244975"/>
          <p14:tracePt t="119674" x="6080125" y="4187825"/>
          <p14:tracePt t="119692" x="5607050" y="4197350"/>
          <p14:tracePt t="119708" x="5156200" y="4276725"/>
          <p14:tracePt t="119741" x="4225925" y="4473575"/>
          <p14:tracePt t="119776" x="3571875" y="4673600"/>
          <p14:tracePt t="119792" x="3394075" y="4740275"/>
          <p14:tracePt t="119809" x="3146425" y="4803775"/>
          <p14:tracePt t="119824" x="3016250" y="4848225"/>
          <p14:tracePt t="119840" x="2873375" y="4892675"/>
          <p14:tracePt t="119857" x="2740025" y="4927600"/>
          <p14:tracePt t="119874" x="2574925" y="4962525"/>
          <p14:tracePt t="119890" x="2457450" y="4968875"/>
          <p14:tracePt t="119906" x="2374900" y="4968875"/>
          <p14:tracePt t="119923" x="2235200" y="4965700"/>
          <p14:tracePt t="119940" x="2168525" y="4943475"/>
          <p14:tracePt t="119957" x="2124075" y="4943475"/>
          <p14:tracePt t="119974" x="2063750" y="4943475"/>
          <p14:tracePt t="119990" x="2003425" y="4943475"/>
          <p14:tracePt t="120007" x="1952625" y="4943475"/>
          <p14:tracePt t="120023" x="1882775" y="4943475"/>
          <p14:tracePt t="120040" x="1838325" y="4943475"/>
          <p14:tracePt t="120056" x="1809750" y="4943475"/>
          <p14:tracePt t="120073" x="1762125" y="4943475"/>
          <p14:tracePt t="120090" x="1714500" y="4930775"/>
          <p14:tracePt t="120107" x="1679575" y="4918075"/>
          <p14:tracePt t="120124" x="1581150" y="4905375"/>
          <p14:tracePt t="120140" x="1530350" y="4905375"/>
          <p14:tracePt t="120157" x="1492250" y="4905375"/>
          <p14:tracePt t="120173" x="1460500" y="4905375"/>
          <p14:tracePt t="120190" x="1447800" y="4905375"/>
          <p14:tracePt t="120206" x="1438275" y="4905375"/>
          <p14:tracePt t="120223" x="1419225" y="4905375"/>
          <p14:tracePt t="120240" x="1416050" y="4905375"/>
          <p14:tracePt t="120257" x="1409700" y="4905375"/>
          <p14:tracePt t="120353" x="1409700" y="4899025"/>
          <p14:tracePt t="120367" x="1409700" y="4889500"/>
          <p14:tracePt t="120445" x="1409700" y="4883150"/>
          <p14:tracePt t="120452" x="1409700" y="4879975"/>
          <p14:tracePt t="120459" x="1409700" y="4873625"/>
          <p14:tracePt t="121623" x="1454150" y="4876800"/>
          <p14:tracePt t="121629" x="1533525" y="4895850"/>
          <p14:tracePt t="121639" x="1616075" y="4905375"/>
          <p14:tracePt t="121658" x="1866900" y="4914900"/>
          <p14:tracePt t="121674" x="2028825" y="4914900"/>
          <p14:tracePt t="121690" x="2165350" y="4914900"/>
          <p14:tracePt t="121695" x="2235200" y="4914900"/>
          <p14:tracePt t="121723" x="2387600" y="4911725"/>
          <p14:tracePt t="121757" x="2533650" y="4889500"/>
          <p14:tracePt t="121773" x="2578100" y="4883150"/>
          <p14:tracePt t="121790" x="2600325" y="4883150"/>
          <p14:tracePt t="121806" x="2622550" y="4883150"/>
          <p14:tracePt t="121823" x="2638425" y="4883150"/>
          <p14:tracePt t="121840" x="2647950" y="4883150"/>
          <p14:tracePt t="121857" x="2667000" y="4883150"/>
          <p14:tracePt t="121874" x="2676525" y="4883150"/>
          <p14:tracePt t="121890" x="2686050" y="4883150"/>
          <p14:tracePt t="121906" x="2692400" y="4883150"/>
          <p14:tracePt t="122172" x="2720975" y="4883150"/>
          <p14:tracePt t="122180" x="2768600" y="4883150"/>
          <p14:tracePt t="122190" x="2794000" y="4883150"/>
          <p14:tracePt t="122207" x="2908300" y="4883150"/>
          <p14:tracePt t="122223" x="2965450" y="4883150"/>
          <p14:tracePt t="122240" x="3003550" y="4886325"/>
          <p14:tracePt t="122257" x="3060700" y="4899025"/>
          <p14:tracePt t="122273" x="3082925" y="4899025"/>
          <p14:tracePt t="122290" x="3092450" y="4902200"/>
          <p14:tracePt t="122307" x="3095625" y="4902200"/>
          <p14:tracePt t="122357" x="3101975" y="4902200"/>
          <p14:tracePt t="122365" x="3105150" y="4902200"/>
          <p14:tracePt t="122373" x="3111500" y="4902200"/>
          <p14:tracePt t="122390" x="3121025" y="4902200"/>
          <p14:tracePt t="122407" x="3162300" y="4908550"/>
          <p14:tracePt t="122423" x="3206750" y="4914900"/>
          <p14:tracePt t="122440" x="3270250" y="4930775"/>
          <p14:tracePt t="122457" x="3371850" y="4949825"/>
          <p14:tracePt t="122473" x="3457575" y="4975225"/>
          <p14:tracePt t="122490" x="3552825" y="4981575"/>
          <p14:tracePt t="122507" x="3746500" y="4981575"/>
          <p14:tracePt t="122523" x="3895725" y="4981575"/>
          <p14:tracePt t="122540" x="4054475" y="4981575"/>
          <p14:tracePt t="122557" x="4229100" y="4981575"/>
          <p14:tracePt t="122574" x="4311650" y="4981575"/>
          <p14:tracePt t="122590" x="4384675" y="4991100"/>
          <p14:tracePt t="122606" x="4492625" y="5003800"/>
          <p14:tracePt t="122623" x="4562475" y="5003800"/>
          <p14:tracePt t="122640" x="4632325" y="5003800"/>
          <p14:tracePt t="122657" x="4749800" y="5000625"/>
          <p14:tracePt t="122673" x="4826000" y="4984750"/>
          <p14:tracePt t="122690" x="4889500" y="4978400"/>
          <p14:tracePt t="122707" x="4953000" y="4959350"/>
          <p14:tracePt t="122724" x="4984750" y="4953000"/>
          <p14:tracePt t="122740" x="5006975" y="4953000"/>
          <p14:tracePt t="122757" x="5032375" y="4940300"/>
          <p14:tracePt t="122773" x="5054600" y="4930775"/>
          <p14:tracePt t="122790" x="5086350" y="4918075"/>
          <p14:tracePt t="122807" x="5127625" y="4899025"/>
          <p14:tracePt t="122823" x="5153025" y="4889500"/>
          <p14:tracePt t="122840" x="5162550" y="4889500"/>
          <p14:tracePt t="122857" x="5165725" y="4883150"/>
          <p14:tracePt t="122873" x="5165725" y="4873625"/>
          <p14:tracePt t="122890" x="5165725" y="4864100"/>
          <p14:tracePt t="122906" x="5165725" y="4857750"/>
          <p14:tracePt t="122940" x="5165725" y="4854575"/>
          <p14:tracePt t="122958" x="5165725" y="4848225"/>
          <p14:tracePt t="122974" x="5159375" y="4838700"/>
          <p14:tracePt t="122990" x="5149850" y="4835525"/>
          <p14:tracePt t="123006" x="5124450" y="4835525"/>
          <p14:tracePt t="123023" x="5102225" y="4835525"/>
          <p14:tracePt t="123040" x="5073650" y="4835525"/>
          <p14:tracePt t="123057" x="5048250" y="4835525"/>
          <p14:tracePt t="123073" x="5019675" y="4835525"/>
          <p14:tracePt t="123091" x="4987925" y="4835525"/>
          <p14:tracePt t="123107" x="4927600" y="4835525"/>
          <p14:tracePt t="123123" x="4883150" y="4835525"/>
          <p14:tracePt t="123140" x="4838700" y="4835525"/>
          <p14:tracePt t="123157" x="4806950" y="4835525"/>
          <p14:tracePt t="123173" x="4791075" y="4835525"/>
          <p14:tracePt t="123190" x="4781550" y="4835525"/>
          <p14:tracePt t="123207" x="4765675" y="4835525"/>
          <p14:tracePt t="123223" x="4756150" y="4835525"/>
          <p14:tracePt t="123240" x="4752975" y="4835525"/>
          <p14:tracePt t="123257" x="4737100" y="4835525"/>
          <p14:tracePt t="123337" x="4737100" y="4841875"/>
          <p14:tracePt t="123879" x="4756150" y="4841875"/>
          <p14:tracePt t="123886" x="4781550" y="4841875"/>
          <p14:tracePt t="123894" x="4816475" y="4841875"/>
          <p14:tracePt t="123907" x="4876800" y="4841875"/>
          <p14:tracePt t="123923" x="4921250" y="4841875"/>
          <p14:tracePt t="123940" x="4965700" y="4838700"/>
          <p14:tracePt t="123973" x="5080000" y="4819650"/>
          <p14:tracePt t="124006" x="5226050" y="4819650"/>
          <p14:tracePt t="124023" x="5276850" y="4819650"/>
          <p14:tracePt t="124040" x="5330825" y="4819650"/>
          <p14:tracePt t="124057" x="5391150" y="4819650"/>
          <p14:tracePt t="124074" x="5429250" y="4819650"/>
          <p14:tracePt t="124090" x="5480050" y="4819650"/>
          <p14:tracePt t="124107" x="5559425" y="4810125"/>
          <p14:tracePt t="124123" x="5603875" y="4797425"/>
          <p14:tracePt t="124139" x="5635625" y="4797425"/>
          <p14:tracePt t="124156" x="5667375" y="4797425"/>
          <p14:tracePt t="124172" x="5676900" y="4797425"/>
          <p14:tracePt t="124190" x="5686425" y="4794250"/>
          <p14:tracePt t="124206" x="5708650" y="4778375"/>
          <p14:tracePt t="124223" x="5715000" y="4772025"/>
          <p14:tracePt t="124240" x="5724525" y="4768850"/>
          <p14:tracePt t="124256" x="5724525" y="4762500"/>
          <p14:tracePt t="124273" x="5724525" y="4756150"/>
          <p14:tracePt t="124549" x="5715000" y="4756150"/>
          <p14:tracePt t="124556" x="5711825" y="4756150"/>
          <p14:tracePt t="124573" x="5702300" y="4756150"/>
          <p14:tracePt t="124590" x="5692775" y="4756150"/>
          <p14:tracePt t="124606" x="5651500" y="4756150"/>
          <p14:tracePt t="124623" x="5616575" y="4756150"/>
          <p14:tracePt t="124640" x="5572125" y="4756150"/>
          <p14:tracePt t="124656" x="5508625" y="4756150"/>
          <p14:tracePt t="124673" x="5473700" y="4756150"/>
          <p14:tracePt t="124689" x="5451475" y="4756150"/>
          <p14:tracePt t="124706" x="5416550" y="4756150"/>
          <p14:tracePt t="124723" x="5407025" y="4756150"/>
          <p14:tracePt t="124740" x="5397500" y="4756150"/>
          <p14:tracePt t="124756" x="5391150" y="4756150"/>
          <p14:tracePt t="126071" x="5413375" y="4759325"/>
          <p14:tracePt t="126079" x="5461000" y="4768850"/>
          <p14:tracePt t="126091" x="5511800" y="4768850"/>
          <p14:tracePt t="126106" x="5572125" y="4768850"/>
          <p14:tracePt t="126123" x="5632450" y="4768850"/>
          <p14:tracePt t="126141" x="5702300" y="4768850"/>
          <p14:tracePt t="126157" x="5746750" y="4768850"/>
          <p14:tracePt t="126189" x="5826125" y="4759325"/>
          <p14:tracePt t="126223" x="5905500" y="4752975"/>
          <p14:tracePt t="126239" x="5927725" y="4752975"/>
          <p14:tracePt t="126256" x="5946775" y="4752975"/>
          <p14:tracePt t="126273" x="5969000" y="4752975"/>
          <p14:tracePt t="126291" x="5988050" y="4752975"/>
          <p14:tracePt t="126306" x="6010275" y="4752975"/>
          <p14:tracePt t="126322" x="6019800" y="4752975"/>
          <p14:tracePt t="126339" x="6029325" y="4752975"/>
          <p14:tracePt t="126356" x="6061075" y="4752975"/>
          <p14:tracePt t="126372" x="6083300" y="4752975"/>
          <p14:tracePt t="126389" x="6105525" y="4752975"/>
          <p14:tracePt t="126406" x="6146800" y="4752975"/>
          <p14:tracePt t="126423" x="6175375" y="4752975"/>
          <p14:tracePt t="126439" x="6197600" y="4752975"/>
          <p14:tracePt t="126456" x="6210300" y="4752975"/>
          <p14:tracePt t="126472" x="6219825" y="4752975"/>
          <p14:tracePt t="126527" x="6213475" y="4752975"/>
          <p14:tracePt t="126535" x="6210300" y="4752975"/>
          <p14:tracePt t="126542" x="6203950" y="4746625"/>
          <p14:tracePt t="126556" x="6194425" y="4743450"/>
          <p14:tracePt t="126573" x="6184900" y="4737100"/>
          <p14:tracePt t="126589" x="6169025" y="4737100"/>
          <p14:tracePt t="126606" x="6159500" y="4737100"/>
          <p14:tracePt t="126639" x="6162675" y="4737100"/>
          <p14:tracePt t="126656" x="6200775" y="4727575"/>
          <p14:tracePt t="126672" x="6254750" y="4727575"/>
          <p14:tracePt t="126690" x="6353175" y="4730750"/>
          <p14:tracePt t="126706" x="6457950" y="4746625"/>
          <p14:tracePt t="126723" x="6584950" y="4756150"/>
          <p14:tracePt t="126740" x="6750050" y="4772025"/>
          <p14:tracePt t="126756" x="6867525" y="4772025"/>
          <p14:tracePt t="126773" x="6994525" y="4791075"/>
          <p14:tracePt t="126790" x="7102475" y="4797425"/>
          <p14:tracePt t="126806" x="7159625" y="4803775"/>
          <p14:tracePt t="126823" x="7200900" y="4803775"/>
          <p14:tracePt t="126840" x="7258050" y="4810125"/>
          <p14:tracePt t="126856" x="7280275" y="4810125"/>
          <p14:tracePt t="126872" x="7302500" y="4810125"/>
          <p14:tracePt t="126890" x="7340600" y="4810125"/>
          <p14:tracePt t="126906" x="7372350" y="4810125"/>
          <p14:tracePt t="126923" x="7391400" y="4810125"/>
          <p14:tracePt t="126940" x="7407275" y="4810125"/>
          <p14:tracePt t="126957" x="7429500" y="4813300"/>
          <p14:tracePt t="126973" x="7445375" y="4813300"/>
          <p14:tracePt t="126990" x="7486650" y="4819650"/>
          <p14:tracePt t="127006" x="7515225" y="4819650"/>
          <p14:tracePt t="127023" x="7559675" y="4819650"/>
          <p14:tracePt t="127040" x="7620000" y="4819650"/>
          <p14:tracePt t="127056" x="7664450" y="4816475"/>
          <p14:tracePt t="127074" x="7686675" y="4816475"/>
          <p14:tracePt t="127090" x="7702550" y="4806950"/>
          <p14:tracePt t="127106" x="7718425" y="4806950"/>
          <p14:tracePt t="127122" x="7731125" y="4803775"/>
          <p14:tracePt t="127140" x="7759700" y="4803775"/>
          <p14:tracePt t="127156" x="7788275" y="4803775"/>
          <p14:tracePt t="127173" x="7816850" y="4803775"/>
          <p14:tracePt t="127190" x="7858125" y="4803775"/>
          <p14:tracePt t="127207" x="7867650" y="4797425"/>
          <p14:tracePt t="127223" x="7883525" y="4797425"/>
          <p14:tracePt t="127239" x="7893050" y="4797425"/>
          <p14:tracePt t="127290" x="7896225" y="4797425"/>
          <p14:tracePt t="127426" x="7889875" y="4797425"/>
          <p14:tracePt t="127433" x="7886700" y="4797425"/>
          <p14:tracePt t="127440" x="7874000" y="4797425"/>
          <p14:tracePt t="127455" x="7870825" y="4797425"/>
          <p14:tracePt t="127472" x="7861300" y="4797425"/>
          <p14:tracePt t="127489" x="7845425" y="4797425"/>
          <p14:tracePt t="127506" x="7835900" y="4797425"/>
          <p14:tracePt t="127522" x="7820025" y="4797425"/>
          <p14:tracePt t="127540" x="7800975" y="4797425"/>
          <p14:tracePt t="127556" x="7747000" y="4800600"/>
          <p14:tracePt t="127573" x="7651750" y="4816475"/>
          <p14:tracePt t="127590" x="7394575" y="4864100"/>
          <p14:tracePt t="127606" x="7175500" y="4902200"/>
          <p14:tracePt t="127623" x="6969125" y="4930775"/>
          <p14:tracePt t="127639" x="6619875" y="4978400"/>
          <p14:tracePt t="127656" x="6403975" y="4997450"/>
          <p14:tracePt t="127673" x="6165850" y="5006975"/>
          <p14:tracePt t="127690" x="5813425" y="5016500"/>
          <p14:tracePt t="127706" x="5575300" y="5026025"/>
          <p14:tracePt t="127724" x="5334000" y="5035550"/>
          <p14:tracePt t="127740" x="5003800" y="5054600"/>
          <p14:tracePt t="127757" x="4778375" y="5054600"/>
          <p14:tracePt t="127773" x="4572000" y="5054600"/>
          <p14:tracePt t="127775" x="4457700" y="5038725"/>
          <p14:tracePt t="127790" x="4273550" y="5019675"/>
          <p14:tracePt t="127806" x="4098925" y="4984750"/>
          <p14:tracePt t="127823" x="3924300" y="4946650"/>
          <p14:tracePt t="127840" x="3648075" y="4908550"/>
          <p14:tracePt t="127856" x="3463925" y="4899025"/>
          <p14:tracePt t="127873" x="3260725" y="4899025"/>
          <p14:tracePt t="127890" x="2984500" y="4924425"/>
          <p14:tracePt t="127908" x="2787650" y="4943475"/>
          <p14:tracePt t="127923" x="2635250" y="4968875"/>
          <p14:tracePt t="127939" x="2362200" y="4987925"/>
          <p14:tracePt t="127956" x="2212975" y="4987925"/>
          <p14:tracePt t="127972" x="2076450" y="4987925"/>
          <p14:tracePt t="127990" x="1892300" y="4987925"/>
          <p14:tracePt t="128006" x="1797050" y="4997450"/>
          <p14:tracePt t="128023" x="1714500" y="4997450"/>
          <p14:tracePt t="128039" x="1635125" y="4997450"/>
          <p14:tracePt t="128055" x="1606550" y="4997450"/>
          <p14:tracePt t="128072" x="1590675" y="4997450"/>
          <p14:tracePt t="128426" x="1574800" y="5000625"/>
          <p14:tracePt t="128433" x="1555750" y="5006975"/>
          <p14:tracePt t="128441" x="1543050" y="5013325"/>
          <p14:tracePt t="128456" x="1511300" y="5026025"/>
          <p14:tracePt t="128473" x="1489075" y="5038725"/>
          <p14:tracePt t="128489" x="1466850" y="5057775"/>
          <p14:tracePt t="128505" x="1457325" y="5057775"/>
          <p14:tracePt t="128540" x="1447800" y="5064125"/>
          <p14:tracePt t="128573" x="1444625" y="5067300"/>
          <p14:tracePt t="128590" x="1438275" y="5067300"/>
          <p14:tracePt t="128606" x="1435100" y="5067300"/>
          <p14:tracePt t="128639" x="1422400" y="5067300"/>
          <p14:tracePt t="128668" x="1431925" y="5067300"/>
          <p14:tracePt t="128675" x="1435100" y="5067300"/>
          <p14:tracePt t="128689" x="1444625" y="5067300"/>
          <p14:tracePt t="128705" x="1466850" y="5067300"/>
          <p14:tracePt t="128723" x="1498600" y="5073650"/>
          <p14:tracePt t="128739" x="1517650" y="5089525"/>
          <p14:tracePt t="128756" x="1546225" y="5089525"/>
          <p14:tracePt t="128773" x="1571625" y="5108575"/>
          <p14:tracePt t="128789" x="1603375" y="5108575"/>
          <p14:tracePt t="128805" x="1625600" y="5108575"/>
          <p14:tracePt t="128822" x="1654175" y="5108575"/>
          <p14:tracePt t="128839" x="1670050" y="5111750"/>
          <p14:tracePt t="128856" x="1679575" y="5111750"/>
          <p14:tracePt t="128872" x="1695450" y="5111750"/>
          <p14:tracePt t="128889" x="1711325" y="5111750"/>
          <p14:tracePt t="128905" x="1720850" y="5111750"/>
          <p14:tracePt t="128922" x="1730375" y="5111750"/>
          <p14:tracePt t="128939" x="1749425" y="5111750"/>
          <p14:tracePt t="128956" x="1765300" y="5111750"/>
          <p14:tracePt t="128973" x="1781175" y="5118100"/>
          <p14:tracePt t="128989" x="1806575" y="5118100"/>
          <p14:tracePt t="129006" x="1816100" y="5118100"/>
          <p14:tracePt t="129023" x="1825625" y="5118100"/>
          <p14:tracePt t="129039" x="1857375" y="5118100"/>
          <p14:tracePt t="129055" x="1879600" y="5124450"/>
          <p14:tracePt t="129072" x="1911350" y="5124450"/>
          <p14:tracePt t="129089" x="1965325" y="5124450"/>
          <p14:tracePt t="129106" x="1987550" y="5124450"/>
          <p14:tracePt t="129122" x="2003425" y="5124450"/>
          <p14:tracePt t="129139" x="2028825" y="5124450"/>
          <p14:tracePt t="129156" x="2038350" y="5124450"/>
          <p14:tracePt t="129172" x="2047875" y="5124450"/>
          <p14:tracePt t="129189" x="2079625" y="5124450"/>
          <p14:tracePt t="129205" x="2101850" y="5124450"/>
          <p14:tracePt t="129222" x="2130425" y="5124450"/>
          <p14:tracePt t="129239" x="2193925" y="5130800"/>
          <p14:tracePt t="129256" x="2232025" y="5137150"/>
          <p14:tracePt t="129273" x="2260600" y="5137150"/>
          <p14:tracePt t="129290" x="2308225" y="5143500"/>
          <p14:tracePt t="129306" x="2339975" y="5153025"/>
          <p14:tracePt t="129322" x="2374900" y="5153025"/>
          <p14:tracePt t="129339" x="2441575" y="5175250"/>
          <p14:tracePt t="129355" x="2476500" y="5187950"/>
          <p14:tracePt t="129373" x="2520950" y="5191125"/>
          <p14:tracePt t="129389" x="2562225" y="5197475"/>
          <p14:tracePt t="129406" x="2571750" y="5197475"/>
          <p14:tracePt t="129423" x="2581275" y="5197475"/>
          <p14:tracePt t="129439" x="2597150" y="5197475"/>
          <p14:tracePt t="129455" x="2613025" y="5197475"/>
          <p14:tracePt t="129472" x="2622550" y="5197475"/>
          <p14:tracePt t="129489" x="2638425" y="5197475"/>
          <p14:tracePt t="129505" x="2647950" y="5197475"/>
          <p14:tracePt t="129522" x="2660650" y="5197475"/>
          <p14:tracePt t="129539" x="2670175" y="5197475"/>
          <p14:tracePt t="129582" x="2676525" y="5197475"/>
          <p14:tracePt t="129596" x="2682875" y="5197475"/>
          <p14:tracePt t="129683" x="2682875" y="5191125"/>
          <p14:tracePt t="129690" x="2682875" y="5187950"/>
          <p14:tracePt t="129706" x="2682875" y="5181600"/>
          <p14:tracePt t="129732" x="2682875" y="5178425"/>
          <p14:tracePt t="129746" x="2682875" y="5168900"/>
          <p14:tracePt t="129755" x="2679700" y="5168900"/>
          <p14:tracePt t="129772" x="2670175" y="5162550"/>
          <p14:tracePt t="129789" x="2647950" y="5156200"/>
          <p14:tracePt t="129806" x="2638425" y="5146675"/>
          <p14:tracePt t="129823" x="2628900" y="5137150"/>
          <p14:tracePt t="129826" x="2625725" y="5137150"/>
          <p14:tracePt t="129840" x="2616200" y="5133975"/>
          <p14:tracePt t="129856" x="2600325" y="5133975"/>
          <p14:tracePt t="129872" x="2590800" y="5118100"/>
          <p14:tracePt t="129889" x="2574925" y="5118100"/>
          <p14:tracePt t="129905" x="2565400" y="5111750"/>
          <p14:tracePt t="129922" x="2549525" y="5111750"/>
          <p14:tracePt t="129939" x="2536825" y="5111750"/>
          <p14:tracePt t="129956" x="2530475" y="5108575"/>
          <p14:tracePt t="129990" x="2533650" y="5102225"/>
          <p14:tracePt t="130006" x="2543175" y="5099050"/>
          <p14:tracePt t="130022" x="2559050" y="5099050"/>
          <p14:tracePt t="130039" x="2571750" y="5099050"/>
          <p14:tracePt t="130055" x="2581275" y="5099050"/>
          <p14:tracePt t="130072" x="2597150" y="5099050"/>
          <p14:tracePt t="130089" x="2638425" y="5099050"/>
          <p14:tracePt t="130106" x="2660650" y="5099050"/>
          <p14:tracePt t="130123" x="2679700" y="5099050"/>
          <p14:tracePt t="130139" x="2695575" y="5099050"/>
          <p14:tracePt t="130155" x="2705100" y="5099050"/>
          <p14:tracePt t="130172" x="2727325" y="5099050"/>
          <p14:tracePt t="130189" x="2740025" y="5099050"/>
          <p14:tracePt t="130205" x="2762250" y="5099050"/>
          <p14:tracePt t="130223" x="2787650" y="5099050"/>
          <p14:tracePt t="130240" x="2800350" y="5099050"/>
          <p14:tracePt t="130256" x="2806700" y="5099050"/>
          <p14:tracePt t="130272" x="2809875" y="5099050"/>
          <p14:tracePt t="130867" x="2879725" y="5102225"/>
          <p14:tracePt t="130874" x="2962275" y="5111750"/>
          <p14:tracePt t="130890" x="3111500" y="5127625"/>
          <p14:tracePt t="130906" x="3267075" y="5165725"/>
          <p14:tracePt t="130923" x="3432175" y="5187950"/>
          <p14:tracePt t="130956" x="3571875" y="5226050"/>
          <p14:tracePt t="130989" x="3641725" y="5232400"/>
          <p14:tracePt t="131006" x="3651250" y="5232400"/>
          <p14:tracePt t="131023" x="3657600" y="5232400"/>
          <p14:tracePt t="131060" x="3663950" y="5232400"/>
          <p14:tracePt t="131074" x="3667125" y="5232400"/>
          <p14:tracePt t="131089" x="3683000" y="5232400"/>
          <p14:tracePt t="131106" x="3692525" y="5232400"/>
          <p14:tracePt t="131123" x="3724275" y="5232400"/>
          <p14:tracePt t="131139" x="3752850" y="5232400"/>
          <p14:tracePt t="131156" x="3775075" y="5232400"/>
          <p14:tracePt t="131173" x="3816350" y="5232400"/>
          <p14:tracePt t="131189" x="3851275" y="5232400"/>
          <p14:tracePt t="131206" x="3895725" y="5232400"/>
          <p14:tracePt t="131223" x="4013200" y="5232400"/>
          <p14:tracePt t="131239" x="4073525" y="5232400"/>
          <p14:tracePt t="131255" x="4124325" y="5232400"/>
          <p14:tracePt t="131273" x="4156075" y="5232400"/>
          <p14:tracePt t="131289" x="4184650" y="5232400"/>
          <p14:tracePt t="131305" x="4210050" y="5229225"/>
          <p14:tracePt t="131323" x="4251325" y="5216525"/>
          <p14:tracePt t="131340" x="4286250" y="5210175"/>
          <p14:tracePt t="131356" x="4330700" y="5203825"/>
          <p14:tracePt t="131359" x="4343400" y="5203825"/>
          <p14:tracePt t="131372" x="4371975" y="5197475"/>
          <p14:tracePt t="131389" x="4387850" y="5187950"/>
          <p14:tracePt t="131405" x="4403725" y="5181600"/>
          <p14:tracePt t="131422" x="4419600" y="5172075"/>
          <p14:tracePt t="131438" x="4435475" y="5156200"/>
          <p14:tracePt t="131455" x="4445000" y="5156200"/>
          <p14:tracePt t="131473" x="4464050" y="5149850"/>
          <p14:tracePt t="131489" x="4479925" y="5149850"/>
          <p14:tracePt t="131505" x="4489450" y="5149850"/>
          <p14:tracePt t="131523" x="4498975" y="5149850"/>
          <p14:tracePt t="131539" x="4505325" y="5149850"/>
          <p14:tracePt t="131924" x="4514850" y="5149850"/>
          <p14:tracePt t="132324" x="4562475" y="5162550"/>
          <p14:tracePt t="132331" x="4619625" y="5178425"/>
          <p14:tracePt t="132339" x="4692650" y="5197475"/>
          <p14:tracePt t="132355" x="4800600" y="5232400"/>
          <p14:tracePt t="132373" x="4933950" y="5254625"/>
          <p14:tracePt t="132388" x="4987925" y="5267325"/>
          <p14:tracePt t="132405" x="5045075" y="5276850"/>
          <p14:tracePt t="132438" x="5175250" y="5276850"/>
          <p14:tracePt t="132472" x="5260975" y="5267325"/>
          <p14:tracePt t="132488" x="5283200" y="5260975"/>
          <p14:tracePt t="132505" x="5305425" y="5248275"/>
          <p14:tracePt t="132523" x="5349875" y="5226050"/>
          <p14:tracePt t="132539" x="5387975" y="5213350"/>
          <p14:tracePt t="132556" x="5416550" y="5207000"/>
          <p14:tracePt t="132573" x="5451475" y="5187950"/>
          <p14:tracePt t="132589" x="5461000" y="5187950"/>
          <p14:tracePt t="132605" x="5470525" y="5184775"/>
          <p14:tracePt t="132622" x="5486400" y="5175250"/>
          <p14:tracePt t="132638" x="5502275" y="5168900"/>
          <p14:tracePt t="132655" x="5511800" y="5165725"/>
          <p14:tracePt t="132673" x="5521325" y="5156200"/>
          <p14:tracePt t="132706" x="5524500" y="5156200"/>
          <p14:tracePt t="135229" x="5505450" y="5156200"/>
          <p14:tracePt t="135236" x="5486400" y="5162550"/>
          <p14:tracePt t="135243" x="5461000" y="5168900"/>
          <p14:tracePt t="135256" x="5422900" y="5181600"/>
          <p14:tracePt t="135272" x="5384800" y="5194300"/>
          <p14:tracePt t="135289" x="5356225" y="5194300"/>
          <p14:tracePt t="135322" x="5286375" y="5194300"/>
          <p14:tracePt t="135355" x="5241925" y="5194300"/>
          <p14:tracePt t="135372" x="5200650" y="5194300"/>
          <p14:tracePt t="135388" x="5191125" y="5194300"/>
          <p14:tracePt t="135406" x="5172075" y="5194300"/>
          <p14:tracePt t="135422" x="5156200" y="5194300"/>
          <p14:tracePt t="135439" x="5140325" y="5194300"/>
          <p14:tracePt t="135455" x="5111750" y="5194300"/>
          <p14:tracePt t="135472" x="5086350" y="5194300"/>
          <p14:tracePt t="135488" x="5070475" y="5194300"/>
          <p14:tracePt t="135505" x="5054600" y="5194300"/>
          <p14:tracePt t="135521" x="5041900" y="5194300"/>
          <p14:tracePt t="135538" x="5029200" y="5194300"/>
          <p14:tracePt t="135556" x="5003800" y="5194300"/>
          <p14:tracePt t="135572" x="4994275" y="5194300"/>
          <p14:tracePt t="135589" x="4984750" y="5187950"/>
          <p14:tracePt t="135605" x="4968875" y="5187950"/>
          <p14:tracePt t="135622" x="4956175" y="5178425"/>
          <p14:tracePt t="135735" x="4962525" y="5178425"/>
          <p14:tracePt t="135742" x="4965700" y="5175250"/>
          <p14:tracePt t="135756" x="5000625" y="5162550"/>
          <p14:tracePt t="135771" x="5048250" y="5149850"/>
          <p14:tracePt t="135788" x="5083175" y="5149850"/>
          <p14:tracePt t="135806" x="5124450" y="5149850"/>
          <p14:tracePt t="135822" x="5133975" y="5149850"/>
          <p14:tracePt t="135839" x="5143500" y="5143500"/>
          <p14:tracePt t="135856" x="5162550" y="5143500"/>
          <p14:tracePt t="135872" x="5172075" y="5143500"/>
          <p14:tracePt t="135888" x="5184775" y="5143500"/>
          <p14:tracePt t="135906" x="5203825" y="5143500"/>
          <p14:tracePt t="135922" x="5213350" y="5143500"/>
          <p14:tracePt t="135938" x="5222875" y="5143500"/>
          <p14:tracePt t="135942" x="5229225" y="5143500"/>
          <p14:tracePt t="135956" x="5232400" y="5143500"/>
          <p14:tracePt t="135989" x="5238750" y="5140325"/>
          <p14:tracePt t="136005" x="5241925" y="5140325"/>
          <p14:tracePt t="136101" x="5241925" y="5133975"/>
          <p14:tracePt t="136207" x="5254625" y="5127625"/>
          <p14:tracePt t="136243" x="5254625" y="5124450"/>
          <p14:tracePt t="137107" x="5270500" y="5111750"/>
          <p14:tracePt t="137113" x="5289550" y="5105400"/>
          <p14:tracePt t="137122" x="5314950" y="5092700"/>
          <p14:tracePt t="137139" x="5353050" y="5080000"/>
          <p14:tracePt t="137155" x="5419725" y="5054600"/>
          <p14:tracePt t="137171" x="5470525" y="5041900"/>
          <p14:tracePt t="137188" x="5524500" y="5035550"/>
          <p14:tracePt t="137222" x="5616575" y="5035550"/>
          <p14:tracePt t="137256" x="5721350" y="5035550"/>
          <p14:tracePt t="137272" x="5765800" y="5035550"/>
          <p14:tracePt t="137289" x="5803900" y="5035550"/>
          <p14:tracePt t="137305" x="5864225" y="5045075"/>
          <p14:tracePt t="137321" x="5902325" y="5057775"/>
          <p14:tracePt t="137338" x="5924550" y="5057775"/>
          <p14:tracePt t="137355" x="5965825" y="5057775"/>
          <p14:tracePt t="137371" x="5988050" y="5057775"/>
          <p14:tracePt t="137388" x="6016625" y="5057775"/>
          <p14:tracePt t="137406" x="6045200" y="5070475"/>
          <p14:tracePt t="137422" x="6073775" y="5080000"/>
          <p14:tracePt t="137438" x="6089650" y="5086350"/>
          <p14:tracePt t="137455" x="6124575" y="5095875"/>
          <p14:tracePt t="137471" x="6140450" y="5095875"/>
          <p14:tracePt t="137488" x="6153150" y="5095875"/>
          <p14:tracePt t="137506" x="6181725" y="5095875"/>
          <p14:tracePt t="137521" x="6197600" y="5102225"/>
          <p14:tracePt t="137538" x="6210300" y="5111750"/>
          <p14:tracePt t="137556" x="6254750" y="5130800"/>
          <p14:tracePt t="137572" x="6299200" y="5137150"/>
          <p14:tracePt t="137589" x="6327775" y="5143500"/>
          <p14:tracePt t="137605" x="6375400" y="5149850"/>
          <p14:tracePt t="137621" x="6407150" y="5149850"/>
          <p14:tracePt t="137638" x="6426200" y="5149850"/>
          <p14:tracePt t="137655" x="6461125" y="5149850"/>
          <p14:tracePt t="137671" x="6470650" y="5149850"/>
          <p14:tracePt t="137688" x="6486525" y="5149850"/>
          <p14:tracePt t="137705" x="6518275" y="5149850"/>
          <p14:tracePt t="137722" x="6534150" y="5149850"/>
          <p14:tracePt t="137739" x="6543675" y="5149850"/>
          <p14:tracePt t="137755" x="6565900" y="5149850"/>
          <p14:tracePt t="137771" x="6575425" y="5149850"/>
          <p14:tracePt t="137789" x="6584950" y="5149850"/>
          <p14:tracePt t="137805" x="6597650" y="5146675"/>
          <p14:tracePt t="137822" x="6607175" y="5143500"/>
          <p14:tracePt t="137838" x="6623050" y="5143500"/>
          <p14:tracePt t="137855" x="6638925" y="5143500"/>
          <p14:tracePt t="137871" x="6642100" y="5143500"/>
          <p14:tracePt t="137904" x="6648450" y="5143500"/>
          <p14:tracePt t="137927" x="6654800" y="5143500"/>
          <p14:tracePt t="137938" x="6657975" y="5143500"/>
          <p14:tracePt t="137955" x="6677025" y="5143500"/>
          <p14:tracePt t="137971" x="6686550" y="5143500"/>
          <p14:tracePt t="137988" x="6699250" y="5143500"/>
          <p14:tracePt t="137991" x="6702425" y="5143500"/>
          <p14:tracePt t="138005" x="6718300" y="5143500"/>
          <p14:tracePt t="138021" x="6721475" y="5143500"/>
          <p14:tracePt t="138038" x="6727825" y="5143500"/>
          <p14:tracePt t="138055" x="6737350" y="5143500"/>
          <p14:tracePt t="138072" x="6746875" y="5143500"/>
          <p14:tracePt t="138088" x="6756400" y="5143500"/>
          <p14:tracePt t="138105" x="6781800" y="5143500"/>
          <p14:tracePt t="138122" x="6804025" y="5143500"/>
          <p14:tracePt t="138138" x="6826250" y="5143500"/>
          <p14:tracePt t="138155" x="6851650" y="5143500"/>
          <p14:tracePt t="138171" x="6883400" y="5137150"/>
          <p14:tracePt t="138188" x="6921500" y="5130800"/>
          <p14:tracePt t="138206" x="6991350" y="5118100"/>
          <p14:tracePt t="138222" x="7042150" y="5118100"/>
          <p14:tracePt t="138238" x="7102475" y="5118100"/>
          <p14:tracePt t="138255" x="7204075" y="5118100"/>
          <p14:tracePt t="138271" x="7248525" y="5118100"/>
          <p14:tracePt t="138288" x="7292975" y="5118100"/>
          <p14:tracePt t="138304" x="7334250" y="5118100"/>
          <p14:tracePt t="138321" x="7350125" y="5118100"/>
          <p14:tracePt t="138338" x="7362825" y="5118100"/>
          <p14:tracePt t="145515" x="7108825" y="5105400"/>
          <p14:tracePt t="145522" x="6645275" y="5105400"/>
          <p14:tracePt t="145529" x="6267450" y="5118100"/>
          <p14:tracePt t="145537" x="5775325" y="5153025"/>
          <p14:tracePt t="145554" x="5003800" y="5283200"/>
          <p14:tracePt t="145573" x="4057650" y="5524500"/>
          <p14:tracePt t="145588" x="3606800" y="5676900"/>
          <p14:tracePt t="145623" x="2873375" y="5946775"/>
          <p14:tracePt t="145656" x="2552700" y="6045200"/>
          <p14:tracePt t="145673" x="2393950" y="6096000"/>
          <p14:tracePt t="145687" x="2317750" y="6118225"/>
          <p14:tracePt t="145704" x="2279650" y="6130925"/>
          <p14:tracePt t="145721" x="2257425" y="6137275"/>
          <p14:tracePt t="145738" x="2244725" y="6137275"/>
          <p14:tracePt t="145754" x="2228850" y="6137275"/>
          <p14:tracePt t="145771" x="2219325" y="6137275"/>
          <p14:tracePt t="145787" x="2203450" y="6137275"/>
          <p14:tracePt t="145804" x="2193925" y="6137275"/>
          <p14:tracePt t="145821" x="2178050" y="6137275"/>
          <p14:tracePt t="145837" x="2165350" y="6137275"/>
          <p14:tracePt t="145854" x="2159000" y="6137275"/>
          <p14:tracePt t="145902" x="2159000" y="6134100"/>
          <p14:tracePt t="145909" x="2159000" y="6130925"/>
          <p14:tracePt t="145921" x="2159000" y="6124575"/>
          <p14:tracePt t="145937" x="2168525" y="6070600"/>
          <p14:tracePt t="145954" x="2197100" y="6013450"/>
          <p14:tracePt t="145971" x="2228850" y="5946775"/>
          <p14:tracePt t="145987" x="2270125" y="5861050"/>
          <p14:tracePt t="146004" x="2282825" y="5832475"/>
          <p14:tracePt t="146021" x="2286000" y="5819775"/>
          <p14:tracePt t="146037" x="2286000" y="5807075"/>
          <p14:tracePt t="146054" x="2286000" y="5797550"/>
          <p14:tracePt t="146110" x="2286000" y="5791200"/>
          <p14:tracePt t="146116" x="2292350" y="5781675"/>
          <p14:tracePt t="146123" x="2298700" y="5781675"/>
          <p14:tracePt t="146138" x="2301875" y="5781675"/>
          <p14:tracePt t="146173" x="2301875" y="5775325"/>
          <p14:tracePt t="146194" x="2301875" y="5772150"/>
          <p14:tracePt t="146223" x="2301875" y="5765800"/>
          <p14:tracePt t="147031" x="2263775" y="5803900"/>
          <p14:tracePt t="147037" x="2197100" y="5880100"/>
          <p14:tracePt t="147055" x="1993900" y="6127750"/>
          <p14:tracePt t="147071" x="1819275" y="6369050"/>
          <p14:tracePt t="147089" x="1625600" y="665797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2910" y="0"/>
            <a:ext cx="8258204" cy="796908"/>
          </a:xfrm>
        </p:spPr>
        <p:txBody>
          <a:bodyPr>
            <a:normAutofit/>
          </a:bodyPr>
          <a:lstStyle/>
          <a:p>
            <a:r>
              <a:rPr lang="fr-FR" sz="3100" b="1" dirty="0" smtClean="0">
                <a:latin typeface="Times New Roman" pitchFamily="18" charset="0"/>
                <a:cs typeface="Times New Roman" pitchFamily="18" charset="0"/>
              </a:rPr>
              <a:t>Etude de la fleur périphérique </a:t>
            </a:r>
            <a:endParaRPr lang="fr-FR" dirty="0"/>
          </a:p>
        </p:txBody>
      </p:sp>
      <p:pic>
        <p:nvPicPr>
          <p:cNvPr id="1026" name="Picture 2" descr="C:\Users\HP\Desktop\les Compositeae1\image04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44388" r="16326"/>
          <a:stretch>
            <a:fillRect/>
          </a:stretch>
        </p:blipFill>
        <p:spPr bwMode="auto">
          <a:xfrm>
            <a:off x="285720" y="3510619"/>
            <a:ext cx="2357454" cy="3347381"/>
          </a:xfrm>
          <a:prstGeom prst="rect">
            <a:avLst/>
          </a:prstGeom>
          <a:noFill/>
        </p:spPr>
      </p:pic>
      <p:pic>
        <p:nvPicPr>
          <p:cNvPr id="1027" name="Picture 3" descr="C:\Users\HP\Desktop\les Compositeae1\image050.jpg"/>
          <p:cNvPicPr>
            <a:picLocks noChangeAspect="1" noChangeArrowheads="1"/>
          </p:cNvPicPr>
          <p:nvPr/>
        </p:nvPicPr>
        <p:blipFill>
          <a:blip r:embed="rId5" cstate="print"/>
          <a:srcRect l="4762" r="40476" b="26190"/>
          <a:stretch>
            <a:fillRect/>
          </a:stretch>
        </p:blipFill>
        <p:spPr bwMode="auto">
          <a:xfrm>
            <a:off x="5115819" y="857232"/>
            <a:ext cx="4028181" cy="5429288"/>
          </a:xfrm>
          <a:prstGeom prst="rect">
            <a:avLst/>
          </a:prstGeom>
          <a:noFill/>
        </p:spPr>
      </p:pic>
      <p:pic>
        <p:nvPicPr>
          <p:cNvPr id="1028" name="Picture 4" descr="C:\Users\HP\Desktop\les Compositeae1\image049.jpg"/>
          <p:cNvPicPr>
            <a:picLocks noChangeAspect="1" noChangeArrowheads="1"/>
          </p:cNvPicPr>
          <p:nvPr/>
        </p:nvPicPr>
        <p:blipFill>
          <a:blip r:embed="rId6" cstate="print"/>
          <a:srcRect l="19512" r="36585"/>
          <a:stretch>
            <a:fillRect/>
          </a:stretch>
        </p:blipFill>
        <p:spPr bwMode="auto">
          <a:xfrm>
            <a:off x="285720" y="0"/>
            <a:ext cx="1971689" cy="3286148"/>
          </a:xfrm>
          <a:prstGeom prst="rect">
            <a:avLst/>
          </a:prstGeom>
          <a:noFill/>
        </p:spPr>
      </p:pic>
      <p:cxnSp>
        <p:nvCxnSpPr>
          <p:cNvPr id="13" name="Connecteur droit avec flèche 12"/>
          <p:cNvCxnSpPr/>
          <p:nvPr/>
        </p:nvCxnSpPr>
        <p:spPr>
          <a:xfrm rot="16200000" flipV="1">
            <a:off x="1535885" y="464323"/>
            <a:ext cx="1500198" cy="14287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30" idx="1"/>
          </p:cNvCxnSpPr>
          <p:nvPr/>
        </p:nvCxnSpPr>
        <p:spPr>
          <a:xfrm rot="10800000" flipV="1">
            <a:off x="2071670" y="3354314"/>
            <a:ext cx="1143008" cy="278932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2214546" y="1928802"/>
            <a:ext cx="2000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Ligule à 3 dents au sommet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3214678" y="3000372"/>
            <a:ext cx="150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Ligule à tube poilu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4572000" y="3429000"/>
            <a:ext cx="2786082" cy="4286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4643438" y="5072074"/>
            <a:ext cx="3571900" cy="1428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3071802" y="5000636"/>
            <a:ext cx="1542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Ovaire infère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389"/>
    </mc:Choice>
    <mc:Fallback>
      <p:transition spd="slow" advTm="99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2910" y="0"/>
            <a:ext cx="8258204" cy="796908"/>
          </a:xfrm>
        </p:spPr>
        <p:txBody>
          <a:bodyPr>
            <a:normAutofit/>
          </a:bodyPr>
          <a:lstStyle/>
          <a:p>
            <a:r>
              <a:rPr lang="fr-FR" sz="3100" b="1" dirty="0" smtClean="0">
                <a:latin typeface="Times New Roman" pitchFamily="18" charset="0"/>
                <a:cs typeface="Times New Roman" pitchFamily="18" charset="0"/>
              </a:rPr>
              <a:t>Etude de la fleur périphérique </a:t>
            </a:r>
            <a:endParaRPr lang="fr-FR" dirty="0"/>
          </a:p>
        </p:txBody>
      </p:sp>
      <p:pic>
        <p:nvPicPr>
          <p:cNvPr id="1027" name="Picture 3" descr="C:\Users\HP\Desktop\les Compositeae1\image050.jpg"/>
          <p:cNvPicPr>
            <a:picLocks noChangeAspect="1" noChangeArrowheads="1"/>
          </p:cNvPicPr>
          <p:nvPr/>
        </p:nvPicPr>
        <p:blipFill>
          <a:blip r:embed="rId4" cstate="print"/>
          <a:srcRect l="4762" r="40476" b="26190"/>
          <a:stretch>
            <a:fillRect/>
          </a:stretch>
        </p:blipFill>
        <p:spPr bwMode="auto">
          <a:xfrm>
            <a:off x="7500926" y="357166"/>
            <a:ext cx="1643074" cy="2214578"/>
          </a:xfrm>
          <a:prstGeom prst="rect">
            <a:avLst/>
          </a:prstGeom>
          <a:noFill/>
        </p:spPr>
      </p:pic>
      <p:pic>
        <p:nvPicPr>
          <p:cNvPr id="1029" name="Picture 5" descr="C:\Users\HP\Desktop\les Compositeae1\image059.jpg"/>
          <p:cNvPicPr>
            <a:picLocks noChangeAspect="1" noChangeArrowheads="1"/>
          </p:cNvPicPr>
          <p:nvPr/>
        </p:nvPicPr>
        <p:blipFill>
          <a:blip r:embed="rId5" cstate="print"/>
          <a:srcRect l="44445" t="49000" r="35695" b="30706"/>
          <a:stretch>
            <a:fillRect/>
          </a:stretch>
        </p:blipFill>
        <p:spPr bwMode="auto">
          <a:xfrm>
            <a:off x="5929290" y="3143248"/>
            <a:ext cx="3214710" cy="2714644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2786050" y="5500702"/>
            <a:ext cx="2143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Paroi ovarienne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85786" y="6457890"/>
            <a:ext cx="1285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Gynécée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6500826" y="5857892"/>
            <a:ext cx="1928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Ovaire en coupe transversale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C:\Users\HP\Desktop\les Compositeae1\image182.jpg"/>
          <p:cNvPicPr>
            <a:picLocks noChangeAspect="1" noChangeArrowheads="1"/>
          </p:cNvPicPr>
          <p:nvPr/>
        </p:nvPicPr>
        <p:blipFill>
          <a:blip r:embed="rId6" cstate="print"/>
          <a:srcRect l="27143" t="10966" r="41427" b="3871"/>
          <a:stretch>
            <a:fillRect/>
          </a:stretch>
        </p:blipFill>
        <p:spPr bwMode="auto">
          <a:xfrm>
            <a:off x="0" y="714356"/>
            <a:ext cx="2827483" cy="5786454"/>
          </a:xfrm>
          <a:prstGeom prst="rect">
            <a:avLst/>
          </a:prstGeom>
          <a:noFill/>
        </p:spPr>
      </p:pic>
      <p:sp>
        <p:nvSpPr>
          <p:cNvPr id="29" name="ZoneTexte 28"/>
          <p:cNvSpPr txBox="1"/>
          <p:nvPr/>
        </p:nvSpPr>
        <p:spPr>
          <a:xfrm>
            <a:off x="3214678" y="785794"/>
            <a:ext cx="2050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2 stigmates libres</a:t>
            </a:r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3286116" y="2071678"/>
            <a:ext cx="1720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2 styles soudés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>
            <a:off x="2928926" y="4357694"/>
            <a:ext cx="1588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Ovule basilaire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00760" y="2643182"/>
            <a:ext cx="2794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Ovule en coupe transversale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Connecteur droit avec flèche 24"/>
          <p:cNvCxnSpPr>
            <a:stCxn id="29" idx="1"/>
          </p:cNvCxnSpPr>
          <p:nvPr/>
        </p:nvCxnSpPr>
        <p:spPr>
          <a:xfrm rot="10800000">
            <a:off x="1928794" y="857233"/>
            <a:ext cx="1285884" cy="1286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29" idx="1"/>
          </p:cNvCxnSpPr>
          <p:nvPr/>
        </p:nvCxnSpPr>
        <p:spPr>
          <a:xfrm rot="10800000" flipV="1">
            <a:off x="2714612" y="985848"/>
            <a:ext cx="500066" cy="856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rot="10800000" flipV="1">
            <a:off x="1000100" y="2285992"/>
            <a:ext cx="2214578" cy="2857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>
            <a:stCxn id="22" idx="1"/>
          </p:cNvCxnSpPr>
          <p:nvPr/>
        </p:nvCxnSpPr>
        <p:spPr>
          <a:xfrm rot="10800000" flipV="1">
            <a:off x="1285852" y="4542360"/>
            <a:ext cx="1643074" cy="1010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rot="10800000" flipV="1">
            <a:off x="1142976" y="5715016"/>
            <a:ext cx="1714512" cy="3571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14" idx="3"/>
          </p:cNvCxnSpPr>
          <p:nvPr/>
        </p:nvCxnSpPr>
        <p:spPr>
          <a:xfrm flipV="1">
            <a:off x="4929190" y="5072074"/>
            <a:ext cx="1857388" cy="62868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rot="16200000" flipH="1">
            <a:off x="6250793" y="3178967"/>
            <a:ext cx="1285884" cy="9286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69"/>
    </mc:Choice>
    <mc:Fallback>
      <p:transition spd="slow" advTm="61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:\Users\fz\Downloads\20200414_111841.jpg"/>
          <p:cNvPicPr/>
          <p:nvPr/>
        </p:nvPicPr>
        <p:blipFill>
          <a:blip r:embed="rId4">
            <a:lum/>
          </a:blip>
          <a:srcRect l="5880" t="3194" r="55508" b="6142"/>
          <a:stretch>
            <a:fillRect/>
          </a:stretch>
        </p:blipFill>
        <p:spPr bwMode="auto">
          <a:xfrm>
            <a:off x="2285984" y="0"/>
            <a:ext cx="47149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350"/>
    </mc:Choice>
    <mc:Fallback>
      <p:transition spd="slow" advTm="241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80" x="127000" y="5137150"/>
          <p14:tracePt t="5635" x="250825" y="5111750"/>
          <p14:tracePt t="5643" x="454025" y="5073650"/>
          <p14:tracePt t="5651" x="644525" y="5010150"/>
          <p14:tracePt t="5668" x="1203325" y="4848225"/>
          <p14:tracePt t="5685" x="2095500" y="4562475"/>
          <p14:tracePt t="5703" x="2828925" y="4286250"/>
          <p14:tracePt t="5719" x="3562350" y="3990975"/>
          <p14:tracePt t="5753" x="5041900" y="3302000"/>
          <p14:tracePt t="5786" x="5794375" y="3022600"/>
          <p14:tracePt t="5802" x="5915025" y="2987675"/>
          <p14:tracePt t="5818" x="6003925" y="2955925"/>
          <p14:tracePt t="5835" x="6127750" y="2924175"/>
          <p14:tracePt t="5851" x="6194425" y="2892425"/>
          <p14:tracePt t="5868" x="6232525" y="2873375"/>
          <p14:tracePt t="5885" x="6283325" y="2835275"/>
          <p14:tracePt t="5901" x="6315075" y="2803525"/>
          <p14:tracePt t="5917" x="6340475" y="2771775"/>
          <p14:tracePt t="5935" x="6359525" y="2692400"/>
          <p14:tracePt t="5951" x="6381750" y="2638425"/>
          <p14:tracePt t="5967" x="6394450" y="2581275"/>
          <p14:tracePt t="5985" x="6413500" y="2524125"/>
          <p14:tracePt t="6001" x="6438900" y="2492375"/>
          <p14:tracePt t="6018" x="6464300" y="2460625"/>
          <p14:tracePt t="6035" x="6518275" y="2400300"/>
          <p14:tracePt t="6050" x="6556375" y="2324100"/>
          <p14:tracePt t="6067" x="6588125" y="2235200"/>
          <p14:tracePt t="6085" x="6604000" y="2127250"/>
          <p14:tracePt t="6101" x="6600825" y="2082800"/>
          <p14:tracePt t="6118" x="6572250" y="2041525"/>
          <p14:tracePt t="6135" x="6499225" y="1971675"/>
          <p14:tracePt t="6151" x="6384925" y="1882775"/>
          <p14:tracePt t="6167" x="6169025" y="1730375"/>
          <p14:tracePt t="6184" x="5743575" y="1501775"/>
          <p14:tracePt t="6201" x="5499100" y="1374775"/>
          <p14:tracePt t="6218" x="5276850" y="1254125"/>
          <p14:tracePt t="6235" x="4994275" y="1130300"/>
          <p14:tracePt t="6252" x="4851400" y="1095375"/>
          <p14:tracePt t="6268" x="4676775" y="1047750"/>
          <p14:tracePt t="6284" x="4375150" y="984250"/>
          <p14:tracePt t="6300" x="4127500" y="923925"/>
          <p14:tracePt t="6317" x="3908425" y="876300"/>
          <p14:tracePt t="6335" x="3597275" y="819150"/>
          <p14:tracePt t="6351" x="3467100" y="793750"/>
          <p14:tracePt t="6368" x="3346450" y="774700"/>
          <p14:tracePt t="6385" x="3168650" y="742950"/>
          <p14:tracePt t="6401" x="3038475" y="698500"/>
          <p14:tracePt t="6418" x="2978150" y="679450"/>
          <p14:tracePt t="11797" x="2965450" y="695325"/>
          <p14:tracePt t="11803" x="2952750" y="717550"/>
          <p14:tracePt t="11817" x="2924175" y="762000"/>
          <p14:tracePt t="11834" x="2873375" y="812800"/>
          <p14:tracePt t="11850" x="2813050" y="857250"/>
          <p14:tracePt t="11867" x="2714625" y="933450"/>
          <p14:tracePt t="11883" x="2644775" y="981075"/>
          <p14:tracePt t="11917" x="2559050" y="1050925"/>
          <p14:tracePt t="11951" x="2517775" y="1098550"/>
          <p14:tracePt t="11967" x="2501900" y="1114425"/>
          <p14:tracePt t="11984" x="2486025" y="1136650"/>
          <p14:tracePt t="12000" x="2473325" y="1168400"/>
          <p14:tracePt t="12016" x="2441575" y="1203325"/>
          <p14:tracePt t="12033" x="2422525" y="1235075"/>
          <p14:tracePt t="12050" x="2413000" y="1244600"/>
          <p14:tracePt t="12067" x="2400300" y="1260475"/>
          <p14:tracePt t="12084" x="2390775" y="1276350"/>
          <p14:tracePt t="12101" x="2384425" y="1285875"/>
          <p14:tracePt t="12117" x="2374900" y="1295400"/>
          <p14:tracePt t="12133" x="2368550" y="1295400"/>
          <p14:tracePt t="12150" x="2359025" y="1295400"/>
          <p14:tracePt t="12166" x="2343150" y="1295400"/>
          <p14:tracePt t="12183" x="2343150" y="1298575"/>
          <p14:tracePt t="12200" x="2343150" y="1304925"/>
          <p14:tracePt t="12217" x="2343150" y="1308100"/>
          <p14:tracePt t="12234" x="2349500" y="1308100"/>
          <p14:tracePt t="12251" x="2362200" y="1308100"/>
          <p14:tracePt t="12267" x="2381250" y="1308100"/>
          <p14:tracePt t="12283" x="2390775" y="1308100"/>
          <p14:tracePt t="12300" x="2400300" y="1308100"/>
          <p14:tracePt t="12317" x="2435225" y="1308100"/>
          <p14:tracePt t="12333" x="2457450" y="1314450"/>
          <p14:tracePt t="12350" x="2479675" y="1333500"/>
          <p14:tracePt t="12367" x="2501900" y="1343025"/>
          <p14:tracePt t="12383" x="2511425" y="1343025"/>
          <p14:tracePt t="12400" x="2520950" y="1343025"/>
          <p14:tracePt t="12416" x="2543175" y="1343025"/>
          <p14:tracePt t="12450" x="2552700" y="1343025"/>
          <p14:tracePt t="12467" x="2562225" y="1343025"/>
          <p14:tracePt t="12484" x="2571750" y="1343025"/>
          <p14:tracePt t="12501" x="2581275" y="1343025"/>
          <p14:tracePt t="12517" x="2600325" y="1343025"/>
          <p14:tracePt t="12533" x="2609850" y="1343025"/>
          <p14:tracePt t="12550" x="2619375" y="1343025"/>
          <p14:tracePt t="12567" x="2660650" y="1343025"/>
          <p14:tracePt t="12584" x="2676525" y="1343025"/>
          <p14:tracePt t="12600" x="2695575" y="1343025"/>
          <p14:tracePt t="12617" x="2717800" y="1343025"/>
          <p14:tracePt t="12634" x="2733675" y="1343025"/>
          <p14:tracePt t="12651" x="2765425" y="1320800"/>
          <p14:tracePt t="12666" x="2790825" y="1308100"/>
          <p14:tracePt t="12683" x="2809875" y="1298575"/>
          <p14:tracePt t="12701" x="2835275" y="1285875"/>
          <p14:tracePt t="12717" x="2870200" y="1263650"/>
          <p14:tracePt t="12734" x="2908300" y="1250950"/>
          <p14:tracePt t="12752" x="2968625" y="1250950"/>
          <p14:tracePt t="12767" x="3028950" y="1250950"/>
          <p14:tracePt t="12784" x="3089275" y="1250950"/>
          <p14:tracePt t="12801" x="3159125" y="1250950"/>
          <p14:tracePt t="12817" x="3213100" y="1250950"/>
          <p14:tracePt t="12833" x="3263900" y="1250950"/>
          <p14:tracePt t="12852" x="3349625" y="1250950"/>
          <p14:tracePt t="12867" x="3432175" y="1260475"/>
          <p14:tracePt t="12883" x="3517900" y="1276350"/>
          <p14:tracePt t="12901" x="3613150" y="1282700"/>
          <p14:tracePt t="12917" x="3683000" y="1282700"/>
          <p14:tracePt t="12933" x="3752850" y="1282700"/>
          <p14:tracePt t="12950" x="3822700" y="1282700"/>
          <p14:tracePt t="12966" x="3927475" y="1282700"/>
          <p14:tracePt t="12983" x="4010025" y="1282700"/>
          <p14:tracePt t="13002" x="4219575" y="1279525"/>
          <p14:tracePt t="13017" x="4343400" y="1279525"/>
          <p14:tracePt t="13034" x="4492625" y="1279525"/>
          <p14:tracePt t="13051" x="4619625" y="1279525"/>
          <p14:tracePt t="13067" x="4803775" y="1282700"/>
          <p14:tracePt t="13084" x="4908550" y="1282700"/>
          <p14:tracePt t="13101" x="5070475" y="1282700"/>
          <p14:tracePt t="13116" x="5184775" y="1282700"/>
          <p14:tracePt t="13134" x="5302250" y="1282700"/>
          <p14:tracePt t="13151" x="5495925" y="1282700"/>
          <p14:tracePt t="13167" x="5603875" y="1279525"/>
          <p14:tracePt t="13184" x="5695950" y="1279525"/>
          <p14:tracePt t="13201" x="5848350" y="1263650"/>
          <p14:tracePt t="13217" x="5965825" y="1263650"/>
          <p14:tracePt t="13233" x="6045200" y="1263650"/>
          <p14:tracePt t="13251" x="6188075" y="1254125"/>
          <p14:tracePt t="13267" x="6292850" y="1254125"/>
          <p14:tracePt t="13284" x="6419850" y="1254125"/>
          <p14:tracePt t="13302" x="6581775" y="1260475"/>
          <p14:tracePt t="13317" x="6711950" y="1285875"/>
          <p14:tracePt t="13334" x="6807200" y="1301750"/>
          <p14:tracePt t="13350" x="6870700" y="1311275"/>
          <p14:tracePt t="13366" x="6934200" y="1311275"/>
          <p14:tracePt t="13383" x="6956425" y="1311275"/>
          <p14:tracePt t="13401" x="6994525" y="1311275"/>
          <p14:tracePt t="13417" x="7010400" y="1311275"/>
          <p14:tracePt t="13434" x="7026275" y="1311275"/>
          <p14:tracePt t="13451" x="7042150" y="1311275"/>
          <p14:tracePt t="13467" x="7045325" y="1311275"/>
          <p14:tracePt t="13538" x="7038975" y="1311275"/>
          <p14:tracePt t="13545" x="7035800" y="1311275"/>
          <p14:tracePt t="13553" x="7029450" y="1311275"/>
          <p14:tracePt t="13567" x="7013575" y="1311275"/>
          <p14:tracePt t="13583" x="6991350" y="1311275"/>
          <p14:tracePt t="13601" x="6921500" y="1323975"/>
          <p14:tracePt t="13617" x="6858000" y="1336675"/>
          <p14:tracePt t="13633" x="6794500" y="1352550"/>
          <p14:tracePt t="13651" x="6705600" y="1371600"/>
          <p14:tracePt t="13667" x="6629400" y="1387475"/>
          <p14:tracePt t="13684" x="6556375" y="1400175"/>
          <p14:tracePt t="13701" x="6442075" y="1431925"/>
          <p14:tracePt t="13717" x="6375400" y="1460500"/>
          <p14:tracePt t="13734" x="6296025" y="1498600"/>
          <p14:tracePt t="13751" x="6178550" y="1546225"/>
          <p14:tracePt t="13766" x="6099175" y="1584325"/>
          <p14:tracePt t="13783" x="6026150" y="1600200"/>
          <p14:tracePt t="13801" x="5934075" y="1619250"/>
          <p14:tracePt t="13817" x="5864225" y="1628775"/>
          <p14:tracePt t="13834" x="5791200" y="1628775"/>
          <p14:tracePt t="13851" x="5686425" y="1628775"/>
          <p14:tracePt t="13867" x="5626100" y="1635125"/>
          <p14:tracePt t="13884" x="5565775" y="1635125"/>
          <p14:tracePt t="13901" x="5470525" y="1635125"/>
          <p14:tracePt t="13916" x="5410200" y="1635125"/>
          <p14:tracePt t="13933" x="5340350" y="1635125"/>
          <p14:tracePt t="13951" x="5245100" y="1635125"/>
          <p14:tracePt t="13967" x="5181600" y="1625600"/>
          <p14:tracePt t="13984" x="5121275" y="1619250"/>
          <p14:tracePt t="14001" x="5038725" y="1612900"/>
          <p14:tracePt t="14017" x="4987925" y="1612900"/>
          <p14:tracePt t="14034" x="4927600" y="1612900"/>
          <p14:tracePt t="14050" x="4841875" y="1603375"/>
          <p14:tracePt t="14066" x="4762500" y="1603375"/>
          <p14:tracePt t="14083" x="4657725" y="1597025"/>
          <p14:tracePt t="14101" x="4540250" y="1597025"/>
          <p14:tracePt t="14116" x="4476750" y="1590675"/>
          <p14:tracePt t="14133" x="4416425" y="1590675"/>
          <p14:tracePt t="14150" x="4352925" y="1571625"/>
          <p14:tracePt t="14167" x="4308475" y="1555750"/>
          <p14:tracePt t="14183" x="4264025" y="1543050"/>
          <p14:tracePt t="14200" x="4171950" y="1524000"/>
          <p14:tracePt t="14216" x="4133850" y="1504950"/>
          <p14:tracePt t="14233" x="4089400" y="1492250"/>
          <p14:tracePt t="14251" x="4048125" y="1485900"/>
          <p14:tracePt t="14267" x="4038600" y="1485900"/>
          <p14:tracePt t="14284" x="4029075" y="1485900"/>
          <p14:tracePt t="14300" x="3994150" y="1473200"/>
          <p14:tracePt t="14316" x="3971925" y="1470025"/>
          <p14:tracePt t="14333" x="3940175" y="1457325"/>
          <p14:tracePt t="14350" x="3905250" y="1438275"/>
          <p14:tracePt t="14366" x="3876675" y="1431925"/>
          <p14:tracePt t="14383" x="3860800" y="1431925"/>
          <p14:tracePt t="14401" x="3844925" y="1431925"/>
          <p14:tracePt t="14417" x="3829050" y="1431925"/>
          <p14:tracePt t="14434" x="3819525" y="1431925"/>
          <p14:tracePt t="14450" x="3806825" y="1431925"/>
          <p14:tracePt t="14523" x="3806825" y="1428750"/>
          <p14:tracePt t="14530" x="3806825" y="1422400"/>
          <p14:tracePt t="14537" x="3806825" y="1419225"/>
          <p14:tracePt t="14550" x="3806825" y="1406525"/>
          <p14:tracePt t="14567" x="3813175" y="1403350"/>
          <p14:tracePt t="14583" x="3822700" y="1387475"/>
          <p14:tracePt t="14600" x="3841750" y="1371600"/>
          <p14:tracePt t="14616" x="3854450" y="1362075"/>
          <p14:tracePt t="14634" x="3863975" y="1352550"/>
          <p14:tracePt t="14650" x="3876675" y="1343025"/>
          <p14:tracePt t="14667" x="3892550" y="1336675"/>
          <p14:tracePt t="14684" x="3902075" y="1330325"/>
          <p14:tracePt t="14700" x="3917950" y="1327150"/>
          <p14:tracePt t="14717" x="3940175" y="1320800"/>
          <p14:tracePt t="14733" x="3956050" y="1320800"/>
          <p14:tracePt t="14750" x="3975100" y="1311275"/>
          <p14:tracePt t="14766" x="4003675" y="1311275"/>
          <p14:tracePt t="14783" x="4025900" y="1311275"/>
          <p14:tracePt t="14800" x="4079875" y="1311275"/>
          <p14:tracePt t="14816" x="4124325" y="1311275"/>
          <p14:tracePt t="14833" x="4146550" y="1311275"/>
          <p14:tracePt t="14850" x="4194175" y="1311275"/>
          <p14:tracePt t="14866" x="4232275" y="1311275"/>
          <p14:tracePt t="14883" x="4260850" y="1311275"/>
          <p14:tracePt t="14900" x="4324350" y="1311275"/>
          <p14:tracePt t="14917" x="4384675" y="1304925"/>
          <p14:tracePt t="14934" x="4476750" y="1304925"/>
          <p14:tracePt t="14950" x="4625975" y="1304925"/>
          <p14:tracePt t="14967" x="4708525" y="1304925"/>
          <p14:tracePt t="14984" x="4784725" y="1289050"/>
          <p14:tracePt t="15000" x="4918075" y="1257300"/>
          <p14:tracePt t="15016" x="4991100" y="1241425"/>
          <p14:tracePt t="15033" x="5051425" y="1241425"/>
          <p14:tracePt t="15050" x="5159375" y="1235075"/>
          <p14:tracePt t="15066" x="5245100" y="1241425"/>
          <p14:tracePt t="15083" x="5330825" y="1257300"/>
          <p14:tracePt t="15100" x="5429250" y="1270000"/>
          <p14:tracePt t="15117" x="5467350" y="1289050"/>
          <p14:tracePt t="15133" x="5518150" y="1289050"/>
          <p14:tracePt t="15150" x="5597525" y="1289050"/>
          <p14:tracePt t="15166" x="5648325" y="1289050"/>
          <p14:tracePt t="15183" x="5708650" y="1289050"/>
          <p14:tracePt t="15200" x="5772150" y="1301750"/>
          <p14:tracePt t="15217" x="5794375" y="1301750"/>
          <p14:tracePt t="15233" x="5816600" y="1301750"/>
          <p14:tracePt t="15250" x="5832475" y="1301750"/>
          <p14:tracePt t="15267" x="5835650" y="1301750"/>
          <p14:tracePt t="15329" x="5835650" y="1308100"/>
          <p14:tracePt t="15772" x="5810250" y="1377950"/>
          <p14:tracePt t="15779" x="5772150" y="1473200"/>
          <p14:tracePt t="15786" x="5715000" y="1568450"/>
          <p14:tracePt t="15800" x="5594350" y="1857375"/>
          <p14:tracePt t="15818" x="5467350" y="2155825"/>
          <p14:tracePt t="15821" x="5397500" y="2308225"/>
          <p14:tracePt t="15835" x="5286375" y="2606675"/>
          <p14:tracePt t="15859" x="5181600" y="2921000"/>
          <p14:tracePt t="15884" x="5089525" y="3273425"/>
          <p14:tracePt t="15917" x="5010150" y="3546475"/>
          <p14:tracePt t="15934" x="4975225" y="3644900"/>
          <p14:tracePt t="16121" x="4975225" y="3632200"/>
          <p14:tracePt t="16127" x="4975225" y="3613150"/>
          <p14:tracePt t="16134" x="4975225" y="3587750"/>
          <p14:tracePt t="16150" x="4962525" y="3543300"/>
          <p14:tracePt t="16166" x="4949825" y="3467100"/>
          <p14:tracePt t="16185" x="4892675" y="3340100"/>
          <p14:tracePt t="16200" x="4864100" y="3273425"/>
          <p14:tracePt t="16217" x="4826000" y="3203575"/>
          <p14:tracePt t="16234" x="4762500" y="3095625"/>
          <p14:tracePt t="16250" x="4724400" y="3016250"/>
          <p14:tracePt t="16267" x="4683125" y="2927350"/>
          <p14:tracePt t="16284" x="4629150" y="2819400"/>
          <p14:tracePt t="16300" x="4594225" y="2771775"/>
          <p14:tracePt t="16316" x="4568825" y="2724150"/>
          <p14:tracePt t="16333" x="4543425" y="2686050"/>
          <p14:tracePt t="16349" x="4498975" y="2654300"/>
          <p14:tracePt t="16366" x="4483100" y="2644775"/>
          <p14:tracePt t="16383" x="4467225" y="2625725"/>
          <p14:tracePt t="16400" x="4445000" y="2613025"/>
          <p14:tracePt t="16416" x="4429125" y="2600325"/>
          <p14:tracePt t="16434" x="4387850" y="2584450"/>
          <p14:tracePt t="16450" x="4340225" y="2562225"/>
          <p14:tracePt t="16467" x="4302125" y="2552700"/>
          <p14:tracePt t="16484" x="4225925" y="2552700"/>
          <p14:tracePt t="16500" x="4175125" y="2555875"/>
          <p14:tracePt t="16517" x="4108450" y="2574925"/>
          <p14:tracePt t="16534" x="3971925" y="2625725"/>
          <p14:tracePt t="16550" x="3860800" y="2667000"/>
          <p14:tracePt t="16567" x="3736975" y="2711450"/>
          <p14:tracePt t="16584" x="3587750" y="2768600"/>
          <p14:tracePt t="16600" x="3467100" y="2813050"/>
          <p14:tracePt t="16617" x="3378200" y="2860675"/>
          <p14:tracePt t="16634" x="3267075" y="2940050"/>
          <p14:tracePt t="16650" x="3197225" y="2978150"/>
          <p14:tracePt t="16666" x="3127375" y="3025775"/>
          <p14:tracePt t="16683" x="3060700" y="3073400"/>
          <p14:tracePt t="16699" x="3038475" y="3095625"/>
          <p14:tracePt t="16716" x="2994025" y="3146425"/>
          <p14:tracePt t="16733" x="2946400" y="3232150"/>
          <p14:tracePt t="16750" x="2914650" y="3298825"/>
          <p14:tracePt t="16766" x="2892425" y="3362325"/>
          <p14:tracePt t="16784" x="2857500" y="3438525"/>
          <p14:tracePt t="16800" x="2844800" y="3482975"/>
          <p14:tracePt t="16816" x="2832100" y="3521075"/>
          <p14:tracePt t="16834" x="2806700" y="3584575"/>
          <p14:tracePt t="16849" x="2800350" y="3648075"/>
          <p14:tracePt t="16866" x="2800350" y="3698875"/>
          <p14:tracePt t="16884" x="2809875" y="3784600"/>
          <p14:tracePt t="16900" x="2832100" y="3851275"/>
          <p14:tracePt t="16916" x="2844800" y="3905250"/>
          <p14:tracePt t="16934" x="2867025" y="3978275"/>
          <p14:tracePt t="16950" x="2879725" y="4016375"/>
          <p14:tracePt t="16966" x="2895600" y="4048125"/>
          <p14:tracePt t="16983" x="2914650" y="4105275"/>
          <p14:tracePt t="16999" x="2933700" y="4143375"/>
          <p14:tracePt t="17016" x="2968625" y="4181475"/>
          <p14:tracePt t="17034" x="2994025" y="4248150"/>
          <p14:tracePt t="17049" x="3025775" y="4295775"/>
          <p14:tracePt t="17067" x="3038475" y="4324350"/>
          <p14:tracePt t="17084" x="3057525" y="4365625"/>
          <p14:tracePt t="17099" x="3070225" y="4397375"/>
          <p14:tracePt t="17116" x="3086100" y="4422775"/>
          <p14:tracePt t="17133" x="3105150" y="4479925"/>
          <p14:tracePt t="17149" x="3133725" y="4524375"/>
          <p14:tracePt t="17166" x="3159125" y="4562475"/>
          <p14:tracePt t="17183" x="3184525" y="4622800"/>
          <p14:tracePt t="17200" x="3197225" y="4654550"/>
          <p14:tracePt t="17216" x="3216275" y="4676775"/>
          <p14:tracePt t="17234" x="3232150" y="4718050"/>
          <p14:tracePt t="17249" x="3244850" y="4743450"/>
          <p14:tracePt t="17266" x="3263900" y="4772025"/>
          <p14:tracePt t="17283" x="3276600" y="4778375"/>
          <p14:tracePt t="17585" x="3295650" y="4806950"/>
          <p14:tracePt t="17592" x="3327400" y="4838700"/>
          <p14:tracePt t="17600" x="3368675" y="4879975"/>
          <p14:tracePt t="17617" x="3441700" y="4953000"/>
          <p14:tracePt t="17633" x="3568700" y="5080000"/>
          <p14:tracePt t="17650" x="3663950" y="5168900"/>
          <p14:tracePt t="17666" x="3800475" y="5257800"/>
          <p14:tracePt t="17683" x="3956050" y="5353050"/>
          <p14:tracePt t="17699" x="4035425" y="5410200"/>
          <p14:tracePt t="17716" x="4105275" y="5454650"/>
          <p14:tracePt t="17734" x="4210050" y="5492750"/>
          <p14:tracePt t="17750" x="4264025" y="5505450"/>
          <p14:tracePt t="17767" x="4318000" y="5527675"/>
          <p14:tracePt t="17784" x="4394200" y="5534025"/>
          <p14:tracePt t="17800" x="4448175" y="5540375"/>
          <p14:tracePt t="17816" x="4492625" y="5540375"/>
          <p14:tracePt t="17820" x="4508500" y="5540375"/>
          <p14:tracePt t="17833" x="4552950" y="5540375"/>
          <p14:tracePt t="17850" x="4591050" y="5530850"/>
          <p14:tracePt t="17866" x="4616450" y="5505450"/>
          <p14:tracePt t="17883" x="4667250" y="5467350"/>
          <p14:tracePt t="17900" x="4699000" y="5435600"/>
          <p14:tracePt t="17916" x="4746625" y="5400675"/>
          <p14:tracePt t="17933" x="4829175" y="5318125"/>
          <p14:tracePt t="17949" x="4902200" y="5245100"/>
          <p14:tracePt t="17966" x="4968875" y="5162550"/>
          <p14:tracePt t="17984" x="5054600" y="5010150"/>
          <p14:tracePt t="18000" x="5108575" y="4867275"/>
          <p14:tracePt t="18016" x="5149850" y="4756150"/>
          <p14:tracePt t="18033" x="5181600" y="4641850"/>
          <p14:tracePt t="18050" x="5200650" y="4597400"/>
          <p14:tracePt t="18066" x="5216525" y="4533900"/>
          <p14:tracePt t="18083" x="5238750" y="4410075"/>
          <p14:tracePt t="18100" x="5251450" y="4337050"/>
          <p14:tracePt t="18116" x="5260975" y="4251325"/>
          <p14:tracePt t="18133" x="5260975" y="4111625"/>
          <p14:tracePt t="18150" x="5260975" y="4032250"/>
          <p14:tracePt t="18167" x="5248275" y="3965575"/>
          <p14:tracePt t="18183" x="5229225" y="3902075"/>
          <p14:tracePt t="18199" x="5219700" y="3873500"/>
          <p14:tracePt t="18216" x="5197475" y="3825875"/>
          <p14:tracePt t="18233" x="5178425" y="3736975"/>
          <p14:tracePt t="18250" x="5146675" y="3648075"/>
          <p14:tracePt t="18266" x="5105400" y="3568700"/>
          <p14:tracePt t="18284" x="5060950" y="3454400"/>
          <p14:tracePt t="18300" x="5022850" y="3384550"/>
          <p14:tracePt t="18317" x="5003800" y="3346450"/>
          <p14:tracePt t="18318" x="4987925" y="3317875"/>
          <p14:tracePt t="18333" x="4962525" y="3279775"/>
          <p14:tracePt t="18350" x="4937125" y="3235325"/>
          <p14:tracePt t="18366" x="4902200" y="3187700"/>
          <p14:tracePt t="18383" x="4860925" y="3111500"/>
          <p14:tracePt t="18399" x="4816475" y="3041650"/>
          <p14:tracePt t="18416" x="4778375" y="2984500"/>
          <p14:tracePt t="18433" x="4721225" y="2895600"/>
          <p14:tracePt t="18450" x="4679950" y="2860675"/>
          <p14:tracePt t="18466" x="4641850" y="2828925"/>
          <p14:tracePt t="18483" x="4565650" y="2787650"/>
          <p14:tracePt t="18500" x="4498975" y="2759075"/>
          <p14:tracePt t="18516" x="4432300" y="2730500"/>
          <p14:tracePt t="18533" x="4352925" y="2708275"/>
          <p14:tracePt t="18550" x="4305300" y="2689225"/>
          <p14:tracePt t="18566" x="4251325" y="2676525"/>
          <p14:tracePt t="18583" x="4171950" y="2657475"/>
          <p14:tracePt t="18600" x="4108450" y="2641600"/>
          <p14:tracePt t="18616" x="4029075" y="2641600"/>
          <p14:tracePt t="18633" x="3908425" y="2647950"/>
          <p14:tracePt t="18650" x="3854450" y="2660650"/>
          <p14:tracePt t="18666" x="3790950" y="2673350"/>
          <p14:tracePt t="18683" x="3689350" y="2711450"/>
          <p14:tracePt t="18699" x="3609975" y="2743200"/>
          <p14:tracePt t="18716" x="3530600" y="2781300"/>
          <p14:tracePt t="18733" x="3435350" y="2825750"/>
          <p14:tracePt t="18749" x="3387725" y="2860675"/>
          <p14:tracePt t="18766" x="3343275" y="2886075"/>
          <p14:tracePt t="18783" x="3295650" y="2946400"/>
          <p14:tracePt t="18800" x="3263900" y="2994025"/>
          <p14:tracePt t="18816" x="3219450" y="3041650"/>
          <p14:tracePt t="18820" x="3187700" y="3082925"/>
          <p14:tracePt t="18834" x="3149600" y="3152775"/>
          <p14:tracePt t="18850" x="3101975" y="3222625"/>
          <p14:tracePt t="18866" x="3076575" y="3267075"/>
          <p14:tracePt t="18883" x="3025775" y="3365500"/>
          <p14:tracePt t="18899" x="3009900" y="3429000"/>
          <p14:tracePt t="18916" x="2997200" y="3473450"/>
          <p14:tracePt t="18933" x="2997200" y="3559175"/>
          <p14:tracePt t="18950" x="2997200" y="3594100"/>
          <p14:tracePt t="18966" x="2997200" y="3648075"/>
          <p14:tracePt t="18983" x="2978150" y="3727450"/>
          <p14:tracePt t="18999" x="2962275" y="3803650"/>
          <p14:tracePt t="19016" x="2962275" y="3886200"/>
          <p14:tracePt t="19033" x="2962275" y="4000500"/>
          <p14:tracePt t="19049" x="2962275" y="4060825"/>
          <p14:tracePt t="19066" x="2962275" y="4130675"/>
          <p14:tracePt t="19083" x="2965450" y="4248150"/>
          <p14:tracePt t="19100" x="2981325" y="4324350"/>
          <p14:tracePt t="19116" x="3003550" y="4397375"/>
          <p14:tracePt t="19133" x="3028950" y="4530725"/>
          <p14:tracePt t="19150" x="3041650" y="4616450"/>
          <p14:tracePt t="19166" x="3057525" y="4679950"/>
          <p14:tracePt t="19183" x="3070225" y="4762500"/>
          <p14:tracePt t="19199" x="3076575" y="4794250"/>
          <p14:tracePt t="19216" x="3082925" y="4816475"/>
          <p14:tracePt t="19233" x="3095625" y="4857750"/>
          <p14:tracePt t="19250" x="3108325" y="4889500"/>
          <p14:tracePt t="19267" x="3130550" y="4930775"/>
          <p14:tracePt t="19283" x="3143250" y="4962525"/>
          <p14:tracePt t="19299" x="3155950" y="4991100"/>
          <p14:tracePt t="19316" x="3168650" y="5022850"/>
          <p14:tracePt t="19319" x="3175000" y="5035550"/>
          <p14:tracePt t="19333" x="3190875" y="5057775"/>
          <p14:tracePt t="19349" x="3209925" y="5089525"/>
          <p14:tracePt t="19366" x="3225800" y="5105400"/>
          <p14:tracePt t="19383" x="3270250" y="5127625"/>
          <p14:tracePt t="19400" x="3286125" y="5146675"/>
          <p14:tracePt t="19416" x="3317875" y="5172075"/>
          <p14:tracePt t="19433" x="3355975" y="5210175"/>
          <p14:tracePt t="19449" x="3378200" y="5226050"/>
          <p14:tracePt t="19466" x="3403600" y="5238750"/>
          <p14:tracePt t="19484" x="3432175" y="5260975"/>
          <p14:tracePt t="19500" x="3448050" y="5270500"/>
          <p14:tracePt t="19516" x="3476625" y="5283200"/>
          <p14:tracePt t="19533" x="3511550" y="5295900"/>
          <p14:tracePt t="19550" x="3543300" y="5305425"/>
          <p14:tracePt t="19566" x="3575050" y="5330825"/>
          <p14:tracePt t="19583" x="3638550" y="5365750"/>
          <p14:tracePt t="19599" x="3683000" y="5378450"/>
          <p14:tracePt t="19616" x="3730625" y="5397500"/>
          <p14:tracePt t="19633" x="3794125" y="5416550"/>
          <p14:tracePt t="19650" x="3816350" y="5422900"/>
          <p14:tracePt t="19667" x="3863975" y="5435600"/>
          <p14:tracePt t="19684" x="3902075" y="5454650"/>
          <p14:tracePt t="19699" x="3949700" y="5467350"/>
          <p14:tracePt t="19718" x="4013200" y="5480050"/>
          <p14:tracePt t="19733" x="4048125" y="5480050"/>
          <p14:tracePt t="19749" x="4076700" y="5480050"/>
          <p14:tracePt t="19767" x="4117975" y="5480050"/>
          <p14:tracePt t="19784" x="4140200" y="5480050"/>
          <p14:tracePt t="19800" x="4168775" y="5476875"/>
          <p14:tracePt t="19817" x="4213225" y="5457825"/>
          <p14:tracePt t="19833" x="4257675" y="5445125"/>
          <p14:tracePt t="19850" x="4302125" y="5445125"/>
          <p14:tracePt t="19866" x="4352925" y="5445125"/>
          <p14:tracePt t="19883" x="4391025" y="5445125"/>
          <p14:tracePt t="19900" x="4422775" y="5432425"/>
          <p14:tracePt t="19917" x="4457700" y="5416550"/>
          <p14:tracePt t="19933" x="4489450" y="5384800"/>
          <p14:tracePt t="19951" x="4508500" y="5359400"/>
          <p14:tracePt t="19967" x="4527550" y="5318125"/>
          <p14:tracePt t="19983" x="4549775" y="5299075"/>
          <p14:tracePt t="20000" x="4575175" y="5276850"/>
          <p14:tracePt t="20016" x="4613275" y="5235575"/>
          <p14:tracePt t="20033" x="4708525" y="5143500"/>
          <p14:tracePt t="20050" x="4806950" y="5026025"/>
          <p14:tracePt t="20067" x="4921250" y="4848225"/>
          <p14:tracePt t="20083" x="4981575" y="4746625"/>
          <p14:tracePt t="20100" x="5022850" y="4657725"/>
          <p14:tracePt t="20117" x="5048250" y="4591050"/>
          <p14:tracePt t="20133" x="5060950" y="4568825"/>
          <p14:tracePt t="20149" x="5070475" y="4537075"/>
          <p14:tracePt t="20166" x="5089525" y="4521200"/>
          <p14:tracePt t="20183" x="5092700" y="4489450"/>
          <p14:tracePt t="20200" x="5099050" y="4473575"/>
          <p14:tracePt t="20217" x="5099050" y="4451350"/>
          <p14:tracePt t="20233" x="5099050" y="4438650"/>
          <p14:tracePt t="20250" x="5099050" y="4432300"/>
          <p14:tracePt t="20361" x="5099050" y="4429125"/>
          <p14:tracePt t="20725" x="5095875" y="4397375"/>
          <p14:tracePt t="20733" x="5080000" y="4337050"/>
          <p14:tracePt t="20739" x="5054600" y="4286250"/>
          <p14:tracePt t="20750" x="5026025" y="4203700"/>
          <p14:tracePt t="20767" x="4914900" y="3943350"/>
          <p14:tracePt t="20783" x="4832350" y="3784600"/>
          <p14:tracePt t="20800" x="4730750" y="3657600"/>
          <p14:tracePt t="20832" x="4483100" y="3381375"/>
          <p14:tracePt t="20870" x="4219575" y="3171825"/>
          <p14:tracePt t="20884" x="4114800" y="3082925"/>
          <p14:tracePt t="20901" x="4013200" y="3016250"/>
          <p14:tracePt t="20917" x="3876675" y="2905125"/>
          <p14:tracePt t="20933" x="3819525" y="2860675"/>
          <p14:tracePt t="20950" x="3778250" y="2828925"/>
          <p14:tracePt t="20966" x="3714750" y="2787650"/>
          <p14:tracePt t="20982" x="3667125" y="2755900"/>
          <p14:tracePt t="20999" x="3619500" y="2720975"/>
          <p14:tracePt t="21016" x="3549650" y="2667000"/>
          <p14:tracePt t="21033" x="3511550" y="2635250"/>
          <p14:tracePt t="21049" x="3463925" y="2606675"/>
          <p14:tracePt t="21067" x="3413125" y="2562225"/>
          <p14:tracePt t="21083" x="3387725" y="2536825"/>
          <p14:tracePt t="21099" x="3346450" y="2505075"/>
          <p14:tracePt t="21116" x="3267075" y="2422525"/>
          <p14:tracePt t="21132" x="3181350" y="2336800"/>
          <p14:tracePt t="21149" x="3095625" y="2232025"/>
          <p14:tracePt t="21167" x="3006725" y="2120900"/>
          <p14:tracePt t="21183" x="2971800" y="2073275"/>
          <p14:tracePt t="21200" x="2943225" y="2025650"/>
          <p14:tracePt t="21216" x="2901950" y="1981200"/>
          <p14:tracePt t="21232" x="2873375" y="1933575"/>
          <p14:tracePt t="21249" x="2838450" y="1879600"/>
          <p14:tracePt t="21266" x="2806700" y="1803400"/>
          <p14:tracePt t="21282" x="2794000" y="1758950"/>
          <p14:tracePt t="21299" x="2774950" y="1727200"/>
          <p14:tracePt t="21316" x="2762250" y="1685925"/>
          <p14:tracePt t="21333" x="2762250" y="1676400"/>
          <p14:tracePt t="21349" x="2762250" y="1666875"/>
          <p14:tracePt t="21366" x="2762250" y="1660525"/>
          <p14:tracePt t="21382" x="2762250" y="1657350"/>
          <p14:tracePt t="21399" x="2762250" y="1641475"/>
          <p14:tracePt t="21416" x="2762250" y="1628775"/>
          <p14:tracePt t="21433" x="2762250" y="1612900"/>
          <p14:tracePt t="21449" x="2762250" y="1597025"/>
          <p14:tracePt t="21467" x="2752725" y="1568450"/>
          <p14:tracePt t="21483" x="2740025" y="1558925"/>
          <p14:tracePt t="21499" x="2730500" y="1543050"/>
          <p14:tracePt t="21515" x="2714625" y="1530350"/>
          <p14:tracePt t="21532" x="2708275" y="1517650"/>
          <p14:tracePt t="21549" x="2698750" y="1508125"/>
          <p14:tracePt t="21567" x="2686050" y="1489075"/>
          <p14:tracePt t="21583" x="2670175" y="1479550"/>
          <p14:tracePt t="21600" x="2660650" y="1470025"/>
          <p14:tracePt t="21616" x="2644775" y="1454150"/>
          <p14:tracePt t="21632" x="2635250" y="1444625"/>
          <p14:tracePt t="21649" x="2628900" y="1444625"/>
          <p14:tracePt t="21683" x="2628900" y="1438275"/>
          <p14:tracePt t="21700" x="2613025" y="1431925"/>
          <p14:tracePt t="21716" x="2600325" y="1419225"/>
          <p14:tracePt t="21733" x="2590800" y="1409700"/>
          <p14:tracePt t="21749" x="2581275" y="1403350"/>
          <p14:tracePt t="21765" x="2559050" y="1403350"/>
          <p14:tracePt t="21782" x="2549525" y="1403350"/>
          <p14:tracePt t="22945" x="2555875" y="1403350"/>
          <p14:tracePt t="22951" x="2568575" y="1406525"/>
          <p14:tracePt t="22966" x="2590800" y="1406525"/>
          <p14:tracePt t="22982" x="2635250" y="1412875"/>
          <p14:tracePt t="22999" x="2663825" y="1412875"/>
          <p14:tracePt t="23015" x="2727325" y="1412875"/>
          <p14:tracePt t="23032" x="2762250" y="1412875"/>
          <p14:tracePt t="23065" x="2901950" y="1412875"/>
          <p14:tracePt t="23100" x="3028950" y="1412875"/>
          <p14:tracePt t="23115" x="3073400" y="1412875"/>
          <p14:tracePt t="23132" x="3117850" y="1412875"/>
          <p14:tracePt t="23150" x="3159125" y="1412875"/>
          <p14:tracePt t="23167" x="3194050" y="1412875"/>
          <p14:tracePt t="23183" x="3238500" y="1412875"/>
          <p14:tracePt t="23200" x="3270250" y="1412875"/>
          <p14:tracePt t="23216" x="3302000" y="1412875"/>
          <p14:tracePt t="23233" x="3317875" y="1412875"/>
          <p14:tracePt t="23250" x="3336925" y="1419225"/>
          <p14:tracePt t="23266" x="3352800" y="1422400"/>
          <p14:tracePt t="23282" x="3362325" y="1428750"/>
          <p14:tracePt t="23300" x="3387725" y="1435100"/>
          <p14:tracePt t="23315" x="3409950" y="1438275"/>
          <p14:tracePt t="23332" x="3432175" y="1438275"/>
          <p14:tracePt t="23350" x="3467100" y="1438275"/>
          <p14:tracePt t="23366" x="3482975" y="1438275"/>
          <p14:tracePt t="23382" x="3495675" y="1438275"/>
          <p14:tracePt t="23400" x="3530600" y="1444625"/>
          <p14:tracePt t="23415" x="3549650" y="1444625"/>
          <p14:tracePt t="23432" x="3581400" y="1457325"/>
          <p14:tracePt t="23450" x="3644900" y="1476375"/>
          <p14:tracePt t="23466" x="3667125" y="1489075"/>
          <p14:tracePt t="23483" x="3705225" y="1489075"/>
          <p14:tracePt t="23500" x="3730625" y="1489075"/>
          <p14:tracePt t="23516" x="3752850" y="1489075"/>
          <p14:tracePt t="23532" x="3762375" y="1489075"/>
          <p14:tracePt t="23550" x="3787775" y="1489075"/>
          <p14:tracePt t="23565" x="3816350" y="1489075"/>
          <p14:tracePt t="23582" x="3838575" y="1498600"/>
          <p14:tracePt t="23600" x="3883025" y="1524000"/>
          <p14:tracePt t="23616" x="3898900" y="1530350"/>
          <p14:tracePt t="23633" x="3914775" y="1530350"/>
          <p14:tracePt t="23649" x="3927475" y="1530350"/>
          <p14:tracePt t="23666" x="3937000" y="1530350"/>
          <p14:tracePt t="23682" x="3949700" y="1533525"/>
          <p14:tracePt t="23700" x="3968750" y="1539875"/>
          <p14:tracePt t="23715" x="3978275" y="1549400"/>
          <p14:tracePt t="23732" x="3987800" y="1558925"/>
          <p14:tracePt t="23749" x="4016375" y="1574800"/>
          <p14:tracePt t="23765" x="4025900" y="1584325"/>
          <p14:tracePt t="23783" x="4035425" y="1584325"/>
          <p14:tracePt t="23800" x="4051300" y="1584325"/>
          <p14:tracePt t="23815" x="4067175" y="1590675"/>
          <p14:tracePt t="23832" x="4076700" y="1597025"/>
          <p14:tracePt t="23850" x="4124325" y="1612900"/>
          <p14:tracePt t="23866" x="4156075" y="1631950"/>
          <p14:tracePt t="23882" x="4200525" y="1651000"/>
          <p14:tracePt t="23900" x="4235450" y="1670050"/>
          <p14:tracePt t="23916" x="4260850" y="1679575"/>
          <p14:tracePt t="23932" x="4270375" y="1695450"/>
          <p14:tracePt t="23949" x="4286250" y="1701800"/>
          <p14:tracePt t="23965" x="4298950" y="1704975"/>
          <p14:tracePt t="23982" x="4308475" y="1711325"/>
          <p14:tracePt t="24000" x="4337050" y="1727200"/>
          <p14:tracePt t="24016" x="4352925" y="1743075"/>
          <p14:tracePt t="24032" x="4362450" y="1749425"/>
          <p14:tracePt t="24050" x="4378325" y="1749425"/>
          <p14:tracePt t="24082" x="4378325" y="1752600"/>
          <p14:tracePt t="24107" x="4378325" y="1758950"/>
          <p14:tracePt t="24116" x="4381500" y="1758950"/>
          <p14:tracePt t="24133" x="4387850" y="1758950"/>
          <p14:tracePt t="24150" x="4391025" y="1758950"/>
          <p14:tracePt t="24172" x="4403725" y="1758950"/>
          <p14:tracePt t="24185" x="4406900" y="1758950"/>
          <p14:tracePt t="24199" x="4416425" y="1755775"/>
          <p14:tracePt t="24215" x="4429125" y="1727200"/>
          <p14:tracePt t="24232" x="4441825" y="1695450"/>
          <p14:tracePt t="24249" x="4460875" y="1647825"/>
          <p14:tracePt t="24265" x="4460875" y="1625600"/>
          <p14:tracePt t="24282" x="4467225" y="1600200"/>
          <p14:tracePt t="24299" x="4467225" y="1581150"/>
          <p14:tracePt t="24316" x="4473575" y="1552575"/>
          <p14:tracePt t="24332" x="4473575" y="1520825"/>
          <p14:tracePt t="24349" x="4473575" y="1444625"/>
          <p14:tracePt t="24365" x="4473575" y="1384300"/>
          <p14:tracePt t="24382" x="4473575" y="1346200"/>
          <p14:tracePt t="24399" x="4473575" y="1298575"/>
          <p14:tracePt t="24415" x="4473575" y="1282700"/>
          <p14:tracePt t="24432" x="4473575" y="1270000"/>
          <p14:tracePt t="24449" x="4470400" y="1235075"/>
          <p14:tracePt t="24465" x="4470400" y="1219200"/>
          <p14:tracePt t="24482" x="4470400" y="1190625"/>
          <p14:tracePt t="24499" x="4470400" y="1136650"/>
          <p14:tracePt t="24515" x="4470400" y="1098550"/>
          <p14:tracePt t="24532" x="4470400" y="1069975"/>
          <p14:tracePt t="24549" x="4470400" y="1035050"/>
          <p14:tracePt t="24565" x="4470400" y="1019175"/>
          <p14:tracePt t="24582" x="4451350" y="996950"/>
          <p14:tracePt t="24599" x="4435475" y="955675"/>
          <p14:tracePt t="24615" x="4422775" y="933450"/>
          <p14:tracePt t="24632" x="4413250" y="911225"/>
          <p14:tracePt t="24649" x="4387850" y="876300"/>
          <p14:tracePt t="24666" x="4375150" y="850900"/>
          <p14:tracePt t="24682" x="4365625" y="835025"/>
          <p14:tracePt t="24699" x="4349750" y="819150"/>
          <p14:tracePt t="24716" x="4333875" y="809625"/>
          <p14:tracePt t="24733" x="4324350" y="793750"/>
          <p14:tracePt t="24748" x="4308475" y="774700"/>
          <p14:tracePt t="24765" x="4298950" y="765175"/>
          <p14:tracePt t="24782" x="4270375" y="746125"/>
          <p14:tracePt t="24799" x="4229100" y="727075"/>
          <p14:tracePt t="24816" x="4206875" y="717550"/>
          <p14:tracePt t="24833" x="4181475" y="704850"/>
          <p14:tracePt t="24850" x="4159250" y="698500"/>
          <p14:tracePt t="24866" x="4149725" y="698500"/>
          <p14:tracePt t="24882" x="4140200" y="698500"/>
          <p14:tracePt t="24899" x="4121150" y="698500"/>
          <p14:tracePt t="24915" x="4111625" y="698500"/>
          <p14:tracePt t="24932" x="4102100" y="698500"/>
          <p14:tracePt t="24949" x="4086225" y="698500"/>
          <p14:tracePt t="24966" x="4070350" y="698500"/>
          <p14:tracePt t="24983" x="4067175" y="701675"/>
          <p14:tracePt t="25000" x="4067175" y="714375"/>
          <p14:tracePt t="25016" x="4057650" y="723900"/>
          <p14:tracePt t="25032" x="4048125" y="733425"/>
          <p14:tracePt t="25049" x="4032250" y="755650"/>
          <p14:tracePt t="25065" x="4016375" y="765175"/>
          <p14:tracePt t="25083" x="4006850" y="774700"/>
          <p14:tracePt t="25099" x="3990975" y="784225"/>
          <p14:tracePt t="25116" x="3990975" y="800100"/>
          <p14:tracePt t="25132" x="3990975" y="809625"/>
          <p14:tracePt t="25149" x="3990975" y="825500"/>
          <p14:tracePt t="25165" x="3990975" y="835025"/>
          <p14:tracePt t="25182" x="3990975" y="850900"/>
          <p14:tracePt t="25199" x="3981450" y="863600"/>
          <p14:tracePt t="25215" x="3965575" y="873125"/>
          <p14:tracePt t="25233" x="3956050" y="885825"/>
          <p14:tracePt t="25249" x="3943350" y="904875"/>
          <p14:tracePt t="25266" x="3937000" y="927100"/>
          <p14:tracePt t="25283" x="3930650" y="949325"/>
          <p14:tracePt t="25299" x="3911600" y="984250"/>
          <p14:tracePt t="25315" x="3902075" y="1006475"/>
          <p14:tracePt t="25332" x="3892550" y="1022350"/>
          <p14:tracePt t="25349" x="3879850" y="1047750"/>
          <p14:tracePt t="25366" x="3876675" y="1069975"/>
          <p14:tracePt t="25382" x="3876675" y="1092200"/>
          <p14:tracePt t="25399" x="3876675" y="1120775"/>
          <p14:tracePt t="25416" x="3876675" y="1133475"/>
          <p14:tracePt t="25433" x="3876675" y="1143000"/>
          <p14:tracePt t="25449" x="3863975" y="1165225"/>
          <p14:tracePt t="25465" x="3860800" y="1174750"/>
          <p14:tracePt t="25482" x="3860800" y="1190625"/>
          <p14:tracePt t="25499" x="3860800" y="1216025"/>
          <p14:tracePt t="25515" x="3860800" y="1238250"/>
          <p14:tracePt t="25532" x="3860800" y="1247775"/>
          <p14:tracePt t="25549" x="3860800" y="1289050"/>
          <p14:tracePt t="25565" x="3860800" y="1298575"/>
          <p14:tracePt t="25582" x="3860800" y="1308100"/>
          <p14:tracePt t="25599" x="3860800" y="1320800"/>
          <p14:tracePt t="25615" x="3860800" y="1330325"/>
          <p14:tracePt t="25633" x="3860800" y="1339850"/>
          <p14:tracePt t="25649" x="3860800" y="1362075"/>
          <p14:tracePt t="25666" x="3860800" y="1371600"/>
          <p14:tracePt t="25683" x="3860800" y="1387475"/>
          <p14:tracePt t="25699" x="3860800" y="1412875"/>
          <p14:tracePt t="25715" x="3860800" y="1422400"/>
          <p14:tracePt t="25732" x="3860800" y="1431925"/>
          <p14:tracePt t="25749" x="3860800" y="1444625"/>
          <p14:tracePt t="25765" x="3873500" y="1460500"/>
          <p14:tracePt t="25782" x="3883025" y="1470025"/>
          <p14:tracePt t="25799" x="3895725" y="1492250"/>
          <p14:tracePt t="25816" x="3908425" y="1514475"/>
          <p14:tracePt t="25832" x="3924300" y="1530350"/>
          <p14:tracePt t="25849" x="3937000" y="1543050"/>
          <p14:tracePt t="25865" x="3946525" y="1552575"/>
          <p14:tracePt t="25882" x="3946525" y="1568450"/>
          <p14:tracePt t="25899" x="3946525" y="1574800"/>
          <p14:tracePt t="25915" x="3952875" y="1584325"/>
          <p14:tracePt t="25932" x="3962400" y="1593850"/>
          <p14:tracePt t="25935" x="3971925" y="1600200"/>
          <p14:tracePt t="25949" x="3981450" y="1609725"/>
          <p14:tracePt t="25966" x="3994150" y="1625600"/>
          <p14:tracePt t="25982" x="4003675" y="1635125"/>
          <p14:tracePt t="25998" x="4013200" y="1635125"/>
          <p14:tracePt t="26032" x="4022725" y="1635125"/>
          <p14:tracePt t="26049" x="4029075" y="1635125"/>
          <p14:tracePt t="26066" x="4038600" y="1644650"/>
          <p14:tracePt t="26083" x="4051300" y="1647825"/>
          <p14:tracePt t="26099" x="4060825" y="1654175"/>
          <p14:tracePt t="26116" x="4076700" y="1657350"/>
          <p14:tracePt t="26132" x="4086225" y="1657350"/>
          <p14:tracePt t="26149" x="4092575" y="1657350"/>
          <p14:tracePt t="26165" x="4095750" y="1657350"/>
          <p14:tracePt t="26214" x="4102100" y="1657350"/>
          <p14:tracePt t="26220" x="4105275" y="1657350"/>
          <p14:tracePt t="26234" x="4121150" y="1657350"/>
          <p14:tracePt t="26249" x="4130675" y="1657350"/>
          <p14:tracePt t="26265" x="4140200" y="1657350"/>
          <p14:tracePt t="26282" x="4149725" y="1657350"/>
          <p14:tracePt t="26299" x="4171950" y="1647825"/>
          <p14:tracePt t="26315" x="4181475" y="1638300"/>
          <p14:tracePt t="26333" x="4191000" y="1625600"/>
          <p14:tracePt t="26349" x="4197350" y="1622425"/>
          <p14:tracePt t="26366" x="4206875" y="1622425"/>
          <p14:tracePt t="26382" x="4222750" y="1609725"/>
          <p14:tracePt t="26399" x="4235450" y="1609725"/>
          <p14:tracePt t="26415" x="4244975" y="1600200"/>
          <p14:tracePt t="26433" x="4254500" y="1587500"/>
          <p14:tracePt t="26448" x="4270375" y="1577975"/>
          <p14:tracePt t="26465" x="4270375" y="1571625"/>
          <p14:tracePt t="26482" x="4276725" y="1562100"/>
          <p14:tracePt t="26499" x="4286250" y="1562100"/>
          <p14:tracePt t="26516" x="4289425" y="1555750"/>
          <p14:tracePt t="26533" x="4298950" y="1552575"/>
          <p14:tracePt t="26548" x="4305300" y="1543050"/>
          <p14:tracePt t="26565" x="4321175" y="1530350"/>
          <p14:tracePt t="26583" x="4321175" y="1492250"/>
          <p14:tracePt t="26599" x="4321175" y="1482725"/>
          <p14:tracePt t="26616" x="4321175" y="1473200"/>
          <p14:tracePt t="26633" x="4330700" y="1450975"/>
          <p14:tracePt t="26649" x="4337050" y="1441450"/>
          <p14:tracePt t="26666" x="4346575" y="1431925"/>
          <p14:tracePt t="26683" x="4356100" y="1397000"/>
          <p14:tracePt t="26699" x="4362450" y="1368425"/>
          <p14:tracePt t="26715" x="4362450" y="1323975"/>
          <p14:tracePt t="26733" x="4362450" y="1282700"/>
          <p14:tracePt t="26749" x="4362450" y="1266825"/>
          <p14:tracePt t="26766" x="4362450" y="1257300"/>
          <p14:tracePt t="26783" x="4362450" y="1247775"/>
          <p14:tracePt t="26815" x="4362450" y="1231900"/>
          <p14:tracePt t="26833" x="4362450" y="1219200"/>
          <p14:tracePt t="26848" x="4362450" y="1209675"/>
          <p14:tracePt t="26865" x="4362450" y="1200150"/>
          <p14:tracePt t="26883" x="4362450" y="1177925"/>
          <p14:tracePt t="26899" x="4362450" y="1168400"/>
          <p14:tracePt t="26916" x="4362450" y="1158875"/>
          <p14:tracePt t="26933" x="4362450" y="1139825"/>
          <p14:tracePt t="26949" x="4362450" y="1130300"/>
          <p14:tracePt t="26965" x="4371975" y="1114425"/>
          <p14:tracePt t="26982" x="4378325" y="1073150"/>
          <p14:tracePt t="26998" x="4378325" y="1063625"/>
          <p14:tracePt t="27015" x="4378325" y="1054100"/>
          <p14:tracePt t="27033" x="4378325" y="1031875"/>
          <p14:tracePt t="27049" x="4378325" y="1028700"/>
          <p14:tracePt t="27065" x="4378325" y="1019175"/>
          <p14:tracePt t="27083" x="4378325" y="990600"/>
          <p14:tracePt t="27099" x="4378325" y="962025"/>
          <p14:tracePt t="27116" x="4378325" y="939800"/>
          <p14:tracePt t="27132" x="4378325" y="914400"/>
          <p14:tracePt t="27148" x="4378325" y="904875"/>
          <p14:tracePt t="27165" x="4378325" y="895350"/>
          <p14:tracePt t="27182" x="4378325" y="889000"/>
          <p14:tracePt t="27198" x="4362450" y="873125"/>
          <p14:tracePt t="27215" x="4356100" y="863600"/>
          <p14:tracePt t="27233" x="4346575" y="847725"/>
          <p14:tracePt t="27249" x="4340225" y="838200"/>
          <p14:tracePt t="27265" x="4337050" y="838200"/>
          <p14:tracePt t="27282" x="4330700" y="835025"/>
          <p14:tracePt t="27298" x="4327525" y="822325"/>
          <p14:tracePt t="27316" x="4314825" y="819150"/>
          <p14:tracePt t="27333" x="4302125" y="812800"/>
          <p14:tracePt t="27349" x="4292600" y="809625"/>
          <p14:tracePt t="27366" x="4279900" y="803275"/>
          <p14:tracePt t="27383" x="4260850" y="803275"/>
          <p14:tracePt t="27399" x="4257675" y="803275"/>
          <p14:tracePt t="27415" x="4251325" y="803275"/>
          <p14:tracePt t="27449" x="4241800" y="803275"/>
          <p14:tracePt t="27465" x="4232275" y="803275"/>
          <p14:tracePt t="27468" x="4225925" y="803275"/>
          <p14:tracePt t="27482" x="4213225" y="803275"/>
          <p14:tracePt t="27499" x="4203700" y="803275"/>
          <p14:tracePt t="27515" x="4191000" y="803275"/>
          <p14:tracePt t="27532" x="4178300" y="803275"/>
          <p14:tracePt t="27548" x="4162425" y="803275"/>
          <p14:tracePt t="27565" x="4152900" y="803275"/>
          <p14:tracePt t="27582" x="4137025" y="803275"/>
          <p14:tracePt t="27599" x="4127500" y="806450"/>
          <p14:tracePt t="27616" x="4111625" y="809625"/>
          <p14:tracePt t="27633" x="4098925" y="809625"/>
          <p14:tracePt t="27649" x="4089400" y="815975"/>
          <p14:tracePt t="27666" x="4079875" y="819150"/>
          <p14:tracePt t="27682" x="4057650" y="835025"/>
          <p14:tracePt t="27698" x="4048125" y="841375"/>
          <p14:tracePt t="27715" x="4048125" y="850900"/>
          <p14:tracePt t="27732" x="4048125" y="857250"/>
          <p14:tracePt t="27749" x="4041775" y="857250"/>
          <p14:tracePt t="27766" x="4038600" y="860425"/>
          <p14:tracePt t="27782" x="4032250" y="866775"/>
          <p14:tracePt t="27799" x="4029075" y="869950"/>
          <p14:tracePt t="27815" x="4029075" y="885825"/>
          <p14:tracePt t="27832" x="4029075" y="901700"/>
          <p14:tracePt t="27848" x="4029075" y="911225"/>
          <p14:tracePt t="27865" x="4029075" y="920750"/>
          <p14:tracePt t="27882" x="4006850" y="939800"/>
          <p14:tracePt t="27899" x="3997325" y="949325"/>
          <p14:tracePt t="27915" x="3987800" y="958850"/>
          <p14:tracePt t="27932" x="3968750" y="981075"/>
          <p14:tracePt t="27949" x="3962400" y="996950"/>
          <p14:tracePt t="27965" x="3962400" y="1019175"/>
          <p14:tracePt t="27982" x="3962400" y="1044575"/>
          <p14:tracePt t="27998" x="3962400" y="1054100"/>
          <p14:tracePt t="28015" x="3962400" y="1063625"/>
          <p14:tracePt t="28032" x="3962400" y="1082675"/>
          <p14:tracePt t="28049" x="3962400" y="1095375"/>
          <p14:tracePt t="28066" x="3962400" y="1104900"/>
          <p14:tracePt t="28082" x="3962400" y="1117600"/>
          <p14:tracePt t="28099" x="3962400" y="1133475"/>
          <p14:tracePt t="28115" x="3962400" y="1143000"/>
          <p14:tracePt t="28132" x="3962400" y="1158875"/>
          <p14:tracePt t="28148" x="3962400" y="1168400"/>
          <p14:tracePt t="28165" x="3962400" y="1184275"/>
          <p14:tracePt t="28182" x="3959225" y="1196975"/>
          <p14:tracePt t="28199" x="3959225" y="1212850"/>
          <p14:tracePt t="28215" x="3959225" y="1241425"/>
          <p14:tracePt t="28232" x="3952875" y="1276350"/>
          <p14:tracePt t="28249" x="3952875" y="1292225"/>
          <p14:tracePt t="28265" x="3943350" y="1308100"/>
          <p14:tracePt t="28282" x="3930650" y="1320800"/>
          <p14:tracePt t="28298" x="3914775" y="1339850"/>
          <p14:tracePt t="28315" x="3905250" y="1349375"/>
          <p14:tracePt t="28332" x="3898900" y="1362075"/>
          <p14:tracePt t="28349" x="3898900" y="1371600"/>
          <p14:tracePt t="28365" x="3898900" y="1400175"/>
          <p14:tracePt t="28383" x="3898900" y="1425575"/>
          <p14:tracePt t="28398" x="3898900" y="1447800"/>
          <p14:tracePt t="28415" x="3898900" y="1460500"/>
          <p14:tracePt t="28432" x="3898900" y="1473200"/>
          <p14:tracePt t="28448" x="3898900" y="1489075"/>
          <p14:tracePt t="28465" x="3898900" y="1498600"/>
          <p14:tracePt t="28482" x="3898900" y="1514475"/>
          <p14:tracePt t="28499" x="3898900" y="1524000"/>
          <p14:tracePt t="28515" x="3898900" y="1533525"/>
          <p14:tracePt t="28532" x="3898900" y="1552575"/>
          <p14:tracePt t="28548" x="3898900" y="1558925"/>
          <p14:tracePt t="28596" x="3902075" y="1558925"/>
          <p14:tracePt t="28603" x="3908425" y="1562100"/>
          <p14:tracePt t="28615" x="3911600" y="1562100"/>
          <p14:tracePt t="28632" x="3933825" y="1577975"/>
          <p14:tracePt t="28648" x="3943350" y="1581150"/>
          <p14:tracePt t="28665" x="3946525" y="1593850"/>
          <p14:tracePt t="28738" x="3952875" y="1593850"/>
          <p14:tracePt t="28745" x="3956050" y="1597025"/>
          <p14:tracePt t="28752" x="3962400" y="1603375"/>
          <p14:tracePt t="28765" x="3971925" y="1606550"/>
          <p14:tracePt t="28782" x="3987800" y="1622425"/>
          <p14:tracePt t="28799" x="3997325" y="1631950"/>
          <p14:tracePt t="28815" x="4006850" y="1631950"/>
          <p14:tracePt t="28832" x="4010025" y="1631950"/>
          <p14:tracePt t="28860" x="4022725" y="1631950"/>
          <p14:tracePt t="28867" x="4025900" y="1631950"/>
          <p14:tracePt t="28882" x="4035425" y="1644650"/>
          <p14:tracePt t="28898" x="4044950" y="1654175"/>
          <p14:tracePt t="28915" x="4057650" y="1663700"/>
          <p14:tracePt t="28932" x="4076700" y="1666875"/>
          <p14:tracePt t="28948" x="4086225" y="1666875"/>
          <p14:tracePt t="28965" x="4092575" y="1666875"/>
          <p14:tracePt t="29017" x="4095750" y="1666875"/>
          <p14:tracePt t="29024" x="4102100" y="1666875"/>
          <p14:tracePt t="29032" x="4105275" y="1673225"/>
          <p14:tracePt t="29049" x="4121150" y="1676400"/>
          <p14:tracePt t="29065" x="4137025" y="1676400"/>
          <p14:tracePt t="29082" x="4156075" y="1676400"/>
          <p14:tracePt t="29098" x="4171950" y="1676400"/>
          <p14:tracePt t="29115" x="4181475" y="1676400"/>
          <p14:tracePt t="29132" x="4197350" y="1666875"/>
          <p14:tracePt t="29148" x="4206875" y="1657350"/>
          <p14:tracePt t="29166" x="4222750" y="1651000"/>
          <p14:tracePt t="29182" x="4232275" y="1631950"/>
          <p14:tracePt t="29199" x="4241800" y="1625600"/>
          <p14:tracePt t="29215" x="4251325" y="1616075"/>
          <p14:tracePt t="29232" x="4260850" y="1600200"/>
          <p14:tracePt t="29248" x="4279900" y="1571625"/>
          <p14:tracePt t="29265" x="4286250" y="1536700"/>
          <p14:tracePt t="29282" x="4292600" y="1479550"/>
          <p14:tracePt t="29298" x="4292600" y="1450975"/>
          <p14:tracePt t="29316" x="4295775" y="1431925"/>
          <p14:tracePt t="29332" x="4302125" y="1422400"/>
          <p14:tracePt t="29349" x="4311650" y="1400175"/>
          <p14:tracePt t="29365" x="4330700" y="1374775"/>
          <p14:tracePt t="29382" x="4337050" y="1320800"/>
          <p14:tracePt t="29398" x="4337050" y="1276350"/>
          <p14:tracePt t="29415" x="4337050" y="1247775"/>
          <p14:tracePt t="29432" x="4337050" y="1219200"/>
          <p14:tracePt t="29449" x="4337050" y="1209675"/>
          <p14:tracePt t="29465" x="4337050" y="1200150"/>
          <p14:tracePt t="29482" x="4337050" y="1181100"/>
          <p14:tracePt t="29499" x="4337050" y="1171575"/>
          <p14:tracePt t="29515" x="4337050" y="1162050"/>
          <p14:tracePt t="29517" x="4340225" y="1155700"/>
          <p14:tracePt t="29532" x="4340225" y="1127125"/>
          <p14:tracePt t="29548" x="4346575" y="1104900"/>
          <p14:tracePt t="29567" x="4359275" y="1079500"/>
          <p14:tracePt t="29582" x="4368800" y="1066800"/>
          <p14:tracePt t="29599" x="4371975" y="1057275"/>
          <p14:tracePt t="29616" x="4387850" y="1044575"/>
          <p14:tracePt t="29632" x="4394200" y="1016000"/>
          <p14:tracePt t="29648" x="4394200" y="987425"/>
          <p14:tracePt t="29665" x="4394200" y="949325"/>
          <p14:tracePt t="29682" x="4394200" y="901700"/>
          <p14:tracePt t="29698" x="4394200" y="892175"/>
          <p14:tracePt t="29716" x="4394200" y="876300"/>
          <p14:tracePt t="29732" x="4391025" y="866775"/>
          <p14:tracePt t="29749" x="4375150" y="857250"/>
          <p14:tracePt t="29765" x="4365625" y="847725"/>
          <p14:tracePt t="29782" x="4352925" y="831850"/>
          <p14:tracePt t="29798" x="4343400" y="822325"/>
          <p14:tracePt t="29816" x="4321175" y="803275"/>
          <p14:tracePt t="29832" x="4318000" y="790575"/>
          <p14:tracePt t="29849" x="4311650" y="787400"/>
          <p14:tracePt t="29866" x="4295775" y="787400"/>
          <p14:tracePt t="29882" x="4286250" y="787400"/>
          <p14:tracePt t="29898" x="4273550" y="787400"/>
          <p14:tracePt t="29915" x="4260850" y="787400"/>
          <p14:tracePt t="29932" x="4235450" y="787400"/>
          <p14:tracePt t="29948" x="4219575" y="787400"/>
          <p14:tracePt t="29966" x="4206875" y="787400"/>
          <p14:tracePt t="29982" x="4197350" y="787400"/>
          <p14:tracePt t="29998" x="4187825" y="787400"/>
          <p14:tracePt t="30016" x="4149725" y="787400"/>
          <p14:tracePt t="30033" x="4117975" y="787400"/>
          <p14:tracePt t="30048" x="4095750" y="787400"/>
          <p14:tracePt t="30065" x="4083050" y="787400"/>
          <p14:tracePt t="30082" x="4067175" y="787400"/>
          <p14:tracePt t="30098" x="4057650" y="787400"/>
          <p14:tracePt t="30115" x="4041775" y="787400"/>
          <p14:tracePt t="30132" x="4032250" y="800100"/>
          <p14:tracePt t="30149" x="4010025" y="815975"/>
          <p14:tracePt t="30166" x="3981450" y="825500"/>
          <p14:tracePt t="30182" x="3971925" y="831850"/>
          <p14:tracePt t="30198" x="3956050" y="838200"/>
          <p14:tracePt t="30215" x="3943350" y="847725"/>
          <p14:tracePt t="30232" x="3933825" y="847725"/>
          <p14:tracePt t="30248" x="3924300" y="847725"/>
          <p14:tracePt t="30302" x="3911600" y="850900"/>
          <p14:tracePt t="30316" x="3911600" y="857250"/>
          <p14:tracePt t="30324" x="3911600" y="866775"/>
          <p14:tracePt t="30338" x="3911600" y="873125"/>
          <p14:tracePt t="30348" x="3911600" y="876300"/>
          <p14:tracePt t="30459" x="3921125" y="876300"/>
          <p14:tracePt t="30466" x="3924300" y="876300"/>
          <p14:tracePt t="30473" x="3930650" y="882650"/>
          <p14:tracePt t="30481" x="3933825" y="885825"/>
          <p14:tracePt t="30498" x="3943350" y="892175"/>
          <p14:tracePt t="30516" x="3959225" y="892175"/>
          <p14:tracePt t="30531" x="3959225" y="895350"/>
          <p14:tracePt t="30587" x="3968750" y="895350"/>
          <p14:tracePt t="30602" x="3975100" y="895350"/>
          <p14:tracePt t="30609" x="3978275" y="895350"/>
          <p14:tracePt t="30616" x="3984625" y="895350"/>
          <p14:tracePt t="30631" x="3994150" y="895350"/>
          <p14:tracePt t="30648" x="4003675" y="895350"/>
          <p14:tracePt t="30666" x="4019550" y="895350"/>
          <p14:tracePt t="30682" x="4029075" y="895350"/>
          <p14:tracePt t="30699" x="4038600" y="885825"/>
          <p14:tracePt t="30715" x="4048125" y="869950"/>
          <p14:tracePt t="30731" x="4054475" y="854075"/>
          <p14:tracePt t="30748" x="4070350" y="844550"/>
          <p14:tracePt t="30766" x="4083050" y="835025"/>
          <p14:tracePt t="30782" x="4092575" y="825500"/>
          <p14:tracePt t="30799" x="4098925" y="825500"/>
          <p14:tracePt t="30816" x="4102100" y="819150"/>
          <p14:tracePt t="30880" x="4108450" y="819150"/>
          <p14:tracePt t="30894" x="4117975" y="819150"/>
          <p14:tracePt t="30909" x="4124325" y="819150"/>
          <p14:tracePt t="30959" x="4124325" y="822325"/>
          <p14:tracePt t="30973" x="4124325" y="825500"/>
          <p14:tracePt t="30982" x="4127500" y="831850"/>
          <p14:tracePt t="30998" x="4133850" y="841375"/>
          <p14:tracePt t="31015" x="4143375" y="857250"/>
          <p14:tracePt t="31031" x="4152900" y="879475"/>
          <p14:tracePt t="31048" x="4171950" y="901700"/>
          <p14:tracePt t="31051" x="4178300" y="914400"/>
          <p14:tracePt t="31065" x="4191000" y="942975"/>
          <p14:tracePt t="31082" x="4200525" y="968375"/>
          <p14:tracePt t="31099" x="4206875" y="996950"/>
          <p14:tracePt t="31115" x="4213225" y="1031875"/>
          <p14:tracePt t="31132" x="4219575" y="1060450"/>
          <p14:tracePt t="31148" x="4219575" y="1104900"/>
          <p14:tracePt t="31165" x="4219575" y="1152525"/>
          <p14:tracePt t="31181" x="4219575" y="1190625"/>
          <p14:tracePt t="31198" x="4219575" y="1212850"/>
          <p14:tracePt t="31215" x="4219575" y="1250950"/>
          <p14:tracePt t="31232" x="4219575" y="1273175"/>
          <p14:tracePt t="31248" x="4219575" y="1289050"/>
          <p14:tracePt t="31266" x="4219575" y="1308100"/>
          <p14:tracePt t="31282" x="4219575" y="1330325"/>
          <p14:tracePt t="31298" x="4219575" y="1352550"/>
          <p14:tracePt t="31315" x="4219575" y="1393825"/>
          <p14:tracePt t="31332" x="4216400" y="1416050"/>
          <p14:tracePt t="31348" x="4210050" y="1447800"/>
          <p14:tracePt t="31366" x="4194175" y="1482725"/>
          <p14:tracePt t="31382" x="4194175" y="1511300"/>
          <p14:tracePt t="31399" x="4187825" y="1533525"/>
          <p14:tracePt t="31415" x="4181475" y="1574800"/>
          <p14:tracePt t="31431" x="4181475" y="1590675"/>
          <p14:tracePt t="31448" x="4162425" y="1612900"/>
          <p14:tracePt t="31465" x="4146550" y="1641475"/>
          <p14:tracePt t="31481" x="4137025" y="1651000"/>
          <p14:tracePt t="31498" x="4130675" y="1666875"/>
          <p14:tracePt t="31516" x="4130675" y="1682750"/>
          <p14:tracePt t="31532" x="4127500" y="1692275"/>
          <p14:tracePt t="31548" x="4127500" y="1701800"/>
          <p14:tracePt t="31551" x="4127500" y="1704975"/>
          <p14:tracePt t="31565" x="4127500" y="1720850"/>
          <p14:tracePt t="31581" x="4121150" y="1730375"/>
          <p14:tracePt t="31598" x="4121150" y="1739900"/>
          <p14:tracePt t="31680" x="4111625" y="1739900"/>
          <p14:tracePt t="32444" x="4114800" y="1724025"/>
          <p14:tracePt t="32451" x="4121150" y="1698625"/>
          <p14:tracePt t="32466" x="4137025" y="1612900"/>
          <p14:tracePt t="32481" x="4149725" y="1549400"/>
          <p14:tracePt t="32498" x="4159250" y="1495425"/>
          <p14:tracePt t="32515" x="4159250" y="1447800"/>
          <p14:tracePt t="32531" x="4159250" y="1438275"/>
          <p14:tracePt t="32564" x="4159250" y="1422400"/>
          <p14:tracePt t="32599" x="4159250" y="1416050"/>
          <p14:tracePt t="32616" x="4168775" y="1406525"/>
          <p14:tracePt t="32632" x="4178300" y="1397000"/>
          <p14:tracePt t="32648" x="4187825" y="1390650"/>
          <p14:tracePt t="32665" x="4203700" y="1377950"/>
          <p14:tracePt t="32681" x="4210050" y="1368425"/>
          <p14:tracePt t="32698" x="4225925" y="1352550"/>
          <p14:tracePt t="32716" x="4238625" y="1336675"/>
          <p14:tracePt t="32732" x="4248150" y="1327150"/>
          <p14:tracePt t="32749" x="4257675" y="1317625"/>
          <p14:tracePt t="32765" x="4276725" y="1282700"/>
          <p14:tracePt t="32782" x="4276725" y="1273175"/>
          <p14:tracePt t="32799" x="4276725" y="1257300"/>
          <p14:tracePt t="32831" x="4276725" y="1254125"/>
          <p14:tracePt t="33215" x="4267200" y="1254125"/>
          <p14:tracePt t="33222" x="4264025" y="1254125"/>
          <p14:tracePt t="33231" x="4257675" y="1254125"/>
          <p14:tracePt t="33249" x="4244975" y="1254125"/>
          <p14:tracePt t="33265" x="4235450" y="1254125"/>
          <p14:tracePt t="33281" x="4219575" y="1254125"/>
          <p14:tracePt t="33299" x="4197350" y="1254125"/>
          <p14:tracePt t="33331" x="4156075" y="1254125"/>
          <p14:tracePt t="33365" x="4130675" y="1254125"/>
          <p14:tracePt t="33382" x="4108450" y="1257300"/>
          <p14:tracePt t="33399" x="4083050" y="1273175"/>
          <p14:tracePt t="33415" x="4051300" y="1292225"/>
          <p14:tracePt t="33431" x="4019550" y="1301750"/>
          <p14:tracePt t="33448" x="3978275" y="1308100"/>
          <p14:tracePt t="33465" x="3962400" y="1308100"/>
          <p14:tracePt t="33482" x="3952875" y="1314450"/>
          <p14:tracePt t="33498" x="3933825" y="1314450"/>
          <p14:tracePt t="33515" x="3924300" y="1314450"/>
          <p14:tracePt t="33531" x="3917950" y="1314450"/>
          <p14:tracePt t="33572" x="3914775" y="1314450"/>
          <p14:tracePt t="33827" x="3921125" y="1314450"/>
          <p14:tracePt t="33835" x="3930650" y="1314450"/>
          <p14:tracePt t="33849" x="3940175" y="1314450"/>
          <p14:tracePt t="34115" x="3946525" y="1314450"/>
          <p14:tracePt t="34121" x="3949700" y="1311275"/>
          <p14:tracePt t="34132" x="3962400" y="1308100"/>
          <p14:tracePt t="34148" x="4010025" y="1308100"/>
          <p14:tracePt t="34165" x="4038600" y="1301750"/>
          <p14:tracePt t="34182" x="4060825" y="1301750"/>
          <p14:tracePt t="34198" x="4073525" y="1301750"/>
          <p14:tracePt t="34215" x="4086225" y="1301750"/>
          <p14:tracePt t="34256" x="4076700" y="1301750"/>
          <p14:tracePt t="34264" x="4073525" y="1301750"/>
          <p14:tracePt t="34281" x="4064000" y="1301750"/>
          <p14:tracePt t="34299" x="4048125" y="1301750"/>
          <p14:tracePt t="34315" x="4044950" y="1301750"/>
          <p14:tracePt t="34384" x="4044950" y="1295400"/>
          <p14:tracePt t="34406" x="4051300" y="1292225"/>
          <p14:tracePt t="34413" x="4054475" y="1279525"/>
          <p14:tracePt t="34420" x="4067175" y="1273175"/>
          <p14:tracePt t="34431" x="4079875" y="1266825"/>
          <p14:tracePt t="34448" x="4133850" y="1250950"/>
          <p14:tracePt t="34465" x="4171950" y="1250950"/>
          <p14:tracePt t="34481" x="4200525" y="1250950"/>
          <p14:tracePt t="34498" x="4248150" y="1244600"/>
          <p14:tracePt t="34514" x="4279900" y="1244600"/>
          <p14:tracePt t="34532" x="4295775" y="1244600"/>
          <p14:tracePt t="34548" x="4308475" y="1244600"/>
          <p14:tracePt t="34864" x="4295775" y="1250950"/>
          <p14:tracePt t="34870" x="4286250" y="1257300"/>
          <p14:tracePt t="34882" x="4267200" y="1263650"/>
          <p14:tracePt t="34898" x="4200525" y="1289050"/>
          <p14:tracePt t="34914" x="4171950" y="1289050"/>
          <p14:tracePt t="34931" x="4143375" y="1289050"/>
          <p14:tracePt t="34948" x="4117975" y="1289050"/>
          <p14:tracePt t="34965" x="4105275" y="1289050"/>
          <p14:tracePt t="34981" x="4086225" y="1289050"/>
          <p14:tracePt t="34998" x="4060825" y="1289050"/>
          <p14:tracePt t="35014" x="4038600" y="1289050"/>
          <p14:tracePt t="35031" x="4029075" y="1289050"/>
          <p14:tracePt t="35048" x="4013200" y="1289050"/>
          <p14:tracePt t="35064" x="4003675" y="1289050"/>
          <p14:tracePt t="35081" x="3987800" y="1289050"/>
          <p14:tracePt t="35083" x="3984625" y="1289050"/>
          <p14:tracePt t="35141" x="3978275" y="1289050"/>
          <p14:tracePt t="35264" x="3975100" y="1289050"/>
          <p14:tracePt t="36405" x="3994150" y="1295400"/>
          <p14:tracePt t="36412" x="4013200" y="1301750"/>
          <p14:tracePt t="36419" x="4038600" y="1308100"/>
          <p14:tracePt t="36432" x="4076700" y="1327150"/>
          <p14:tracePt t="36448" x="4124325" y="1352550"/>
          <p14:tracePt t="36464" x="4162425" y="1365250"/>
          <p14:tracePt t="36497" x="4225925" y="1393825"/>
          <p14:tracePt t="36533" x="4298950" y="1431925"/>
          <p14:tracePt t="36548" x="4318000" y="1441450"/>
          <p14:tracePt t="36565" x="4327525" y="1447800"/>
          <p14:tracePt t="36582" x="4346575" y="1447800"/>
          <p14:tracePt t="36597" x="4356100" y="1447800"/>
          <p14:tracePt t="36615" x="4365625" y="1447800"/>
          <p14:tracePt t="36619" x="4371975" y="1447800"/>
          <p14:tracePt t="36640" x="4375150" y="1447800"/>
          <p14:tracePt t="36655" x="4384675" y="1447800"/>
          <p14:tracePt t="36664" x="4391025" y="1447800"/>
          <p14:tracePt t="36682" x="4406900" y="1447800"/>
          <p14:tracePt t="36698" x="4416425" y="1447800"/>
          <p14:tracePt t="36714" x="4425950" y="1447800"/>
          <p14:tracePt t="36732" x="4445000" y="1447800"/>
          <p14:tracePt t="36747" x="4454525" y="1444625"/>
          <p14:tracePt t="36765" x="4464050" y="1441450"/>
          <p14:tracePt t="36783" x="4486275" y="1435100"/>
          <p14:tracePt t="36798" x="4495800" y="1435100"/>
          <p14:tracePt t="36815" x="4505325" y="1435100"/>
          <p14:tracePt t="36831" x="4505325" y="1431925"/>
          <p14:tracePt t="36847" x="4505325" y="1425575"/>
          <p14:tracePt t="36882" x="4505325" y="1406525"/>
          <p14:tracePt t="36898" x="4505325" y="1400175"/>
          <p14:tracePt t="36915" x="4505325" y="1390650"/>
          <p14:tracePt t="36932" x="4505325" y="1381125"/>
          <p14:tracePt t="37004" x="4505325" y="1377950"/>
          <p14:tracePt t="37018" x="4502150" y="1371600"/>
          <p14:tracePt t="37033" x="4498975" y="1371600"/>
          <p14:tracePt t="37040" x="4498975" y="1362075"/>
          <p14:tracePt t="37083" x="4492625" y="1362075"/>
          <p14:tracePt t="37104" x="4489450" y="1362075"/>
          <p14:tracePt t="37111" x="4476750" y="1362075"/>
          <p14:tracePt t="37119" x="4473575" y="1362075"/>
          <p14:tracePt t="37131" x="4464050" y="1362075"/>
          <p14:tracePt t="37148" x="4454525" y="1362075"/>
          <p14:tracePt t="37165" x="4445000" y="1362075"/>
          <p14:tracePt t="37225" x="4438650" y="1362075"/>
          <p14:tracePt t="37232" x="4429125" y="1362075"/>
          <p14:tracePt t="37248" x="4419600" y="1362075"/>
          <p14:tracePt t="37264" x="4410075" y="1362075"/>
          <p14:tracePt t="37282" x="4394200" y="1374775"/>
          <p14:tracePt t="37297" x="4378325" y="1374775"/>
          <p14:tracePt t="37315" x="4368800" y="1374775"/>
          <p14:tracePt t="37332" x="4352925" y="1374775"/>
          <p14:tracePt t="38032" x="4368800" y="1384300"/>
          <p14:tracePt t="38039" x="4387850" y="1390650"/>
          <p14:tracePt t="38048" x="4413250" y="1397000"/>
          <p14:tracePt t="38064" x="4435475" y="1409700"/>
          <p14:tracePt t="38081" x="4473575" y="1431925"/>
          <p14:tracePt t="38098" x="4483100" y="1438275"/>
          <p14:tracePt t="38131" x="4492625" y="1438275"/>
          <p14:tracePt t="38165" x="4505325" y="1444625"/>
          <p14:tracePt t="38169" x="4511675" y="1444625"/>
          <p14:tracePt t="38181" x="4527550" y="1454150"/>
          <p14:tracePt t="38198" x="4537075" y="1457325"/>
          <p14:tracePt t="38214" x="4546600" y="1463675"/>
          <p14:tracePt t="38231" x="4559300" y="1466850"/>
          <p14:tracePt t="38248" x="4578350" y="1485900"/>
          <p14:tracePt t="38265" x="4587875" y="1485900"/>
          <p14:tracePt t="38281" x="4600575" y="1489075"/>
          <p14:tracePt t="38298" x="4606925" y="1489075"/>
          <p14:tracePt t="38315" x="4622800" y="1495425"/>
          <p14:tracePt t="38331" x="4635500" y="1504950"/>
          <p14:tracePt t="38389" x="4641850" y="1504950"/>
          <p14:tracePt t="38425" x="4641850" y="1501775"/>
          <p14:tracePt t="38432" x="4641850" y="1498600"/>
          <p14:tracePt t="38448" x="4645025" y="1489075"/>
          <p14:tracePt t="38464" x="4651375" y="1473200"/>
          <p14:tracePt t="38480" x="4651375" y="1441450"/>
          <p14:tracePt t="38497" x="4657725" y="1409700"/>
          <p14:tracePt t="38514" x="4657725" y="1387475"/>
          <p14:tracePt t="38531" x="4657725" y="1327150"/>
          <p14:tracePt t="38547" x="4657725" y="1266825"/>
          <p14:tracePt t="38564" x="4657725" y="1222375"/>
          <p14:tracePt t="38581" x="4657725" y="1168400"/>
          <p14:tracePt t="38598" x="4657725" y="1146175"/>
          <p14:tracePt t="38615" x="4657725" y="1130300"/>
          <p14:tracePt t="38631" x="4657725" y="1114425"/>
          <p14:tracePt t="38846" x="4648200" y="1111250"/>
          <p14:tracePt t="38853" x="4638675" y="1111250"/>
          <p14:tracePt t="38865" x="4625975" y="1111250"/>
          <p14:tracePt t="38881" x="4587875" y="1114425"/>
          <p14:tracePt t="38897" x="4562475" y="1123950"/>
          <p14:tracePt t="38914" x="4533900" y="1136650"/>
          <p14:tracePt t="38931" x="4495800" y="1162050"/>
          <p14:tracePt t="38947" x="4467225" y="1181100"/>
          <p14:tracePt t="38966" x="4451350" y="1193800"/>
          <p14:tracePt t="38981" x="4441825" y="1203325"/>
          <p14:tracePt t="38998" x="4425950" y="1212850"/>
          <p14:tracePt t="39015" x="4419600" y="1235075"/>
          <p14:tracePt t="39031" x="4416425" y="1244600"/>
          <p14:tracePt t="39047" x="4410075" y="1254125"/>
          <p14:tracePt t="39064" x="4400550" y="1263650"/>
          <p14:tracePt t="39081" x="4381500" y="1279525"/>
          <p14:tracePt t="39098" x="4371975" y="1285875"/>
          <p14:tracePt t="39115" x="4359275" y="1295400"/>
          <p14:tracePt t="39131" x="4359275" y="1298575"/>
          <p14:tracePt t="39147" x="4359275" y="1304925"/>
          <p14:tracePt t="39165" x="4359275" y="1323975"/>
          <p14:tracePt t="39181" x="4359275" y="1330325"/>
          <p14:tracePt t="39198" x="4359275" y="1339850"/>
          <p14:tracePt t="39214" x="4359275" y="1349375"/>
          <p14:tracePt t="39231" x="4359275" y="1365250"/>
          <p14:tracePt t="39247" x="4359275" y="1377950"/>
          <p14:tracePt t="39264" x="4362450" y="1387475"/>
          <p14:tracePt t="39281" x="4378325" y="1409700"/>
          <p14:tracePt t="39297" x="4394200" y="1435100"/>
          <p14:tracePt t="39315" x="4410075" y="1454150"/>
          <p14:tracePt t="39331" x="4419600" y="1463675"/>
          <p14:tracePt t="39347" x="4432300" y="1479550"/>
          <p14:tracePt t="39364" x="4451350" y="1495425"/>
          <p14:tracePt t="39381" x="4460875" y="1504950"/>
          <p14:tracePt t="39397" x="4476750" y="1517650"/>
          <p14:tracePt t="39414" x="4511675" y="1539875"/>
          <p14:tracePt t="39431" x="4521200" y="1539875"/>
          <p14:tracePt t="39447" x="4530725" y="1543050"/>
          <p14:tracePt t="39464" x="4552950" y="1543050"/>
          <p14:tracePt t="39481" x="4556125" y="1543050"/>
          <p14:tracePt t="39497" x="4565650" y="1543050"/>
          <p14:tracePt t="39514" x="4575175" y="1543050"/>
          <p14:tracePt t="39531" x="4597400" y="1543050"/>
          <p14:tracePt t="39547" x="4606925" y="1543050"/>
          <p14:tracePt t="39564" x="4619625" y="1543050"/>
          <p14:tracePt t="39581" x="4625975" y="1543050"/>
          <p14:tracePt t="39597" x="4629150" y="1543050"/>
          <p14:tracePt t="39631" x="4635500" y="1543050"/>
          <p14:tracePt t="39658" x="4638675" y="1543050"/>
          <p14:tracePt t="39672" x="4638675" y="1536700"/>
          <p14:tracePt t="39680" x="4645025" y="1527175"/>
          <p14:tracePt t="39697" x="4645025" y="1520825"/>
          <p14:tracePt t="39714" x="4654550" y="1508125"/>
          <p14:tracePt t="39731" x="4654550" y="1498600"/>
          <p14:tracePt t="39747" x="4654550" y="1470025"/>
          <p14:tracePt t="39764" x="4654550" y="1454150"/>
          <p14:tracePt t="39781" x="4654550" y="1444625"/>
          <p14:tracePt t="39797" x="4654550" y="1441450"/>
          <p14:tracePt t="39814" x="4660900" y="1441450"/>
          <p14:tracePt t="39850" x="4660900" y="1435100"/>
          <p14:tracePt t="39864" x="4660900" y="1419225"/>
          <p14:tracePt t="39897" x="4660900" y="1416050"/>
          <p14:tracePt t="39915" x="4664075" y="1416050"/>
          <p14:tracePt t="39931" x="4673600" y="1416050"/>
          <p14:tracePt t="41650" x="4692650" y="1416050"/>
          <p14:tracePt t="41657" x="4708525" y="1416050"/>
          <p14:tracePt t="41664" x="4733925" y="1416050"/>
          <p14:tracePt t="41680" x="4772025" y="1416050"/>
          <p14:tracePt t="41697" x="4806950" y="1416050"/>
          <p14:tracePt t="41700" x="4819650" y="1416050"/>
          <p14:tracePt t="41714" x="4841875" y="1416050"/>
          <p14:tracePt t="41747" x="4879975" y="1416050"/>
          <p14:tracePt t="41781" x="4911725" y="1416050"/>
          <p14:tracePt t="41798" x="4914900" y="1416050"/>
          <p14:tracePt t="41814" x="4914900" y="1409700"/>
          <p14:tracePt t="41847" x="4914900" y="1406525"/>
          <p14:tracePt t="41864" x="4914900" y="1393825"/>
          <p14:tracePt t="41881" x="4914900" y="1384300"/>
          <p14:tracePt t="41897" x="4914900" y="1374775"/>
          <p14:tracePt t="41914" x="4914900" y="1355725"/>
          <p14:tracePt t="41931" x="4914900" y="1346200"/>
          <p14:tracePt t="41947" x="4914900" y="1336675"/>
          <p14:tracePt t="41964" x="4914900" y="1311275"/>
          <p14:tracePt t="41980" x="4914900" y="1289050"/>
          <p14:tracePt t="41997" x="4908550" y="1279525"/>
          <p14:tracePt t="42014" x="4886325" y="1257300"/>
          <p14:tracePt t="42031" x="4876800" y="1250950"/>
          <p14:tracePt t="42047" x="4867275" y="1250950"/>
          <p14:tracePt t="42064" x="4848225" y="1250950"/>
          <p14:tracePt t="42081" x="4841875" y="1250950"/>
          <p14:tracePt t="42350" x="4845050" y="1254125"/>
          <p14:tracePt t="42357" x="4854575" y="1263650"/>
          <p14:tracePt t="42364" x="4854575" y="1270000"/>
          <p14:tracePt t="42381" x="4864100" y="1279525"/>
          <p14:tracePt t="42397" x="4873625" y="1282700"/>
          <p14:tracePt t="42414" x="4879975" y="1289050"/>
          <p14:tracePt t="42478" x="4876800" y="1289050"/>
          <p14:tracePt t="42485" x="4873625" y="1289050"/>
          <p14:tracePt t="42498" x="4864100" y="1282700"/>
          <p14:tracePt t="42514" x="4841875" y="1270000"/>
          <p14:tracePt t="42530" x="4816475" y="1254125"/>
          <p14:tracePt t="42547" x="4806950" y="1244600"/>
          <p14:tracePt t="42564" x="4781550" y="1228725"/>
          <p14:tracePt t="42580" x="4772025" y="1219200"/>
          <p14:tracePt t="42597" x="4762500" y="1219200"/>
          <p14:tracePt t="42614" x="4743450" y="1219200"/>
          <p14:tracePt t="42631" x="4730750" y="1219200"/>
          <p14:tracePt t="42647" x="4721225" y="1219200"/>
          <p14:tracePt t="42777" x="4721225" y="1225550"/>
          <p14:tracePt t="42792" x="4721225" y="1228725"/>
          <p14:tracePt t="42799" x="4721225" y="1235075"/>
          <p14:tracePt t="42814" x="4721225" y="1238250"/>
          <p14:tracePt t="42830" x="4727575" y="1250950"/>
          <p14:tracePt t="42848" x="4740275" y="1263650"/>
          <p14:tracePt t="42864" x="4765675" y="1279525"/>
          <p14:tracePt t="42880" x="4781550" y="1285875"/>
          <p14:tracePt t="42898" x="4800600" y="1285875"/>
          <p14:tracePt t="42914" x="4810125" y="1285875"/>
          <p14:tracePt t="43242" x="4816475" y="1285875"/>
          <p14:tracePt t="43249" x="4819650" y="1285875"/>
          <p14:tracePt t="43265" x="4829175" y="1285875"/>
          <p14:tracePt t="43281" x="4841875" y="1285875"/>
          <p14:tracePt t="43334" x="4832350" y="1285875"/>
          <p14:tracePt t="43341" x="4829175" y="1285875"/>
          <p14:tracePt t="43364" x="4813300" y="1285875"/>
          <p14:tracePt t="43398" x="4781550" y="1254125"/>
          <p14:tracePt t="43414" x="4772025" y="1244600"/>
          <p14:tracePt t="43431" x="4762500" y="1235075"/>
          <p14:tracePt t="43448" x="4762500" y="1212850"/>
          <p14:tracePt t="43506" x="4759325" y="1209675"/>
          <p14:tracePt t="43514" x="4752975" y="1203325"/>
          <p14:tracePt t="43520" x="4749800" y="1200150"/>
          <p14:tracePt t="43531" x="4743450" y="1193800"/>
          <p14:tracePt t="43548" x="4733925" y="1177925"/>
          <p14:tracePt t="43563" x="4733925" y="1165225"/>
          <p14:tracePt t="43580" x="4733925" y="1155700"/>
          <p14:tracePt t="43597" x="4733925" y="1149350"/>
          <p14:tracePt t="43613" x="4746625" y="1146175"/>
          <p14:tracePt t="43630" x="4759325" y="1139825"/>
          <p14:tracePt t="43647" x="4816475" y="1139825"/>
          <p14:tracePt t="43663" x="4860925" y="1143000"/>
          <p14:tracePt t="43680" x="4892675" y="1168400"/>
          <p14:tracePt t="43698" x="4937125" y="1212850"/>
          <p14:tracePt t="43714" x="4956175" y="1250950"/>
          <p14:tracePt t="43730" x="4965700" y="1273175"/>
          <p14:tracePt t="43747" x="4972050" y="1308100"/>
          <p14:tracePt t="43763" x="4972050" y="1317625"/>
          <p14:tracePt t="43781" x="4972050" y="1327150"/>
          <p14:tracePt t="43798" x="4972050" y="1343025"/>
          <p14:tracePt t="43814" x="4972050" y="1352550"/>
          <p14:tracePt t="43884" x="4965700" y="1352550"/>
          <p14:tracePt t="43891" x="4959350" y="1352550"/>
          <p14:tracePt t="43898" x="4956175" y="1352550"/>
          <p14:tracePt t="43913" x="4946650" y="1349375"/>
          <p14:tracePt t="43931" x="4937125" y="1339850"/>
          <p14:tracePt t="43947" x="4914900" y="1311275"/>
          <p14:tracePt t="43964" x="4902200" y="1279525"/>
          <p14:tracePt t="43981" x="4889500" y="1257300"/>
          <p14:tracePt t="43997" x="4867275" y="1216025"/>
          <p14:tracePt t="44013" x="4854575" y="1196975"/>
          <p14:tracePt t="44030" x="4851400" y="1187450"/>
          <p14:tracePt t="44048" x="4851400" y="1168400"/>
          <p14:tracePt t="44064" x="4851400" y="1162050"/>
          <p14:tracePt t="44257" x="4851400" y="1165225"/>
          <p14:tracePt t="44263" x="4851400" y="1168400"/>
          <p14:tracePt t="44281" x="4851400" y="1184275"/>
          <p14:tracePt t="44297" x="4851400" y="1200150"/>
          <p14:tracePt t="44313" x="4851400" y="1209675"/>
          <p14:tracePt t="44331" x="4851400" y="1219200"/>
          <p14:tracePt t="44348" x="4851400" y="1238250"/>
          <p14:tracePt t="44364" x="4845050" y="1247775"/>
          <p14:tracePt t="44381" x="4841875" y="1257300"/>
          <p14:tracePt t="44397" x="4835525" y="1273175"/>
          <p14:tracePt t="44414" x="4835525" y="1282700"/>
          <p14:tracePt t="44430" x="4835525" y="1292225"/>
          <p14:tracePt t="44447" x="4835525" y="1308100"/>
          <p14:tracePt t="44464" x="4835525" y="1323975"/>
          <p14:tracePt t="44481" x="4835525" y="1333500"/>
          <p14:tracePt t="44497" x="4835525" y="1346200"/>
          <p14:tracePt t="44514" x="4835525" y="1355725"/>
          <p14:tracePt t="44531" x="4835525" y="1371600"/>
          <p14:tracePt t="44548" x="4835525" y="1381125"/>
          <p14:tracePt t="45791" x="4819650" y="1393825"/>
          <p14:tracePt t="45797" x="4800600" y="1406525"/>
          <p14:tracePt t="45814" x="4743450" y="1431925"/>
          <p14:tracePt t="45831" x="4686300" y="1470025"/>
          <p14:tracePt t="45848" x="4629150" y="1514475"/>
          <p14:tracePt t="45864" x="4603750" y="1539875"/>
          <p14:tracePt t="45880" x="4594225" y="1562100"/>
          <p14:tracePt t="45913" x="4568825" y="1654175"/>
          <p14:tracePt t="45947" x="4632325" y="1784350"/>
          <p14:tracePt t="45964" x="4708525" y="1860550"/>
          <p14:tracePt t="45980" x="4778375" y="1914525"/>
          <p14:tracePt t="45997" x="4873625" y="1968500"/>
          <p14:tracePt t="46013" x="4911725" y="1974850"/>
          <p14:tracePt t="46030" x="4940300" y="1971675"/>
          <p14:tracePt t="46046" x="4959350" y="1930400"/>
          <p14:tracePt t="46063" x="4972050" y="1892300"/>
          <p14:tracePt t="46081" x="4972050" y="1838325"/>
          <p14:tracePt t="46097" x="4968875" y="1806575"/>
          <p14:tracePt t="46114" x="4956175" y="1784350"/>
          <p14:tracePt t="46131" x="4937125" y="1743075"/>
          <p14:tracePt t="46147" x="4921250" y="1717675"/>
          <p14:tracePt t="46163" x="4908550" y="1685925"/>
          <p14:tracePt t="46180" x="4902200" y="1670050"/>
          <p14:tracePt t="46196" x="4902200" y="1657350"/>
          <p14:tracePt t="46214" x="4902200" y="1647825"/>
          <p14:tracePt t="46281" x="4905375" y="1647825"/>
          <p14:tracePt t="46289" x="4908550" y="1647825"/>
          <p14:tracePt t="46296" x="4914900" y="1647825"/>
          <p14:tracePt t="46313" x="4918075" y="1647825"/>
          <p14:tracePt t="46331" x="4933950" y="1635125"/>
          <p14:tracePt t="46346" x="4937125" y="1625600"/>
          <p14:tracePt t="46363" x="4943475" y="1616075"/>
          <p14:tracePt t="46381" x="4953000" y="1603375"/>
          <p14:tracePt t="46397" x="4959350" y="1574800"/>
          <p14:tracePt t="46414" x="4972050" y="1543050"/>
          <p14:tracePt t="46431" x="4997450" y="1470025"/>
          <p14:tracePt t="46447" x="5010150" y="1425575"/>
          <p14:tracePt t="46463" x="5022850" y="1381125"/>
          <p14:tracePt t="46481" x="5029200" y="1346200"/>
          <p14:tracePt t="46497" x="5029200" y="1336675"/>
          <p14:tracePt t="46514" x="5029200" y="1333500"/>
          <p14:tracePt t="46567" x="5029200" y="1327150"/>
          <p14:tracePt t="46581" x="5029200" y="1323975"/>
          <p14:tracePt t="46588" x="5029200" y="1317625"/>
          <p14:tracePt t="46812" x="5038725" y="1317625"/>
          <p14:tracePt t="46818" x="5045075" y="1317625"/>
          <p14:tracePt t="46853" x="5048250" y="1308100"/>
          <p14:tracePt t="46860" x="5054600" y="1308100"/>
          <p14:tracePt t="46897" x="5060950" y="1308100"/>
          <p14:tracePt t="46918" x="5064125" y="1308100"/>
          <p14:tracePt t="46925" x="5070475" y="1308100"/>
          <p14:tracePt t="46932" x="5073650" y="1308100"/>
          <p14:tracePt t="46947" x="5080000" y="1308100"/>
          <p14:tracePt t="46964" x="5092700" y="1308100"/>
          <p14:tracePt t="46981" x="5105400" y="1308100"/>
          <p14:tracePt t="47067" x="5108575" y="1308100"/>
          <p14:tracePt t="47075" x="5114925" y="1308100"/>
          <p14:tracePt t="47082" x="5118100" y="1308100"/>
          <p14:tracePt t="47097" x="5124450" y="1308100"/>
          <p14:tracePt t="47117" x="5127625" y="1308100"/>
          <p14:tracePt t="49502" x="5143500" y="1301750"/>
          <p14:tracePt t="49508" x="5162550" y="1295400"/>
          <p14:tracePt t="49515" x="5175250" y="1295400"/>
          <p14:tracePt t="49530" x="5203825" y="1295400"/>
          <p14:tracePt t="49547" x="5248275" y="1295400"/>
          <p14:tracePt t="49564" x="5311775" y="1289050"/>
          <p14:tracePt t="49580" x="5384800" y="1273175"/>
          <p14:tracePt t="49613" x="5556250" y="1235075"/>
          <p14:tracePt t="49646" x="5711825" y="1235075"/>
          <p14:tracePt t="49664" x="5800725" y="1244600"/>
          <p14:tracePt t="49680" x="5861050" y="1250950"/>
          <p14:tracePt t="49697" x="5924550" y="1260475"/>
          <p14:tracePt t="49714" x="5988050" y="1260475"/>
          <p14:tracePt t="49730" x="6032500" y="1260475"/>
          <p14:tracePt t="49746" x="6061075" y="1260475"/>
          <p14:tracePt t="49765" x="6108700" y="1250950"/>
          <p14:tracePt t="49780" x="6146800" y="1231900"/>
          <p14:tracePt t="49797" x="6178550" y="1231900"/>
          <p14:tracePt t="49814" x="6232525" y="1231900"/>
          <p14:tracePt t="49830" x="6267450" y="1231900"/>
          <p14:tracePt t="49846" x="6299200" y="1231900"/>
          <p14:tracePt t="49864" x="6337300" y="1231900"/>
          <p14:tracePt t="49880" x="6359525" y="1231900"/>
          <p14:tracePt t="49896" x="6388100" y="1231900"/>
          <p14:tracePt t="49914" x="6423025" y="1231900"/>
          <p14:tracePt t="49930" x="6457950" y="1231900"/>
          <p14:tracePt t="49947" x="6502400" y="1231900"/>
          <p14:tracePt t="49963" x="6553200" y="1254125"/>
          <p14:tracePt t="49979" x="6591300" y="1260475"/>
          <p14:tracePt t="49996" x="6613525" y="1266825"/>
          <p14:tracePt t="50013" x="6673850" y="1266825"/>
          <p14:tracePt t="50029" x="6711950" y="1273175"/>
          <p14:tracePt t="50046" x="6756400" y="1285875"/>
          <p14:tracePt t="50064" x="6829425" y="1304925"/>
          <p14:tracePt t="50080" x="6867525" y="1317625"/>
          <p14:tracePt t="50097" x="6905625" y="1330325"/>
          <p14:tracePt t="50114" x="6943725" y="1330325"/>
          <p14:tracePt t="50130" x="6953250" y="1330325"/>
          <p14:tracePt t="50147" x="6962775" y="1330325"/>
          <p14:tracePt t="50164" x="6972300" y="1330325"/>
          <p14:tracePt t="50851" x="6965950" y="1330325"/>
          <p14:tracePt t="50857" x="6962775" y="1330325"/>
          <p14:tracePt t="50865" x="6956425" y="1330325"/>
          <p14:tracePt t="50880" x="6946900" y="1330325"/>
          <p14:tracePt t="50896" x="6931025" y="1330325"/>
          <p14:tracePt t="50900" x="6921500" y="1330325"/>
          <p14:tracePt t="50913" x="6899275" y="1330325"/>
          <p14:tracePt t="50930" x="6848475" y="1336675"/>
          <p14:tracePt t="50963" x="6508750" y="1387475"/>
          <p14:tracePt t="50996" x="6181725" y="1431925"/>
          <p14:tracePt t="51014" x="5981700" y="1466850"/>
          <p14:tracePt t="51030" x="5876925" y="1482725"/>
          <p14:tracePt t="51046" x="5737225" y="1501775"/>
          <p14:tracePt t="51063" x="5549900" y="1517650"/>
          <p14:tracePt t="51080" x="5441950" y="1533525"/>
          <p14:tracePt t="51096" x="5337175" y="1543050"/>
          <p14:tracePt t="51114" x="5207000" y="1543050"/>
          <p14:tracePt t="51130" x="5153025" y="1543050"/>
          <p14:tracePt t="51147" x="5124450" y="1549400"/>
          <p14:tracePt t="51164" x="5083175" y="1555750"/>
          <p14:tracePt t="51180" x="5054600" y="1555750"/>
          <p14:tracePt t="51197" x="5032375" y="1555750"/>
          <p14:tracePt t="51213" x="4978400" y="1555750"/>
          <p14:tracePt t="51229" x="4933950" y="1555750"/>
          <p14:tracePt t="51246" x="4895850" y="1555750"/>
          <p14:tracePt t="51264" x="4841875" y="1555750"/>
          <p14:tracePt t="51280" x="4813300" y="1555750"/>
          <p14:tracePt t="51296" x="4791075" y="1555750"/>
          <p14:tracePt t="51313" x="4759325" y="1555750"/>
          <p14:tracePt t="51330" x="4737100" y="1555750"/>
          <p14:tracePt t="51347" x="4705350" y="1555750"/>
          <p14:tracePt t="51363" x="4686300" y="1546225"/>
          <p14:tracePt t="51379" x="4673600" y="1533525"/>
          <p14:tracePt t="51396" x="4657725" y="1520825"/>
          <p14:tracePt t="51399" x="4657725" y="1517650"/>
          <p14:tracePt t="51413" x="4657725" y="1508125"/>
          <p14:tracePt t="51430" x="4670425" y="1492250"/>
          <p14:tracePt t="51446" x="4683125" y="1476375"/>
          <p14:tracePt t="51463" x="4695825" y="1460500"/>
          <p14:tracePt t="51480" x="4727575" y="1444625"/>
          <p14:tracePt t="51496" x="4749800" y="1425575"/>
          <p14:tracePt t="51513" x="4800600" y="1393825"/>
          <p14:tracePt t="51529" x="4848225" y="1374775"/>
          <p14:tracePt t="51546" x="4870450" y="1362075"/>
          <p14:tracePt t="51563" x="4911725" y="1346200"/>
          <p14:tracePt t="51580" x="4921250" y="1333500"/>
          <p14:tracePt t="51597" x="4933950" y="1320800"/>
          <p14:tracePt t="51613" x="4953000" y="1304925"/>
          <p14:tracePt t="51630" x="4959350" y="1295400"/>
          <p14:tracePt t="51646" x="4962525" y="1285875"/>
          <p14:tracePt t="51663" x="4972050" y="1270000"/>
          <p14:tracePt t="51679" x="4978400" y="1260475"/>
          <p14:tracePt t="51696" x="4987925" y="1250950"/>
          <p14:tracePt t="51713" x="4987925" y="1235075"/>
          <p14:tracePt t="51730" x="4987925" y="1219200"/>
          <p14:tracePt t="51746" x="4987925" y="1216025"/>
          <p14:tracePt t="52064" x="4991100" y="1216025"/>
          <p14:tracePt t="52070" x="5003800" y="1222375"/>
          <p14:tracePt t="52079" x="5006975" y="1228725"/>
          <p14:tracePt t="52096" x="5016500" y="1238250"/>
          <p14:tracePt t="52113" x="5029200" y="1257300"/>
          <p14:tracePt t="52130" x="5032375" y="1266825"/>
          <p14:tracePt t="52146" x="5038725" y="1276350"/>
          <p14:tracePt t="52163" x="5057775" y="1292225"/>
          <p14:tracePt t="52180" x="5067300" y="1308100"/>
          <p14:tracePt t="52197" x="5076825" y="1317625"/>
          <p14:tracePt t="52213" x="5086350" y="1333500"/>
          <p14:tracePt t="52229" x="5092700" y="1343025"/>
          <p14:tracePt t="52246" x="5092700" y="1346200"/>
          <p14:tracePt t="55896" x="5102225" y="1352550"/>
          <p14:tracePt t="55903" x="5121275" y="1358900"/>
          <p14:tracePt t="55913" x="5140325" y="1365250"/>
          <p14:tracePt t="55929" x="5178425" y="1371600"/>
          <p14:tracePt t="55946" x="5232400" y="1371600"/>
          <p14:tracePt t="55963" x="5276850" y="1371600"/>
          <p14:tracePt t="55995" x="5353050" y="1371600"/>
          <p14:tracePt t="56030" x="5416550" y="1371600"/>
          <p14:tracePt t="56046" x="5438775" y="1371600"/>
          <p14:tracePt t="56063" x="5461000" y="1371600"/>
          <p14:tracePt t="56079" x="5470525" y="1371600"/>
          <p14:tracePt t="56096" x="5486400" y="1371600"/>
          <p14:tracePt t="56113" x="5502275" y="1371600"/>
          <p14:tracePt t="56130" x="5527675" y="1371600"/>
          <p14:tracePt t="56145" x="5543550" y="1371600"/>
          <p14:tracePt t="56162" x="5559425" y="1371600"/>
          <p14:tracePt t="56180" x="5578475" y="1371600"/>
          <p14:tracePt t="56196" x="5588000" y="1371600"/>
          <p14:tracePt t="56213" x="5603875" y="1371600"/>
          <p14:tracePt t="56230" x="5616575" y="1368425"/>
          <p14:tracePt t="56246" x="5616575" y="1358900"/>
          <p14:tracePt t="56263" x="5616575" y="1355725"/>
          <p14:tracePt t="56311" x="5616575" y="1349375"/>
          <p14:tracePt t="56317" x="5616575" y="1346200"/>
          <p14:tracePt t="56331" x="5616575" y="1339850"/>
          <p14:tracePt t="56346" x="5610225" y="1330325"/>
          <p14:tracePt t="56363" x="5597525" y="1323975"/>
          <p14:tracePt t="56380" x="5581650" y="1320800"/>
          <p14:tracePt t="56396" x="5572125" y="1320800"/>
          <p14:tracePt t="56412" x="5562600" y="1320800"/>
          <p14:tracePt t="56430" x="5540375" y="1320800"/>
          <p14:tracePt t="56445" x="5530850" y="1320800"/>
          <p14:tracePt t="56463" x="5521325" y="1320800"/>
          <p14:tracePt t="56480" x="5508625" y="1327150"/>
          <p14:tracePt t="56496" x="5492750" y="1327150"/>
          <p14:tracePt t="56513" x="5483225" y="1327150"/>
          <p14:tracePt t="56530" x="5467350" y="1327150"/>
          <p14:tracePt t="56545" x="5457825" y="1327150"/>
          <p14:tracePt t="56562" x="5441950" y="1330325"/>
          <p14:tracePt t="56579" x="5422900" y="1330325"/>
          <p14:tracePt t="56595" x="5394325" y="1330325"/>
          <p14:tracePt t="56612" x="5372100" y="1330325"/>
          <p14:tracePt t="56629" x="5330825" y="1330325"/>
          <p14:tracePt t="56646" x="5308600" y="1330325"/>
          <p14:tracePt t="56662" x="5299075" y="1330325"/>
          <p14:tracePt t="56679" x="5280025" y="1330325"/>
          <p14:tracePt t="56788" x="5292725" y="1330325"/>
          <p14:tracePt t="56802" x="5295900" y="1330325"/>
          <p14:tracePt t="56809" x="5302250" y="1330325"/>
          <p14:tracePt t="56816" x="5305425" y="1330325"/>
          <p14:tracePt t="56830" x="5314950" y="1330325"/>
          <p14:tracePt t="56845" x="5324475" y="1330325"/>
          <p14:tracePt t="56862" x="5340350" y="1330325"/>
          <p14:tracePt t="56880" x="5349875" y="1330325"/>
          <p14:tracePt t="56896" x="5359400" y="1330325"/>
          <p14:tracePt t="56913" x="5368925" y="1330325"/>
          <p14:tracePt t="56929" x="5397500" y="1330325"/>
          <p14:tracePt t="56945" x="5416550" y="1330325"/>
          <p14:tracePt t="56962" x="5432425" y="1330325"/>
          <p14:tracePt t="56979" x="5454650" y="1330325"/>
          <p14:tracePt t="56996" x="5464175" y="1330325"/>
          <p14:tracePt t="57013" x="5473700" y="1330325"/>
          <p14:tracePt t="57030" x="5492750" y="1330325"/>
          <p14:tracePt t="57095" x="5492750" y="1323975"/>
          <p14:tracePt t="57102" x="5499100" y="1323975"/>
          <p14:tracePt t="57316" x="5495925" y="1323975"/>
          <p14:tracePt t="57323" x="5492750" y="1323975"/>
          <p14:tracePt t="57331" x="5486400" y="1323975"/>
          <p14:tracePt t="57345" x="5470525" y="1323975"/>
          <p14:tracePt t="57362" x="5448300" y="1323975"/>
          <p14:tracePt t="57395" x="5419725" y="1323975"/>
          <p14:tracePt t="57430" x="5387975" y="1323975"/>
          <p14:tracePt t="57446" x="5384800" y="1323975"/>
          <p14:tracePt t="58479" x="5387975" y="1333500"/>
          <p14:tracePt t="58486" x="5391150" y="1336675"/>
          <p14:tracePt t="58496" x="5397500" y="1343025"/>
          <p14:tracePt t="58514" x="5400675" y="1346200"/>
          <p14:tracePt t="58621" x="5394325" y="1346200"/>
          <p14:tracePt t="62213" x="5407025" y="1339850"/>
          <p14:tracePt t="63062" x="5419725" y="1339850"/>
          <p14:tracePt t="63068" x="5429250" y="1339850"/>
          <p14:tracePt t="63079" x="5441950" y="1339850"/>
          <p14:tracePt t="63096" x="5476875" y="1339850"/>
          <p14:tracePt t="63112" x="5486400" y="1339850"/>
          <p14:tracePt t="63128" x="5495925" y="1339850"/>
          <p14:tracePt t="63146" x="5514975" y="1333500"/>
          <p14:tracePt t="63178" x="5546725" y="1330325"/>
          <p14:tracePt t="63212" x="5588000" y="1330325"/>
          <p14:tracePt t="63228" x="5597525" y="1330325"/>
          <p14:tracePt t="63246" x="5619750" y="1320800"/>
          <p14:tracePt t="63262" x="5629275" y="1314450"/>
          <p14:tracePt t="63278" x="5638800" y="1304925"/>
          <p14:tracePt t="63296" x="5648325" y="1304925"/>
          <p14:tracePt t="63312" x="5651500" y="1304925"/>
          <p14:tracePt t="63328" x="5651500" y="1301750"/>
          <p14:tracePt t="63525" x="5664200" y="1301750"/>
          <p14:tracePt t="63654" x="5667375" y="1301750"/>
          <p14:tracePt t="63660" x="5673725" y="1308100"/>
          <p14:tracePt t="63668" x="5676900" y="1311275"/>
          <p14:tracePt t="63678" x="5683250" y="1317625"/>
          <p14:tracePt t="63695" x="5695950" y="1317625"/>
          <p14:tracePt t="63711" x="5711825" y="1317625"/>
          <p14:tracePt t="63728" x="5721350" y="1317625"/>
          <p14:tracePt t="63746" x="5737225" y="1327150"/>
          <p14:tracePt t="63761" x="5753100" y="1336675"/>
          <p14:tracePt t="63779" x="5791200" y="1349375"/>
          <p14:tracePt t="63796" x="5838825" y="1368425"/>
          <p14:tracePt t="63812" x="5864225" y="1374775"/>
          <p14:tracePt t="63828" x="5892800" y="1374775"/>
          <p14:tracePt t="63846" x="5905500" y="1374775"/>
          <p14:tracePt t="63861" x="5915025" y="1374775"/>
          <p14:tracePt t="63878" x="5924550" y="1371600"/>
          <p14:tracePt t="63896" x="5940425" y="1371600"/>
          <p14:tracePt t="63912" x="5946775" y="1371600"/>
          <p14:tracePt t="63946" x="5949950" y="1371600"/>
          <p14:tracePt t="63962" x="5949950" y="1362075"/>
          <p14:tracePt t="63978" x="5949950" y="1355725"/>
          <p14:tracePt t="63995" x="5949950" y="1346200"/>
          <p14:tracePt t="64012" x="5949950" y="1343025"/>
          <p14:tracePt t="64047" x="5956300" y="1336675"/>
          <p14:tracePt t="64062" x="5959475" y="1336675"/>
          <p14:tracePt t="64078" x="5972175" y="1333500"/>
          <p14:tracePt t="64095" x="5981700" y="1333500"/>
          <p14:tracePt t="64112" x="5981700" y="1327150"/>
          <p14:tracePt t="64128" x="5991225" y="1323975"/>
          <p14:tracePt t="64130" x="5994400" y="1323975"/>
          <p14:tracePt t="64211" x="5994400" y="1317625"/>
          <p14:tracePt t="64225" x="5994400" y="1314450"/>
          <p14:tracePt t="64253" x="5994400" y="1308100"/>
          <p14:tracePt t="64282" x="5994400" y="1298575"/>
          <p14:tracePt t="64538" x="5988050" y="1298575"/>
          <p14:tracePt t="64545" x="5981700" y="1298575"/>
          <p14:tracePt t="64552" x="5978525" y="1298575"/>
          <p14:tracePt t="64578" x="5962650" y="1298575"/>
          <p14:tracePt t="64612" x="5934075" y="1298575"/>
          <p14:tracePt t="64628" x="5911850" y="1298575"/>
          <p14:tracePt t="64646" x="5864225" y="1298575"/>
          <p14:tracePt t="64662" x="5842000" y="1298575"/>
          <p14:tracePt t="64678" x="5813425" y="1298575"/>
          <p14:tracePt t="64695" x="5791200" y="1298575"/>
          <p14:tracePt t="64711" x="5781675" y="1298575"/>
          <p14:tracePt t="64728" x="5768975" y="1298575"/>
          <p14:tracePt t="64745" x="5753100" y="1298575"/>
          <p14:tracePt t="64762" x="5743575" y="1298575"/>
          <p14:tracePt t="64778" x="5734050" y="1298575"/>
          <p14:tracePt t="64796" x="5715000" y="1298575"/>
          <p14:tracePt t="64812" x="5702300" y="1298575"/>
          <p14:tracePt t="64828" x="5692775" y="1298575"/>
          <p14:tracePt t="64845" x="5680075" y="1298575"/>
          <p14:tracePt t="64861" x="5664200" y="1298575"/>
          <p14:tracePt t="64878" x="5654675" y="1298575"/>
          <p14:tracePt t="64895" x="5638800" y="1298575"/>
          <p14:tracePt t="64911" x="5629275" y="1298575"/>
          <p14:tracePt t="64928" x="5613400" y="1298575"/>
          <p14:tracePt t="64946" x="5600700" y="1298575"/>
          <p14:tracePt t="64962" x="5591175" y="1298575"/>
          <p14:tracePt t="64978" x="5581650" y="1298575"/>
          <p14:tracePt t="64995" x="5565775" y="1298575"/>
          <p14:tracePt t="65031" x="5559425" y="1298575"/>
          <p14:tracePt t="65103" x="5556250" y="1298575"/>
          <p14:tracePt t="65167" x="5549900" y="1298575"/>
          <p14:tracePt t="65181" x="5546725" y="1298575"/>
          <p14:tracePt t="65909" x="5553075" y="1298575"/>
          <p14:tracePt t="65916" x="5556250" y="1298575"/>
          <p14:tracePt t="65930" x="5565775" y="1292225"/>
          <p14:tracePt t="65945" x="5581650" y="1289050"/>
          <p14:tracePt t="65961" x="5591175" y="1282700"/>
          <p14:tracePt t="65979" x="5607050" y="1282700"/>
          <p14:tracePt t="66012" x="5632450" y="1282700"/>
          <p14:tracePt t="66045" x="5654675" y="1282700"/>
          <p14:tracePt t="66062" x="5664200" y="1282700"/>
          <p14:tracePt t="66078" x="5680075" y="1282700"/>
          <p14:tracePt t="66095" x="5686425" y="1279525"/>
          <p14:tracePt t="66111" x="5686425" y="1270000"/>
          <p14:tracePt t="66129" x="5695950" y="1247775"/>
          <p14:tracePt t="66145" x="5702300" y="1238250"/>
          <p14:tracePt t="66162" x="5711825" y="1228725"/>
          <p14:tracePt t="66166" x="5715000" y="1222375"/>
          <p14:tracePt t="66179" x="5730875" y="1212850"/>
          <p14:tracePt t="66196" x="5737225" y="1196975"/>
          <p14:tracePt t="66212" x="5737225" y="1187450"/>
          <p14:tracePt t="66228" x="5740400" y="1174750"/>
          <p14:tracePt t="66245" x="5740400" y="1162050"/>
          <p14:tracePt t="66262" x="5740400" y="1149350"/>
          <p14:tracePt t="66279" x="5740400" y="1143000"/>
          <p14:tracePt t="66357" x="5740400" y="1139825"/>
          <p14:tracePt t="66365" x="5740400" y="1133475"/>
          <p14:tracePt t="66387" x="5740400" y="1130300"/>
          <p14:tracePt t="66473" x="5746750" y="1130300"/>
          <p14:tracePt t="66479" x="5749925" y="1130300"/>
          <p14:tracePt t="66494" x="5778500" y="1130300"/>
          <p14:tracePt t="66511" x="5794375" y="1130300"/>
          <p14:tracePt t="66528" x="5816600" y="1130300"/>
          <p14:tracePt t="66544" x="5835650" y="1130300"/>
          <p14:tracePt t="66561" x="5851525" y="1130300"/>
          <p14:tracePt t="66579" x="5867400" y="1130300"/>
          <p14:tracePt t="66595" x="5883275" y="1130300"/>
          <p14:tracePt t="66612" x="5892800" y="1130300"/>
          <p14:tracePt t="66628" x="5902325" y="1130300"/>
          <p14:tracePt t="66672" x="5902325" y="1136650"/>
          <p14:tracePt t="68272" x="5883275" y="1143000"/>
          <p14:tracePt t="68278" x="5854700" y="1149350"/>
          <p14:tracePt t="68285" x="5829300" y="1149350"/>
          <p14:tracePt t="68295" x="5810250" y="1149350"/>
          <p14:tracePt t="68328" x="5721350" y="1149350"/>
          <p14:tracePt t="68361" x="5676900" y="1149350"/>
          <p14:tracePt t="68378" x="5654675" y="1146175"/>
          <p14:tracePt t="68395" x="5645150" y="1143000"/>
          <p14:tracePt t="68411" x="5635625" y="1133475"/>
          <p14:tracePt t="68428" x="5616575" y="1117600"/>
          <p14:tracePt t="68445" x="5610225" y="1108075"/>
          <p14:tracePt t="68461" x="5600700" y="1092200"/>
          <p14:tracePt t="68477" x="5600700" y="1057275"/>
          <p14:tracePt t="68494" x="5600700" y="1022350"/>
          <p14:tracePt t="68512" x="5600700" y="1000125"/>
          <p14:tracePt t="68528" x="5600700" y="965200"/>
          <p14:tracePt t="68545" x="5600700" y="949325"/>
          <p14:tracePt t="68562" x="5600700" y="939800"/>
          <p14:tracePt t="68578" x="5600700" y="920750"/>
          <p14:tracePt t="68595" x="5600700" y="914400"/>
          <p14:tracePt t="68628" x="5610225" y="914400"/>
          <p14:tracePt t="68645" x="5626100" y="914400"/>
          <p14:tracePt t="68663" x="5648325" y="923925"/>
          <p14:tracePt t="68678" x="5664200" y="933450"/>
          <p14:tracePt t="68695" x="5680075" y="939800"/>
          <p14:tracePt t="68712" x="5683250" y="939800"/>
          <p14:tracePt t="68749" x="5683250" y="942975"/>
          <p14:tracePt t="68756" x="5683250" y="949325"/>
          <p14:tracePt t="68763" x="5683250" y="952500"/>
          <p14:tracePt t="68778" x="5676900" y="965200"/>
          <p14:tracePt t="68794" x="5661025" y="987425"/>
          <p14:tracePt t="68811" x="5635625" y="1025525"/>
          <p14:tracePt t="68828" x="5591175" y="1130300"/>
          <p14:tracePt t="68845" x="5578475" y="1174750"/>
          <p14:tracePt t="68862" x="5578475" y="1216025"/>
          <p14:tracePt t="68877" x="5578475" y="1244600"/>
          <p14:tracePt t="68894" x="5578475" y="1260475"/>
          <p14:tracePt t="68911" x="5578475" y="1270000"/>
          <p14:tracePt t="68928" x="5578475" y="1289050"/>
          <p14:tracePt t="68945" x="5578475" y="1298575"/>
          <p14:tracePt t="68961" x="5578475" y="1308100"/>
          <p14:tracePt t="68978" x="5578475" y="1323975"/>
          <p14:tracePt t="68995" x="5578475" y="1330325"/>
          <p14:tracePt t="69035" x="5578475" y="1339850"/>
          <p14:tracePt t="69050" x="5578475" y="1343025"/>
          <p14:tracePt t="69062" x="5578475" y="1349375"/>
          <p14:tracePt t="69078" x="5578475" y="1358900"/>
          <p14:tracePt t="69095" x="5578475" y="1368425"/>
          <p14:tracePt t="69112" x="5584825" y="1390650"/>
          <p14:tracePt t="69128" x="5588000" y="1393825"/>
          <p14:tracePt t="69200" x="5600700" y="1393825"/>
          <p14:tracePt t="69207" x="5603875" y="1393825"/>
          <p14:tracePt t="69213" x="5610225" y="1393825"/>
          <p14:tracePt t="69228" x="5619750" y="1393825"/>
          <p14:tracePt t="69245" x="5629275" y="1393825"/>
          <p14:tracePt t="69261" x="5648325" y="1393825"/>
          <p14:tracePt t="69277" x="5654675" y="1393825"/>
          <p14:tracePt t="69294" x="5664200" y="1393825"/>
          <p14:tracePt t="69312" x="5676900" y="1393825"/>
          <p14:tracePt t="69328" x="5689600" y="1377950"/>
          <p14:tracePt t="69345" x="5705475" y="1365250"/>
          <p14:tracePt t="69362" x="5737225" y="1343025"/>
          <p14:tracePt t="69378" x="5772150" y="1311275"/>
          <p14:tracePt t="69395" x="5794375" y="1279525"/>
          <p14:tracePt t="69411" x="5870575" y="1181100"/>
          <p14:tracePt t="69427" x="5911850" y="1130300"/>
          <p14:tracePt t="69445" x="5953125" y="1092200"/>
          <p14:tracePt t="69463" x="5991225" y="1041400"/>
          <p14:tracePt t="69478" x="6003925" y="1016000"/>
          <p14:tracePt t="69495" x="6019800" y="1000125"/>
          <p14:tracePt t="69512" x="6035675" y="977900"/>
          <p14:tracePt t="69528" x="6035675" y="955675"/>
          <p14:tracePt t="69544" x="6035675" y="939800"/>
          <p14:tracePt t="69561" x="6035675" y="914400"/>
          <p14:tracePt t="69577" x="6035675" y="904875"/>
          <p14:tracePt t="69594" x="6035675" y="889000"/>
          <p14:tracePt t="69642" x="6035675" y="885825"/>
          <p14:tracePt t="69670" x="6035675" y="879475"/>
          <p14:tracePt t="69677" x="6035675" y="876300"/>
          <p14:tracePt t="69776" x="6035675" y="882650"/>
          <p14:tracePt t="69784" x="6032500" y="882650"/>
          <p14:tracePt t="69794" x="6029325" y="882650"/>
          <p14:tracePt t="69811" x="6022975" y="885825"/>
          <p14:tracePt t="69828" x="6022975" y="892175"/>
          <p14:tracePt t="69844" x="6019800" y="908050"/>
          <p14:tracePt t="69862" x="6019800" y="920750"/>
          <p14:tracePt t="69878" x="6019800" y="930275"/>
          <p14:tracePt t="69895" x="6019800" y="962025"/>
          <p14:tracePt t="69912" x="6032500" y="996950"/>
          <p14:tracePt t="69928" x="6032500" y="1025525"/>
          <p14:tracePt t="69945" x="6032500" y="1047750"/>
          <p14:tracePt t="69962" x="6032500" y="1085850"/>
          <p14:tracePt t="69978" x="6032500" y="1108075"/>
          <p14:tracePt t="69994" x="6032500" y="1130300"/>
          <p14:tracePt t="70012" x="6032500" y="1177925"/>
          <p14:tracePt t="70028" x="6026150" y="1203325"/>
          <p14:tracePt t="70045" x="6007100" y="1231900"/>
          <p14:tracePt t="70062" x="5997575" y="1247775"/>
          <p14:tracePt t="70078" x="5991225" y="1257300"/>
          <p14:tracePt t="70095" x="5991225" y="1266825"/>
          <p14:tracePt t="70111" x="5991225" y="1285875"/>
          <p14:tracePt t="70127" x="5991225" y="1295400"/>
          <p14:tracePt t="70144" x="5991225" y="1308100"/>
          <p14:tracePt t="70162" x="5991225" y="1317625"/>
          <p14:tracePt t="70178" x="5991225" y="1320800"/>
          <p14:tracePt t="70195" x="5984875" y="1320800"/>
          <p14:tracePt t="70212" x="5984875" y="1330325"/>
          <p14:tracePt t="70244" x="5981700" y="1330325"/>
          <p14:tracePt t="70261" x="5965825" y="1330325"/>
          <p14:tracePt t="70277" x="5949950" y="1336675"/>
          <p14:tracePt t="70294" x="5946775" y="1343025"/>
          <p14:tracePt t="70341" x="5940425" y="1343025"/>
          <p14:tracePt t="70369" x="5940425" y="1339850"/>
          <p14:tracePt t="70377" x="5937250" y="1336675"/>
          <p14:tracePt t="70383" x="5937250" y="1323975"/>
          <p14:tracePt t="70397" x="5937250" y="1320800"/>
          <p14:tracePt t="70412" x="5937250" y="1314450"/>
          <p14:tracePt t="70427" x="5937250" y="1311275"/>
          <p14:tracePt t="70444" x="5937250" y="1301750"/>
          <p14:tracePt t="70461" x="5927725" y="1273175"/>
          <p14:tracePt t="70478" x="5927725" y="1244600"/>
          <p14:tracePt t="70495" x="5927725" y="1174750"/>
          <p14:tracePt t="70512" x="5927725" y="1066800"/>
          <p14:tracePt t="70528" x="5927725" y="1016000"/>
          <p14:tracePt t="70544" x="5927725" y="993775"/>
          <p14:tracePt t="70561" x="5927725" y="981075"/>
          <p14:tracePt t="70578" x="5927725" y="974725"/>
          <p14:tracePt t="70611" x="5921375" y="958850"/>
          <p14:tracePt t="70628" x="5921375" y="949325"/>
          <p14:tracePt t="70645" x="5921375" y="939800"/>
          <p14:tracePt t="70662" x="5921375" y="927100"/>
          <p14:tracePt t="70718" x="5915025" y="927100"/>
          <p14:tracePt t="70725" x="5911850" y="927100"/>
          <p14:tracePt t="70733" x="5905500" y="914400"/>
          <p14:tracePt t="70744" x="5902325" y="911225"/>
          <p14:tracePt t="70761" x="5886450" y="904875"/>
          <p14:tracePt t="70848" x="5886450" y="908050"/>
          <p14:tracePt t="70855" x="5886450" y="911225"/>
          <p14:tracePt t="70862" x="5889625" y="923925"/>
          <p14:tracePt t="70878" x="5892800" y="933450"/>
          <p14:tracePt t="70895" x="5899150" y="942975"/>
          <p14:tracePt t="70912" x="5899150" y="952500"/>
          <p14:tracePt t="70944" x="5899150" y="962025"/>
          <p14:tracePt t="70961" x="5899150" y="981075"/>
          <p14:tracePt t="70978" x="5892800" y="990600"/>
          <p14:tracePt t="70995" x="5880100" y="1012825"/>
          <p14:tracePt t="71011" x="5857875" y="1057275"/>
          <p14:tracePt t="71028" x="5845175" y="1079500"/>
          <p14:tracePt t="71045" x="5835650" y="1089025"/>
          <p14:tracePt t="71062" x="5819775" y="1104900"/>
          <p14:tracePt t="71078" x="5803900" y="1111250"/>
          <p14:tracePt t="71094" x="5794375" y="1111250"/>
          <p14:tracePt t="71111" x="5781675" y="1111250"/>
          <p14:tracePt t="71127" x="5772150" y="1101725"/>
          <p14:tracePt t="71144" x="5753100" y="1079500"/>
          <p14:tracePt t="71161" x="5737225" y="1038225"/>
          <p14:tracePt t="71178" x="5724525" y="1006475"/>
          <p14:tracePt t="71195" x="5711825" y="984250"/>
          <p14:tracePt t="71211" x="5689600" y="968375"/>
          <p14:tracePt t="71228" x="5680075" y="952500"/>
          <p14:tracePt t="71244" x="5670550" y="942975"/>
          <p14:tracePt t="71261" x="5651500" y="939800"/>
          <p14:tracePt t="71277" x="5641975" y="939800"/>
          <p14:tracePt t="71295" x="5632450" y="939800"/>
          <p14:tracePt t="71299" x="5626100" y="939800"/>
          <p14:tracePt t="71313" x="5619750" y="939800"/>
          <p14:tracePt t="71333" x="5616575" y="939800"/>
          <p14:tracePt t="71360" x="5610225" y="939800"/>
          <p14:tracePt t="71426" x="5610225" y="946150"/>
          <p14:tracePt t="71432" x="5610225" y="949325"/>
          <p14:tracePt t="71446" x="5610225" y="955675"/>
          <p14:tracePt t="71461" x="5610225" y="974725"/>
          <p14:tracePt t="71478" x="5600700" y="990600"/>
          <p14:tracePt t="71494" x="5600700" y="1019175"/>
          <p14:tracePt t="71511" x="5600700" y="1054100"/>
          <p14:tracePt t="71527" x="5600700" y="1076325"/>
          <p14:tracePt t="71544" x="5600700" y="1098550"/>
          <p14:tracePt t="71561" x="5600700" y="1136650"/>
          <p14:tracePt t="71578" x="5600700" y="1146175"/>
          <p14:tracePt t="71594" x="5600700" y="1155700"/>
          <p14:tracePt t="71611" x="5600700" y="1184275"/>
          <p14:tracePt t="71628" x="5600700" y="1206500"/>
          <p14:tracePt t="71644" x="5600700" y="1235075"/>
          <p14:tracePt t="71661" x="5600700" y="1266825"/>
          <p14:tracePt t="71677" x="5600700" y="1295400"/>
          <p14:tracePt t="71695" x="5600700" y="1317625"/>
          <p14:tracePt t="71711" x="5600700" y="1346200"/>
          <p14:tracePt t="71728" x="5600700" y="1355725"/>
          <p14:tracePt t="71746" x="5600700" y="1368425"/>
          <p14:tracePt t="71761" x="5600700" y="1374775"/>
          <p14:tracePt t="71777" x="5600700" y="1381125"/>
          <p14:tracePt t="71869" x="5594350" y="1381125"/>
          <p14:tracePt t="71968" x="5594350" y="1377950"/>
          <p14:tracePt t="71975" x="5594350" y="1371600"/>
          <p14:tracePt t="71982" x="5597525" y="1368425"/>
          <p14:tracePt t="71996" x="5619750" y="1336675"/>
          <p14:tracePt t="72011" x="5657850" y="1279525"/>
          <p14:tracePt t="72028" x="5718175" y="1219200"/>
          <p14:tracePt t="72045" x="5826125" y="1104900"/>
          <p14:tracePt t="72061" x="5880100" y="1031875"/>
          <p14:tracePt t="72077" x="5915025" y="984250"/>
          <p14:tracePt t="72095" x="5946775" y="949325"/>
          <p14:tracePt t="72111" x="5956300" y="939800"/>
          <p14:tracePt t="72128" x="5972175" y="927100"/>
          <p14:tracePt t="72146" x="5981700" y="908050"/>
          <p14:tracePt t="72161" x="5981700" y="898525"/>
          <p14:tracePt t="72178" x="5981700" y="892175"/>
          <p14:tracePt t="72460" x="5988050" y="901700"/>
          <p14:tracePt t="72467" x="5988050" y="911225"/>
          <p14:tracePt t="72477" x="5988050" y="923925"/>
          <p14:tracePt t="72495" x="5988050" y="962025"/>
          <p14:tracePt t="72511" x="5988050" y="971550"/>
          <p14:tracePt t="72527" x="5988050" y="981075"/>
          <p14:tracePt t="72561" x="5988050" y="1019175"/>
          <p14:tracePt t="72594" x="5988050" y="1047750"/>
          <p14:tracePt t="72611" x="5988050" y="1057275"/>
          <p14:tracePt t="72627" x="5988050" y="1066800"/>
          <p14:tracePt t="72644" x="5988050" y="1082675"/>
          <p14:tracePt t="72660" x="5988050" y="1098550"/>
          <p14:tracePt t="72677" x="5988050" y="1111250"/>
          <p14:tracePt t="72694" x="5988050" y="1133475"/>
          <p14:tracePt t="72711" x="5988050" y="1149350"/>
          <p14:tracePt t="72727" x="5988050" y="1158875"/>
          <p14:tracePt t="72744" x="5988050" y="1171575"/>
          <p14:tracePt t="72760" x="5984875" y="1181100"/>
          <p14:tracePt t="72777" x="5984875" y="1196975"/>
          <p14:tracePt t="72795" x="5981700" y="1212850"/>
          <p14:tracePt t="72811" x="5981700" y="1222375"/>
          <p14:tracePt t="72828" x="5981700" y="1231900"/>
          <p14:tracePt t="72845" x="5981700" y="1235075"/>
          <p14:tracePt t="72861" x="5981700" y="1247775"/>
          <p14:tracePt t="74766" x="5930900" y="1301750"/>
          <p14:tracePt t="74772" x="5876925" y="1368425"/>
          <p14:tracePt t="74779" x="5832475" y="1428750"/>
          <p14:tracePt t="74794" x="5734050" y="1536700"/>
          <p14:tracePt t="74810" x="5651500" y="1619250"/>
          <p14:tracePt t="74827" x="5588000" y="1682750"/>
          <p14:tracePt t="74844" x="5524500" y="1730375"/>
          <p14:tracePt t="74877" x="5476875" y="1768475"/>
          <p14:tracePt t="74911" x="5451475" y="1797050"/>
          <p14:tracePt t="74927" x="5435600" y="1806575"/>
          <p14:tracePt t="74944" x="5422900" y="1812925"/>
          <p14:tracePt t="74961" x="5416550" y="1812925"/>
          <p14:tracePt t="74994" x="5407025" y="1812925"/>
          <p14:tracePt t="75011" x="5397500" y="1812925"/>
          <p14:tracePt t="75027" x="5381625" y="1812925"/>
          <p14:tracePt t="75044" x="5378450" y="1812925"/>
          <p14:tracePt t="75061" x="5372100" y="1812925"/>
          <p14:tracePt t="75077" x="5368925" y="1812925"/>
          <p14:tracePt t="75094" x="5353050" y="1809750"/>
          <p14:tracePt t="75111" x="5337175" y="1809750"/>
          <p14:tracePt t="75127" x="5327650" y="1800225"/>
          <p14:tracePt t="75144" x="5311775" y="1784350"/>
          <p14:tracePt t="75252" x="5311775" y="1781175"/>
          <p14:tracePt t="75265" x="5311775" y="1774825"/>
          <p14:tracePt t="75279" x="5311775" y="1771650"/>
          <p14:tracePt t="75287" x="5311775" y="1765300"/>
          <p14:tracePt t="75394" x="5311775" y="1762125"/>
          <p14:tracePt t="75415" x="5311775" y="1755775"/>
          <p14:tracePt t="75422" x="5314950" y="1752600"/>
          <p14:tracePt t="75429" x="5321300" y="1739900"/>
          <p14:tracePt t="75444" x="5334000" y="1730375"/>
          <p14:tracePt t="75461" x="5365750" y="1717675"/>
          <p14:tracePt t="75478" x="5407025" y="1717675"/>
          <p14:tracePt t="75494" x="5422900" y="1717675"/>
          <p14:tracePt t="75510" x="5432425" y="1717675"/>
          <p14:tracePt t="75527" x="5435600" y="1717675"/>
          <p14:tracePt t="75544" x="5441950" y="1717675"/>
          <p14:tracePt t="75586" x="5445125" y="1717675"/>
          <p14:tracePt t="75607" x="5457825" y="1711325"/>
          <p14:tracePt t="75614" x="5461000" y="1708150"/>
          <p14:tracePt t="75627" x="5467350" y="1708150"/>
          <p14:tracePt t="75644" x="5486400" y="1701800"/>
          <p14:tracePt t="75660" x="5495925" y="1701800"/>
          <p14:tracePt t="75678" x="5518150" y="1701800"/>
          <p14:tracePt t="75694" x="5521325" y="1701800"/>
          <p14:tracePt t="75728" x="5537200" y="1701800"/>
          <p14:tracePt t="75744" x="5553075" y="1701800"/>
          <p14:tracePt t="75760" x="5581650" y="1701800"/>
          <p14:tracePt t="75778" x="5622925" y="1717675"/>
          <p14:tracePt t="75794" x="5638800" y="1727200"/>
          <p14:tracePt t="75810" x="5648325" y="1727200"/>
          <p14:tracePt t="75828" x="5664200" y="1727200"/>
          <p14:tracePt t="75844" x="5680075" y="1727200"/>
          <p14:tracePt t="75861" x="5702300" y="1727200"/>
          <p14:tracePt t="75878" x="5756275" y="1727200"/>
          <p14:tracePt t="75894" x="5800725" y="1727200"/>
          <p14:tracePt t="75910" x="5835650" y="1727200"/>
          <p14:tracePt t="75927" x="5883275" y="1727200"/>
          <p14:tracePt t="75944" x="5911850" y="1727200"/>
          <p14:tracePt t="75961" x="5927725" y="1727200"/>
          <p14:tracePt t="75978" x="5953125" y="1727200"/>
          <p14:tracePt t="75994" x="5969000" y="1727200"/>
          <p14:tracePt t="76011" x="5978525" y="1727200"/>
          <p14:tracePt t="76027" x="6003925" y="1727200"/>
          <p14:tracePt t="76043" x="6016625" y="1727200"/>
          <p14:tracePt t="76306" x="6000750" y="1727200"/>
          <p14:tracePt t="76314" x="5984875" y="1727200"/>
          <p14:tracePt t="76327" x="5930900" y="1727200"/>
          <p14:tracePt t="76343" x="5880100" y="1727200"/>
          <p14:tracePt t="76360" x="5816600" y="1743075"/>
          <p14:tracePt t="76377" x="5730875" y="1765300"/>
          <p14:tracePt t="76393" x="5689600" y="1765300"/>
          <p14:tracePt t="76410" x="5667375" y="1765300"/>
          <p14:tracePt t="76427" x="5645150" y="1768475"/>
          <p14:tracePt t="76443" x="5622925" y="1768475"/>
          <p14:tracePt t="76460" x="5600700" y="1768475"/>
          <p14:tracePt t="76477" x="5559425" y="1774825"/>
          <p14:tracePt t="76494" x="5543550" y="1774825"/>
          <p14:tracePt t="76510" x="5530850" y="1774825"/>
          <p14:tracePt t="76527" x="5508625" y="1774825"/>
          <p14:tracePt t="76544" x="5499100" y="1774825"/>
          <p14:tracePt t="76561" x="5489575" y="1774825"/>
          <p14:tracePt t="76577" x="5470525" y="1774825"/>
          <p14:tracePt t="76593" x="5461000" y="1774825"/>
          <p14:tracePt t="76610" x="5451475" y="1774825"/>
          <p14:tracePt t="76628" x="5435600" y="1774825"/>
          <p14:tracePt t="76644" x="5432425" y="1774825"/>
          <p14:tracePt t="77185" x="5438775" y="1774825"/>
          <p14:tracePt t="77192" x="5441950" y="1774825"/>
          <p14:tracePt t="77199" x="5448300" y="1774825"/>
          <p14:tracePt t="77210" x="5451475" y="1774825"/>
          <p14:tracePt t="77244" x="5514975" y="1774825"/>
          <p14:tracePt t="77277" x="5549900" y="1774825"/>
          <p14:tracePt t="77293" x="5559425" y="1774825"/>
          <p14:tracePt t="77363" x="5565775" y="1774825"/>
          <p14:tracePt t="77370" x="5568950" y="1774825"/>
          <p14:tracePt t="77378" x="5575300" y="1774825"/>
          <p14:tracePt t="77463" x="5584825" y="1774825"/>
          <p14:tracePt t="77470" x="5591175" y="1774825"/>
          <p14:tracePt t="77478" x="5594350" y="1774825"/>
          <p14:tracePt t="77494" x="5610225" y="1774825"/>
          <p14:tracePt t="77510" x="5638800" y="1774825"/>
          <p14:tracePt t="77528" x="5686425" y="1774825"/>
          <p14:tracePt t="77544" x="5730875" y="1771650"/>
          <p14:tracePt t="77560" x="5784850" y="1758950"/>
          <p14:tracePt t="77577" x="5842000" y="1752600"/>
          <p14:tracePt t="77594" x="5864225" y="1752600"/>
          <p14:tracePt t="77610" x="5892800" y="1752600"/>
          <p14:tracePt t="77628" x="5918200" y="1752600"/>
          <p14:tracePt t="77644" x="5934075" y="1752600"/>
          <p14:tracePt t="77661" x="5943600" y="1752600"/>
          <p14:tracePt t="77693" x="5949950" y="1752600"/>
          <p14:tracePt t="77763" x="5953125" y="1752600"/>
          <p14:tracePt t="77778" x="5953125" y="1755775"/>
          <p14:tracePt t="79397" x="5972175" y="1739900"/>
          <p14:tracePt t="79405" x="5994400" y="1711325"/>
          <p14:tracePt t="79412" x="6035675" y="1670050"/>
          <p14:tracePt t="79427" x="6083300" y="1577975"/>
          <p14:tracePt t="79444" x="6140450" y="1495425"/>
          <p14:tracePt t="79448" x="6156325" y="1466850"/>
          <p14:tracePt t="79460" x="6194425" y="1400175"/>
          <p14:tracePt t="79476" x="6207125" y="1355725"/>
          <p14:tracePt t="79511" x="6219825" y="1311275"/>
          <p14:tracePt t="79544" x="6219825" y="1295400"/>
          <p14:tracePt t="79561" x="6219825" y="1282700"/>
          <p14:tracePt t="79577" x="6219825" y="1273175"/>
          <p14:tracePt t="79594" x="6219825" y="1257300"/>
          <p14:tracePt t="79611" x="6216650" y="1235075"/>
          <p14:tracePt t="79626" x="6216650" y="1225550"/>
          <p14:tracePt t="79643" x="6216650" y="1222375"/>
          <p14:tracePt t="79661" x="6216650" y="1216025"/>
          <p14:tracePt t="79694" x="6210300" y="1200150"/>
          <p14:tracePt t="79712" x="6207125" y="1187450"/>
          <p14:tracePt t="79727" x="6207125" y="1177925"/>
          <p14:tracePt t="79743" x="6200775" y="1168400"/>
          <p14:tracePt t="79760" x="6200775" y="1155700"/>
          <p14:tracePt t="79793" x="6197600" y="1155700"/>
          <p14:tracePt t="79810" x="6175375" y="1155700"/>
          <p14:tracePt t="79826" x="6165850" y="1155700"/>
          <p14:tracePt t="79843" x="6156325" y="1165225"/>
          <p14:tracePt t="79860" x="6134100" y="1177925"/>
          <p14:tracePt t="79876" x="6134100" y="1190625"/>
          <p14:tracePt t="79894" x="6134100" y="1200150"/>
          <p14:tracePt t="79910" x="6134100" y="1219200"/>
          <p14:tracePt t="79927" x="6134100" y="1241425"/>
          <p14:tracePt t="79944" x="6134100" y="1263650"/>
          <p14:tracePt t="79960" x="6134100" y="1295400"/>
          <p14:tracePt t="79977" x="6134100" y="1311275"/>
          <p14:tracePt t="79994" x="6143625" y="1327150"/>
          <p14:tracePt t="80010" x="6143625" y="1343025"/>
          <p14:tracePt t="80026" x="6146800" y="1352550"/>
          <p14:tracePt t="80043" x="6146800" y="1362075"/>
          <p14:tracePt t="80060" x="6146800" y="1381125"/>
          <p14:tracePt t="80303" x="6137275" y="1381125"/>
          <p14:tracePt t="80317" x="6130925" y="1381125"/>
          <p14:tracePt t="80332" x="6127750" y="1381125"/>
          <p14:tracePt t="80346" x="6127750" y="1374775"/>
          <p14:tracePt t="80354" x="6121400" y="1371600"/>
          <p14:tracePt t="80369" x="6121400" y="1358900"/>
          <p14:tracePt t="80377" x="6121400" y="1355725"/>
          <p14:tracePt t="80394" x="6121400" y="1349375"/>
          <p14:tracePt t="80410" x="6118225" y="1349375"/>
          <p14:tracePt t="80532" x="6118225" y="1346200"/>
          <p14:tracePt t="80583" x="6118225" y="1339850"/>
          <p14:tracePt t="80589" x="6118225" y="1336675"/>
          <p14:tracePt t="80596" x="6111875" y="1330325"/>
          <p14:tracePt t="80610" x="6111875" y="1320800"/>
          <p14:tracePt t="80627" x="6111875" y="1304925"/>
          <p14:tracePt t="80644" x="6105525" y="1304925"/>
          <p14:tracePt t="80660" x="6105525" y="1301750"/>
          <p14:tracePt t="85535" x="6127750" y="1301750"/>
          <p14:tracePt t="85542" x="6153150" y="1301750"/>
          <p14:tracePt t="85550" x="6178550" y="1301750"/>
          <p14:tracePt t="85560" x="6194425" y="1301750"/>
          <p14:tracePt t="85576" x="6238875" y="1301750"/>
          <p14:tracePt t="85593" x="6286500" y="1301750"/>
          <p14:tracePt t="85609" x="6308725" y="1301750"/>
          <p14:tracePt t="85643" x="6356350" y="1301750"/>
          <p14:tracePt t="85677" x="6423025" y="1320800"/>
          <p14:tracePt t="85693" x="6445250" y="1333500"/>
          <p14:tracePt t="85709" x="6473825" y="1333500"/>
          <p14:tracePt t="85726" x="6496050" y="1339850"/>
          <p14:tracePt t="85743" x="6537325" y="1339850"/>
          <p14:tracePt t="85759" x="6553200" y="1339850"/>
          <p14:tracePt t="85777" x="6581775" y="1362075"/>
          <p14:tracePt t="85793" x="6594475" y="1365250"/>
          <p14:tracePt t="85810" x="6626225" y="1377950"/>
          <p14:tracePt t="85826" x="6642100" y="1387475"/>
          <p14:tracePt t="85842" x="6651625" y="1393825"/>
          <p14:tracePt t="85859" x="6661150" y="1393825"/>
          <p14:tracePt t="85876" x="6664325" y="1393825"/>
          <p14:tracePt t="85921" x="6677025" y="1393825"/>
          <p14:tracePt t="85928" x="6677025" y="1397000"/>
          <p14:tracePt t="85943" x="6680200" y="1412875"/>
          <p14:tracePt t="85960" x="6686550" y="1412875"/>
          <p14:tracePt t="86014" x="6683375" y="1412875"/>
          <p14:tracePt t="86021" x="6680200" y="1412875"/>
          <p14:tracePt t="86027" x="6667500" y="1412875"/>
          <p14:tracePt t="86043" x="6651625" y="1400175"/>
          <p14:tracePt t="86059" x="6626225" y="1387475"/>
          <p14:tracePt t="86077" x="6584950" y="1368425"/>
          <p14:tracePt t="86093" x="6569075" y="1362075"/>
          <p14:tracePt t="86109" x="6553200" y="1362075"/>
          <p14:tracePt t="86126" x="6540500" y="1362075"/>
          <p14:tracePt t="86143" x="6527800" y="1362075"/>
          <p14:tracePt t="86159" x="6518275" y="1362075"/>
          <p14:tracePt t="86177" x="6499225" y="1362075"/>
          <p14:tracePt t="86193" x="6489700" y="1362075"/>
          <p14:tracePt t="86210" x="6480175" y="1362075"/>
          <p14:tracePt t="86226" x="6473825" y="1362075"/>
          <p14:tracePt t="86242" x="6464300" y="1362075"/>
          <p14:tracePt t="86259" x="6448425" y="1362075"/>
          <p14:tracePt t="86276" x="6435725" y="1362075"/>
          <p14:tracePt t="86293" x="6426200" y="1362075"/>
          <p14:tracePt t="86309" x="6416675" y="1358900"/>
          <p14:tracePt t="86326" x="6394450" y="1352550"/>
          <p14:tracePt t="86343" x="6391275" y="1352550"/>
          <p14:tracePt t="86359" x="6384925" y="1352550"/>
          <p14:tracePt t="86376" x="6381750" y="1352550"/>
          <p14:tracePt t="86392" x="6369050" y="1343025"/>
          <p14:tracePt t="86409" x="6365875" y="1343025"/>
          <p14:tracePt t="86427" x="6356350" y="1336675"/>
          <p14:tracePt t="86535" x="6350000" y="1336675"/>
          <p14:tracePt t="86542" x="6346825" y="1336675"/>
          <p14:tracePt t="86571" x="6346825" y="1333500"/>
          <p14:tracePt t="86814" x="6340475" y="1333500"/>
          <p14:tracePt t="86885" x="6330950" y="1333500"/>
          <p14:tracePt t="86891" x="6324600" y="1333500"/>
          <p14:tracePt t="86902" x="6321425" y="1333500"/>
          <p14:tracePt t="86926" x="6305550" y="1333500"/>
          <p14:tracePt t="86959" x="6296025" y="1333500"/>
          <p14:tracePt t="86976" x="6276975" y="1317625"/>
          <p14:tracePt t="86993" x="6267450" y="1308100"/>
          <p14:tracePt t="87010" x="6254750" y="1298575"/>
          <p14:tracePt t="87026" x="6223000" y="1282700"/>
          <p14:tracePt t="87043" x="6197600" y="1270000"/>
          <p14:tracePt t="87059" x="6181725" y="1257300"/>
          <p14:tracePt t="87076" x="6165850" y="1238250"/>
          <p14:tracePt t="87092" x="6156325" y="1238250"/>
          <p14:tracePt t="87110" x="6146800" y="1235075"/>
          <p14:tracePt t="87149" x="6149975" y="1235075"/>
          <p14:tracePt t="87160" x="6153150" y="1235075"/>
          <p14:tracePt t="87177" x="6178550" y="1235075"/>
          <p14:tracePt t="87193" x="6200775" y="1235075"/>
          <p14:tracePt t="87209" x="6223000" y="1235075"/>
          <p14:tracePt t="87226" x="6264275" y="1235075"/>
          <p14:tracePt t="87242" x="6292850" y="1235075"/>
          <p14:tracePt t="87260" x="6302375" y="1235075"/>
          <p14:tracePt t="87276" x="6318250" y="1241425"/>
          <p14:tracePt t="87293" x="6327775" y="1241425"/>
          <p14:tracePt t="87310" x="6334125" y="1247775"/>
          <p14:tracePt t="87713" x="6350000" y="1250950"/>
          <p14:tracePt t="87719" x="6384925" y="1266825"/>
          <p14:tracePt t="87727" x="6403975" y="1279525"/>
          <p14:tracePt t="87743" x="6451600" y="1298575"/>
          <p14:tracePt t="87759" x="6483350" y="1317625"/>
          <p14:tracePt t="87776" x="6511925" y="1333500"/>
          <p14:tracePt t="87809" x="6524625" y="1349375"/>
          <p14:tracePt t="87843" x="6530975" y="1349375"/>
          <p14:tracePt t="87859" x="6540500" y="1349375"/>
          <p14:tracePt t="87877" x="6556375" y="1349375"/>
          <p14:tracePt t="87893" x="6565900" y="1349375"/>
          <p14:tracePt t="87909" x="6569075" y="1349375"/>
          <p14:tracePt t="87925" x="6575425" y="1349375"/>
          <p14:tracePt t="87998" x="6578600" y="1349375"/>
          <p14:tracePt t="88005" x="6584950" y="1349375"/>
          <p14:tracePt t="88019" x="6588125" y="1349375"/>
          <p14:tracePt t="88027" x="6600825" y="1349375"/>
          <p14:tracePt t="88043" x="6604000" y="1349375"/>
          <p14:tracePt t="88059" x="6613525" y="1349375"/>
          <p14:tracePt t="88075" x="6629400" y="1349375"/>
          <p14:tracePt t="88092" x="6638925" y="1349375"/>
          <p14:tracePt t="88109" x="6654800" y="1349375"/>
          <p14:tracePt t="88127" x="6673850" y="1343025"/>
          <p14:tracePt t="88143" x="6683375" y="1343025"/>
          <p14:tracePt t="88160" x="6699250" y="1343025"/>
          <p14:tracePt t="88176" x="6708775" y="1343025"/>
          <p14:tracePt t="89126" x="6702425" y="1343025"/>
          <p14:tracePt t="89132" x="6689725" y="1343025"/>
          <p14:tracePt t="89143" x="6686550" y="1336675"/>
          <p14:tracePt t="89160" x="6667500" y="1336675"/>
          <p14:tracePt t="89177" x="6654800" y="1336675"/>
          <p14:tracePt t="89192" x="6645275" y="1336675"/>
          <p14:tracePt t="89225" x="6616700" y="1336675"/>
          <p14:tracePt t="89260" x="6607175" y="1336675"/>
          <p14:tracePt t="89293" x="6597650" y="1336675"/>
          <p14:tracePt t="89310" x="6581775" y="1317625"/>
          <p14:tracePt t="89326" x="6565900" y="1311275"/>
          <p14:tracePt t="89343" x="6556375" y="1301750"/>
          <p14:tracePt t="89359" x="6543675" y="1301750"/>
          <p14:tracePt t="89376" x="6534150" y="1301750"/>
          <p14:tracePt t="89393" x="6518275" y="1301750"/>
          <p14:tracePt t="89410" x="6502400" y="1301750"/>
          <p14:tracePt t="89426" x="6492875" y="1301750"/>
          <p14:tracePt t="89443" x="6483350" y="1301750"/>
          <p14:tracePt t="89459" x="6464300" y="1301750"/>
          <p14:tracePt t="89475" x="6454775" y="1295400"/>
          <p14:tracePt t="89492" x="6442075" y="1292225"/>
          <p14:tracePt t="89510" x="6432550" y="1292225"/>
          <p14:tracePt t="89526" x="6429375" y="1292225"/>
          <p14:tracePt t="89543" x="6413500" y="1292225"/>
          <p14:tracePt t="89559" x="6397625" y="1285875"/>
          <p14:tracePt t="89576" x="6388100" y="1285875"/>
          <p14:tracePt t="89593" x="6384925" y="1282700"/>
          <p14:tracePt t="89595" x="6378575" y="1282700"/>
          <p14:tracePt t="89718" x="6378575" y="1276350"/>
          <p14:tracePt t="90124" x="6381750" y="1276350"/>
          <p14:tracePt t="90132" x="6384925" y="1276350"/>
          <p14:tracePt t="90142" x="6391275" y="1276350"/>
          <p14:tracePt t="90159" x="6410325" y="1273175"/>
          <p14:tracePt t="90175" x="6419850" y="1273175"/>
          <p14:tracePt t="90209" x="6445250" y="1273175"/>
          <p14:tracePt t="90243" x="6464300" y="1273175"/>
          <p14:tracePt t="90260" x="6477000" y="1273175"/>
          <p14:tracePt t="90276" x="6486525" y="1273175"/>
          <p14:tracePt t="90292" x="6496050" y="1273175"/>
          <p14:tracePt t="90309" x="6515100" y="1273175"/>
          <p14:tracePt t="90325" x="6524625" y="1273175"/>
          <p14:tracePt t="90342" x="6540500" y="1273175"/>
          <p14:tracePt t="90359" x="6559550" y="1273175"/>
          <p14:tracePt t="90376" x="6569075" y="1273175"/>
          <p14:tracePt t="90392" x="6578600" y="1273175"/>
          <p14:tracePt t="90410" x="6588125" y="1273175"/>
          <p14:tracePt t="90426" x="6594475" y="1273175"/>
          <p14:tracePt t="90442" x="6610350" y="1273175"/>
          <p14:tracePt t="90459" x="6623050" y="1273175"/>
          <p14:tracePt t="90475" x="6632575" y="1273175"/>
          <p14:tracePt t="90493" x="6645275" y="1273175"/>
          <p14:tracePt t="90509" x="6648450" y="1273175"/>
          <p14:tracePt t="90526" x="6657975" y="1273175"/>
          <p14:tracePt t="90596" x="6664325" y="1273175"/>
          <p14:tracePt t="90603" x="6667500" y="1273175"/>
          <p14:tracePt t="90625" x="6673850" y="1273175"/>
          <p14:tracePt t="90895" x="6670675" y="1273175"/>
          <p14:tracePt t="90903" x="6667500" y="1273175"/>
          <p14:tracePt t="90909" x="6661150" y="1273175"/>
          <p14:tracePt t="90926" x="6651625" y="1273175"/>
          <p14:tracePt t="90943" x="6623050" y="1260475"/>
          <p14:tracePt t="90959" x="6588125" y="1241425"/>
          <p14:tracePt t="90976" x="6559550" y="1235075"/>
          <p14:tracePt t="90992" x="6537325" y="1228725"/>
          <p14:tracePt t="91009" x="6496050" y="1228725"/>
          <p14:tracePt t="91025" x="6480175" y="1228725"/>
          <p14:tracePt t="91042" x="6457950" y="1228725"/>
          <p14:tracePt t="91059" x="6445250" y="1228725"/>
          <p14:tracePt t="91075" x="6435725" y="1228725"/>
          <p14:tracePt t="91093" x="6426200" y="1228725"/>
          <p14:tracePt t="91095" x="6413500" y="1228725"/>
          <p14:tracePt t="91109" x="6403975" y="1228725"/>
          <p14:tracePt t="91125" x="6394450" y="1228725"/>
          <p14:tracePt t="91142" x="6391275" y="1228725"/>
          <p14:tracePt t="91159" x="6375400" y="1228725"/>
          <p14:tracePt t="91176" x="6365875" y="1228725"/>
          <p14:tracePt t="91193" x="6356350" y="1228725"/>
          <p14:tracePt t="91209" x="6346825" y="1228725"/>
          <p14:tracePt t="91822" x="6353175" y="1228725"/>
          <p14:tracePt t="91829" x="6362700" y="1228725"/>
          <p14:tracePt t="91843" x="6394450" y="1228725"/>
          <p14:tracePt t="91859" x="6416675" y="1228725"/>
          <p14:tracePt t="91875" x="6429375" y="1228725"/>
          <p14:tracePt t="91892" x="6445250" y="1228725"/>
          <p14:tracePt t="91909" x="6461125" y="1228725"/>
          <p14:tracePt t="91942" x="6489700" y="1228725"/>
          <p14:tracePt t="91975" x="6496050" y="1228725"/>
          <p14:tracePt t="91993" x="6505575" y="1228725"/>
          <p14:tracePt t="92009" x="6515100" y="1228725"/>
          <p14:tracePt t="92026" x="6530975" y="1228725"/>
          <p14:tracePt t="92043" x="6543675" y="1228725"/>
          <p14:tracePt t="92060" x="6553200" y="1228725"/>
          <p14:tracePt t="92076" x="6565900" y="1228725"/>
          <p14:tracePt t="92093" x="6569075" y="1228725"/>
          <p14:tracePt t="92187" x="6578600" y="1228725"/>
          <p14:tracePt t="92194" x="6584950" y="1228725"/>
          <p14:tracePt t="92209" x="6588125" y="1228725"/>
          <p14:tracePt t="92302" x="6594475" y="1228725"/>
          <p14:tracePt t="92309" x="6600825" y="1228725"/>
          <p14:tracePt t="92315" x="6604000" y="1228725"/>
          <p14:tracePt t="92350" x="6610350" y="1228725"/>
          <p14:tracePt t="92415" x="6613525" y="1228725"/>
          <p14:tracePt t="92423" x="6619875" y="1228725"/>
          <p14:tracePt t="92445" x="6629400" y="1228725"/>
          <p14:tracePt t="92465" x="6632575" y="1228725"/>
          <p14:tracePt t="92537" x="6638925" y="1228725"/>
          <p14:tracePt t="93066" x="6632575" y="1228725"/>
          <p14:tracePt t="93072" x="6613525" y="1228725"/>
          <p14:tracePt t="93079" x="6604000" y="1228725"/>
          <p14:tracePt t="93092" x="6572250" y="1228725"/>
          <p14:tracePt t="93109" x="6550025" y="1228725"/>
          <p14:tracePt t="93126" x="6521450" y="1228725"/>
          <p14:tracePt t="93130" x="6518275" y="1228725"/>
          <p14:tracePt t="93159" x="6496050" y="1228725"/>
          <p14:tracePt t="93192" x="6467475" y="1228725"/>
          <p14:tracePt t="93209" x="6457950" y="1228725"/>
          <p14:tracePt t="93226" x="6448425" y="1228725"/>
          <p14:tracePt t="93243" x="6429375" y="1228725"/>
          <p14:tracePt t="93259" x="6419850" y="1228725"/>
          <p14:tracePt t="93276" x="6407150" y="1228725"/>
          <p14:tracePt t="93292" x="6397625" y="1228725"/>
          <p14:tracePt t="93309" x="6388100" y="1228725"/>
          <p14:tracePt t="94157" x="6388100" y="1206500"/>
          <p14:tracePt t="94164" x="6381750" y="1181100"/>
          <p14:tracePt t="94175" x="6375400" y="1155700"/>
          <p14:tracePt t="94192" x="6356350" y="1092200"/>
          <p14:tracePt t="94209" x="6350000" y="1060450"/>
          <p14:tracePt t="94243" x="6340475" y="1022350"/>
          <p14:tracePt t="94275" x="6327775" y="1012825"/>
          <p14:tracePt t="94329" x="6327775" y="1006475"/>
          <p14:tracePt t="94335" x="6327775" y="1003300"/>
          <p14:tracePt t="94343" x="6327775" y="993775"/>
          <p14:tracePt t="94359" x="6327775" y="984250"/>
          <p14:tracePt t="94377" x="6327775" y="968375"/>
          <p14:tracePt t="94392" x="6327775" y="939800"/>
          <p14:tracePt t="94408" x="6327775" y="917575"/>
          <p14:tracePt t="94425" x="6327775" y="908050"/>
          <p14:tracePt t="94442" x="6327775" y="889000"/>
          <p14:tracePt t="94459" x="6327775" y="882650"/>
          <p14:tracePt t="94527" x="6324600" y="882650"/>
          <p14:tracePt t="94534" x="6318250" y="882650"/>
          <p14:tracePt t="94541" x="6315075" y="882650"/>
          <p14:tracePt t="94558" x="6305550" y="882650"/>
          <p14:tracePt t="94575" x="6299200" y="882650"/>
          <p14:tracePt t="94592" x="6299200" y="895350"/>
          <p14:tracePt t="94609" x="6296025" y="904875"/>
          <p14:tracePt t="94625" x="6280150" y="914400"/>
          <p14:tracePt t="94642" x="6264275" y="930275"/>
          <p14:tracePt t="94659" x="6254750" y="952500"/>
          <p14:tracePt t="94675" x="6242050" y="974725"/>
          <p14:tracePt t="94692" x="6216650" y="1016000"/>
          <p14:tracePt t="94708" x="6207125" y="1041400"/>
          <p14:tracePt t="94726" x="6194425" y="1082675"/>
          <p14:tracePt t="94743" x="6194425" y="1104900"/>
          <p14:tracePt t="94759" x="6194425" y="1127125"/>
          <p14:tracePt t="94776" x="6194425" y="1152525"/>
          <p14:tracePt t="94792" x="6194425" y="1162050"/>
          <p14:tracePt t="94808" x="6194425" y="1177925"/>
          <p14:tracePt t="94825" x="6194425" y="1187450"/>
          <p14:tracePt t="94842" x="6194425" y="1203325"/>
          <p14:tracePt t="94859" x="6194425" y="1212850"/>
          <p14:tracePt t="94877" x="6194425" y="1225550"/>
          <p14:tracePt t="94892" x="6194425" y="1235075"/>
          <p14:tracePt t="94909" x="6194425" y="1247775"/>
          <p14:tracePt t="94925" x="6194425" y="1250950"/>
          <p14:tracePt t="94942" x="6194425" y="1266825"/>
          <p14:tracePt t="94975" x="6194425" y="1270000"/>
          <p14:tracePt t="94992" x="6194425" y="1276350"/>
          <p14:tracePt t="95013" x="6200775" y="1276350"/>
          <p14:tracePt t="95063" x="6200775" y="1282700"/>
          <p14:tracePt t="95076" x="6200775" y="1285875"/>
          <p14:tracePt t="95184" x="6200775" y="1292225"/>
          <p14:tracePt t="95198" x="6200775" y="1295400"/>
          <p14:tracePt t="95205" x="6200775" y="1301750"/>
          <p14:tracePt t="95592" x="6232525" y="1298575"/>
          <p14:tracePt t="95598" x="6280150" y="1282700"/>
          <p14:tracePt t="95609" x="6308725" y="1266825"/>
          <p14:tracePt t="95626" x="6397625" y="1222375"/>
          <p14:tracePt t="95641" x="6451600" y="1203325"/>
          <p14:tracePt t="95658" x="6496050" y="1187450"/>
          <p14:tracePt t="95692" x="6584950" y="1152525"/>
          <p14:tracePt t="95726" x="6683375" y="1133475"/>
          <p14:tracePt t="95742" x="6705600" y="1133475"/>
          <p14:tracePt t="95759" x="6721475" y="1133475"/>
          <p14:tracePt t="95775" x="6743700" y="1133475"/>
          <p14:tracePt t="95791" x="6753225" y="1133475"/>
          <p14:tracePt t="95808" x="6762750" y="1133475"/>
          <p14:tracePt t="95825" x="6765925" y="1133475"/>
          <p14:tracePt t="95858" x="6765925" y="1123950"/>
          <p14:tracePt t="95875" x="6765925" y="1101725"/>
          <p14:tracePt t="95892" x="6765925" y="1089025"/>
          <p14:tracePt t="95908" x="6765925" y="1066800"/>
          <p14:tracePt t="95925" x="6765925" y="1009650"/>
          <p14:tracePt t="95941" x="6765925" y="981075"/>
          <p14:tracePt t="95958" x="6765925" y="952500"/>
          <p14:tracePt t="95976" x="6765925" y="911225"/>
          <p14:tracePt t="95992" x="6765925" y="895350"/>
          <p14:tracePt t="96009" x="6765925" y="879475"/>
          <p14:tracePt t="96026" x="6750050" y="866775"/>
          <p14:tracePt t="96042" x="6740525" y="860425"/>
          <p14:tracePt t="96058" x="6724650" y="860425"/>
          <p14:tracePt t="96076" x="6711950" y="860425"/>
          <p14:tracePt t="96092" x="6702425" y="860425"/>
          <p14:tracePt t="96109" x="6689725" y="860425"/>
          <p14:tracePt t="96126" x="6670675" y="854075"/>
          <p14:tracePt t="96142" x="6661150" y="854075"/>
          <p14:tracePt t="96159" x="6651625" y="850900"/>
          <p14:tracePt t="96176" x="6651625" y="844550"/>
          <p14:tracePt t="96204" x="6657975" y="844550"/>
          <p14:tracePt t="96318" x="6661150" y="844550"/>
          <p14:tracePt t="96326" x="6667500" y="844550"/>
          <p14:tracePt t="96333" x="6673850" y="844550"/>
          <p14:tracePt t="96341" x="6683375" y="844550"/>
          <p14:tracePt t="96358" x="6699250" y="847725"/>
          <p14:tracePt t="96376" x="6718300" y="863600"/>
          <p14:tracePt t="96392" x="6734175" y="873125"/>
          <p14:tracePt t="96409" x="6746875" y="889000"/>
          <p14:tracePt t="96426" x="6759575" y="904875"/>
          <p14:tracePt t="96442" x="6769100" y="914400"/>
          <p14:tracePt t="96458" x="6775450" y="923925"/>
          <p14:tracePt t="96475" x="6791325" y="946150"/>
          <p14:tracePt t="96492" x="6800850" y="955675"/>
          <p14:tracePt t="96509" x="6807200" y="971550"/>
          <p14:tracePt t="96526" x="6810375" y="996950"/>
          <p14:tracePt t="96542" x="6816725" y="1006475"/>
          <p14:tracePt t="96559" x="6819900" y="1016000"/>
          <p14:tracePt t="96575" x="6826250" y="1041400"/>
          <p14:tracePt t="96591" x="6826250" y="1050925"/>
          <p14:tracePt t="96608" x="6826250" y="1060450"/>
          <p14:tracePt t="96625" x="6826250" y="1076325"/>
          <p14:tracePt t="96642" x="6826250" y="1092200"/>
          <p14:tracePt t="96659" x="6826250" y="1101725"/>
          <p14:tracePt t="96675" x="6826250" y="1114425"/>
          <p14:tracePt t="96692" x="6826250" y="1127125"/>
          <p14:tracePt t="96708" x="6826250" y="1139825"/>
          <p14:tracePt t="96725" x="6826250" y="1146175"/>
          <p14:tracePt t="96741" x="6826250" y="1155700"/>
          <p14:tracePt t="96758" x="6826250" y="1165225"/>
          <p14:tracePt t="96775" x="6826250" y="1181100"/>
          <p14:tracePt t="96792" x="6826250" y="1193800"/>
          <p14:tracePt t="96809" x="6826250" y="1203325"/>
          <p14:tracePt t="96825" x="6826250" y="1219200"/>
          <p14:tracePt t="96842" x="6826250" y="1228725"/>
          <p14:tracePt t="96858" x="6826250" y="1238250"/>
          <p14:tracePt t="96875" x="6823075" y="1254125"/>
          <p14:tracePt t="96891" x="6819900" y="1263650"/>
          <p14:tracePt t="96908" x="6813550" y="1279525"/>
          <p14:tracePt t="96925" x="6813550" y="1292225"/>
          <p14:tracePt t="96941" x="6813550" y="1301750"/>
          <p14:tracePt t="96958" x="6810375" y="1311275"/>
          <p14:tracePt t="96975" x="6804025" y="1333500"/>
          <p14:tracePt t="96992" x="6804025" y="1336675"/>
          <p14:tracePt t="97033" x="6804025" y="1343025"/>
          <p14:tracePt t="97118" x="6797675" y="1343025"/>
          <p14:tracePt t="97318" x="6794500" y="1343025"/>
          <p14:tracePt t="97333" x="6788150" y="1339850"/>
          <p14:tracePt t="97342" x="6788150" y="1336675"/>
          <p14:tracePt t="97358" x="6788150" y="1330325"/>
          <p14:tracePt t="97375" x="6788150" y="1320800"/>
          <p14:tracePt t="97409" x="6791325" y="1289050"/>
          <p14:tracePt t="97441" x="6842125" y="1200150"/>
          <p14:tracePt t="97458" x="6858000" y="1143000"/>
          <p14:tracePt t="97475" x="6877050" y="1073150"/>
          <p14:tracePt t="97492" x="6877050" y="1028700"/>
          <p14:tracePt t="97509" x="6877050" y="984250"/>
          <p14:tracePt t="97526" x="6877050" y="952500"/>
          <p14:tracePt t="97542" x="6877050" y="923925"/>
          <p14:tracePt t="97558" x="6873875" y="898525"/>
          <p14:tracePt t="97575" x="6854825" y="850900"/>
          <p14:tracePt t="97592" x="6842125" y="812800"/>
          <p14:tracePt t="97608" x="6823075" y="787400"/>
          <p14:tracePt t="97625" x="6800850" y="746125"/>
          <p14:tracePt t="97642" x="6775450" y="733425"/>
          <p14:tracePt t="97659" x="6746875" y="720725"/>
          <p14:tracePt t="97675" x="6702425" y="704850"/>
          <p14:tracePt t="97692" x="6683375" y="704850"/>
          <p14:tracePt t="97709" x="6661150" y="704850"/>
          <p14:tracePt t="97725" x="6619875" y="704850"/>
          <p14:tracePt t="97741" x="6588125" y="714375"/>
          <p14:tracePt t="97758" x="6550025" y="727075"/>
          <p14:tracePt t="97775" x="6473825" y="746125"/>
          <p14:tracePt t="97792" x="6372225" y="777875"/>
          <p14:tracePt t="97810" x="6248400" y="809625"/>
          <p14:tracePt t="97826" x="6197600" y="822325"/>
          <p14:tracePt t="97842" x="6149975" y="844550"/>
          <p14:tracePt t="97859" x="6115050" y="860425"/>
          <p14:tracePt t="97875" x="6099175" y="873125"/>
          <p14:tracePt t="97892" x="6089650" y="882650"/>
          <p14:tracePt t="97908" x="6083300" y="895350"/>
          <p14:tracePt t="97925" x="6083300" y="911225"/>
          <p14:tracePt t="97941" x="6083300" y="920750"/>
          <p14:tracePt t="97958" x="6083300" y="930275"/>
          <p14:tracePt t="97975" x="6083300" y="952500"/>
          <p14:tracePt t="97991" x="6083300" y="962025"/>
          <p14:tracePt t="98009" x="6083300" y="974725"/>
          <p14:tracePt t="98025" x="6083300" y="984250"/>
          <p14:tracePt t="98042" x="6083300" y="1000125"/>
          <p14:tracePt t="98059" x="6070600" y="1016000"/>
          <p14:tracePt t="98075" x="6064250" y="1025525"/>
          <p14:tracePt t="98092" x="6064250" y="1035050"/>
          <p14:tracePt t="98109" x="6064250" y="1054100"/>
          <p14:tracePt t="98125" x="6064250" y="1076325"/>
          <p14:tracePt t="98141" x="6064250" y="1104900"/>
          <p14:tracePt t="98159" x="6080125" y="1139825"/>
          <p14:tracePt t="98175" x="6092825" y="1171575"/>
          <p14:tracePt t="98192" x="6092825" y="1200150"/>
          <p14:tracePt t="98196" x="6096000" y="1219200"/>
          <p14:tracePt t="98209" x="6102350" y="1241425"/>
          <p14:tracePt t="98225" x="6102350" y="1270000"/>
          <p14:tracePt t="98242" x="6102350" y="1292225"/>
          <p14:tracePt t="98259" x="6102350" y="1317625"/>
          <p14:tracePt t="98275" x="6102350" y="1330325"/>
          <p14:tracePt t="98291" x="6102350" y="1339850"/>
          <p14:tracePt t="98309" x="6102350" y="1349375"/>
          <p14:tracePt t="98645" x="6143625" y="1362075"/>
          <p14:tracePt t="98653" x="6181725" y="1377950"/>
          <p14:tracePt t="98659" x="6232525" y="1393825"/>
          <p14:tracePt t="98674" x="6308725" y="1431925"/>
          <p14:tracePt t="98691" x="6378575" y="1460500"/>
          <p14:tracePt t="98709" x="6442075" y="1495425"/>
          <p14:tracePt t="98725" x="6464300" y="1504950"/>
          <p14:tracePt t="98742" x="6502400" y="1517650"/>
          <p14:tracePt t="98759" x="6546850" y="1549400"/>
          <p14:tracePt t="98775" x="6578600" y="1562100"/>
          <p14:tracePt t="98792" x="6581775" y="1568450"/>
          <p14:tracePt t="102357" x="6578600" y="1558925"/>
          <p14:tracePt t="102364" x="6575425" y="1549400"/>
          <p14:tracePt t="102375" x="6569075" y="1536700"/>
          <p14:tracePt t="102392" x="6556375" y="1495425"/>
          <p14:tracePt t="102408" x="6556375" y="1466850"/>
          <p14:tracePt t="102425" x="6550025" y="1428750"/>
          <p14:tracePt t="102441" x="6524625" y="1377950"/>
          <p14:tracePt t="102474" x="6502400" y="1346200"/>
          <p14:tracePt t="102508" x="6445250" y="1311275"/>
          <p14:tracePt t="102525" x="6419850" y="1298575"/>
          <p14:tracePt t="102542" x="6400800" y="1289050"/>
          <p14:tracePt t="102558" x="6391275" y="1289050"/>
          <p14:tracePt t="102575" x="6378575" y="1276350"/>
          <p14:tracePt t="102591" x="6359525" y="1276350"/>
          <p14:tracePt t="102607" x="6350000" y="1276350"/>
          <p14:tracePt t="102625" x="6343650" y="1276350"/>
          <p14:tracePt t="102641" x="6343650" y="1273175"/>
          <p14:tracePt t="102675" x="6350000" y="1263650"/>
          <p14:tracePt t="102692" x="6372225" y="1250950"/>
          <p14:tracePt t="102708" x="6381750" y="1247775"/>
          <p14:tracePt t="102724" x="6391275" y="1247775"/>
          <p14:tracePt t="102741" x="6407150" y="1241425"/>
          <p14:tracePt t="102757" x="6423025" y="1225550"/>
          <p14:tracePt t="102775" x="6445250" y="1212850"/>
          <p14:tracePt t="102792" x="6505575" y="1181100"/>
          <p14:tracePt t="102808" x="6553200" y="1146175"/>
          <p14:tracePt t="102825" x="6591300" y="1127125"/>
          <p14:tracePt t="102841" x="6632575" y="1111250"/>
          <p14:tracePt t="102857" x="6642100" y="1095375"/>
          <p14:tracePt t="102874" x="6657975" y="1082675"/>
          <p14:tracePt t="102891" x="6673850" y="1082675"/>
          <p14:tracePt t="102908" x="6677025" y="1082675"/>
          <p14:tracePt t="103012" x="6670675" y="1082675"/>
          <p14:tracePt t="103020" x="6667500" y="1082675"/>
          <p14:tracePt t="103027" x="6661150" y="1082675"/>
          <p14:tracePt t="103041" x="6642100" y="1082675"/>
          <p14:tracePt t="103057" x="6619875" y="1082675"/>
          <p14:tracePt t="103075" x="6597650" y="1082675"/>
          <p14:tracePt t="103091" x="6534150" y="1098550"/>
          <p14:tracePt t="103108" x="6508750" y="1111250"/>
          <p14:tracePt t="103124" x="6480175" y="1111250"/>
          <p14:tracePt t="103141" x="6461125" y="1111250"/>
          <p14:tracePt t="103157" x="6451600" y="1111250"/>
          <p14:tracePt t="103175" x="6438900" y="1111250"/>
          <p14:tracePt t="103191" x="6419850" y="1111250"/>
          <p14:tracePt t="103208" x="6410325" y="1111250"/>
          <p14:tracePt t="103225" x="6400800" y="1111250"/>
          <p14:tracePt t="103241" x="6381750" y="1111250"/>
          <p14:tracePt t="103258" x="6375400" y="1111250"/>
          <p14:tracePt t="103277" x="6372225" y="1111250"/>
          <p14:tracePt t="103299" x="6365875" y="1111250"/>
          <p14:tracePt t="103308" x="6359525" y="1111250"/>
          <p14:tracePt t="103325" x="6350000" y="1111250"/>
          <p14:tracePt t="103342" x="6330950" y="1111250"/>
          <p14:tracePt t="103358" x="6321425" y="1111250"/>
          <p14:tracePt t="103375" x="6311900" y="1111250"/>
          <p14:tracePt t="103391" x="6296025" y="1111250"/>
          <p14:tracePt t="103635" x="6311900" y="1111250"/>
          <p14:tracePt t="103641" x="6321425" y="1111250"/>
          <p14:tracePt t="103658" x="6343650" y="1111250"/>
          <p14:tracePt t="103674" x="6372225" y="1111250"/>
          <p14:tracePt t="103691" x="6391275" y="1111250"/>
          <p14:tracePt t="103707" x="6403975" y="1111250"/>
          <p14:tracePt t="103725" x="6407150" y="1111250"/>
          <p14:tracePt t="103758" x="6416675" y="1111250"/>
          <p14:tracePt t="103776" x="6426200" y="1111250"/>
          <p14:tracePt t="103778" x="6432550" y="1111250"/>
          <p14:tracePt t="103792" x="6442075" y="1111250"/>
          <p14:tracePt t="103808" x="6451600" y="1111250"/>
          <p14:tracePt t="103824" x="6467475" y="1111250"/>
          <p14:tracePt t="103841" x="6492875" y="1111250"/>
          <p14:tracePt t="103857" x="6502400" y="1111250"/>
          <p14:tracePt t="103874" x="6524625" y="1111250"/>
          <p14:tracePt t="103891" x="6543675" y="1111250"/>
          <p14:tracePt t="103908" x="6553200" y="1111250"/>
          <p14:tracePt t="103925" x="6562725" y="1111250"/>
          <p14:tracePt t="103941" x="6584950" y="1117600"/>
          <p14:tracePt t="103957" x="6594475" y="1117600"/>
          <p14:tracePt t="103974" x="6610350" y="1117600"/>
          <p14:tracePt t="104041" x="6613525" y="1117600"/>
          <p14:tracePt t="104047" x="6619875" y="1117600"/>
          <p14:tracePt t="104058" x="6623050" y="1117600"/>
          <p14:tracePt t="104075" x="6632575" y="1117600"/>
          <p14:tracePt t="104091" x="6648450" y="1117600"/>
          <p14:tracePt t="104108" x="6664325" y="1117600"/>
          <p14:tracePt t="104126" x="6673850" y="1117600"/>
          <p14:tracePt t="104420" x="6670675" y="1117600"/>
          <p14:tracePt t="104427" x="6667500" y="1114425"/>
          <p14:tracePt t="104442" x="6651625" y="1114425"/>
          <p14:tracePt t="104458" x="6642100" y="1114425"/>
          <p14:tracePt t="104475" x="6626225" y="1114425"/>
          <p14:tracePt t="104491" x="6616700" y="1114425"/>
          <p14:tracePt t="104507" x="6607175" y="1111250"/>
          <p14:tracePt t="104525" x="6591300" y="1104900"/>
          <p14:tracePt t="104541" x="6581775" y="1104900"/>
          <p14:tracePt t="104557" x="6569075" y="1101725"/>
          <p14:tracePt t="104575" x="6553200" y="1085850"/>
          <p14:tracePt t="104591" x="6530975" y="1079500"/>
          <p14:tracePt t="104608" x="6499225" y="1066800"/>
          <p14:tracePt t="104625" x="6442075" y="1047750"/>
          <p14:tracePt t="104641" x="6419850" y="1035050"/>
          <p14:tracePt t="104657" x="6391275" y="1035050"/>
          <p14:tracePt t="104675" x="6375400" y="1035050"/>
          <p14:tracePt t="104691" x="6365875" y="1035050"/>
          <p14:tracePt t="104707" x="6356350" y="1035050"/>
          <p14:tracePt t="104798" x="6350000" y="1035050"/>
          <p14:tracePt t="104861" x="6340475" y="1035050"/>
          <p14:tracePt t="104876" x="6337300" y="1035050"/>
          <p14:tracePt t="104883" x="6330950" y="1035050"/>
          <p14:tracePt t="105605" x="6343650" y="1035050"/>
          <p14:tracePt t="105611" x="6362700" y="1035050"/>
          <p14:tracePt t="105625" x="6400800" y="1038225"/>
          <p14:tracePt t="105642" x="6438900" y="1050925"/>
          <p14:tracePt t="105658" x="6492875" y="1066800"/>
          <p14:tracePt t="105674" x="6540500" y="1089025"/>
          <p14:tracePt t="105708" x="6569075" y="1101725"/>
          <p14:tracePt t="105741" x="6572250" y="1101725"/>
          <p14:tracePt t="105758" x="6578600" y="1101725"/>
          <p14:tracePt t="105775" x="6591300" y="1101725"/>
          <p14:tracePt t="105791" x="6600825" y="1101725"/>
          <p14:tracePt t="105807" x="6610350" y="1101725"/>
          <p14:tracePt t="105824" x="6632575" y="1101725"/>
          <p14:tracePt t="105841" x="6635750" y="1101725"/>
          <p14:tracePt t="106053" x="6629400" y="1101725"/>
          <p14:tracePt t="106060" x="6626225" y="1101725"/>
          <p14:tracePt t="106074" x="6616700" y="1101725"/>
          <p14:tracePt t="106091" x="6607175" y="1098550"/>
          <p14:tracePt t="106107" x="6594475" y="1095375"/>
          <p14:tracePt t="106124" x="6575425" y="1089025"/>
          <p14:tracePt t="106141" x="6565900" y="1089025"/>
          <p14:tracePt t="106157" x="6556375" y="1089025"/>
          <p14:tracePt t="106174" x="6550025" y="1089025"/>
          <p14:tracePt t="106232" x="6546850" y="1089025"/>
          <p14:tracePt t="106238" x="6540500" y="1089025"/>
          <p14:tracePt t="106245" x="6530975" y="1089025"/>
          <p14:tracePt t="106257" x="6524625" y="1089025"/>
          <p14:tracePt t="106274" x="6511925" y="1089025"/>
          <p14:tracePt t="106291" x="6502400" y="1089025"/>
          <p14:tracePt t="106308" x="6496050" y="1089025"/>
          <p14:tracePt t="106324" x="6492875" y="1089025"/>
          <p14:tracePt t="106352" x="6480175" y="1089025"/>
          <p14:tracePt t="106360" x="6477000" y="1085850"/>
          <p14:tracePt t="106374" x="6467475" y="1076325"/>
          <p14:tracePt t="106391" x="6457950" y="1069975"/>
          <p14:tracePt t="106407" x="6448425" y="1054100"/>
          <p14:tracePt t="106425" x="6426200" y="1038225"/>
          <p14:tracePt t="106441" x="6423025" y="1038225"/>
          <p14:tracePt t="106475" x="6410325" y="1035050"/>
          <p14:tracePt t="106491" x="6400800" y="1028700"/>
          <p14:tracePt t="106508" x="6391275" y="1028700"/>
          <p14:tracePt t="106524" x="6372225" y="1019175"/>
          <p14:tracePt t="106540" x="6362700" y="1019175"/>
          <p14:tracePt t="106557" x="6353175" y="1019175"/>
          <p14:tracePt t="106596" x="6353175" y="1009650"/>
          <p14:tracePt t="106867" x="6359525" y="1012825"/>
          <p14:tracePt t="106874" x="6372225" y="1016000"/>
          <p14:tracePt t="106891" x="6381750" y="1025525"/>
          <p14:tracePt t="106907" x="6397625" y="1025525"/>
          <p14:tracePt t="106924" x="6413500" y="1031875"/>
          <p14:tracePt t="106940" x="6426200" y="1031875"/>
          <p14:tracePt t="106957" x="6464300" y="1031875"/>
          <p14:tracePt t="106974" x="6527800" y="1031875"/>
          <p14:tracePt t="106991" x="6572250" y="1044575"/>
          <p14:tracePt t="107007" x="6607175" y="1044575"/>
          <p14:tracePt t="107025" x="6648450" y="1044575"/>
          <p14:tracePt t="107041" x="6657975" y="1044575"/>
          <p14:tracePt t="107057" x="6667500" y="1044575"/>
          <p14:tracePt t="107074" x="6689725" y="1044575"/>
          <p14:tracePt t="107090" x="6699250" y="1050925"/>
          <p14:tracePt t="107107" x="6708775" y="1054100"/>
          <p14:tracePt t="107124" x="6718300" y="1054100"/>
          <p14:tracePt t="107157" x="6727825" y="1054100"/>
          <p14:tracePt t="107382" x="6721475" y="1054100"/>
          <p14:tracePt t="107388" x="6708775" y="1054100"/>
          <p14:tracePt t="107395" x="6699250" y="1054100"/>
          <p14:tracePt t="107409" x="6667500" y="1054100"/>
          <p14:tracePt t="107424" x="6645275" y="1054100"/>
          <p14:tracePt t="107441" x="6616700" y="1047750"/>
          <p14:tracePt t="107457" x="6584950" y="1035050"/>
          <p14:tracePt t="107474" x="6546850" y="1035050"/>
          <p14:tracePt t="107490" x="6530975" y="1035050"/>
          <p14:tracePt t="107507" x="6515100" y="1035050"/>
          <p14:tracePt t="107524" x="6499225" y="1035050"/>
          <p14:tracePt t="107540" x="6489700" y="1035050"/>
          <p14:tracePt t="107558" x="6470650" y="1035050"/>
          <p14:tracePt t="107574" x="6461125" y="1035050"/>
          <p14:tracePt t="107590" x="6451600" y="1035050"/>
          <p14:tracePt t="107607" x="6442075" y="1035050"/>
          <p14:tracePt t="107624" x="6435725" y="1035050"/>
          <p14:tracePt t="107641" x="6432550" y="1035050"/>
          <p14:tracePt t="107681" x="6419850" y="1035050"/>
          <p14:tracePt t="107688" x="6416675" y="1035050"/>
          <p14:tracePt t="107695" x="6410325" y="1035050"/>
          <p14:tracePt t="107708" x="6400800" y="1035050"/>
          <p14:tracePt t="107724" x="6391275" y="1035050"/>
          <p14:tracePt t="107740" x="6381750" y="1035050"/>
          <p14:tracePt t="107966" x="6394450" y="1035050"/>
          <p14:tracePt t="107973" x="6397625" y="1035050"/>
          <p14:tracePt t="107981" x="6410325" y="1035050"/>
          <p14:tracePt t="107991" x="6419850" y="1035050"/>
          <p14:tracePt t="108007" x="6451600" y="1035050"/>
          <p14:tracePt t="108024" x="6473825" y="1035050"/>
          <p14:tracePt t="108040" x="6502400" y="1035050"/>
          <p14:tracePt t="108058" x="6524625" y="1035050"/>
          <p14:tracePt t="108074" x="6534150" y="1035050"/>
          <p14:tracePt t="108090" x="6543675" y="1035050"/>
          <p14:tracePt t="108108" x="6562725" y="1035050"/>
          <p14:tracePt t="108151" x="6569075" y="1035050"/>
          <p14:tracePt t="108158" x="6572250" y="1035050"/>
          <p14:tracePt t="108174" x="6581775" y="1035050"/>
          <p14:tracePt t="108191" x="6591300" y="1035050"/>
          <p14:tracePt t="108208" x="6607175" y="1035050"/>
          <p14:tracePt t="108224" x="6613525" y="1035050"/>
          <p14:tracePt t="108241" x="6616700" y="1035050"/>
          <p14:tracePt t="108294" x="6623050" y="1035050"/>
          <p14:tracePt t="109237" x="6613525" y="1041400"/>
          <p14:tracePt t="109243" x="6600825" y="1054100"/>
          <p14:tracePt t="109258" x="6578600" y="1079500"/>
          <p14:tracePt t="109290" x="6540500" y="1162050"/>
          <p14:tracePt t="109324" x="6540500" y="1254125"/>
          <p14:tracePt t="109340" x="6543675" y="1298575"/>
          <p14:tracePt t="109357" x="6559550" y="1355725"/>
          <p14:tracePt t="109374" x="6578600" y="1387475"/>
          <p14:tracePt t="109390" x="6578600" y="1416050"/>
          <p14:tracePt t="109408" x="6578600" y="1435100"/>
          <p14:tracePt t="109424" x="6578600" y="1447800"/>
          <p14:tracePt t="109440" x="6578600" y="1460500"/>
          <p14:tracePt t="109457" x="6578600" y="1476375"/>
          <p14:tracePt t="109474" x="6578600" y="1485900"/>
          <p14:tracePt t="109490" x="6578600" y="1495425"/>
          <p14:tracePt t="109507" x="6578600" y="1514475"/>
          <p14:tracePt t="109524" x="6565900" y="1520825"/>
          <p14:tracePt t="109541" x="6556375" y="1530350"/>
          <p14:tracePt t="109557" x="6553200" y="1546225"/>
          <p14:tracePt t="109574" x="6553200" y="1562100"/>
          <p14:tracePt t="109614" x="6546850" y="1562100"/>
          <p14:tracePt t="109623" x="6543675" y="1562100"/>
          <p14:tracePt t="109641" x="6537325" y="1562100"/>
          <p14:tracePt t="109657" x="6527800" y="1562100"/>
          <p14:tracePt t="109674" x="6527800" y="1558925"/>
          <p14:tracePt t="109691" x="6518275" y="1536700"/>
          <p14:tracePt t="109707" x="6518275" y="1482725"/>
          <p14:tracePt t="109724" x="6518275" y="1438275"/>
          <p14:tracePt t="109741" x="6518275" y="1384300"/>
          <p14:tracePt t="109757" x="6518275" y="1336675"/>
          <p14:tracePt t="109774" x="6518275" y="1327150"/>
          <p14:tracePt t="109791" x="6508750" y="1317625"/>
          <p14:tracePt t="109808" x="6486525" y="1317625"/>
          <p14:tracePt t="109824" x="6457950" y="1317625"/>
          <p14:tracePt t="109840" x="6435725" y="1317625"/>
          <p14:tracePt t="109857" x="6394450" y="1327150"/>
          <p14:tracePt t="109874" x="6384925" y="1327150"/>
          <p14:tracePt t="109890" x="6369050" y="1327150"/>
          <p14:tracePt t="109907" x="6350000" y="1327150"/>
          <p14:tracePt t="109924" x="6340475" y="1327150"/>
          <p14:tracePt t="109940" x="6330950" y="1327150"/>
          <p14:tracePt t="109944" x="6324600" y="1327150"/>
          <p14:tracePt t="109957" x="6315075" y="1327150"/>
          <p14:tracePt t="109974" x="6299200" y="1327150"/>
          <p14:tracePt t="109990" x="6289675" y="1327150"/>
          <p14:tracePt t="110035" x="6286500" y="1327150"/>
          <p14:tracePt t="110064" x="6280150" y="1327150"/>
          <p14:tracePt t="110071" x="6276975" y="1327150"/>
          <p14:tracePt t="110092" x="6270625" y="1327150"/>
          <p14:tracePt t="110472" x="6273800" y="1327150"/>
          <p14:tracePt t="110479" x="6276975" y="1327150"/>
          <p14:tracePt t="110491" x="6286500" y="1327150"/>
          <p14:tracePt t="110508" x="6321425" y="1327150"/>
          <p14:tracePt t="110523" x="6356350" y="1327150"/>
          <p14:tracePt t="110557" x="6486525" y="1327150"/>
          <p14:tracePt t="110592" x="6572250" y="1327150"/>
          <p14:tracePt t="110607" x="6600825" y="1327150"/>
          <p14:tracePt t="110624" x="6623050" y="1327150"/>
          <p14:tracePt t="110641" x="6648450" y="1327150"/>
          <p14:tracePt t="110657" x="6670675" y="1327150"/>
          <p14:tracePt t="110673" x="6699250" y="1327150"/>
          <p14:tracePt t="110691" x="6715125" y="1327150"/>
          <p14:tracePt t="110707" x="6724650" y="1327150"/>
          <p14:tracePt t="110723" x="6731000" y="1327150"/>
          <p14:tracePt t="110741" x="6731000" y="1323975"/>
          <p14:tracePt t="110835" x="6731000" y="1320800"/>
          <p14:tracePt t="110878" x="6731000" y="1311275"/>
          <p14:tracePt t="110942" x="6727825" y="1311275"/>
          <p14:tracePt t="110949" x="6724650" y="1311275"/>
          <p14:tracePt t="110956" x="6718300" y="1311275"/>
          <p14:tracePt t="110973" x="6708775" y="1311275"/>
          <p14:tracePt t="110991" x="6689725" y="1311275"/>
          <p14:tracePt t="111006" x="6673850" y="1311275"/>
          <p14:tracePt t="111023" x="6664325" y="1311275"/>
          <p14:tracePt t="111040" x="6642100" y="1311275"/>
          <p14:tracePt t="111057" x="6619875" y="1311275"/>
          <p14:tracePt t="111073" x="6584950" y="1304925"/>
          <p14:tracePt t="111091" x="6502400" y="1282700"/>
          <p14:tracePt t="111107" x="6448425" y="1276350"/>
          <p14:tracePt t="111123" x="6384925" y="1263650"/>
          <p14:tracePt t="111141" x="6337300" y="1257300"/>
          <p14:tracePt t="111157" x="6311900" y="1257300"/>
          <p14:tracePt t="111174" x="6302375" y="1257300"/>
          <p14:tracePt t="111191" x="6289675" y="1257300"/>
          <p14:tracePt t="111206" x="6273800" y="1257300"/>
          <p14:tracePt t="111223" x="6267450" y="1257300"/>
          <p14:tracePt t="111557" x="6267450" y="1263650"/>
          <p14:tracePt t="112459" x="6280150" y="1266825"/>
          <p14:tracePt t="112474" x="6305550" y="1279525"/>
          <p14:tracePt t="112477" x="6330950" y="1285875"/>
          <p14:tracePt t="112490" x="6369050" y="1298575"/>
          <p14:tracePt t="112506" x="6413500" y="1311275"/>
          <p14:tracePt t="112523" x="6461125" y="1330325"/>
          <p14:tracePt t="112557" x="6559550" y="1343025"/>
          <p14:tracePt t="112591" x="6610350" y="1349375"/>
          <p14:tracePt t="112607" x="6632575" y="1349375"/>
          <p14:tracePt t="112624" x="6642100" y="1349375"/>
          <p14:tracePt t="112640" x="6654800" y="1352550"/>
          <p14:tracePt t="112656" x="6664325" y="1352550"/>
          <p14:tracePt t="112674" x="6673850" y="1358900"/>
          <p14:tracePt t="112690" x="6696075" y="1362075"/>
          <p14:tracePt t="112707" x="6705600" y="1368425"/>
          <p14:tracePt t="112724" x="6715125" y="1368425"/>
          <p14:tracePt t="112741" x="6734175" y="1377950"/>
          <p14:tracePt t="112757" x="6740525" y="1377950"/>
          <p14:tracePt t="112834" x="6740525" y="1371600"/>
          <p14:tracePt t="112848" x="6740525" y="1368425"/>
          <p14:tracePt t="112863" x="6737350" y="1368425"/>
          <p14:tracePt t="112874" x="6727825" y="1362075"/>
          <p14:tracePt t="112890" x="6715125" y="1362075"/>
          <p14:tracePt t="112906" x="6702425" y="1362075"/>
          <p14:tracePt t="112923" x="6692900" y="1362075"/>
          <p14:tracePt t="112940" x="6673850" y="1362075"/>
          <p14:tracePt t="112957" x="6664325" y="1355725"/>
          <p14:tracePt t="112975" x="6645275" y="1346200"/>
          <p14:tracePt t="112990" x="6632575" y="1343025"/>
          <p14:tracePt t="113007" x="6619875" y="1336675"/>
          <p14:tracePt t="113025" x="6604000" y="1330325"/>
          <p14:tracePt t="113040" x="6594475" y="1330325"/>
          <p14:tracePt t="113056" x="6584950" y="1330325"/>
          <p14:tracePt t="113073" x="6569075" y="1330325"/>
          <p14:tracePt t="113090" x="6546850" y="1320800"/>
          <p14:tracePt t="113106" x="6537325" y="1320800"/>
          <p14:tracePt t="113123" x="6524625" y="1320800"/>
          <p14:tracePt t="113140" x="6508750" y="1320800"/>
          <p14:tracePt t="113157" x="6499225" y="1320800"/>
          <p14:tracePt t="113173" x="6489700" y="1320800"/>
          <p14:tracePt t="113190" x="6470650" y="1320800"/>
          <p14:tracePt t="113206" x="6457950" y="1320800"/>
          <p14:tracePt t="113223" x="6448425" y="1320800"/>
          <p14:tracePt t="113240" x="6435725" y="1320800"/>
          <p14:tracePt t="113257" x="6419850" y="1320800"/>
          <p14:tracePt t="113274" x="6410325" y="1311275"/>
          <p14:tracePt t="113291" x="6394450" y="1301750"/>
          <p14:tracePt t="113307" x="6384925" y="1301750"/>
          <p14:tracePt t="113324" x="6369050" y="1295400"/>
          <p14:tracePt t="113340" x="6356350" y="1292225"/>
          <p14:tracePt t="113357" x="6346825" y="1292225"/>
          <p14:tracePt t="113375" x="6330950" y="1285875"/>
          <p14:tracePt t="113390" x="6330950" y="1282700"/>
          <p14:tracePt t="113462" x="6330950" y="1276350"/>
          <p14:tracePt t="114499" x="6375400" y="1285875"/>
          <p14:tracePt t="114504" x="6435725" y="1304925"/>
          <p14:tracePt t="114511" x="6496050" y="1320800"/>
          <p14:tracePt t="114524" x="6572250" y="1352550"/>
          <p14:tracePt t="114540" x="6635750" y="1365250"/>
          <p14:tracePt t="114556" x="6664325" y="1365250"/>
          <p14:tracePt t="114574" x="6708775" y="1355725"/>
          <p14:tracePt t="114607" x="6772275" y="1314450"/>
          <p14:tracePt t="114640" x="6861175" y="1250950"/>
          <p14:tracePt t="114657" x="6892925" y="1216025"/>
          <p14:tracePt t="114674" x="6924675" y="1181100"/>
          <p14:tracePt t="114690" x="6934200" y="1165225"/>
          <p14:tracePt t="114706" x="6943725" y="1155700"/>
          <p14:tracePt t="114724" x="6943725" y="1149350"/>
          <p14:tracePt t="114740" x="6943725" y="1146175"/>
          <p14:tracePt t="114775" x="6943725" y="1139825"/>
          <p14:tracePt t="114790" x="6943725" y="1130300"/>
          <p14:tracePt t="114807" x="6931025" y="1114425"/>
          <p14:tracePt t="114824" x="6918325" y="1098550"/>
          <p14:tracePt t="114840" x="6896100" y="1082675"/>
          <p14:tracePt t="114856" x="6864350" y="1057275"/>
          <p14:tracePt t="114874" x="6813550" y="1025525"/>
          <p14:tracePt t="114890" x="6781800" y="1006475"/>
          <p14:tracePt t="114906" x="6743700" y="981075"/>
          <p14:tracePt t="114924" x="6686550" y="949325"/>
          <p14:tracePt t="114940" x="6648450" y="930275"/>
          <p14:tracePt t="114957" x="6610350" y="917575"/>
          <p14:tracePt t="114974" x="6565900" y="898525"/>
          <p14:tracePt t="114990" x="6543675" y="889000"/>
          <p14:tracePt t="115006" x="6518275" y="869950"/>
          <p14:tracePt t="115023" x="6499225" y="854075"/>
          <p14:tracePt t="115040" x="6489700" y="850900"/>
          <p14:tracePt t="115056" x="6477000" y="850900"/>
          <p14:tracePt t="115073" x="6438900" y="844550"/>
          <p14:tracePt t="115090" x="6416675" y="838200"/>
          <p14:tracePt t="115106" x="6394450" y="838200"/>
          <p14:tracePt t="115123" x="6372225" y="838200"/>
          <p14:tracePt t="115139" x="6356350" y="838200"/>
          <p14:tracePt t="115156" x="6346825" y="838200"/>
          <p14:tracePt t="115173" x="6334125" y="838200"/>
          <p14:tracePt t="115190" x="6324600" y="838200"/>
          <p14:tracePt t="115206" x="6308725" y="838200"/>
          <p14:tracePt t="115224" x="6289675" y="838200"/>
          <p14:tracePt t="115240" x="6273800" y="838200"/>
          <p14:tracePt t="115257" x="6257925" y="838200"/>
          <p14:tracePt t="115274" x="6242050" y="838200"/>
          <p14:tracePt t="115290" x="6232525" y="838200"/>
          <p14:tracePt t="115306" x="6223000" y="838200"/>
          <p14:tracePt t="115323" x="6216650" y="838200"/>
          <p14:tracePt t="115374" x="6216650" y="841375"/>
          <p14:tracePt t="115382" x="6216650" y="844550"/>
          <p14:tracePt t="115390" x="6216650" y="850900"/>
          <p14:tracePt t="115407" x="6216650" y="860425"/>
          <p14:tracePt t="115423" x="6216650" y="879475"/>
          <p14:tracePt t="115440" x="6219825" y="889000"/>
          <p14:tracePt t="115456" x="6229350" y="898525"/>
          <p14:tracePt t="115473" x="6245225" y="898525"/>
          <p14:tracePt t="115490" x="6254750" y="898525"/>
          <p14:tracePt t="115507" x="6270625" y="904875"/>
          <p14:tracePt t="115524" x="6289675" y="908050"/>
          <p14:tracePt t="115540" x="6299200" y="914400"/>
          <p14:tracePt t="115557" x="6315075" y="914400"/>
          <p14:tracePt t="115573" x="6334125" y="914400"/>
          <p14:tracePt t="115590" x="6343650" y="914400"/>
          <p14:tracePt t="115606" x="6353175" y="914400"/>
          <p14:tracePt t="115623" x="6375400" y="914400"/>
          <p14:tracePt t="115640" x="6384925" y="923925"/>
          <p14:tracePt t="115656" x="6394450" y="930275"/>
          <p14:tracePt t="115673" x="6410325" y="939800"/>
          <p14:tracePt t="115690" x="6419850" y="949325"/>
          <p14:tracePt t="115707" x="6429375" y="949325"/>
          <p14:tracePt t="115723" x="6461125" y="949325"/>
          <p14:tracePt t="115740" x="6483350" y="949325"/>
          <p14:tracePt t="115757" x="6499225" y="949325"/>
          <p14:tracePt t="115773" x="6540500" y="962025"/>
          <p14:tracePt t="115790" x="6569075" y="977900"/>
          <p14:tracePt t="115807" x="6588125" y="990600"/>
          <p14:tracePt t="115824" x="6629400" y="1006475"/>
          <p14:tracePt t="115840" x="6651625" y="1019175"/>
          <p14:tracePt t="115856" x="6673850" y="1025525"/>
          <p14:tracePt t="115873" x="6702425" y="1025525"/>
          <p14:tracePt t="115890" x="6711950" y="1025525"/>
          <p14:tracePt t="115907" x="6721475" y="1025525"/>
          <p14:tracePt t="115923" x="6743700" y="1025525"/>
          <p14:tracePt t="115941" x="6753225" y="1025525"/>
          <p14:tracePt t="115957" x="6762750" y="1025525"/>
          <p14:tracePt t="115974" x="6775450" y="1025525"/>
          <p14:tracePt t="115990" x="6788150" y="1019175"/>
          <p14:tracePt t="116006" x="6791325" y="1009650"/>
          <p14:tracePt t="116023" x="6800850" y="987425"/>
          <p14:tracePt t="116040" x="6800850" y="965200"/>
          <p14:tracePt t="116056" x="6800850" y="955675"/>
          <p14:tracePt t="116073" x="6800850" y="942975"/>
          <p14:tracePt t="116089" x="6800850" y="927100"/>
          <p14:tracePt t="116106" x="6800850" y="917575"/>
          <p14:tracePt t="116123" x="6800850" y="901700"/>
          <p14:tracePt t="116139" x="6800850" y="892175"/>
          <p14:tracePt t="116156" x="6794500" y="876300"/>
          <p14:tracePt t="116173" x="6775450" y="860425"/>
          <p14:tracePt t="116190" x="6762750" y="850900"/>
          <p14:tracePt t="116207" x="6759575" y="841375"/>
          <p14:tracePt t="116223" x="6750050" y="841375"/>
          <p14:tracePt t="116240" x="6740525" y="841375"/>
          <p14:tracePt t="116257" x="6724650" y="841375"/>
          <p14:tracePt t="116273" x="6708775" y="841375"/>
          <p14:tracePt t="116289" x="6699250" y="841375"/>
          <p14:tracePt t="116306" x="6689725" y="841375"/>
          <p14:tracePt t="116323" x="6664325" y="841375"/>
          <p14:tracePt t="116341" x="6648450" y="841375"/>
          <p14:tracePt t="116357" x="6626225" y="841375"/>
          <p14:tracePt t="116374" x="6594475" y="841375"/>
          <p14:tracePt t="116390" x="6565900" y="841375"/>
          <p14:tracePt t="116406" x="6543675" y="841375"/>
          <p14:tracePt t="116423" x="6489700" y="841375"/>
          <p14:tracePt t="116439" x="6451600" y="841375"/>
          <p14:tracePt t="116457" x="6423025" y="841375"/>
          <p14:tracePt t="116473" x="6391275" y="841375"/>
          <p14:tracePt t="116490" x="6369050" y="841375"/>
          <p14:tracePt t="116507" x="6337300" y="841375"/>
          <p14:tracePt t="116523" x="6273800" y="850900"/>
          <p14:tracePt t="116539" x="6238875" y="857250"/>
          <p14:tracePt t="116556" x="6200775" y="857250"/>
          <p14:tracePt t="116559" x="6191250" y="863600"/>
          <p14:tracePt t="116573" x="6159500" y="863600"/>
          <p14:tracePt t="116590" x="6143625" y="869950"/>
          <p14:tracePt t="116607" x="6134100" y="869950"/>
          <p14:tracePt t="116623" x="6115050" y="879475"/>
          <p14:tracePt t="116640" x="6102350" y="892175"/>
          <p14:tracePt t="116657" x="6102350" y="901700"/>
          <p14:tracePt t="116673" x="6099175" y="917575"/>
          <p14:tracePt t="116689" x="6099175" y="927100"/>
          <p14:tracePt t="116706" x="6092825" y="939800"/>
          <p14:tracePt t="116723" x="6092825" y="955675"/>
          <p14:tracePt t="116740" x="6092825" y="965200"/>
          <p14:tracePt t="116756" x="6092825" y="971550"/>
          <p14:tracePt t="116773" x="6092825" y="990600"/>
          <p14:tracePt t="116790" x="6092825" y="1000125"/>
          <p14:tracePt t="116806" x="6092825" y="1009650"/>
          <p14:tracePt t="116823" x="6092825" y="1019175"/>
          <p14:tracePt t="116840" x="6096000" y="1025525"/>
          <p14:tracePt t="116856" x="6099175" y="1025525"/>
          <p14:tracePt t="116874" x="6121400" y="1025525"/>
          <p14:tracePt t="116890" x="6130925" y="1025525"/>
          <p14:tracePt t="116908" x="6156325" y="1025525"/>
          <p14:tracePt t="116923" x="6178550" y="1025525"/>
          <p14:tracePt t="116939" x="6191250" y="1025525"/>
          <p14:tracePt t="116956" x="6213475" y="1025525"/>
          <p14:tracePt t="116973" x="6248400" y="1025525"/>
          <p14:tracePt t="116990" x="6270625" y="1025525"/>
          <p14:tracePt t="117008" x="6324600" y="1025525"/>
          <p14:tracePt t="117024" x="6353175" y="1016000"/>
          <p14:tracePt t="117040" x="6369050" y="1009650"/>
          <p14:tracePt t="117058" x="6384925" y="1009650"/>
          <p14:tracePt t="117073" x="6391275" y="1009650"/>
          <p14:tracePt t="117130" x="6394450" y="1009650"/>
          <p14:tracePt t="117137" x="6400800" y="1009650"/>
          <p14:tracePt t="117152" x="6403975" y="1009650"/>
          <p14:tracePt t="117173" x="6410325" y="1009650"/>
          <p14:tracePt t="117180" x="6413500" y="1009650"/>
          <p14:tracePt t="117208" x="6419850" y="1009650"/>
          <p14:tracePt t="117214" x="6423025" y="1009650"/>
          <p14:tracePt t="117223" x="6435725" y="1009650"/>
          <p14:tracePt t="117239" x="6445250" y="1009650"/>
          <p14:tracePt t="117256" x="6454775" y="1009650"/>
          <p14:tracePt t="117273" x="6486525" y="1000125"/>
          <p14:tracePt t="117290" x="6524625" y="993775"/>
          <p14:tracePt t="117308" x="6572250" y="993775"/>
          <p14:tracePt t="117323" x="6594475" y="987425"/>
          <p14:tracePt t="117340" x="6626225" y="974725"/>
          <p14:tracePt t="117357" x="6645275" y="971550"/>
          <p14:tracePt t="117373" x="6661150" y="965200"/>
          <p14:tracePt t="117390" x="6670675" y="965200"/>
          <p14:tracePt t="117406" x="6680200" y="965200"/>
          <p14:tracePt t="117423" x="6696075" y="965200"/>
          <p14:tracePt t="117439" x="6711950" y="965200"/>
          <p14:tracePt t="117456" x="6721475" y="965200"/>
          <p14:tracePt t="117473" x="6731000" y="965200"/>
          <p14:tracePt t="117489" x="6734175" y="965200"/>
          <p14:tracePt t="117722" x="6727825" y="965200"/>
          <p14:tracePt t="117729" x="6718300" y="965200"/>
          <p14:tracePt t="117740" x="6699250" y="965200"/>
          <p14:tracePt t="117757" x="6657975" y="958850"/>
          <p14:tracePt t="117773" x="6629400" y="958850"/>
          <p14:tracePt t="117789" x="6607175" y="958850"/>
          <p14:tracePt t="117807" x="6575425" y="958850"/>
          <p14:tracePt t="117823" x="6553200" y="958850"/>
          <p14:tracePt t="117840" x="6524625" y="958850"/>
          <p14:tracePt t="117857" x="6489700" y="958850"/>
          <p14:tracePt t="117873" x="6461125" y="958850"/>
          <p14:tracePt t="117890" x="6438900" y="958850"/>
          <p14:tracePt t="117906" x="6423025" y="958850"/>
          <p14:tracePt t="117923" x="6413500" y="958850"/>
          <p14:tracePt t="117940" x="6403975" y="958850"/>
          <p14:tracePt t="117957" x="6394450" y="958850"/>
          <p14:tracePt t="117973" x="6378575" y="958850"/>
          <p14:tracePt t="117990" x="6369050" y="958850"/>
          <p14:tracePt t="118007" x="6356350" y="958850"/>
          <p14:tracePt t="118023" x="6350000" y="958850"/>
          <p14:tracePt t="118039" x="6346825" y="958850"/>
          <p14:tracePt t="118108" x="6334125" y="958850"/>
          <p14:tracePt t="118422" x="6337300" y="958850"/>
          <p14:tracePt t="118429" x="6343650" y="958850"/>
          <p14:tracePt t="118440" x="6346825" y="958850"/>
          <p14:tracePt t="118456" x="6362700" y="958850"/>
          <p14:tracePt t="118473" x="6388100" y="958850"/>
          <p14:tracePt t="118490" x="6397625" y="958850"/>
          <p14:tracePt t="118523" x="6435725" y="958850"/>
          <p14:tracePt t="118557" x="6496050" y="958850"/>
          <p14:tracePt t="118573" x="6540500" y="958850"/>
          <p14:tracePt t="118590" x="6575425" y="958850"/>
          <p14:tracePt t="118593" x="6600825" y="958850"/>
          <p14:tracePt t="118606" x="6626225" y="962025"/>
          <p14:tracePt t="118622" x="6654800" y="968375"/>
          <p14:tracePt t="118639" x="6664325" y="968375"/>
          <p14:tracePt t="118656" x="6680200" y="968375"/>
          <p14:tracePt t="118673" x="6689725" y="968375"/>
          <p14:tracePt t="118690" x="6705600" y="968375"/>
          <p14:tracePt t="118707" x="6718300" y="968375"/>
          <p14:tracePt t="118723" x="6727825" y="968375"/>
          <p14:tracePt t="118740" x="6737350" y="968375"/>
          <p14:tracePt t="118756" x="6743700" y="968375"/>
          <p14:tracePt t="118986" x="6740525" y="968375"/>
          <p14:tracePt t="118993" x="6737350" y="968375"/>
          <p14:tracePt t="119007" x="6727825" y="968375"/>
          <p14:tracePt t="119023" x="6718300" y="968375"/>
          <p14:tracePt t="119040" x="6689725" y="968375"/>
          <p14:tracePt t="119056" x="6657975" y="968375"/>
          <p14:tracePt t="119072" x="6626225" y="968375"/>
          <p14:tracePt t="119089" x="6604000" y="968375"/>
          <p14:tracePt t="119106" x="6584950" y="968375"/>
          <p14:tracePt t="119123" x="6575425" y="968375"/>
          <p14:tracePt t="119139" x="6565900" y="968375"/>
          <p14:tracePt t="119156" x="6550025" y="968375"/>
          <p14:tracePt t="119206" x="6540500" y="968375"/>
          <p14:tracePt t="119213" x="6537325" y="968375"/>
          <p14:tracePt t="119477" x="6537325" y="971550"/>
          <p14:tracePt t="119485" x="6543675" y="971550"/>
          <p14:tracePt t="119492" x="6559550" y="977900"/>
          <p14:tracePt t="119506" x="6569075" y="984250"/>
          <p14:tracePt t="119523" x="6578600" y="987425"/>
          <p14:tracePt t="119540" x="6588125" y="987425"/>
          <p14:tracePt t="119573" x="6597650" y="987425"/>
          <p14:tracePt t="119878" x="6591300" y="987425"/>
          <p14:tracePt t="119885" x="6588125" y="987425"/>
          <p14:tracePt t="119892" x="6575425" y="987425"/>
          <p14:tracePt t="119906" x="6565900" y="987425"/>
          <p14:tracePt t="119922" x="6550025" y="987425"/>
          <p14:tracePt t="119939" x="6521450" y="984250"/>
          <p14:tracePt t="119956" x="6473825" y="968375"/>
          <p14:tracePt t="119973" x="6419850" y="952500"/>
          <p14:tracePt t="119990" x="6356350" y="939800"/>
          <p14:tracePt t="120007" x="6334125" y="939800"/>
          <p14:tracePt t="120023" x="6318250" y="939800"/>
          <p14:tracePt t="120040" x="6302375" y="939800"/>
          <p14:tracePt t="120056" x="6289675" y="939800"/>
          <p14:tracePt t="121804" x="6254750" y="965200"/>
          <p14:tracePt t="121811" x="6194425" y="1000125"/>
          <p14:tracePt t="121823" x="6140450" y="1044575"/>
          <p14:tracePt t="121839" x="5975350" y="1155700"/>
          <p14:tracePt t="121856" x="5848350" y="1257300"/>
          <p14:tracePt t="121873" x="5699125" y="1358900"/>
          <p14:tracePt t="121906" x="5299075" y="1581150"/>
          <p14:tracePt t="121941" x="4975225" y="1778000"/>
          <p14:tracePt t="121958" x="4883150" y="1854200"/>
          <p14:tracePt t="121974" x="4765675" y="1962150"/>
          <p14:tracePt t="121989" x="4724400" y="2019300"/>
          <p14:tracePt t="122006" x="4673600" y="2063750"/>
          <p14:tracePt t="122022" x="4648200" y="2095500"/>
          <p14:tracePt t="122039" x="4603750" y="2139950"/>
          <p14:tracePt t="122056" x="4565650" y="2165350"/>
          <p14:tracePt t="122073" x="4527550" y="2190750"/>
          <p14:tracePt t="122089" x="4419600" y="2257425"/>
          <p14:tracePt t="122105" x="4362450" y="2295525"/>
          <p14:tracePt t="122123" x="4292600" y="2333625"/>
          <p14:tracePt t="122124" x="4254500" y="2355850"/>
          <p14:tracePt t="122139" x="4213225" y="2384425"/>
          <p14:tracePt t="122156" x="4175125" y="2403475"/>
          <p14:tracePt t="122172" x="4152900" y="2419350"/>
          <p14:tracePt t="122189" x="4108450" y="2438400"/>
          <p14:tracePt t="122206" x="4079875" y="2451100"/>
          <p14:tracePt t="122223" x="4064000" y="2460625"/>
          <p14:tracePt t="122618" x="4000500" y="2457450"/>
          <p14:tracePt t="122625" x="3921125" y="2447925"/>
          <p14:tracePt t="122639" x="3746500" y="2438400"/>
          <p14:tracePt t="122655" x="3521075" y="2438400"/>
          <p14:tracePt t="122672" x="3317875" y="2438400"/>
          <p14:tracePt t="122705" x="2905125" y="2438400"/>
          <p14:tracePt t="122739" x="2733675" y="2432050"/>
          <p14:tracePt t="122756" x="2711450" y="2432050"/>
          <p14:tracePt t="122772" x="2701925" y="2432050"/>
          <p14:tracePt t="122789" x="2682875" y="2432050"/>
          <p14:tracePt t="122805" x="2673350" y="2432050"/>
          <p14:tracePt t="122822" x="2663825" y="2432050"/>
          <p14:tracePt t="123397" x="2670175" y="2425700"/>
          <p14:tracePt t="123410" x="2676525" y="2425700"/>
          <p14:tracePt t="123425" x="2676525" y="2422525"/>
          <p14:tracePt t="123503" x="2679700" y="2422525"/>
          <p14:tracePt t="123517" x="2686050" y="2422525"/>
          <p14:tracePt t="123524" x="2689225" y="2416175"/>
          <p14:tracePt t="123556" x="2695575" y="2416175"/>
          <p14:tracePt t="123590" x="2695575" y="2413000"/>
          <p14:tracePt t="123606" x="2695575" y="2397125"/>
          <p14:tracePt t="123623" x="2695575" y="2381250"/>
          <p14:tracePt t="123639" x="2695575" y="2371725"/>
          <p14:tracePt t="123655" x="2695575" y="2368550"/>
          <p14:tracePt t="123673" x="2714625" y="2346325"/>
          <p14:tracePt t="123689" x="2724150" y="2336800"/>
          <p14:tracePt t="123706" x="2736850" y="2330450"/>
          <p14:tracePt t="123724" x="2749550" y="2317750"/>
          <p14:tracePt t="123739" x="2771775" y="2305050"/>
          <p14:tracePt t="123756" x="2803525" y="2286000"/>
          <p14:tracePt t="123772" x="2905125" y="2266950"/>
          <p14:tracePt t="123789" x="3022600" y="2247900"/>
          <p14:tracePt t="123805" x="3184525" y="2238375"/>
          <p14:tracePt t="123823" x="3390900" y="2238375"/>
          <p14:tracePt t="123840" x="3530600" y="2254250"/>
          <p14:tracePt t="123856" x="3651250" y="2289175"/>
          <p14:tracePt t="123874" x="3787775" y="2346325"/>
          <p14:tracePt t="123889" x="3886200" y="2378075"/>
          <p14:tracePt t="123906" x="4000500" y="2428875"/>
          <p14:tracePt t="123923" x="4152900" y="2514600"/>
          <p14:tracePt t="123939" x="4254500" y="2565400"/>
          <p14:tracePt t="123956" x="4356100" y="2625725"/>
          <p14:tracePt t="123974" x="4457700" y="2701925"/>
          <p14:tracePt t="123990" x="4518025" y="2749550"/>
          <p14:tracePt t="124006" x="4565650" y="2790825"/>
          <p14:tracePt t="124023" x="4603750" y="2822575"/>
          <p14:tracePt t="133416" x="4575175" y="2854325"/>
          <p14:tracePt t="133423" x="4552950" y="2882900"/>
          <p14:tracePt t="133438" x="4502150" y="2943225"/>
          <p14:tracePt t="133455" x="4451350" y="2987675"/>
          <p14:tracePt t="133472" x="4403725" y="3016250"/>
          <p14:tracePt t="133488" x="4311650" y="3051175"/>
          <p14:tracePt t="133522" x="4254500" y="3051175"/>
          <p14:tracePt t="133554" x="4229100" y="3051175"/>
          <p14:tracePt t="133572" x="4219575" y="3051175"/>
          <p14:tracePt t="133666" x="4225925" y="3051175"/>
          <p14:tracePt t="133674" x="4232275" y="3048000"/>
          <p14:tracePt t="133688" x="4248150" y="3038475"/>
          <p14:tracePt t="133705" x="4276725" y="3025775"/>
          <p14:tracePt t="133722" x="4318000" y="3013075"/>
          <p14:tracePt t="133739" x="4349750" y="3000375"/>
          <p14:tracePt t="133755" x="4371975" y="2997200"/>
          <p14:tracePt t="133773" x="4406900" y="2990850"/>
          <p14:tracePt t="133788" x="4416425" y="2990850"/>
          <p14:tracePt t="133804" x="4425950" y="2990850"/>
          <p14:tracePt t="133821" x="4441825" y="2990850"/>
          <p14:tracePt t="133838" x="4457700" y="2990850"/>
          <p14:tracePt t="133855" x="4467225" y="2990850"/>
          <p14:tracePt t="133872" x="4470400" y="2990850"/>
          <p14:tracePt t="133888" x="4470400" y="2974975"/>
          <p14:tracePt t="133905" x="4470400" y="2965450"/>
          <p14:tracePt t="133922" x="4470400" y="2949575"/>
          <p14:tracePt t="133938" x="4470400" y="2940050"/>
          <p14:tracePt t="133954" x="4470400" y="2930525"/>
          <p14:tracePt t="133988" x="4470400" y="2924175"/>
          <p14:tracePt t="134004" x="4470400" y="2921000"/>
          <p14:tracePt t="134022" x="4460875" y="2905125"/>
          <p14:tracePt t="134039" x="4451350" y="2905125"/>
          <p14:tracePt t="134055" x="4435475" y="2905125"/>
          <p14:tracePt t="134071" x="4425950" y="2905125"/>
          <p14:tracePt t="134088" x="4416425" y="2905125"/>
          <p14:tracePt t="134166" x="4410075" y="2905125"/>
          <p14:tracePt t="134173" x="4406900" y="2905125"/>
          <p14:tracePt t="134188" x="4400550" y="2905125"/>
          <p14:tracePt t="134204" x="4394200" y="2905125"/>
          <p14:tracePt t="134237" x="4384675" y="2905125"/>
          <p14:tracePt t="134280" x="4384675" y="2901950"/>
          <p14:tracePt t="134287" x="4384675" y="2895600"/>
          <p14:tracePt t="134308" x="4384675" y="2892425"/>
          <p14:tracePt t="134315" x="4394200" y="2886075"/>
          <p14:tracePt t="134322" x="4397375" y="2886075"/>
          <p14:tracePt t="134338" x="4406900" y="2876550"/>
          <p14:tracePt t="134354" x="4429125" y="2863850"/>
          <p14:tracePt t="134372" x="4457700" y="2847975"/>
          <p14:tracePt t="134388" x="4479925" y="2835275"/>
          <p14:tracePt t="134405" x="4489450" y="2835275"/>
          <p14:tracePt t="134422" x="4511675" y="2825750"/>
          <p14:tracePt t="134438" x="4521200" y="2825750"/>
          <p14:tracePt t="134455" x="4530725" y="2822575"/>
          <p14:tracePt t="134472" x="4546600" y="2822575"/>
          <p14:tracePt t="134488" x="4556125" y="2822575"/>
          <p14:tracePt t="134504" x="4565650" y="2822575"/>
          <p14:tracePt t="134522" x="4568825" y="2822575"/>
          <p14:tracePt t="137734" x="4562475" y="2822575"/>
          <p14:tracePt t="137741" x="4549775" y="2822575"/>
          <p14:tracePt t="137755" x="4533900" y="2822575"/>
          <p14:tracePt t="137771" x="4524375" y="2828925"/>
          <p14:tracePt t="137788" x="4508500" y="2835275"/>
          <p14:tracePt t="137805" x="4495800" y="2835275"/>
          <p14:tracePt t="137821" x="4486275" y="2838450"/>
          <p14:tracePt t="137855" x="4429125" y="2844800"/>
          <p14:tracePt t="137887" x="4406900" y="2847975"/>
          <p14:tracePt t="137905" x="4391025" y="2847975"/>
          <p14:tracePt t="137921" x="4381500" y="2847975"/>
          <p14:tracePt t="137938" x="4371975" y="2847975"/>
          <p14:tracePt t="137955" x="4349750" y="2847975"/>
          <p14:tracePt t="137971" x="4340225" y="2847975"/>
          <p14:tracePt t="137988" x="4330700" y="2847975"/>
          <p14:tracePt t="138005" x="4311650" y="2847975"/>
          <p14:tracePt t="138227" x="4314825" y="2847975"/>
          <p14:tracePt t="138234" x="4318000" y="2847975"/>
          <p14:tracePt t="138242" x="4324350" y="2847975"/>
          <p14:tracePt t="138255" x="4333875" y="2847975"/>
          <p14:tracePt t="138271" x="4337050" y="2847975"/>
          <p14:tracePt t="138287" x="4343400" y="2847975"/>
          <p14:tracePt t="138305" x="4359275" y="2847975"/>
          <p14:tracePt t="138321" x="4368800" y="2847975"/>
          <p14:tracePt t="138337" x="4378325" y="2847975"/>
          <p14:tracePt t="138355" x="4391025" y="2847975"/>
          <p14:tracePt t="138371" x="4406900" y="2847975"/>
          <p14:tracePt t="138388" x="4416425" y="2847975"/>
          <p14:tracePt t="138404" x="4432300" y="2847975"/>
          <p14:tracePt t="138421" x="4441825" y="2847975"/>
          <p14:tracePt t="138437" x="4457700" y="2847975"/>
          <p14:tracePt t="138454" x="4470400" y="2854325"/>
          <p14:tracePt t="138471" x="4479925" y="2854325"/>
          <p14:tracePt t="138504" x="4486275" y="2854325"/>
          <p14:tracePt t="138521" x="4489450" y="2854325"/>
          <p14:tracePt t="138538" x="4495800" y="2854325"/>
          <p14:tracePt t="138554" x="4498975" y="2854325"/>
          <p14:tracePt t="138641" x="4492625" y="2854325"/>
          <p14:tracePt t="138656" x="4489450" y="2854325"/>
          <p14:tracePt t="138698" x="4483100" y="2854325"/>
          <p14:tracePt t="138704" x="4479925" y="2854325"/>
          <p14:tracePt t="138719" x="4473575" y="2854325"/>
          <p14:tracePt t="138726" x="4470400" y="2854325"/>
          <p14:tracePt t="138737" x="4464050" y="2854325"/>
          <p14:tracePt t="138754" x="4445000" y="2854325"/>
          <p14:tracePt t="138771" x="4435475" y="2854325"/>
          <p14:tracePt t="138788" x="4429125" y="2854325"/>
          <p14:tracePt t="140968" x="4429125" y="2825750"/>
          <p14:tracePt t="140974" x="4429125" y="2790825"/>
          <p14:tracePt t="140988" x="4429125" y="2740025"/>
          <p14:tracePt t="141004" x="4429125" y="2670175"/>
          <p14:tracePt t="141021" x="4429125" y="2578100"/>
          <p14:tracePt t="141038" x="4429125" y="2470150"/>
          <p14:tracePt t="141054" x="4429125" y="2409825"/>
          <p14:tracePt t="141087" x="4429125" y="2298700"/>
          <p14:tracePt t="141121" x="4429125" y="2174875"/>
          <p14:tracePt t="141138" x="4429125" y="2127250"/>
          <p14:tracePt t="141154" x="4429125" y="2098675"/>
          <p14:tracePt t="141171" x="4429125" y="2076450"/>
          <p14:tracePt t="141188" x="4429125" y="2038350"/>
          <p14:tracePt t="141204" x="4419600" y="2012950"/>
          <p14:tracePt t="141221" x="4406900" y="1984375"/>
          <p14:tracePt t="141238" x="4387850" y="1949450"/>
          <p14:tracePt t="141254" x="4368800" y="1917700"/>
          <p14:tracePt t="141270" x="4368800" y="1889125"/>
          <p14:tracePt t="141287" x="4368800" y="1825625"/>
          <p14:tracePt t="141304" x="4362450" y="1781175"/>
          <p14:tracePt t="141320" x="4349750" y="1736725"/>
          <p14:tracePt t="141338" x="4330700" y="1673225"/>
          <p14:tracePt t="141354" x="4321175" y="1641475"/>
          <p14:tracePt t="141371" x="4302125" y="1609725"/>
          <p14:tracePt t="141388" x="4283075" y="1581150"/>
          <p14:tracePt t="141404" x="4279900" y="1571625"/>
          <p14:tracePt t="141421" x="4279900" y="1562100"/>
          <p14:tracePt t="141438" x="4270375" y="1546225"/>
          <p14:tracePt t="141454" x="4254500" y="1536700"/>
          <p14:tracePt t="141471" x="4244975" y="1527175"/>
          <p14:tracePt t="141488" x="4229100" y="1508125"/>
          <p14:tracePt t="141504" x="4225925" y="1501775"/>
          <p14:tracePt t="141553" x="4225925" y="1498600"/>
          <p14:tracePt t="141595" x="4219575" y="1492250"/>
          <p14:tracePt t="141603" x="4213225" y="1485900"/>
          <p14:tracePt t="141610" x="4213225" y="1482725"/>
          <p14:tracePt t="141638" x="4213225" y="1476375"/>
          <p14:tracePt t="142538" x="4210050" y="1504950"/>
          <p14:tracePt t="142554" x="4184650" y="1635125"/>
          <p14:tracePt t="142571" x="4165600" y="1809750"/>
          <p14:tracePt t="142587" x="4137025" y="2073275"/>
          <p14:tracePt t="142603" x="4117975" y="2270125"/>
          <p14:tracePt t="142621" x="4092575" y="2454275"/>
          <p14:tracePt t="142653" x="4048125" y="2825750"/>
          <p14:tracePt t="142688" x="4000500" y="3057525"/>
          <p14:tracePt t="142704" x="4000500" y="3117850"/>
          <p14:tracePt t="142721" x="4000500" y="3168650"/>
          <p14:tracePt t="142737" x="4000500" y="3216275"/>
          <p14:tracePt t="142753" x="4000500" y="3254375"/>
          <p14:tracePt t="142770" x="4000500" y="3282950"/>
          <p14:tracePt t="142787" x="4000500" y="3308350"/>
          <p14:tracePt t="142804" x="4000500" y="3324225"/>
          <p14:tracePt t="142821" x="4000500" y="3333750"/>
          <p14:tracePt t="142824" x="4000500" y="3340100"/>
          <p14:tracePt t="142838" x="4000500" y="3343275"/>
          <p14:tracePt t="143130" x="4010025" y="3314700"/>
          <p14:tracePt t="143136" x="4016375" y="3279775"/>
          <p14:tracePt t="143143" x="4022725" y="3260725"/>
          <p14:tracePt t="143153" x="4029075" y="3241675"/>
          <p14:tracePt t="143170" x="4041775" y="3203575"/>
          <p14:tracePt t="143187" x="4064000" y="3168650"/>
          <p14:tracePt t="143204" x="4076700" y="3121025"/>
          <p14:tracePt t="143221" x="4092575" y="3067050"/>
          <p14:tracePt t="143237" x="4102100" y="3019425"/>
          <p14:tracePt t="143254" x="4102100" y="3009900"/>
          <p14:tracePt t="143271" x="4102100" y="3000375"/>
          <p14:tracePt t="143287" x="4102100" y="2990850"/>
          <p14:tracePt t="143366" x="4102100" y="2984500"/>
          <p14:tracePt t="143387" x="4102100" y="2974975"/>
          <p14:tracePt t="143430" x="4102100" y="2968625"/>
          <p14:tracePt t="143436" x="4095750" y="2965450"/>
          <p14:tracePt t="143444" x="4092575" y="2965450"/>
          <p14:tracePt t="143458" x="4092575" y="2959100"/>
          <p14:tracePt t="143494" x="4092575" y="2955925"/>
          <p14:tracePt t="143501" x="4086225" y="2955925"/>
          <p14:tracePt t="143509" x="4083050" y="2955925"/>
          <p14:tracePt t="143520" x="4076700" y="2955925"/>
          <p14:tracePt t="143537" x="4057650" y="2955925"/>
          <p14:tracePt t="143553" x="4048125" y="2955925"/>
          <p14:tracePt t="143570" x="4038600" y="2955925"/>
          <p14:tracePt t="143587" x="4016375" y="2971800"/>
          <p14:tracePt t="143603" x="3990975" y="3003550"/>
          <p14:tracePt t="143620" x="3952875" y="3028950"/>
          <p14:tracePt t="143637" x="3908425" y="3073400"/>
          <p14:tracePt t="143653" x="3870325" y="3098800"/>
          <p14:tracePt t="143670" x="3829050" y="3140075"/>
          <p14:tracePt t="143687" x="3752850" y="3228975"/>
          <p14:tracePt t="143703" x="3708400" y="3289300"/>
          <p14:tracePt t="143721" x="3673475" y="3336925"/>
          <p14:tracePt t="143737" x="3635375" y="3394075"/>
          <p14:tracePt t="143754" x="3603625" y="3425825"/>
          <p14:tracePt t="143771" x="3578225" y="3492500"/>
          <p14:tracePt t="143787" x="3565525" y="3536950"/>
          <p14:tracePt t="143804" x="3546475" y="3575050"/>
          <p14:tracePt t="143821" x="3527425" y="3609975"/>
          <p14:tracePt t="143837" x="3517900" y="3641725"/>
          <p14:tracePt t="143853" x="3505200" y="3663950"/>
          <p14:tracePt t="143871" x="3492500" y="3679825"/>
          <p14:tracePt t="143887" x="3482975" y="3695700"/>
          <p14:tracePt t="143904" x="3482975" y="3711575"/>
          <p14:tracePt t="143921" x="3482975" y="3724275"/>
          <p14:tracePt t="143938" x="3482975" y="3740150"/>
          <p14:tracePt t="143954" x="3482975" y="3749675"/>
          <p14:tracePt t="143971" x="3482975" y="3775075"/>
          <p14:tracePt t="143987" x="3479800" y="3790950"/>
          <p14:tracePt t="144003" x="3479800" y="3813175"/>
          <p14:tracePt t="144021" x="3467100" y="3854450"/>
          <p14:tracePt t="144037" x="3467100" y="3876675"/>
          <p14:tracePt t="144054" x="3460750" y="3905250"/>
          <p14:tracePt t="144071" x="3460750" y="3940175"/>
          <p14:tracePt t="144087" x="3460750" y="3968750"/>
          <p14:tracePt t="144104" x="3460750" y="3990975"/>
          <p14:tracePt t="144121" x="3460750" y="4032250"/>
          <p14:tracePt t="144137" x="3460750" y="4067175"/>
          <p14:tracePt t="144154" x="3460750" y="4117975"/>
          <p14:tracePt t="144171" x="3460750" y="4203700"/>
          <p14:tracePt t="144187" x="3460750" y="4257675"/>
          <p14:tracePt t="144204" x="3460750" y="4302125"/>
          <p14:tracePt t="144221" x="3460750" y="4356100"/>
          <p14:tracePt t="144237" x="3460750" y="4378325"/>
          <p14:tracePt t="144253" x="3460750" y="4406900"/>
          <p14:tracePt t="144271" x="3460750" y="4454525"/>
          <p14:tracePt t="144287" x="3460750" y="4498975"/>
          <p14:tracePt t="144304" x="3460750" y="4543425"/>
          <p14:tracePt t="144321" x="3460750" y="4603750"/>
          <p14:tracePt t="144337" x="3463925" y="4635500"/>
          <p14:tracePt t="144354" x="3476625" y="4664075"/>
          <p14:tracePt t="144358" x="3476625" y="4676775"/>
          <p14:tracePt t="144370" x="3486150" y="4699000"/>
          <p14:tracePt t="144386" x="3492500" y="4730750"/>
          <p14:tracePt t="144403" x="3505200" y="4752975"/>
          <p14:tracePt t="144421" x="3517900" y="4810125"/>
          <p14:tracePt t="144437" x="3517900" y="4851400"/>
          <p14:tracePt t="144454" x="3517900" y="4895850"/>
          <p14:tracePt t="144471" x="3530600" y="4946650"/>
          <p14:tracePt t="144487" x="3543300" y="4975225"/>
          <p14:tracePt t="144503" x="3549650" y="4997450"/>
          <p14:tracePt t="144521" x="3552825" y="5019675"/>
          <p14:tracePt t="144536" x="3568700" y="5029200"/>
          <p14:tracePt t="144553" x="3575050" y="5045075"/>
          <p14:tracePt t="144571" x="3590925" y="5086350"/>
          <p14:tracePt t="144586" x="3603625" y="5111750"/>
          <p14:tracePt t="144604" x="3622675" y="5149850"/>
          <p14:tracePt t="144621" x="3638550" y="5175250"/>
          <p14:tracePt t="144637" x="3644900" y="5191125"/>
          <p14:tracePt t="144653" x="3644900" y="5200650"/>
          <p14:tracePt t="144670" x="3654425" y="5210175"/>
          <p14:tracePt t="144687" x="3663950" y="5216525"/>
          <p14:tracePt t="144704" x="3679825" y="5222875"/>
          <p14:tracePt t="144721" x="3695700" y="5241925"/>
          <p14:tracePt t="144737" x="3705225" y="5251450"/>
          <p14:tracePt t="144754" x="3727450" y="5260975"/>
          <p14:tracePt t="144771" x="3752850" y="5273675"/>
          <p14:tracePt t="144786" x="3781425" y="5273675"/>
          <p14:tracePt t="144803" x="3806825" y="5280025"/>
          <p14:tracePt t="144821" x="3854450" y="5299075"/>
          <p14:tracePt t="144837" x="3892550" y="5311775"/>
          <p14:tracePt t="144854" x="3937000" y="5324475"/>
          <p14:tracePt t="144871" x="3994150" y="5330825"/>
          <p14:tracePt t="144887" x="4054475" y="5330825"/>
          <p14:tracePt t="144904" x="4111625" y="5330825"/>
          <p14:tracePt t="144920" x="4191000" y="5330825"/>
          <p14:tracePt t="144937" x="4251325" y="5330825"/>
          <p14:tracePt t="144954" x="4295775" y="5330825"/>
          <p14:tracePt t="144971" x="4365625" y="5330825"/>
          <p14:tracePt t="144987" x="4416425" y="5330825"/>
          <p14:tracePt t="145400" x="4445000" y="5311775"/>
          <p14:tracePt t="145407" x="4473575" y="5289550"/>
          <p14:tracePt t="145421" x="4533900" y="5254625"/>
          <p14:tracePt t="145437" x="4581525" y="5235575"/>
          <p14:tracePt t="145454" x="4603750" y="5222875"/>
          <p14:tracePt t="145486" x="4651375" y="5172075"/>
          <p14:tracePt t="145520" x="4695825" y="5076825"/>
          <p14:tracePt t="145537" x="4705350" y="5051425"/>
          <p14:tracePt t="145554" x="4718050" y="5029200"/>
          <p14:tracePt t="145571" x="4724400" y="5006975"/>
          <p14:tracePt t="145587" x="4740275" y="4997450"/>
          <p14:tracePt t="145603" x="4749800" y="4987925"/>
          <p14:tracePt t="145620" x="4765675" y="4962525"/>
          <p14:tracePt t="145637" x="4775200" y="4937125"/>
          <p14:tracePt t="145654" x="4794250" y="4899025"/>
          <p14:tracePt t="145670" x="4813300" y="4841875"/>
          <p14:tracePt t="145688" x="4826000" y="4819650"/>
          <p14:tracePt t="145704" x="4838700" y="4797425"/>
          <p14:tracePt t="145720" x="4854575" y="4775200"/>
          <p14:tracePt t="145736" x="4864100" y="4759325"/>
          <p14:tracePt t="145753" x="4876800" y="4733925"/>
          <p14:tracePt t="145770" x="4902200" y="4670425"/>
          <p14:tracePt t="145787" x="4924425" y="4594225"/>
          <p14:tracePt t="145804" x="4940300" y="4521200"/>
          <p14:tracePt t="145820" x="4940300" y="4432300"/>
          <p14:tracePt t="145837" x="4940300" y="4403725"/>
          <p14:tracePt t="145854" x="4940300" y="4375150"/>
          <p14:tracePt t="145870" x="4940300" y="4340225"/>
          <p14:tracePt t="145886" x="4940300" y="4289425"/>
          <p14:tracePt t="145903" x="4937125" y="4229100"/>
          <p14:tracePt t="145920" x="4883150" y="4111625"/>
          <p14:tracePt t="145937" x="4851400" y="4035425"/>
          <p14:tracePt t="145954" x="4816475" y="3937000"/>
          <p14:tracePt t="145971" x="4803775" y="3841750"/>
          <p14:tracePt t="145987" x="4803775" y="3813175"/>
          <p14:tracePt t="146003" x="4797425" y="3784600"/>
          <p14:tracePt t="146020" x="4778375" y="3727450"/>
          <p14:tracePt t="146037" x="4752975" y="3689350"/>
          <p14:tracePt t="146054" x="4721225" y="3622675"/>
          <p14:tracePt t="146070" x="4645025" y="3470275"/>
          <p14:tracePt t="146087" x="4616450" y="3390900"/>
          <p14:tracePt t="146104" x="4584700" y="3333750"/>
          <p14:tracePt t="146121" x="4565650" y="3276600"/>
          <p14:tracePt t="146136" x="4546600" y="3244850"/>
          <p14:tracePt t="146153" x="4511675" y="3187700"/>
          <p14:tracePt t="146170" x="4460875" y="3092450"/>
          <p14:tracePt t="146187" x="4432300" y="3025775"/>
          <p14:tracePt t="146204" x="4403725" y="2978150"/>
          <p14:tracePt t="146220" x="4381500" y="2949575"/>
          <p14:tracePt t="146237" x="4371975" y="2933700"/>
          <p14:tracePt t="146254" x="4362450" y="2924175"/>
          <p14:tracePt t="146270" x="4346575" y="2908300"/>
          <p14:tracePt t="146286" x="4337050" y="2898775"/>
          <p14:tracePt t="146303" x="4327525" y="2882900"/>
          <p14:tracePt t="146320" x="4286250" y="2867025"/>
          <p14:tracePt t="146337" x="4264025" y="2860675"/>
          <p14:tracePt t="146354" x="4241800" y="2860675"/>
          <p14:tracePt t="146370" x="4225925" y="2860675"/>
          <p14:tracePt t="146386" x="4216400" y="2860675"/>
          <p14:tracePt t="146404" x="4206875" y="2860675"/>
          <p14:tracePt t="146420" x="4175125" y="2863850"/>
          <p14:tracePt t="146436" x="4149725" y="2873375"/>
          <p14:tracePt t="146453" x="4121150" y="2886075"/>
          <p14:tracePt t="146470" x="4083050" y="2930525"/>
          <p14:tracePt t="146487" x="4051300" y="2949575"/>
          <p14:tracePt t="146503" x="4041775" y="2971800"/>
          <p14:tracePt t="146520" x="4025900" y="2997200"/>
          <p14:tracePt t="146536" x="4006850" y="3016250"/>
          <p14:tracePt t="146553" x="3994150" y="3038475"/>
          <p14:tracePt t="146570" x="3981450" y="3054350"/>
          <p14:tracePt t="146587" x="3971925" y="3063875"/>
          <p14:tracePt t="146604" x="3971925" y="3079750"/>
          <p14:tracePt t="146620" x="3971925" y="3092450"/>
          <p14:tracePt t="146637" x="3971925" y="3105150"/>
          <p14:tracePt t="146841" x="3984625" y="3101975"/>
          <p14:tracePt t="146847" x="4003675" y="3095625"/>
          <p14:tracePt t="146854" x="4022725" y="3089275"/>
          <p14:tracePt t="146870" x="4076700" y="3067050"/>
          <p14:tracePt t="146887" x="4121150" y="3054350"/>
          <p14:tracePt t="146904" x="4159250" y="3041650"/>
          <p14:tracePt t="146906" x="4187825" y="3035300"/>
          <p14:tracePt t="146920" x="4222750" y="3022600"/>
          <p14:tracePt t="146937" x="4260850" y="3022600"/>
          <p14:tracePt t="146954" x="4292600" y="3022600"/>
          <p14:tracePt t="146970" x="4314825" y="3022600"/>
          <p14:tracePt t="146986" x="4346575" y="3025775"/>
          <p14:tracePt t="147003" x="4362450" y="3032125"/>
          <p14:tracePt t="147020" x="4381500" y="3041650"/>
          <p14:tracePt t="147036" x="4406900" y="3054350"/>
          <p14:tracePt t="147054" x="4435475" y="3076575"/>
          <p14:tracePt t="147070" x="4464050" y="3089275"/>
          <p14:tracePt t="147087" x="4489450" y="3105150"/>
          <p14:tracePt t="147104" x="4533900" y="3149600"/>
          <p14:tracePt t="147120" x="4556125" y="3175000"/>
          <p14:tracePt t="147136" x="4587875" y="3206750"/>
          <p14:tracePt t="147153" x="4600575" y="3228975"/>
          <p14:tracePt t="147170" x="4632325" y="3273425"/>
          <p14:tracePt t="147187" x="4664075" y="3298825"/>
          <p14:tracePt t="147204" x="4727575" y="3368675"/>
          <p14:tracePt t="147220" x="4768850" y="3416300"/>
          <p14:tracePt t="147236" x="4822825" y="3479800"/>
          <p14:tracePt t="147254" x="4867275" y="3546475"/>
          <p14:tracePt t="147270" x="4892675" y="3578225"/>
          <p14:tracePt t="147287" x="4905375" y="3606800"/>
          <p14:tracePt t="147304" x="4930775" y="3644900"/>
          <p14:tracePt t="147320" x="4949825" y="3683000"/>
          <p14:tracePt t="147337" x="4975225" y="3727450"/>
          <p14:tracePt t="147354" x="5026025" y="3825875"/>
          <p14:tracePt t="147370" x="5067300" y="3905250"/>
          <p14:tracePt t="147386" x="5080000" y="3978275"/>
          <p14:tracePt t="147404" x="5095875" y="4048125"/>
          <p14:tracePt t="147420" x="5095875" y="4070350"/>
          <p14:tracePt t="147437" x="5095875" y="4102100"/>
          <p14:tracePt t="147454" x="5095875" y="4149725"/>
          <p14:tracePt t="147470" x="5095875" y="4184650"/>
          <p14:tracePt t="147487" x="5108575" y="4257675"/>
          <p14:tracePt t="147504" x="5140325" y="4391025"/>
          <p14:tracePt t="147520" x="5140325" y="4451350"/>
          <p14:tracePt t="147537" x="5140325" y="4479925"/>
          <p14:tracePt t="147554" x="5140325" y="4514850"/>
          <p14:tracePt t="147570" x="5140325" y="4524375"/>
          <p14:tracePt t="147587" x="5140325" y="4552950"/>
          <p14:tracePt t="147604" x="5140325" y="4587875"/>
          <p14:tracePt t="147620" x="5140325" y="4622800"/>
          <p14:tracePt t="147637" x="5140325" y="4660900"/>
          <p14:tracePt t="147654" x="5140325" y="4708525"/>
          <p14:tracePt t="147670" x="5140325" y="4737100"/>
          <p14:tracePt t="147686" x="5127625" y="4746625"/>
          <p14:tracePt t="147704" x="5111750" y="4762500"/>
          <p14:tracePt t="147720" x="5102225" y="4772025"/>
          <p14:tracePt t="147737" x="5092700" y="4794250"/>
          <p14:tracePt t="147754" x="5054600" y="4835525"/>
          <p14:tracePt t="147770" x="5026025" y="4892675"/>
          <p14:tracePt t="147787" x="4991100" y="4949825"/>
          <p14:tracePt t="147804" x="4965700" y="5006975"/>
          <p14:tracePt t="147820" x="4946650" y="5032375"/>
          <p14:tracePt t="147836" x="4937125" y="5060950"/>
          <p14:tracePt t="147854" x="4918075" y="5099050"/>
          <p14:tracePt t="147870" x="4899025" y="5121275"/>
          <p14:tracePt t="147887" x="4867275" y="5146675"/>
          <p14:tracePt t="147904" x="4835525" y="5203825"/>
          <p14:tracePt t="147920" x="4819650" y="5229225"/>
          <p14:tracePt t="147936" x="4806950" y="5251450"/>
          <p14:tracePt t="147953" x="4791075" y="5280025"/>
          <p14:tracePt t="147970" x="4781550" y="5289550"/>
          <p14:tracePt t="147986" x="4775200" y="5299075"/>
          <p14:tracePt t="148004" x="4765675" y="5314950"/>
          <p14:tracePt t="148020" x="4759325" y="5343525"/>
          <p14:tracePt t="148037" x="4759325" y="5365750"/>
          <p14:tracePt t="148054" x="4752975" y="5403850"/>
          <p14:tracePt t="148070" x="4752975" y="5416550"/>
          <p14:tracePt t="148086" x="4749800" y="5426075"/>
          <p14:tracePt t="148103" x="4749800" y="5445125"/>
          <p14:tracePt t="148120" x="4743450" y="5445125"/>
          <p14:tracePt t="148154" x="4733925" y="5448300"/>
          <p14:tracePt t="148170" x="4727575" y="5448300"/>
          <p14:tracePt t="148187" x="4714875" y="5454650"/>
          <p14:tracePt t="148203" x="4702175" y="5461000"/>
          <p14:tracePt t="148219" x="4692650" y="5461000"/>
          <p14:tracePt t="148236" x="4683125" y="5461000"/>
          <p14:tracePt t="148254" x="4664075" y="5461000"/>
          <p14:tracePt t="148270" x="4648200" y="5461000"/>
          <p14:tracePt t="148287" x="4619625" y="5461000"/>
          <p14:tracePt t="148304" x="4556125" y="5461000"/>
          <p14:tracePt t="148320" x="4502150" y="5467350"/>
          <p14:tracePt t="148337" x="4457700" y="5473700"/>
          <p14:tracePt t="148353" x="4397375" y="5480050"/>
          <p14:tracePt t="148370" x="4359275" y="5480050"/>
          <p14:tracePt t="148386" x="4298950" y="5476875"/>
          <p14:tracePt t="148403" x="4197350" y="5454650"/>
          <p14:tracePt t="148420" x="4133850" y="5441950"/>
          <p14:tracePt t="148436" x="4076700" y="5410200"/>
          <p14:tracePt t="148438" x="4057650" y="5403850"/>
          <p14:tracePt t="148453" x="4013200" y="5384800"/>
          <p14:tracePt t="148469" x="3975100" y="5353050"/>
          <p14:tracePt t="148486" x="3933825" y="5327650"/>
          <p14:tracePt t="148503" x="3889375" y="5283200"/>
          <p14:tracePt t="148520" x="3867150" y="5257800"/>
          <p14:tracePt t="148537" x="3841750" y="5226050"/>
          <p14:tracePt t="148553" x="3803650" y="5203825"/>
          <p14:tracePt t="148570" x="3794125" y="5194300"/>
          <p14:tracePt t="148587" x="3784600" y="5184775"/>
          <p14:tracePt t="148603" x="3765550" y="5168900"/>
          <p14:tracePt t="148620" x="3756025" y="5162550"/>
          <p14:tracePt t="148636" x="3746500" y="5159375"/>
          <p14:tracePt t="148653" x="3736975" y="5143500"/>
          <p14:tracePt t="148670" x="3736975" y="5127625"/>
          <p14:tracePt t="148686" x="3736975" y="5108575"/>
          <p14:tracePt t="148703" x="3736975" y="5051425"/>
          <p14:tracePt t="148720" x="3736975" y="5016500"/>
          <p14:tracePt t="148737" x="3736975" y="4987925"/>
          <p14:tracePt t="148753" x="3736975" y="4940300"/>
          <p14:tracePt t="148769" x="3736975" y="4895850"/>
          <p14:tracePt t="148786" x="3736975" y="4851400"/>
          <p14:tracePt t="148803" x="3740150" y="4733925"/>
          <p14:tracePt t="148820" x="3740150" y="4629150"/>
          <p14:tracePt t="148836" x="3756025" y="4521200"/>
          <p14:tracePt t="148853" x="3781425" y="4378325"/>
          <p14:tracePt t="148870" x="3794125" y="4321175"/>
          <p14:tracePt t="148886" x="3806825" y="4286250"/>
          <p14:tracePt t="148904" x="3819525" y="4251325"/>
          <p14:tracePt t="148920" x="3819525" y="4213225"/>
          <p14:tracePt t="148937" x="3819525" y="4178300"/>
          <p14:tracePt t="148940" x="3819525" y="4152900"/>
          <p14:tracePt t="148954" x="3819525" y="4108450"/>
          <p14:tracePt t="148970" x="3810000" y="4044950"/>
          <p14:tracePt t="148987" x="3787775" y="3981450"/>
          <p14:tracePt t="149003" x="3771900" y="3898900"/>
          <p14:tracePt t="149019" x="3771900" y="3860800"/>
          <p14:tracePt t="149036" x="3771900" y="3838575"/>
          <p14:tracePt t="149053" x="3771900" y="3800475"/>
          <p14:tracePt t="149070" x="3771900" y="3771900"/>
          <p14:tracePt t="149087" x="3771900" y="3740150"/>
          <p14:tracePt t="149103" x="3771900" y="3670300"/>
          <p14:tracePt t="149120" x="3771900" y="3619500"/>
          <p14:tracePt t="149137" x="3765550" y="3575050"/>
          <p14:tracePt t="149153" x="3765550" y="3540125"/>
          <p14:tracePt t="149169" x="3765550" y="3527425"/>
          <p14:tracePt t="149186" x="3765550" y="3511550"/>
          <p14:tracePt t="149203" x="3765550" y="3486150"/>
          <p14:tracePt t="149220" x="3765550" y="3454400"/>
          <p14:tracePt t="149237" x="3765550" y="3435350"/>
          <p14:tracePt t="149254" x="3765550" y="3378200"/>
          <p14:tracePt t="149270" x="3765550" y="3343275"/>
          <p14:tracePt t="149286" x="3765550" y="3321050"/>
          <p14:tracePt t="149303" x="3765550" y="3298825"/>
          <p14:tracePt t="149320" x="3765550" y="3289300"/>
          <p14:tracePt t="149337" x="3765550" y="3279775"/>
          <p14:tracePt t="149353" x="3765550" y="3267075"/>
          <p14:tracePt t="149370" x="3765550" y="3251200"/>
          <p14:tracePt t="149388" x="3765550" y="3235325"/>
          <p14:tracePt t="149403" x="3765550" y="3225800"/>
          <p14:tracePt t="149419" x="3771900" y="3225800"/>
          <p14:tracePt t="149436" x="3778250" y="3216275"/>
          <p14:tracePt t="149439" x="3781425" y="3216275"/>
          <p14:tracePt t="149453" x="3797300" y="3213100"/>
          <p14:tracePt t="149470" x="3806825" y="3197225"/>
          <p14:tracePt t="149486" x="3822700" y="3184525"/>
          <p14:tracePt t="149503" x="3851275" y="3165475"/>
          <p14:tracePt t="149520" x="3873500" y="3133725"/>
          <p14:tracePt t="149538" x="3889375" y="3117850"/>
          <p14:tracePt t="149553" x="3911600" y="3101975"/>
          <p14:tracePt t="149570" x="3927475" y="3086100"/>
          <p14:tracePt t="149586" x="3959225" y="3073400"/>
          <p14:tracePt t="149603" x="3975100" y="3073400"/>
          <p14:tracePt t="149620" x="3984625" y="3073400"/>
          <p14:tracePt t="149636" x="3994150" y="3073400"/>
          <p14:tracePt t="149653" x="3997325" y="3073400"/>
          <p14:tracePt t="149670" x="4006850" y="3073400"/>
          <p14:tracePt t="149687" x="4022725" y="3073400"/>
          <p14:tracePt t="149703" x="4032250" y="3073400"/>
          <p14:tracePt t="153115" x="4025900" y="3086100"/>
          <p14:tracePt t="153121" x="4013200" y="3098800"/>
          <p14:tracePt t="153136" x="4000500" y="3130550"/>
          <p14:tracePt t="153153" x="3987800" y="3152775"/>
          <p14:tracePt t="153169" x="3971925" y="3165475"/>
          <p14:tracePt t="153186" x="3956050" y="3197225"/>
          <p14:tracePt t="153203" x="3956050" y="3219450"/>
          <p14:tracePt t="153236" x="3943350" y="3321050"/>
          <p14:tracePt t="153269" x="3917950" y="3387725"/>
          <p14:tracePt t="153286" x="3908425" y="3416300"/>
          <p14:tracePt t="153302" x="3908425" y="3432175"/>
          <p14:tracePt t="153320" x="3902075" y="3451225"/>
          <p14:tracePt t="153336" x="3902075" y="3479800"/>
          <p14:tracePt t="153353" x="3902075" y="3517900"/>
          <p14:tracePt t="153370" x="3902075" y="3578225"/>
          <p14:tracePt t="153386" x="3902075" y="3622675"/>
          <p14:tracePt t="153403" x="3902075" y="3644900"/>
          <p14:tracePt t="153420" x="3902075" y="3663950"/>
          <p14:tracePt t="153436" x="3902075" y="3673475"/>
          <p14:tracePt t="153452" x="3902075" y="3686175"/>
          <p14:tracePt t="153469" x="3898900" y="3686175"/>
          <p14:tracePt t="153486" x="3898900" y="3689350"/>
          <p14:tracePt t="153828" x="3873500" y="3695700"/>
          <p14:tracePt t="153835" x="3848100" y="3702050"/>
          <p14:tracePt t="153843" x="3810000" y="3708400"/>
          <p14:tracePt t="153852" x="3790950" y="3714750"/>
          <p14:tracePt t="153870" x="3736975" y="3714750"/>
          <p14:tracePt t="153886" x="3708400" y="3714750"/>
          <p14:tracePt t="153903" x="3692525" y="3714750"/>
          <p14:tracePt t="153936" x="3673475" y="3714750"/>
          <p14:tracePt t="154014" x="3673475" y="3708400"/>
          <p14:tracePt t="154020" x="3673475" y="3705225"/>
          <p14:tracePt t="154027" x="3673475" y="3698875"/>
          <p14:tracePt t="154036" x="3673475" y="3695700"/>
          <p14:tracePt t="154053" x="3673475" y="3689350"/>
          <p14:tracePt t="154070" x="3673475" y="3686175"/>
          <p14:tracePt t="154086" x="3673475" y="3679825"/>
          <p14:tracePt t="154103" x="3673475" y="3673475"/>
          <p14:tracePt t="154120" x="3673475" y="3660775"/>
          <p14:tracePt t="154136" x="3673475" y="3644900"/>
          <p14:tracePt t="154152" x="3673475" y="3635375"/>
          <p14:tracePt t="154170" x="3673475" y="3619500"/>
          <p14:tracePt t="154186" x="3673475" y="3609975"/>
          <p14:tracePt t="154203" x="3673475" y="3600450"/>
          <p14:tracePt t="154220" x="3673475" y="3594100"/>
          <p14:tracePt t="154236" x="3673475" y="3590925"/>
          <p14:tracePt t="154253" x="3679825" y="3581400"/>
          <p14:tracePt t="154270" x="3689350" y="3565525"/>
          <p14:tracePt t="154286" x="3698875" y="3536950"/>
          <p14:tracePt t="154302" x="3717925" y="3514725"/>
          <p14:tracePt t="154320" x="3733800" y="3479800"/>
          <p14:tracePt t="154336" x="3740150" y="3470275"/>
          <p14:tracePt t="154353" x="3740150" y="3457575"/>
          <p14:tracePt t="154370" x="3740150" y="3448050"/>
          <p14:tracePt t="154386" x="3740150" y="3438525"/>
          <p14:tracePt t="154403" x="3740150" y="3429000"/>
          <p14:tracePt t="154420" x="3746500" y="3419475"/>
          <p14:tracePt t="154435" x="3746500" y="3409950"/>
          <p14:tracePt t="154453" x="3746500" y="3403600"/>
          <p14:tracePt t="154469" x="3749675" y="3390900"/>
          <p14:tracePt t="154486" x="3756025" y="3384550"/>
          <p14:tracePt t="154503" x="3756025" y="3381375"/>
          <p14:tracePt t="154519" x="3759200" y="3365500"/>
          <p14:tracePt t="154535" x="3771900" y="3355975"/>
          <p14:tracePt t="154552" x="3781425" y="3340100"/>
          <p14:tracePt t="154569" x="3797300" y="3311525"/>
          <p14:tracePt t="154586" x="3803650" y="3282950"/>
          <p14:tracePt t="154603" x="3810000" y="3260725"/>
          <p14:tracePt t="154620" x="3832225" y="3238500"/>
          <p14:tracePt t="154636" x="3835400" y="3222625"/>
          <p14:tracePt t="154653" x="3841750" y="3213100"/>
          <p14:tracePt t="154669" x="3857625" y="3197225"/>
          <p14:tracePt t="154685" x="3860800" y="3187700"/>
          <p14:tracePt t="154702" x="3867150" y="3171825"/>
          <p14:tracePt t="154719" x="3876675" y="3155950"/>
          <p14:tracePt t="154735" x="3879850" y="3146425"/>
          <p14:tracePt t="154753" x="3886200" y="3146425"/>
          <p14:tracePt t="154769" x="3898900" y="3136900"/>
          <p14:tracePt t="154785" x="3914775" y="3127375"/>
          <p14:tracePt t="154803" x="3924300" y="3127375"/>
          <p14:tracePt t="154819" x="3940175" y="3127375"/>
          <p14:tracePt t="154835" x="3949700" y="3127375"/>
          <p14:tracePt t="154852" x="3956050" y="3127375"/>
          <p14:tracePt t="154870" x="3975100" y="3127375"/>
          <p14:tracePt t="154886" x="3984625" y="3121025"/>
          <p14:tracePt t="154903" x="3994150" y="3121025"/>
          <p14:tracePt t="154919" x="4019550" y="3111500"/>
          <p14:tracePt t="154936" x="4041775" y="3111500"/>
          <p14:tracePt t="154953" x="4051300" y="3111500"/>
          <p14:tracePt t="154969" x="4073525" y="3111500"/>
          <p14:tracePt t="154986" x="4083050" y="3111500"/>
          <p14:tracePt t="155002" x="4092575" y="3111500"/>
          <p14:tracePt t="155019" x="4105275" y="3111500"/>
          <p14:tracePt t="155036" x="4121150" y="3111500"/>
          <p14:tracePt t="155053" x="4143375" y="3111500"/>
          <p14:tracePt t="155069" x="4184650" y="3111500"/>
          <p14:tracePt t="155086" x="4200525" y="3111500"/>
          <p14:tracePt t="155102" x="4210050" y="3111500"/>
          <p14:tracePt t="155119" x="4229100" y="3111500"/>
          <p14:tracePt t="155136" x="4244975" y="3121025"/>
          <p14:tracePt t="155153" x="4254500" y="3121025"/>
          <p14:tracePt t="155169" x="4273550" y="3124200"/>
          <p14:tracePt t="155186" x="4286250" y="3133725"/>
          <p14:tracePt t="155203" x="4302125" y="3133725"/>
          <p14:tracePt t="155219" x="4314825" y="3133725"/>
          <p14:tracePt t="155235" x="4330700" y="3140075"/>
          <p14:tracePt t="155252" x="4340225" y="3140075"/>
          <p14:tracePt t="155269" x="4356100" y="3140075"/>
          <p14:tracePt t="155286" x="4365625" y="3140075"/>
          <p14:tracePt t="155303" x="4381500" y="3140075"/>
          <p14:tracePt t="155319" x="4394200" y="3155950"/>
          <p14:tracePt t="155336" x="4403725" y="3159125"/>
          <p14:tracePt t="155352" x="4413250" y="3165475"/>
          <p14:tracePt t="155369" x="4435475" y="3165475"/>
          <p14:tracePt t="155385" x="4445000" y="3168650"/>
          <p14:tracePt t="155403" x="4460875" y="3175000"/>
          <p14:tracePt t="155419" x="4495800" y="3190875"/>
          <p14:tracePt t="155436" x="4511675" y="3200400"/>
          <p14:tracePt t="155453" x="4540250" y="3213100"/>
          <p14:tracePt t="155470" x="4562475" y="3228975"/>
          <p14:tracePt t="155486" x="4572000" y="3244850"/>
          <p14:tracePt t="155502" x="4581525" y="3251200"/>
          <p14:tracePt t="155519" x="4600575" y="3254375"/>
          <p14:tracePt t="155535" x="4613275" y="3260725"/>
          <p14:tracePt t="155552" x="4622800" y="3270250"/>
          <p14:tracePt t="155569" x="4632325" y="3289300"/>
          <p14:tracePt t="155586" x="4641850" y="3302000"/>
          <p14:tracePt t="155603" x="4648200" y="3311525"/>
          <p14:tracePt t="155620" x="4648200" y="3314700"/>
          <p14:tracePt t="155636" x="4648200" y="3321050"/>
          <p14:tracePt t="155654" x="4648200" y="3324225"/>
          <p14:tracePt t="155669" x="4651375" y="3340100"/>
          <p14:tracePt t="155686" x="4657725" y="3349625"/>
          <p14:tracePt t="155703" x="4667250" y="3359150"/>
          <p14:tracePt t="155719" x="4676775" y="3375025"/>
          <p14:tracePt t="155736" x="4679950" y="3390900"/>
          <p14:tracePt t="155753" x="4692650" y="3400425"/>
          <p14:tracePt t="155769" x="4692650" y="3416300"/>
          <p14:tracePt t="155802" x="4692650" y="3419475"/>
          <p14:tracePt t="155819" x="4692650" y="3429000"/>
          <p14:tracePt t="155836" x="4692650" y="3444875"/>
          <p14:tracePt t="155853" x="4699000" y="3454400"/>
          <p14:tracePt t="155869" x="4708525" y="3470275"/>
          <p14:tracePt t="155886" x="4711700" y="3479800"/>
          <p14:tracePt t="155903" x="4711700" y="3492500"/>
          <p14:tracePt t="155919" x="4711700" y="3505200"/>
          <p14:tracePt t="155935" x="4711700" y="3514725"/>
          <p14:tracePt t="155952" x="4711700" y="3524250"/>
          <p14:tracePt t="155969" x="4718050" y="3543300"/>
          <p14:tracePt t="155986" x="4721225" y="3552825"/>
          <p14:tracePt t="156004" x="4727575" y="3562350"/>
          <p14:tracePt t="156398" x="4724400" y="3556000"/>
          <p14:tracePt t="156405" x="4718050" y="3543300"/>
          <p14:tracePt t="156420" x="4702175" y="3527425"/>
          <p14:tracePt t="156454" x="4641850" y="3467100"/>
          <p14:tracePt t="156486" x="4568825" y="3394075"/>
          <p14:tracePt t="156503" x="4518025" y="3349625"/>
          <p14:tracePt t="156519" x="4498975" y="3324225"/>
          <p14:tracePt t="156535" x="4489450" y="3314700"/>
          <p14:tracePt t="156553" x="4473575" y="3308350"/>
          <p14:tracePt t="156569" x="4460875" y="3308350"/>
          <p14:tracePt t="156585" x="4451350" y="3308350"/>
          <p14:tracePt t="156603" x="4435475" y="3308350"/>
          <p14:tracePt t="156619" x="4413250" y="3308350"/>
          <p14:tracePt t="156636" x="4403725" y="3308350"/>
          <p14:tracePt t="156654" x="4391025" y="3305175"/>
          <p14:tracePt t="156669" x="4378325" y="3305175"/>
          <p14:tracePt t="156686" x="4365625" y="3305175"/>
          <p14:tracePt t="156704" x="4349750" y="3298825"/>
          <p14:tracePt t="156720" x="4340225" y="3282950"/>
          <p14:tracePt t="156736" x="4324350" y="3273425"/>
          <p14:tracePt t="156753" x="4283075" y="3254375"/>
          <p14:tracePt t="156769" x="4257675" y="3251200"/>
          <p14:tracePt t="156786" x="4241800" y="3238500"/>
          <p14:tracePt t="156804" x="4229100" y="3238500"/>
          <p14:tracePt t="156820" x="4219575" y="3238500"/>
          <p14:tracePt t="156836" x="4210050" y="3238500"/>
          <p14:tracePt t="156854" x="4175125" y="3238500"/>
          <p14:tracePt t="156870" x="4140200" y="3238500"/>
          <p14:tracePt t="156885" x="4086225" y="3241675"/>
          <p14:tracePt t="156903" x="4006850" y="3263900"/>
          <p14:tracePt t="156919" x="3968750" y="3276600"/>
          <p14:tracePt t="156935" x="3937000" y="3286125"/>
          <p14:tracePt t="156953" x="3902075" y="3317875"/>
          <p14:tracePt t="156969" x="3854450" y="3352800"/>
          <p14:tracePt t="156985" x="3781425" y="3406775"/>
          <p14:tracePt t="157003" x="3638550" y="3517900"/>
          <p14:tracePt t="157019" x="3556000" y="3575050"/>
          <p14:tracePt t="157035" x="3495675" y="3619500"/>
          <p14:tracePt t="157053" x="3454400" y="3644900"/>
          <p14:tracePt t="157069" x="3438525" y="3654425"/>
          <p14:tracePt t="157085" x="3429000" y="3670300"/>
          <p14:tracePt t="157103" x="3429000" y="3683000"/>
          <p14:tracePt t="157119" x="3429000" y="3692525"/>
          <p14:tracePt t="157382" x="3441700" y="3692525"/>
          <p14:tracePt t="157390" x="3460750" y="3686175"/>
          <p14:tracePt t="157403" x="3505200" y="3679825"/>
          <p14:tracePt t="157419" x="3549650" y="3679825"/>
          <p14:tracePt t="157436" x="3584575" y="3679825"/>
          <p14:tracePt t="157453" x="3679825" y="3683000"/>
          <p14:tracePt t="157469" x="3717925" y="3695700"/>
          <p14:tracePt t="157486" x="3756025" y="3708400"/>
          <p14:tracePt t="157490" x="3768725" y="3714750"/>
          <p14:tracePt t="157503" x="3778250" y="3724275"/>
          <p14:tracePt t="157519" x="3787775" y="3733800"/>
          <p14:tracePt t="157535" x="3797300" y="3733800"/>
          <p14:tracePt t="157552" x="3806825" y="3733800"/>
          <p14:tracePt t="157569" x="3819525" y="3749675"/>
          <p14:tracePt t="157585" x="3841750" y="3759200"/>
          <p14:tracePt t="157602" x="3876675" y="3778250"/>
          <p14:tracePt t="157619" x="3886200" y="3778250"/>
          <p14:tracePt t="157636" x="3892550" y="3778250"/>
          <p14:tracePt t="157669" x="3892550" y="3775075"/>
          <p14:tracePt t="157686" x="3886200" y="3765550"/>
          <p14:tracePt t="157702" x="3886200" y="3762375"/>
          <p14:tracePt t="157753" x="3879850" y="3762375"/>
          <p14:tracePt t="157760" x="3876675" y="3762375"/>
          <p14:tracePt t="157768" x="3870325" y="3756025"/>
          <p14:tracePt t="157785" x="3860800" y="3740150"/>
          <p14:tracePt t="157802" x="3819525" y="3724275"/>
          <p14:tracePt t="157819" x="3790950" y="3711575"/>
          <p14:tracePt t="157835" x="3765550" y="3692525"/>
          <p14:tracePt t="157852" x="3743325" y="3676650"/>
          <p14:tracePt t="157869" x="3727450" y="3673475"/>
          <p14:tracePt t="157886" x="3717925" y="3673475"/>
          <p14:tracePt t="157903" x="3705225" y="3673475"/>
          <p14:tracePt t="157919" x="3695700" y="3673475"/>
          <p14:tracePt t="157936" x="3679825" y="3673475"/>
          <p14:tracePt t="157953" x="3663950" y="3673475"/>
          <p14:tracePt t="157969" x="3654425" y="3673475"/>
          <p14:tracePt t="157985" x="3644900" y="3673475"/>
          <p14:tracePt t="158002" x="3629025" y="3673475"/>
          <p14:tracePt t="158068" x="3632200" y="3673475"/>
          <p14:tracePt t="158075" x="3641725" y="3673475"/>
          <p14:tracePt t="158086" x="3648075" y="3673475"/>
          <p14:tracePt t="158103" x="3686175" y="3660775"/>
          <p14:tracePt t="158119" x="3733800" y="3632200"/>
          <p14:tracePt t="158135" x="3781425" y="3606800"/>
          <p14:tracePt t="158152" x="3848100" y="3559175"/>
          <p14:tracePt t="158168" x="3886200" y="3527425"/>
          <p14:tracePt t="158185" x="3921125" y="3479800"/>
          <p14:tracePt t="158202" x="3968750" y="3413125"/>
          <p14:tracePt t="158219" x="3984625" y="3387725"/>
          <p14:tracePt t="158236" x="3997325" y="3365500"/>
          <p14:tracePt t="158252" x="4013200" y="3349625"/>
          <p14:tracePt t="158269" x="4013200" y="3340100"/>
          <p14:tracePt t="158467" x="4003675" y="3343275"/>
          <p14:tracePt t="158475" x="3990975" y="3349625"/>
          <p14:tracePt t="158486" x="3981450" y="3352800"/>
          <p14:tracePt t="158503" x="3937000" y="3390900"/>
          <p14:tracePt t="158520" x="3889375" y="3419475"/>
          <p14:tracePt t="158535" x="3867150" y="3441700"/>
          <p14:tracePt t="158552" x="3829050" y="3467100"/>
          <p14:tracePt t="158568" x="3819525" y="3476625"/>
          <p14:tracePt t="158586" x="3810000" y="3486150"/>
          <p14:tracePt t="158602" x="3797300" y="3495675"/>
          <p14:tracePt t="158619" x="3781425" y="3495675"/>
          <p14:tracePt t="158636" x="3775075" y="3495675"/>
          <p14:tracePt t="158669" x="3765550" y="3495675"/>
          <p14:tracePt t="158709" x="3765550" y="3492500"/>
          <p14:tracePt t="158718" x="3765550" y="3489325"/>
          <p14:tracePt t="158735" x="3765550" y="3479800"/>
          <p14:tracePt t="158752" x="3765550" y="3457575"/>
          <p14:tracePt t="158769" x="3765550" y="3432175"/>
          <p14:tracePt t="158786" x="3765550" y="3422650"/>
          <p14:tracePt t="158802" x="3765550" y="3387725"/>
          <p14:tracePt t="158818" x="3759200" y="3371850"/>
          <p14:tracePt t="158835" x="3759200" y="3352800"/>
          <p14:tracePt t="158852" x="3759200" y="3317875"/>
          <p14:tracePt t="158869" x="3759200" y="3308350"/>
          <p14:tracePt t="158886" x="3759200" y="3298825"/>
          <p14:tracePt t="158919" x="3759200" y="3289300"/>
          <p14:tracePt t="158936" x="3759200" y="3282950"/>
          <p14:tracePt t="158952" x="3759200" y="3273425"/>
          <p14:tracePt t="158968" x="3759200" y="3263900"/>
          <p14:tracePt t="158985" x="3762375" y="3254375"/>
          <p14:tracePt t="158989" x="3765550" y="3248025"/>
          <p14:tracePt t="159002" x="3778250" y="3232150"/>
          <p14:tracePt t="159019" x="3800475" y="3222625"/>
          <p14:tracePt t="159035" x="3822700" y="3209925"/>
          <p14:tracePt t="159052" x="3863975" y="3194050"/>
          <p14:tracePt t="159069" x="3883025" y="3175000"/>
          <p14:tracePt t="159086" x="3908425" y="3159125"/>
          <p14:tracePt t="159102" x="3924300" y="3149600"/>
          <p14:tracePt t="159118" x="3933825" y="3140075"/>
          <p14:tracePt t="159135" x="3965575" y="3121025"/>
          <p14:tracePt t="159152" x="3990975" y="3105150"/>
          <p14:tracePt t="159169" x="4022725" y="3092450"/>
          <p14:tracePt t="159186" x="4038600" y="3082925"/>
          <p14:tracePt t="159203" x="4054475" y="3063875"/>
          <p14:tracePt t="159219" x="4064000" y="3063875"/>
          <p14:tracePt t="159235" x="4086225" y="3063875"/>
          <p14:tracePt t="159252" x="4111625" y="3063875"/>
          <p14:tracePt t="159269" x="4140200" y="3057525"/>
          <p14:tracePt t="159286" x="4152900" y="3051175"/>
          <p14:tracePt t="159302" x="4187825" y="3044825"/>
          <p14:tracePt t="159319" x="4203700" y="3044825"/>
          <p14:tracePt t="159335" x="4222750" y="3044825"/>
          <p14:tracePt t="159353" x="4264025" y="3044825"/>
          <p14:tracePt t="159368" x="4292600" y="3044825"/>
          <p14:tracePt t="159385" x="4330700" y="3048000"/>
          <p14:tracePt t="159402" x="4394200" y="3067050"/>
          <p14:tracePt t="159419" x="4432300" y="3086100"/>
          <p14:tracePt t="159437" x="4476750" y="3105150"/>
          <p14:tracePt t="159452" x="4505325" y="3117850"/>
          <p14:tracePt t="159469" x="4537075" y="3130550"/>
          <p14:tracePt t="159487" x="4572000" y="3152775"/>
          <p14:tracePt t="159502" x="4581525" y="3162300"/>
          <p14:tracePt t="159518" x="4591050" y="3162300"/>
          <p14:tracePt t="159535" x="4606925" y="3168650"/>
          <p14:tracePt t="159568" x="4613275" y="3171825"/>
          <p14:tracePt t="159586" x="4625975" y="3178175"/>
          <p14:tracePt t="159602" x="4635500" y="3194050"/>
          <p14:tracePt t="159619" x="4651375" y="3203575"/>
          <p14:tracePt t="159636" x="4667250" y="3219450"/>
          <p14:tracePt t="159652" x="4676775" y="3228975"/>
          <p14:tracePt t="159668" x="4686300" y="3228975"/>
          <p14:tracePt t="159759" x="4686300" y="3232150"/>
          <p14:tracePt t="159772" x="4692650" y="3232150"/>
          <p14:tracePt t="160208" x="4683125" y="3232150"/>
          <p14:tracePt t="160215" x="4667250" y="3232150"/>
          <p14:tracePt t="160223" x="4648200" y="3232150"/>
          <p14:tracePt t="160236" x="4603750" y="3232150"/>
          <p14:tracePt t="160252" x="4552950" y="3232150"/>
          <p14:tracePt t="160269" x="4492625" y="3232150"/>
          <p14:tracePt t="160286" x="4397375" y="3232150"/>
          <p14:tracePt t="160319" x="4235450" y="3232150"/>
          <p14:tracePt t="160351" x="3930650" y="3267075"/>
          <p14:tracePt t="160370" x="3838575" y="3273425"/>
          <p14:tracePt t="160386" x="3733800" y="3305175"/>
          <p14:tracePt t="160402" x="3689350" y="3317875"/>
          <p14:tracePt t="160419" x="3651250" y="3343275"/>
          <p14:tracePt t="160436" x="3556000" y="3394075"/>
          <p14:tracePt t="160452" x="3505200" y="3444875"/>
          <p14:tracePt t="160469" x="3444875" y="3489325"/>
          <p14:tracePt t="160485" x="3375025" y="3546475"/>
          <p14:tracePt t="160502" x="3343275" y="3571875"/>
          <p14:tracePt t="160518" x="3324225" y="3603625"/>
          <p14:tracePt t="160521" x="3321050" y="3606800"/>
          <p14:tracePt t="160535" x="3311525" y="3622675"/>
          <p14:tracePt t="160552" x="3298825" y="3644900"/>
          <p14:tracePt t="160568" x="3289300" y="3667125"/>
          <p14:tracePt t="160585" x="3263900" y="3724275"/>
          <p14:tracePt t="160601" x="3251200" y="3749675"/>
          <p14:tracePt t="160618" x="3232150" y="3771900"/>
          <p14:tracePt t="160635" x="3216275" y="3794125"/>
          <p14:tracePt t="160652" x="3216275" y="3816350"/>
          <p14:tracePt t="160669" x="3216275" y="3838575"/>
          <p14:tracePt t="160686" x="3232150" y="3879850"/>
          <p14:tracePt t="160702" x="3257550" y="3911600"/>
          <p14:tracePt t="160719" x="3276600" y="3949700"/>
          <p14:tracePt t="160735" x="3295650" y="3994150"/>
          <p14:tracePt t="160752" x="3308350" y="4016375"/>
          <p14:tracePt t="160768" x="3321050" y="4048125"/>
          <p14:tracePt t="160785" x="3343275" y="4083050"/>
          <p14:tracePt t="160802" x="3368675" y="4114800"/>
          <p14:tracePt t="160818" x="3387725" y="4137025"/>
          <p14:tracePt t="160836" x="3403600" y="4181475"/>
          <p14:tracePt t="160852" x="3422650" y="4197350"/>
          <p14:tracePt t="160869" x="3432175" y="4206875"/>
          <p14:tracePt t="160885" x="3441700" y="4229100"/>
          <p14:tracePt t="160902" x="3451225" y="4229100"/>
          <p14:tracePt t="160919" x="3460750" y="4229100"/>
          <p14:tracePt t="160935" x="3482975" y="4229100"/>
          <p14:tracePt t="160952" x="3492500" y="4229100"/>
          <p14:tracePt t="160969" x="3495675" y="4229100"/>
          <p14:tracePt t="161243" x="3514725" y="4206875"/>
          <p14:tracePt t="161250" x="3530600" y="4168775"/>
          <p14:tracePt t="161257" x="3556000" y="4117975"/>
          <p14:tracePt t="161269" x="3584575" y="4044950"/>
          <p14:tracePt t="161285" x="3705225" y="3803650"/>
          <p14:tracePt t="161302" x="3768725" y="3648075"/>
          <p14:tracePt t="161318" x="3832225" y="3492500"/>
          <p14:tracePt t="161336" x="3898900" y="3330575"/>
          <p14:tracePt t="161352" x="3911600" y="3276600"/>
          <p14:tracePt t="161368" x="3927475" y="3232150"/>
          <p14:tracePt t="161386" x="3930650" y="3181350"/>
          <p14:tracePt t="161402" x="3943350" y="3159125"/>
          <p14:tracePt t="161418" x="3949700" y="3136900"/>
          <p14:tracePt t="161435" x="3959225" y="3108325"/>
          <p14:tracePt t="161451" x="3959225" y="3098800"/>
          <p14:tracePt t="161468" x="3965575" y="3089275"/>
          <p14:tracePt t="161485" x="3965575" y="3070225"/>
          <p14:tracePt t="161502" x="3965575" y="3063875"/>
          <p14:tracePt t="161571" x="3965575" y="3060700"/>
          <p14:tracePt t="161799" x="3968750" y="3060700"/>
          <p14:tracePt t="161805" x="3978275" y="3060700"/>
          <p14:tracePt t="161818" x="3984625" y="3060700"/>
          <p14:tracePt t="161835" x="4000500" y="3060700"/>
          <p14:tracePt t="161851" x="4010025" y="3060700"/>
          <p14:tracePt t="161928" x="4013200" y="3060700"/>
          <p14:tracePt t="162135" x="3990975" y="3079750"/>
          <p14:tracePt t="162142" x="3952875" y="3105150"/>
          <p14:tracePt t="162152" x="3930650" y="3124200"/>
          <p14:tracePt t="162169" x="3879850" y="3178175"/>
          <p14:tracePt t="162202" x="3762375" y="3317875"/>
          <p14:tracePt t="162235" x="3644900" y="3451225"/>
          <p14:tracePt t="162252" x="3619500" y="3482975"/>
          <p14:tracePt t="162269" x="3587750" y="3521075"/>
          <p14:tracePt t="162285" x="3578225" y="3536950"/>
          <p14:tracePt t="162302" x="3568700" y="3559175"/>
          <p14:tracePt t="162319" x="3546475" y="3584575"/>
          <p14:tracePt t="162335" x="3533775" y="3616325"/>
          <p14:tracePt t="162352" x="3521075" y="3638550"/>
          <p14:tracePt t="162369" x="3502025" y="3683000"/>
          <p14:tracePt t="162385" x="3486150" y="3692525"/>
          <p14:tracePt t="162402" x="3476625" y="3702050"/>
          <p14:tracePt t="162419" x="3463925" y="3721100"/>
          <p14:tracePt t="162435" x="3454400" y="3733800"/>
          <p14:tracePt t="162453" x="3438525" y="3743325"/>
          <p14:tracePt t="162470" x="3429000" y="3756025"/>
          <p14:tracePt t="162486" x="3429000" y="3771900"/>
          <p14:tracePt t="162502" x="3429000" y="3781425"/>
          <p14:tracePt t="162519" x="3429000" y="3797300"/>
          <p14:tracePt t="162535" x="3429000" y="3806825"/>
          <p14:tracePt t="162552" x="3429000" y="3822700"/>
          <p14:tracePt t="162569" x="3429000" y="3841750"/>
          <p14:tracePt t="162585" x="3429000" y="3863975"/>
          <p14:tracePt t="162602" x="3429000" y="3902075"/>
          <p14:tracePt t="162619" x="3429000" y="3940175"/>
          <p14:tracePt t="162635" x="3429000" y="3956050"/>
          <p14:tracePt t="162652" x="3429000" y="3965575"/>
          <p14:tracePt t="162669" x="3429000" y="3981450"/>
          <p14:tracePt t="162685" x="3429000" y="3997325"/>
          <p14:tracePt t="162702" x="3429000" y="4000500"/>
          <p14:tracePt t="162756" x="3429000" y="4006850"/>
          <p14:tracePt t="163062" x="3429000" y="4035425"/>
          <p14:tracePt t="163069" x="3438525" y="4086225"/>
          <p14:tracePt t="163076" x="3444875" y="4121150"/>
          <p14:tracePt t="163085" x="3444875" y="4156075"/>
          <p14:tracePt t="163102" x="3444875" y="4194175"/>
          <p14:tracePt t="163118" x="3444875" y="4264025"/>
          <p14:tracePt t="163135" x="3444875" y="4324350"/>
          <p14:tracePt t="163168" x="3444875" y="4454525"/>
          <p14:tracePt t="163202" x="3444875" y="4518025"/>
          <p14:tracePt t="163219" x="3444875" y="4559300"/>
          <p14:tracePt t="163235" x="3444875" y="4587875"/>
          <p14:tracePt t="163252" x="3444875" y="4610100"/>
          <p14:tracePt t="163269" x="3451225" y="4651375"/>
          <p14:tracePt t="163285" x="3451225" y="4673600"/>
          <p14:tracePt t="163302" x="3463925" y="4705350"/>
          <p14:tracePt t="163319" x="3470275" y="4730750"/>
          <p14:tracePt t="163335" x="3473450" y="4746625"/>
          <p14:tracePt t="163352" x="3473450" y="4775200"/>
          <p14:tracePt t="163368" x="3473450" y="4787900"/>
          <p14:tracePt t="163385" x="3473450" y="4816475"/>
          <p14:tracePt t="163402" x="3486150" y="4841875"/>
          <p14:tracePt t="163418" x="3505200" y="4883150"/>
          <p14:tracePt t="163435" x="3517900" y="4914900"/>
          <p14:tracePt t="163452" x="3530600" y="4959350"/>
          <p14:tracePt t="163469" x="3530600" y="5013325"/>
          <p14:tracePt t="163485" x="3530600" y="5035550"/>
          <p14:tracePt t="163501" x="3530600" y="5064125"/>
          <p14:tracePt t="163518" x="3530600" y="5080000"/>
          <p14:tracePt t="163535" x="3533775" y="5089525"/>
          <p14:tracePt t="163552" x="3549650" y="5099050"/>
          <p14:tracePt t="163553" x="3556000" y="5105400"/>
          <p14:tracePt t="163568" x="3571875" y="5121275"/>
          <p14:tracePt t="163585" x="3581400" y="5130800"/>
          <p14:tracePt t="163602" x="3597275" y="5140325"/>
          <p14:tracePt t="163618" x="3606800" y="5156200"/>
          <p14:tracePt t="163635" x="3606800" y="5165725"/>
          <p14:tracePt t="163705" x="3613150" y="5172075"/>
          <p14:tracePt t="163720" x="3616325" y="5172075"/>
          <p14:tracePt t="163834" x="3622675" y="5172075"/>
          <p14:tracePt t="163841" x="3625850" y="5172075"/>
          <p14:tracePt t="163876" x="3625850" y="5168900"/>
          <p14:tracePt t="163883" x="3625850" y="5153025"/>
          <p14:tracePt t="163890" x="3625850" y="5133975"/>
          <p14:tracePt t="163901" x="3625850" y="5108575"/>
          <p14:tracePt t="163918" x="3625850" y="5013325"/>
          <p14:tracePt t="163935" x="3625850" y="4984750"/>
          <p14:tracePt t="163952" x="3625850" y="4962525"/>
          <p14:tracePt t="163968" x="3625850" y="4949825"/>
          <p14:tracePt t="163985" x="3625850" y="4943475"/>
          <p14:tracePt t="164019" x="3625850" y="4933950"/>
          <p14:tracePt t="164035" x="3625850" y="4924425"/>
          <p14:tracePt t="164052" x="3625850" y="4908550"/>
          <p14:tracePt t="164053" x="3625850" y="4905375"/>
          <p14:tracePt t="164068" x="3625850" y="4895850"/>
          <p14:tracePt t="164085" x="3625850" y="4879975"/>
          <p14:tracePt t="164102" x="3625850" y="4854575"/>
          <p14:tracePt t="164118" x="3625850" y="4841875"/>
          <p14:tracePt t="164460" x="3625850" y="4835525"/>
          <p14:tracePt t="164467" x="3625850" y="4832350"/>
          <p14:tracePt t="164474" x="3625850" y="4826000"/>
          <p14:tracePt t="164484" x="3619500" y="4826000"/>
          <p14:tracePt t="164502" x="3619500" y="4816475"/>
          <p14:tracePt t="164518" x="3619500" y="4806950"/>
          <p14:tracePt t="164535" x="3619500" y="4800600"/>
          <p14:tracePt t="164569" x="3619500" y="4791075"/>
          <p14:tracePt t="164602" x="3619500" y="4781550"/>
          <p14:tracePt t="164618" x="3619500" y="4778375"/>
          <p14:tracePt t="164668" x="3619500" y="4772025"/>
          <p14:tracePt t="164682" x="3619500" y="4768850"/>
          <p14:tracePt t="164690" x="3619500" y="4762500"/>
          <p14:tracePt t="164718" x="3619500" y="4752975"/>
          <p14:tracePt t="164724" x="3619500" y="4746625"/>
          <p14:tracePt t="166174" x="3644900" y="4692650"/>
          <p14:tracePt t="166180" x="3673475" y="4619625"/>
          <p14:tracePt t="166187" x="3698875" y="4537075"/>
          <p14:tracePt t="166201" x="3784600" y="4346575"/>
          <p14:tracePt t="166218" x="3867150" y="4191000"/>
          <p14:tracePt t="166235" x="3940175" y="4054475"/>
          <p14:tracePt t="166268" x="4038600" y="3698875"/>
          <p14:tracePt t="166302" x="4060825" y="3600450"/>
          <p14:tracePt t="166318" x="4060825" y="3590925"/>
          <p14:tracePt t="166335" x="4060825" y="3587750"/>
          <p14:tracePt t="166437" x="4060825" y="3581400"/>
          <p14:tracePt t="166459" x="4060825" y="3578225"/>
          <p14:tracePt t="166466" x="4070350" y="3571875"/>
          <p14:tracePt t="166473" x="4076700" y="3552825"/>
          <p14:tracePt t="166484" x="4083050" y="3540125"/>
          <p14:tracePt t="166501" x="4102100" y="3467100"/>
          <p14:tracePt t="166518" x="4114800" y="3413125"/>
          <p14:tracePt t="166535" x="4133850" y="3375025"/>
          <p14:tracePt t="166551" x="4140200" y="3298825"/>
          <p14:tracePt t="166568" x="4140200" y="3238500"/>
          <p14:tracePt t="166584" x="4140200" y="3178175"/>
          <p14:tracePt t="166586" x="4140200" y="3143250"/>
          <p14:tracePt t="166601" x="4140200" y="3105150"/>
          <p14:tracePt t="166618" x="4140200" y="3076575"/>
          <p14:tracePt t="166634" x="4140200" y="3067050"/>
          <p14:tracePt t="166651" x="4140200" y="3054350"/>
          <p14:tracePt t="166668" x="4140200" y="3048000"/>
          <p14:tracePt t="166709" x="4140200" y="3038475"/>
          <p14:tracePt t="166730" x="4140200" y="3032125"/>
          <p14:tracePt t="166959" x="4127500" y="3041650"/>
          <p14:tracePt t="166966" x="4098925" y="3054350"/>
          <p14:tracePt t="166973" x="4089400" y="3067050"/>
          <p14:tracePt t="166985" x="4076700" y="3086100"/>
          <p14:tracePt t="167018" x="4029075" y="3127375"/>
          <p14:tracePt t="167051" x="3956050" y="3244850"/>
          <p14:tracePt t="167068" x="3927475" y="3302000"/>
          <p14:tracePt t="167086" x="3895725" y="3340100"/>
          <p14:tracePt t="167088" x="3879850" y="3368675"/>
          <p14:tracePt t="167101" x="3848100" y="3390900"/>
          <p14:tracePt t="167119" x="3832225" y="3422650"/>
          <p14:tracePt t="167135" x="3819525" y="3438525"/>
          <p14:tracePt t="167151" x="3806825" y="3454400"/>
          <p14:tracePt t="167168" x="3787775" y="3476625"/>
          <p14:tracePt t="167185" x="3771900" y="3502025"/>
          <p14:tracePt t="167202" x="3733800" y="3552825"/>
          <p14:tracePt t="167218" x="3714750" y="3584575"/>
          <p14:tracePt t="167235" x="3702050" y="3613150"/>
          <p14:tracePt t="167252" x="3686175" y="3641725"/>
          <p14:tracePt t="167268" x="3670300" y="3651250"/>
          <p14:tracePt t="167285" x="3657600" y="3673475"/>
          <p14:tracePt t="167301" x="3629025" y="3711575"/>
          <p14:tracePt t="167318" x="3600450" y="3756025"/>
          <p14:tracePt t="167336" x="3559175" y="3841750"/>
          <p14:tracePt t="167352" x="3546475" y="3870325"/>
          <p14:tracePt t="167368" x="3536950" y="3895725"/>
          <p14:tracePt t="167386" x="3536950" y="3914775"/>
          <p14:tracePt t="167401" x="3530600" y="3924300"/>
          <p14:tracePt t="167418" x="3530600" y="3937000"/>
          <p14:tracePt t="167434" x="3530600" y="3946525"/>
          <p14:tracePt t="167451" x="3524250" y="3962400"/>
          <p14:tracePt t="167888" x="3527425" y="3952875"/>
          <p14:tracePt t="167894" x="3533775" y="3933825"/>
          <p14:tracePt t="167902" x="3546475" y="3908425"/>
          <p14:tracePt t="167918" x="3578225" y="3829050"/>
          <p14:tracePt t="167936" x="3638550" y="3657600"/>
          <p14:tracePt t="167952" x="3679825" y="3546475"/>
          <p14:tracePt t="167968" x="3756025" y="3390900"/>
          <p14:tracePt t="168001" x="3921125" y="3006725"/>
          <p14:tracePt t="168036" x="4038600" y="2571750"/>
          <p14:tracePt t="168053" x="4076700" y="2432050"/>
          <p14:tracePt t="168069" x="4108450" y="2320925"/>
          <p14:tracePt t="168086" x="4137025" y="2254250"/>
          <p14:tracePt t="168102" x="4168775" y="2222500"/>
          <p14:tracePt t="168118" x="4184650" y="2209800"/>
          <p14:tracePt t="168134" x="4194175" y="2206625"/>
          <p14:tracePt t="168550" x="4219575" y="2181225"/>
          <p14:tracePt t="168556" x="4251325" y="2149475"/>
          <p14:tracePt t="168568" x="4302125" y="2105025"/>
          <p14:tracePt t="168601" x="4575175" y="1997075"/>
          <p14:tracePt t="168635" x="4784725" y="1939925"/>
          <p14:tracePt t="168652" x="4854575" y="1911350"/>
          <p14:tracePt t="168668" x="4924425" y="1863725"/>
          <p14:tracePt t="168685" x="5022850" y="1787525"/>
          <p14:tracePt t="168701" x="5105400" y="1720850"/>
          <p14:tracePt t="168718" x="5197475" y="1673225"/>
          <p14:tracePt t="168735" x="5356225" y="1622425"/>
          <p14:tracePt t="168752" x="5473700" y="1597025"/>
          <p14:tracePt t="168768" x="5597525" y="1552575"/>
          <p14:tracePt t="168785" x="5743575" y="1504950"/>
          <p14:tracePt t="168802" x="5867400" y="1460500"/>
          <p14:tracePt t="168818" x="5953125" y="1428750"/>
          <p14:tracePt t="168835" x="6045200" y="1400175"/>
          <p14:tracePt t="168851" x="6089650" y="1400175"/>
          <p14:tracePt t="168868" x="6134100" y="1400175"/>
          <p14:tracePt t="168885" x="6181725" y="1400175"/>
          <p14:tracePt t="168901" x="6203950" y="1400175"/>
          <p14:tracePt t="168918" x="6213475" y="1397000"/>
          <p14:tracePt t="168935" x="6219825" y="1390650"/>
          <p14:tracePt t="168951" x="6219825" y="1384300"/>
          <p14:tracePt t="168993" x="6219825" y="1381125"/>
          <p14:tracePt t="169007" x="6219825" y="1374775"/>
          <p14:tracePt t="169018" x="6216650" y="1371600"/>
          <p14:tracePt t="169035" x="6197600" y="1343025"/>
          <p14:tracePt t="169051" x="6159500" y="1317625"/>
          <p14:tracePt t="169068" x="6111875" y="1292225"/>
          <p14:tracePt t="169084" x="6054725" y="1254125"/>
          <p14:tracePt t="169101" x="6038850" y="1241425"/>
          <p14:tracePt t="169118" x="6026150" y="1231900"/>
          <p14:tracePt t="169120" x="6022975" y="1231900"/>
          <p14:tracePt t="169135" x="6013450" y="1231900"/>
          <p14:tracePt t="169151" x="5997575" y="1231900"/>
          <p14:tracePt t="169168" x="5988050" y="1231900"/>
          <p14:tracePt t="169185" x="5946775" y="1209675"/>
          <p14:tracePt t="169201" x="5908675" y="1196975"/>
          <p14:tracePt t="169218" x="5870575" y="1190625"/>
          <p14:tracePt t="169235" x="5845175" y="1190625"/>
          <p14:tracePt t="169251" x="5829300" y="1190625"/>
          <p14:tracePt t="169267" x="5819775" y="1190625"/>
          <p14:tracePt t="169284" x="5803900" y="1190625"/>
          <p14:tracePt t="169301" x="5794375" y="1190625"/>
          <p14:tracePt t="169318" x="5781675" y="1190625"/>
          <p14:tracePt t="169335" x="5765800" y="1190625"/>
          <p14:tracePt t="169351" x="5756275" y="1190625"/>
          <p14:tracePt t="169368" x="5746750" y="1190625"/>
          <p14:tracePt t="169384" x="5724525" y="1190625"/>
          <p14:tracePt t="169401" x="5721350" y="1190625"/>
          <p14:tracePt t="169434" x="5715000" y="1190625"/>
          <p14:tracePt t="169451" x="5711825" y="1190625"/>
          <p14:tracePt t="170063" x="5711825" y="1193800"/>
          <p14:tracePt t="170070" x="5711825" y="1196975"/>
          <p14:tracePt t="170085" x="5711825" y="1212850"/>
          <p14:tracePt t="170101" x="5711825" y="1222375"/>
          <p14:tracePt t="170118" x="5724525" y="1231900"/>
          <p14:tracePt t="170135" x="5759450" y="1266825"/>
          <p14:tracePt t="170151" x="5807075" y="1301750"/>
          <p14:tracePt t="170185" x="5886450" y="1368425"/>
          <p14:tracePt t="170218" x="5895975" y="1377950"/>
          <p14:tracePt t="170519" x="5895975" y="1374775"/>
          <p14:tracePt t="170526" x="5895975" y="1371600"/>
          <p14:tracePt t="170535" x="5895975" y="1365250"/>
          <p14:tracePt t="170551" x="5895975" y="1362075"/>
          <p14:tracePt t="170567" x="5895975" y="1355725"/>
          <p14:tracePt t="170584" x="5895975" y="1349375"/>
          <p14:tracePt t="170601" x="5895975" y="1339850"/>
          <p14:tracePt t="170618" x="5895975" y="1327150"/>
          <p14:tracePt t="170634" x="5895975" y="1314450"/>
          <p14:tracePt t="170651" x="5895975" y="1304925"/>
          <p14:tracePt t="170669" x="5895975" y="1285875"/>
          <p14:tracePt t="171725" x="5895975" y="1289050"/>
          <p14:tracePt t="171732" x="5895975" y="1292225"/>
          <p14:tracePt t="171739" x="5895975" y="1298575"/>
          <p14:tracePt t="171751" x="5895975" y="1301750"/>
          <p14:tracePt t="171767" x="5895975" y="1308100"/>
          <p14:tracePt t="171790" x="5895975" y="1311275"/>
          <p14:tracePt t="172061" x="5895975" y="1304925"/>
          <p14:tracePt t="172068" x="5895975" y="1301750"/>
          <p14:tracePt t="172182" x="5895975" y="1295400"/>
          <p14:tracePt t="172196" x="5895975" y="1292225"/>
          <p14:tracePt t="174081" x="5842000" y="1384300"/>
          <p14:tracePt t="174088" x="5753100" y="1504950"/>
          <p14:tracePt t="174102" x="5521325" y="1857375"/>
          <p14:tracePt t="174124" x="5245100" y="2314575"/>
          <p14:tracePt t="174140" x="5076825" y="2689225"/>
          <p14:tracePt t="174156" x="4914900" y="3038475"/>
          <p14:tracePt t="174168" x="4810125" y="3349625"/>
          <p14:tracePt t="174201" x="4749800" y="3889375"/>
          <p14:tracePt t="174235" x="4756150" y="4130675"/>
          <p14:tracePt t="174252" x="4762500" y="4203700"/>
          <p14:tracePt t="174267" x="4775200" y="4235450"/>
          <p14:tracePt t="174285" x="4787900" y="4257675"/>
          <p14:tracePt t="174301" x="4816475" y="4295775"/>
          <p14:tracePt t="174317" x="4829175" y="4302125"/>
          <p14:tracePt t="174659" x="4829175" y="4343400"/>
          <p14:tracePt t="174665" x="4829175" y="4391025"/>
          <p14:tracePt t="174673" x="4829175" y="4438650"/>
          <p14:tracePt t="174684" x="4829175" y="4483100"/>
          <p14:tracePt t="174701" x="4810125" y="4584700"/>
          <p14:tracePt t="174718" x="4797425" y="4622800"/>
          <p14:tracePt t="174750" x="4762500" y="4676775"/>
          <p14:tracePt t="174784" x="4743450" y="4695825"/>
          <p14:tracePt t="174800" x="4740275" y="4721225"/>
          <p14:tracePt t="174817" x="4727575" y="4746625"/>
          <p14:tracePt t="174835" x="4711700" y="4756150"/>
          <p14:tracePt t="174851" x="4695825" y="4775200"/>
          <p14:tracePt t="174867" x="4686300" y="4784725"/>
          <p14:tracePt t="174884" x="4676775" y="4794250"/>
          <p14:tracePt t="174900" x="4657725" y="4794250"/>
          <p14:tracePt t="174917" x="4645025" y="4794250"/>
          <p14:tracePt t="174934" x="4635500" y="4794250"/>
          <p14:tracePt t="174951" x="4625975" y="4794250"/>
          <p14:tracePt t="174967" x="4625975" y="4800600"/>
          <p14:tracePt t="174984" x="4616450" y="4806950"/>
          <p14:tracePt t="175001" x="4606925" y="4806950"/>
          <p14:tracePt t="175058" x="4606925" y="4816475"/>
          <p14:tracePt t="175087" x="4606925" y="4822825"/>
          <p14:tracePt t="175622" x="4622800" y="4800600"/>
          <p14:tracePt t="175630" x="4645025" y="4768850"/>
          <p14:tracePt t="175637" x="4660900" y="4730750"/>
          <p14:tracePt t="175651" x="4695825" y="4673600"/>
          <p14:tracePt t="175667" x="4721225" y="4648200"/>
          <p14:tracePt t="175684" x="4740275" y="4616450"/>
          <p14:tracePt t="175717" x="4756150" y="4552950"/>
          <p14:tracePt t="175750" x="4756150" y="4492625"/>
          <p14:tracePt t="175767" x="4756150" y="4470400"/>
          <p14:tracePt t="175784" x="4756150" y="4460875"/>
          <p14:tracePt t="175801" x="4756150" y="4425950"/>
          <p14:tracePt t="175817" x="4756150" y="4406900"/>
          <p14:tracePt t="175835" x="4756150" y="4381500"/>
          <p14:tracePt t="175850" x="4746625" y="4362450"/>
          <p14:tracePt t="175867" x="4733925" y="4352925"/>
          <p14:tracePt t="175884" x="4733925" y="4337050"/>
          <p14:tracePt t="175900" x="4733925" y="4330700"/>
          <p14:tracePt t="175930" x="4733925" y="4327525"/>
          <p14:tracePt t="175936" x="4733925" y="4321175"/>
          <p14:tracePt t="175951" x="4730750" y="4311650"/>
          <p14:tracePt t="175967" x="4721225" y="4302125"/>
          <p14:tracePt t="175985" x="4708525" y="4273550"/>
          <p14:tracePt t="176000" x="4702175" y="4225925"/>
          <p14:tracePt t="176017" x="4695825" y="4197350"/>
          <p14:tracePt t="176034" x="4695825" y="4165600"/>
          <p14:tracePt t="176051" x="4695825" y="4152900"/>
          <p14:tracePt t="176067" x="4692650" y="4146550"/>
          <p14:tracePt t="176085" x="4670425" y="4130675"/>
          <p14:tracePt t="176101" x="4660900" y="4111625"/>
          <p14:tracePt t="176118" x="4635500" y="4086225"/>
          <p14:tracePt t="176135" x="4597400" y="4041775"/>
          <p14:tracePt t="176150" x="4575175" y="4019550"/>
          <p14:tracePt t="176167" x="4562475" y="3987800"/>
          <p14:tracePt t="176184" x="4546600" y="3978275"/>
          <p14:tracePt t="176200" x="4505325" y="3959225"/>
          <p14:tracePt t="176217" x="4479925" y="3946525"/>
          <p14:tracePt t="176221" x="4467225" y="3933825"/>
          <p14:tracePt t="176235" x="4432300" y="3924300"/>
          <p14:tracePt t="176251" x="4394200" y="3911600"/>
          <p14:tracePt t="176267" x="4356100" y="3898900"/>
          <p14:tracePt t="176284" x="4305300" y="3873500"/>
          <p14:tracePt t="176300" x="4267200" y="3860800"/>
          <p14:tracePt t="176317" x="4229100" y="3848100"/>
          <p14:tracePt t="176334" x="4181475" y="3835400"/>
          <p14:tracePt t="176350" x="4143375" y="3835400"/>
          <p14:tracePt t="176367" x="4114800" y="3835400"/>
          <p14:tracePt t="176385" x="4073525" y="3835400"/>
          <p14:tracePt t="176401" x="4051300" y="3835400"/>
          <p14:tracePt t="176417" x="4022725" y="3835400"/>
          <p14:tracePt t="176434" x="3990975" y="3835400"/>
          <p14:tracePt t="176450" x="3962400" y="3835400"/>
          <p14:tracePt t="176467" x="3946525" y="3835400"/>
          <p14:tracePt t="176484" x="3930650" y="3835400"/>
          <p14:tracePt t="176500" x="3914775" y="3835400"/>
          <p14:tracePt t="176517" x="3905250" y="3835400"/>
          <p14:tracePt t="176535" x="3892550" y="3841750"/>
          <p14:tracePt t="176551" x="3883025" y="3851275"/>
          <p14:tracePt t="176567" x="3867150" y="3857625"/>
          <p14:tracePt t="176584" x="3851275" y="3876675"/>
          <p14:tracePt t="176600" x="3841750" y="3883025"/>
          <p14:tracePt t="176617" x="3832225" y="3892550"/>
          <p14:tracePt t="176634" x="3810000" y="3908425"/>
          <p14:tracePt t="176650" x="3800475" y="3924300"/>
          <p14:tracePt t="176667" x="3790950" y="3933825"/>
          <p14:tracePt t="176684" x="3775075" y="3946525"/>
          <p14:tracePt t="176700" x="3759200" y="3959225"/>
          <p14:tracePt t="176717" x="3749675" y="3971925"/>
          <p14:tracePt t="176734" x="3733800" y="4006850"/>
          <p14:tracePt t="176750" x="3721100" y="4038600"/>
          <p14:tracePt t="176767" x="3702050" y="4064000"/>
          <p14:tracePt t="176784" x="3702050" y="4111625"/>
          <p14:tracePt t="176800" x="3702050" y="4146550"/>
          <p14:tracePt t="176817" x="3695700" y="4178300"/>
          <p14:tracePt t="176834" x="3689350" y="4225925"/>
          <p14:tracePt t="176850" x="3676650" y="4264025"/>
          <p14:tracePt t="176867" x="3663950" y="4302125"/>
          <p14:tracePt t="176884" x="3660775" y="4349750"/>
          <p14:tracePt t="176900" x="3660775" y="4371975"/>
          <p14:tracePt t="176917" x="3660775" y="4400550"/>
          <p14:tracePt t="176934" x="3660775" y="4432300"/>
          <p14:tracePt t="176950" x="3660775" y="4454525"/>
          <p14:tracePt t="176967" x="3660775" y="4464050"/>
          <p14:tracePt t="176984" x="3660775" y="4479925"/>
          <p14:tracePt t="177000" x="3660775" y="4489450"/>
          <p14:tracePt t="177017" x="3660775" y="4505325"/>
          <p14:tracePt t="177034" x="3660775" y="4518025"/>
          <p14:tracePt t="177050" x="3660775" y="4527550"/>
          <p14:tracePt t="177067" x="3660775" y="4537075"/>
          <p14:tracePt t="177084" x="3660775" y="4559300"/>
          <p14:tracePt t="177101" x="3660775" y="4568825"/>
          <p14:tracePt t="177117" x="3660775" y="4572000"/>
          <p14:tracePt t="177134" x="3660775" y="4578350"/>
          <p14:tracePt t="177150" x="3660775" y="4581525"/>
          <p14:tracePt t="177167" x="3660775" y="4587875"/>
          <p14:tracePt t="177185" x="3670300" y="4603750"/>
          <p14:tracePt t="177201" x="3679825" y="4613275"/>
          <p14:tracePt t="177217" x="3686175" y="4613275"/>
          <p14:tracePt t="177256" x="3692525" y="4613275"/>
          <p14:tracePt t="177267" x="3695700" y="4613275"/>
          <p14:tracePt t="177284" x="3717925" y="4629150"/>
          <p14:tracePt t="177300" x="3730625" y="4638675"/>
          <p14:tracePt t="177317" x="3771900" y="4657725"/>
          <p14:tracePt t="177334" x="3835400" y="4676775"/>
          <p14:tracePt t="177351" x="3863975" y="4683125"/>
          <p14:tracePt t="177368" x="3879850" y="4683125"/>
          <p14:tracePt t="177385" x="3902075" y="4683125"/>
          <p14:tracePt t="177401" x="3911600" y="4683125"/>
          <p14:tracePt t="177417" x="3921125" y="4683125"/>
          <p14:tracePt t="177433" x="3952875" y="4683125"/>
          <p14:tracePt t="177450" x="3987800" y="4683125"/>
          <p14:tracePt t="177467" x="4041775" y="4683125"/>
          <p14:tracePt t="177484" x="4095750" y="4683125"/>
          <p14:tracePt t="177501" x="4127500" y="4689475"/>
          <p14:tracePt t="177517" x="4137025" y="4689475"/>
          <p14:tracePt t="177534" x="4146550" y="4689475"/>
          <p14:tracePt t="177569" x="4149725" y="4689475"/>
          <p14:tracePt t="177584" x="4159250" y="4689475"/>
          <p14:tracePt t="177600" x="4181475" y="4689475"/>
          <p14:tracePt t="177617" x="4203700" y="4689475"/>
          <p14:tracePt t="177634" x="4244975" y="4686300"/>
          <p14:tracePt t="177651" x="4254500" y="4683125"/>
          <p14:tracePt t="177668" x="4264025" y="4673600"/>
          <p14:tracePt t="177683" x="4286250" y="4651375"/>
          <p14:tracePt t="177700" x="4295775" y="4641850"/>
          <p14:tracePt t="177716" x="4305300" y="4635500"/>
          <p14:tracePt t="177733" x="4321175" y="4622800"/>
          <p14:tracePt t="177751" x="4337050" y="4606925"/>
          <p14:tracePt t="177767" x="4352925" y="4594225"/>
          <p14:tracePt t="177784" x="4371975" y="4584700"/>
          <p14:tracePt t="177801" x="4387850" y="4578350"/>
          <p14:tracePt t="177817" x="4397375" y="4575175"/>
          <p14:tracePt t="177833" x="4403725" y="4568825"/>
          <p14:tracePt t="178369" x="4419600" y="4565650"/>
          <p14:tracePt t="178376" x="4438650" y="4559300"/>
          <p14:tracePt t="178384" x="4464050" y="4552950"/>
          <p14:tracePt t="178400" x="4495800" y="4540250"/>
          <p14:tracePt t="178417" x="4527550" y="4527550"/>
          <p14:tracePt t="178433" x="4552950" y="4521200"/>
          <p14:tracePt t="178466" x="4578350" y="4511675"/>
          <p14:tracePt t="178501" x="4587875" y="4486275"/>
          <p14:tracePt t="178517" x="4587875" y="4476750"/>
          <p14:tracePt t="178533" x="4587875" y="4473575"/>
          <p14:tracePt t="178550" x="4587875" y="4460875"/>
          <p14:tracePt t="178584" x="4587875" y="4451350"/>
          <p14:tracePt t="178600" x="4587875" y="4441825"/>
          <p14:tracePt t="178617" x="4587875" y="4432300"/>
          <p14:tracePt t="178634" x="4565650" y="4410075"/>
          <p14:tracePt t="178650" x="4559300" y="4406900"/>
          <p14:tracePt t="178683" x="4549775" y="4406900"/>
          <p14:tracePt t="178700" x="4540250" y="4406900"/>
          <p14:tracePt t="178716" x="4530725" y="4406900"/>
          <p14:tracePt t="178733" x="4492625" y="4406900"/>
          <p14:tracePt t="178750" x="4464050" y="4406900"/>
          <p14:tracePt t="178767" x="4448175" y="4406900"/>
          <p14:tracePt t="178783" x="4432300" y="4406900"/>
          <p14:tracePt t="178800" x="4422775" y="4406900"/>
          <p14:tracePt t="178817" x="4413250" y="4406900"/>
          <p14:tracePt t="178834" x="4403725" y="4429125"/>
          <p14:tracePt t="178850" x="4394200" y="4438650"/>
          <p14:tracePt t="178867" x="4384675" y="4448175"/>
          <p14:tracePt t="178884" x="4368800" y="4467225"/>
          <p14:tracePt t="178901" x="4368800" y="4476750"/>
          <p14:tracePt t="178917" x="4368800" y="4486275"/>
          <p14:tracePt t="178933" x="4368800" y="4492625"/>
          <p14:tracePt t="178954" x="4362450" y="4498975"/>
          <p14:tracePt t="178968" x="4359275" y="4498975"/>
          <p14:tracePt t="178983" x="4349750" y="4498975"/>
          <p14:tracePt t="179000" x="4340225" y="4502150"/>
          <p14:tracePt t="179018" x="4333875" y="4502150"/>
          <p14:tracePt t="179050" x="4324350" y="4502150"/>
          <p14:tracePt t="179066" x="4314825" y="4502150"/>
          <p14:tracePt t="179083" x="4298950" y="4502150"/>
          <p14:tracePt t="179100" x="4289425" y="4502150"/>
          <p14:tracePt t="179117" x="4267200" y="4502150"/>
          <p14:tracePt t="179134" x="4248150" y="4502150"/>
          <p14:tracePt t="179150" x="4238625" y="4502150"/>
          <p14:tracePt t="179168" x="4216400" y="4502150"/>
          <p14:tracePt t="179184" x="4206875" y="4502150"/>
          <p14:tracePt t="179200" x="4203700" y="4502150"/>
          <p14:tracePt t="179216" x="4194175" y="4502150"/>
          <p14:tracePt t="179233" x="4178300" y="4502150"/>
          <p14:tracePt t="179250" x="4168775" y="4502150"/>
          <p14:tracePt t="179266" x="4162425" y="4502150"/>
          <p14:tracePt t="179289" x="4162425" y="4495800"/>
          <p14:tracePt t="179300" x="4162425" y="4489450"/>
          <p14:tracePt t="179316" x="4162425" y="4479925"/>
          <p14:tracePt t="179333" x="4159250" y="4454525"/>
          <p14:tracePt t="179350" x="4152900" y="4432300"/>
          <p14:tracePt t="179367" x="4140200" y="4400550"/>
          <p14:tracePt t="179384" x="4133850" y="4387850"/>
          <p14:tracePt t="179400" x="4133850" y="4378325"/>
          <p14:tracePt t="179954" x="4133850" y="4384675"/>
          <p14:tracePt t="179961" x="4133850" y="4387850"/>
          <p14:tracePt t="179968" x="4133850" y="4394200"/>
          <p14:tracePt t="179984" x="4133850" y="4403725"/>
          <p14:tracePt t="180003" x="4133850" y="4410075"/>
          <p14:tracePt t="180017" x="4133850" y="4419600"/>
          <p14:tracePt t="180050" x="4133850" y="4438650"/>
          <p14:tracePt t="180084" x="4133850" y="4467225"/>
          <p14:tracePt t="180100" x="4133850" y="4473575"/>
          <p14:tracePt t="180197" x="4133850" y="4476750"/>
          <p14:tracePt t="180497" x="4133850" y="4470400"/>
          <p14:tracePt t="180504" x="4133850" y="4460875"/>
          <p14:tracePt t="180517" x="4133850" y="4451350"/>
          <p14:tracePt t="180534" x="4133850" y="4441825"/>
          <p14:tracePt t="180550" x="4133850" y="4432300"/>
          <p14:tracePt t="180647" x="4133850" y="4425950"/>
          <p14:tracePt t="180653" x="4133850" y="4422775"/>
          <p14:tracePt t="180667" x="4133850" y="4406900"/>
          <p14:tracePt t="180683" x="4133850" y="4400550"/>
          <p14:tracePt t="180701" x="4133850" y="4397375"/>
          <p14:tracePt t="180738" x="4133850" y="4391025"/>
          <p14:tracePt t="180759" x="4133850" y="4387850"/>
          <p14:tracePt t="180818" x="4133850" y="4381500"/>
          <p14:tracePt t="180890" x="4133850" y="4378325"/>
          <p14:tracePt t="181167" x="4133850" y="4384675"/>
          <p14:tracePt t="181183" x="4133850" y="4387850"/>
          <p14:tracePt t="181189" x="4133850" y="4394200"/>
          <p14:tracePt t="181200" x="4133850" y="4397375"/>
          <p14:tracePt t="181217" x="4133850" y="4413250"/>
          <p14:tracePt t="181289" x="4133850" y="4419600"/>
          <p14:tracePt t="181300" x="4137025" y="4419600"/>
          <p14:tracePt t="181316" x="4140200" y="4432300"/>
          <p14:tracePt t="181333" x="4140200" y="4438650"/>
          <p14:tracePt t="181350" x="4140200" y="4441825"/>
          <p14:tracePt t="181416" x="4146550" y="4441825"/>
          <p14:tracePt t="181510" x="4152900" y="4441825"/>
          <p14:tracePt t="181610" x="4152900" y="4448175"/>
          <p14:tracePt t="182345" x="4162425" y="4457700"/>
          <p14:tracePt t="182352" x="4175125" y="4464050"/>
          <p14:tracePt t="182367" x="4197350" y="4476750"/>
          <p14:tracePt t="182383" x="4225925" y="4476750"/>
          <p14:tracePt t="182400" x="4273550" y="4473575"/>
          <p14:tracePt t="182433" x="4365625" y="4448175"/>
          <p14:tracePt t="182467" x="4438650" y="4435475"/>
          <p14:tracePt t="182484" x="4451350" y="4435475"/>
          <p14:tracePt t="182500" x="4460875" y="4435475"/>
          <p14:tracePt t="182609" x="4460875" y="4429125"/>
          <p14:tracePt t="182616" x="4460875" y="4425950"/>
          <p14:tracePt t="182623" x="4460875" y="4419600"/>
          <p14:tracePt t="182633" x="4460875" y="4413250"/>
          <p14:tracePt t="182650" x="4460875" y="4394200"/>
          <p14:tracePt t="182666" x="4460875" y="4384675"/>
          <p14:tracePt t="182683" x="4460875" y="4375150"/>
          <p14:tracePt t="182700" x="4460875" y="4359275"/>
          <p14:tracePt t="182716" x="4460875" y="4356100"/>
          <p14:tracePt t="182733" x="4460875" y="4346575"/>
          <p14:tracePt t="182772" x="4460875" y="4340225"/>
          <p14:tracePt t="182783" x="4460875" y="4333875"/>
          <p14:tracePt t="182800" x="4460875" y="4330700"/>
          <p14:tracePt t="182816" x="4460875" y="4324350"/>
          <p14:tracePt t="182852" x="4460875" y="4321175"/>
          <p14:tracePt t="182922" x="4454525" y="4321175"/>
          <p14:tracePt t="182929" x="4454525" y="4314825"/>
          <p14:tracePt t="183187" x="4454525" y="4311650"/>
          <p14:tracePt t="183707" x="4454525" y="4305300"/>
          <p14:tracePt t="183965" x="4438650" y="4305300"/>
          <p14:tracePt t="183971" x="4429125" y="4305300"/>
          <p14:tracePt t="183984" x="4422775" y="4305300"/>
          <p14:tracePt t="184001" x="4410075" y="4305300"/>
          <p14:tracePt t="184016" x="4394200" y="4305300"/>
          <p14:tracePt t="184033" x="4368800" y="4314825"/>
          <p14:tracePt t="184050" x="4327525" y="4333875"/>
          <p14:tracePt t="184083" x="4283075" y="4343400"/>
          <p14:tracePt t="184116" x="4257675" y="4349750"/>
          <p14:tracePt t="184133" x="4248150" y="4349750"/>
          <p14:tracePt t="184150" x="4229100" y="4349750"/>
          <p14:tracePt t="184167" x="4219575" y="4349750"/>
          <p14:tracePt t="184183" x="4210050" y="4349750"/>
          <p14:tracePt t="184200" x="4187825" y="4349750"/>
          <p14:tracePt t="184216" x="4178300" y="4349750"/>
          <p14:tracePt t="184233" x="4168775" y="4349750"/>
          <p14:tracePt t="184250" x="4156075" y="4349750"/>
          <p14:tracePt t="184266" x="4140200" y="4349750"/>
          <p14:tracePt t="184283" x="4130675" y="4349750"/>
          <p14:tracePt t="184300" x="4108450" y="4349750"/>
          <p14:tracePt t="184317" x="4086225" y="4349750"/>
          <p14:tracePt t="184333" x="4070350" y="4349750"/>
          <p14:tracePt t="184335" x="4067175" y="4349750"/>
          <p14:tracePt t="184349" x="4057650" y="4349750"/>
          <p14:tracePt t="184366" x="4048125" y="4349750"/>
          <p14:tracePt t="184383" x="4032250" y="4346575"/>
          <p14:tracePt t="184400" x="4016375" y="4337050"/>
          <p14:tracePt t="184416" x="4000500" y="4321175"/>
          <p14:tracePt t="184434" x="3968750" y="4308475"/>
          <p14:tracePt t="184450" x="3949700" y="4292600"/>
          <p14:tracePt t="184466" x="3940175" y="4283075"/>
          <p14:tracePt t="184483" x="3924300" y="4283075"/>
          <p14:tracePt t="184499" x="3908425" y="4267200"/>
          <p14:tracePt t="184516" x="3898900" y="4257675"/>
          <p14:tracePt t="184534" x="3889375" y="4248150"/>
          <p14:tracePt t="184550" x="3867150" y="4232275"/>
          <p14:tracePt t="184566" x="3857625" y="4216400"/>
          <p14:tracePt t="184584" x="3854450" y="4206875"/>
          <p14:tracePt t="184600" x="3854450" y="4194175"/>
          <p14:tracePt t="184616" x="3854450" y="4187825"/>
          <p14:tracePt t="184649" x="3854450" y="4184650"/>
          <p14:tracePt t="185455" x="3854450" y="4191000"/>
          <p14:tracePt t="185462" x="3854450" y="4200525"/>
          <p14:tracePt t="185469" x="3854450" y="4203700"/>
          <p14:tracePt t="185483" x="3854450" y="4213225"/>
          <p14:tracePt t="185499" x="3854450" y="4225925"/>
          <p14:tracePt t="185516" x="3854450" y="4235450"/>
          <p14:tracePt t="185549" x="3854450" y="4264025"/>
          <p14:tracePt t="185583" x="3854450" y="4270375"/>
          <p14:tracePt t="185616" x="3860800" y="4270375"/>
          <p14:tracePt t="185984" x="3898900" y="4276725"/>
          <p14:tracePt t="185992" x="3937000" y="4283075"/>
          <p14:tracePt t="185999" x="3984625" y="4289425"/>
          <p14:tracePt t="186016" x="4057650" y="4305300"/>
          <p14:tracePt t="186033" x="4216400" y="4356100"/>
          <p14:tracePt t="186066" x="4394200" y="4419600"/>
          <p14:tracePt t="186100" x="4492625" y="4445000"/>
          <p14:tracePt t="186116" x="4502150" y="4445000"/>
          <p14:tracePt t="186133" x="4514850" y="4445000"/>
          <p14:tracePt t="186150" x="4530725" y="4441825"/>
          <p14:tracePt t="186166" x="4537075" y="4441825"/>
          <p14:tracePt t="186212" x="4537075" y="4438650"/>
          <p14:tracePt t="186219" x="4537075" y="4432300"/>
          <p14:tracePt t="186233" x="4537075" y="4429125"/>
          <p14:tracePt t="186249" x="4537075" y="4419600"/>
          <p14:tracePt t="186266" x="4537075" y="4413250"/>
          <p14:tracePt t="186283" x="4537075" y="4410075"/>
          <p14:tracePt t="186384" x="4537075" y="4403725"/>
          <p14:tracePt t="186391" x="4533900" y="4397375"/>
          <p14:tracePt t="186400" x="4533900" y="4394200"/>
          <p14:tracePt t="186416" x="4518025" y="4387850"/>
          <p14:tracePt t="186433" x="4518025" y="4384675"/>
          <p14:tracePt t="186449" x="4518025" y="4378325"/>
          <p14:tracePt t="186483" x="4518025" y="4362450"/>
          <p14:tracePt t="186500" x="4518025" y="4352925"/>
          <p14:tracePt t="186517" x="4514850" y="4343400"/>
          <p14:tracePt t="186534" x="4505325" y="4330700"/>
          <p14:tracePt t="186550" x="4492625" y="4314825"/>
          <p14:tracePt t="186566" x="4483100" y="4305300"/>
          <p14:tracePt t="186582" x="4464050" y="4289425"/>
          <p14:tracePt t="186599" x="4454525" y="4289425"/>
          <p14:tracePt t="186616" x="4454525" y="4279900"/>
          <p14:tracePt t="186633" x="4448175" y="4264025"/>
          <p14:tracePt t="186649" x="4445000" y="4254500"/>
          <p14:tracePt t="186666" x="4438650" y="4254500"/>
          <p14:tracePt t="186683" x="4438650" y="4248150"/>
          <p14:tracePt t="187183" x="4432300" y="4257675"/>
          <p14:tracePt t="187190" x="4425950" y="4276725"/>
          <p14:tracePt t="187199" x="4419600" y="4292600"/>
          <p14:tracePt t="187216" x="4403725" y="4333875"/>
          <p14:tracePt t="187234" x="4384675" y="4375150"/>
          <p14:tracePt t="187250" x="4371975" y="4397375"/>
          <p14:tracePt t="187283" x="4352925" y="4429125"/>
          <p14:tracePt t="187316" x="4337050" y="4448175"/>
          <p14:tracePt t="187333" x="4324350" y="4464050"/>
          <p14:tracePt t="187349" x="4308475" y="4473575"/>
          <p14:tracePt t="187367" x="4298950" y="4476750"/>
          <p14:tracePt t="187383" x="4283075" y="4476750"/>
          <p14:tracePt t="187400" x="4273550" y="4476750"/>
          <p14:tracePt t="187416" x="4257675" y="4476750"/>
          <p14:tracePt t="187432" x="4244975" y="4476750"/>
          <p14:tracePt t="187449" x="4238625" y="4476750"/>
          <p14:tracePt t="187466" x="4229100" y="4476750"/>
          <p14:tracePt t="187483" x="4210050" y="4476750"/>
          <p14:tracePt t="187499" x="4200525" y="4476750"/>
          <p14:tracePt t="187516" x="4194175" y="4476750"/>
          <p14:tracePt t="187533" x="4191000" y="4476750"/>
          <p14:tracePt t="187596" x="4184650" y="4476750"/>
          <p14:tracePt t="187604" x="4178300" y="4476750"/>
          <p14:tracePt t="187616" x="4175125" y="4476750"/>
          <p14:tracePt t="187633" x="4168775" y="4470400"/>
          <p14:tracePt t="187649" x="4168775" y="4467225"/>
          <p14:tracePt t="187968" x="4165600" y="4448175"/>
          <p14:tracePt t="187975" x="4165600" y="4438650"/>
          <p14:tracePt t="187982" x="4165600" y="4413250"/>
          <p14:tracePt t="187999" x="4165600" y="4375150"/>
          <p14:tracePt t="188016" x="4165600" y="4333875"/>
          <p14:tracePt t="188033" x="4165600" y="4276725"/>
          <p14:tracePt t="188066" x="4165600" y="4197350"/>
          <p14:tracePt t="188100" x="4165600" y="4073525"/>
          <p14:tracePt t="188116" x="4165600" y="4013200"/>
          <p14:tracePt t="188132" x="4165600" y="3968750"/>
          <p14:tracePt t="188149" x="4165600" y="3940175"/>
          <p14:tracePt t="188165" x="4165600" y="3911600"/>
          <p14:tracePt t="188183" x="4165600" y="3883025"/>
          <p14:tracePt t="188199" x="4165600" y="3873500"/>
          <p14:tracePt t="188216" x="4165600" y="3854450"/>
          <p14:tracePt t="188233" x="4165600" y="3844925"/>
          <p14:tracePt t="188249" x="4165600" y="3835400"/>
          <p14:tracePt t="188266" x="4165600" y="3813175"/>
          <p14:tracePt t="188282" x="4165600" y="3803650"/>
          <p14:tracePt t="188517" x="4165600" y="3813175"/>
          <p14:tracePt t="188524" x="4165600" y="3822700"/>
          <p14:tracePt t="188532" x="4165600" y="3832225"/>
          <p14:tracePt t="188549" x="4165600" y="3857625"/>
          <p14:tracePt t="188566" x="4165600" y="3870325"/>
          <p14:tracePt t="188582" x="4165600" y="3879850"/>
          <p14:tracePt t="188599" x="4165600" y="3895725"/>
          <p14:tracePt t="189516" x="4165600" y="3902075"/>
          <p14:tracePt t="189524" x="4165600" y="3905250"/>
          <p14:tracePt t="189532" x="4165600" y="3911600"/>
          <p14:tracePt t="189550" x="4165600" y="3927475"/>
          <p14:tracePt t="189566" x="4165600" y="3940175"/>
          <p14:tracePt t="189583" x="4165600" y="3962400"/>
          <p14:tracePt t="189616" x="4210050" y="4086225"/>
          <p14:tracePt t="189649" x="4254500" y="4191000"/>
          <p14:tracePt t="189665" x="4264025" y="4225925"/>
          <p14:tracePt t="189682" x="4264025" y="4235450"/>
          <p14:tracePt t="189699" x="4264025" y="4251325"/>
          <p14:tracePt t="189716" x="4286250" y="4270375"/>
          <p14:tracePt t="189733" x="4298950" y="4302125"/>
          <p14:tracePt t="189750" x="4314825" y="4324350"/>
          <p14:tracePt t="189766" x="4346575" y="4362450"/>
          <p14:tracePt t="189782" x="4359275" y="4384675"/>
          <p14:tracePt t="189799" x="4368800" y="4394200"/>
          <p14:tracePt t="189815" x="4368800" y="4413250"/>
          <p14:tracePt t="189832" x="4368800" y="4425950"/>
          <p14:tracePt t="189849" x="4378325" y="4435475"/>
          <p14:tracePt t="189866" x="4403725" y="4483100"/>
          <p14:tracePt t="189883" x="4406900" y="4502150"/>
          <p14:tracePt t="191601" x="4406900" y="4521200"/>
          <p14:tracePt t="191608" x="4400550" y="4533900"/>
          <p14:tracePt t="191616" x="4394200" y="4543425"/>
          <p14:tracePt t="191633" x="4381500" y="4568825"/>
          <p14:tracePt t="191649" x="4368800" y="4581525"/>
          <p14:tracePt t="191665" x="4352925" y="4587875"/>
          <p14:tracePt t="191682" x="4343400" y="4587875"/>
          <p14:tracePt t="191715" x="4314825" y="4543425"/>
          <p14:tracePt t="191750" x="4302125" y="4413250"/>
          <p14:tracePt t="191766" x="4302125" y="4343400"/>
          <p14:tracePt t="191783" x="4302125" y="4283075"/>
          <p14:tracePt t="191799" x="4311650" y="4235450"/>
          <p14:tracePt t="191815" x="4311650" y="4225925"/>
          <p14:tracePt t="191832" x="4311650" y="4216400"/>
          <p14:tracePt t="191950" x="4311650" y="4219575"/>
          <p14:tracePt t="191956" x="4311650" y="4222750"/>
          <p14:tracePt t="191965" x="4311650" y="4229100"/>
          <p14:tracePt t="191982" x="4311650" y="4241800"/>
          <p14:tracePt t="191999" x="4311650" y="4248150"/>
          <p14:tracePt t="192033" x="4311650" y="4257675"/>
          <p14:tracePt t="192049" x="4311650" y="4273550"/>
          <p14:tracePt t="192066" x="4311650" y="4283075"/>
          <p14:tracePt t="192082" x="4311650" y="4295775"/>
          <p14:tracePt t="192099" x="4311650" y="4311650"/>
          <p14:tracePt t="192115" x="4311650" y="4321175"/>
          <p14:tracePt t="192132" x="4311650" y="4330700"/>
          <p14:tracePt t="192149" x="4311650" y="4352925"/>
          <p14:tracePt t="192186" x="4318000" y="4356100"/>
          <p14:tracePt t="193171" x="4318000" y="4321175"/>
          <p14:tracePt t="193177" x="4318000" y="4264025"/>
          <p14:tracePt t="193184" x="4318000" y="4206875"/>
          <p14:tracePt t="193199" x="4318000" y="4092575"/>
          <p14:tracePt t="193215" x="4318000" y="4048125"/>
          <p14:tracePt t="193232" x="4318000" y="4022725"/>
          <p14:tracePt t="193249" x="4318000" y="4010025"/>
          <p14:tracePt t="193282" x="4318000" y="4003675"/>
          <p14:tracePt t="193334" x="4314825" y="4003675"/>
          <p14:tracePt t="193348" x="4311650" y="4003675"/>
          <p14:tracePt t="193365" x="4305300" y="4003675"/>
          <p14:tracePt t="193382" x="4298950" y="4003675"/>
          <p14:tracePt t="193491" x="4298950" y="4006850"/>
          <p14:tracePt t="193498" x="4295775" y="4010025"/>
          <p14:tracePt t="193505" x="4286250" y="4016375"/>
          <p14:tracePt t="193515" x="4279900" y="4022725"/>
          <p14:tracePt t="193532" x="4273550" y="4032250"/>
          <p14:tracePt t="193548" x="4270375" y="4051300"/>
          <p14:tracePt t="193841" x="4264025" y="4051300"/>
          <p14:tracePt t="193848" x="4260850" y="4051300"/>
          <p14:tracePt t="193869" x="4254500" y="4051300"/>
          <p14:tracePt t="193876" x="4244975" y="4048125"/>
          <p14:tracePt t="193991" x="4238625" y="4048125"/>
          <p14:tracePt t="193998" x="4235450" y="4048125"/>
          <p14:tracePt t="194005" x="4229100" y="4048125"/>
          <p14:tracePt t="194019" x="4225925" y="4048125"/>
          <p14:tracePt t="194032" x="4216400" y="4048125"/>
          <p14:tracePt t="194890" x="4216400" y="4038600"/>
          <p14:tracePt t="194898" x="4216400" y="4019550"/>
          <p14:tracePt t="194904" x="4216400" y="4010025"/>
          <p14:tracePt t="194915" x="4216400" y="3997325"/>
          <p14:tracePt t="194933" x="4229100" y="3940175"/>
          <p14:tracePt t="194949" x="4229100" y="3883025"/>
          <p14:tracePt t="194965" x="4229100" y="3838575"/>
          <p14:tracePt t="194999" x="4229100" y="3724275"/>
          <p14:tracePt t="195032" x="4241800" y="3660775"/>
          <p14:tracePt t="195048" x="4241800" y="3644900"/>
          <p14:tracePt t="195065" x="4241800" y="3622675"/>
          <p14:tracePt t="195083" x="4248150" y="3581400"/>
          <p14:tracePt t="195098" x="4260850" y="3559175"/>
          <p14:tracePt t="195115" x="4260850" y="3527425"/>
          <p14:tracePt t="195132" x="4270375" y="3495675"/>
          <p14:tracePt t="195149" x="4276725" y="3470275"/>
          <p14:tracePt t="195165" x="4283075" y="3457575"/>
          <p14:tracePt t="195182" x="4286250" y="3435350"/>
          <p14:tracePt t="195199" x="4286250" y="3416300"/>
          <p14:tracePt t="195216" x="4298950" y="3384550"/>
          <p14:tracePt t="195233" x="4305300" y="3327400"/>
          <p14:tracePt t="195249" x="4318000" y="3298825"/>
          <p14:tracePt t="195266" x="4324350" y="3276600"/>
          <p14:tracePt t="195282" x="4324350" y="3235325"/>
          <p14:tracePt t="195298" x="4324350" y="3225800"/>
          <p14:tracePt t="195315" x="4324350" y="3216275"/>
          <p14:tracePt t="195332" x="4324350" y="3200400"/>
          <p14:tracePt t="195348" x="4324350" y="3184525"/>
          <p14:tracePt t="195365" x="4324350" y="3175000"/>
          <p14:tracePt t="195382" x="4324350" y="3162300"/>
          <p14:tracePt t="195398" x="4324350" y="3152775"/>
          <p14:tracePt t="195415" x="4324350" y="3136900"/>
          <p14:tracePt t="195432" x="4324350" y="3121025"/>
          <p14:tracePt t="195448" x="4324350" y="3111500"/>
          <p14:tracePt t="195465" x="4324350" y="3101975"/>
          <p14:tracePt t="195482" x="4324350" y="3082925"/>
          <p14:tracePt t="195499" x="4324350" y="3073400"/>
          <p14:tracePt t="195516" x="4324350" y="3063875"/>
          <p14:tracePt t="195532" x="4324350" y="3041650"/>
          <p14:tracePt t="195549" x="4324350" y="3032125"/>
          <p14:tracePt t="195565" x="4324350" y="3022600"/>
          <p14:tracePt t="195582" x="4324350" y="3009900"/>
          <p14:tracePt t="195598" x="4324350" y="2994025"/>
          <p14:tracePt t="195615" x="4324350" y="2984500"/>
          <p14:tracePt t="195632" x="4324350" y="2968625"/>
          <p14:tracePt t="195649" x="4324350" y="2959100"/>
          <p14:tracePt t="195665" x="4324350" y="2936875"/>
          <p14:tracePt t="195682" x="4324350" y="2924175"/>
          <p14:tracePt t="195699" x="4311650" y="2911475"/>
          <p14:tracePt t="195715" x="4311650" y="2901950"/>
          <p14:tracePt t="195731" x="4311650" y="2889250"/>
          <p14:tracePt t="195765" x="4311650" y="2882900"/>
          <p14:tracePt t="195812" x="4311650" y="2876550"/>
          <p14:tracePt t="195818" x="4308475" y="2876550"/>
          <p14:tracePt t="195853" x="4308475" y="2873375"/>
          <p14:tracePt t="195905" x="4308475" y="2867025"/>
          <p14:tracePt t="197046" x="4311650" y="2911475"/>
          <p14:tracePt t="197053" x="4321175" y="2994025"/>
          <p14:tracePt t="197066" x="4321175" y="3130550"/>
          <p14:tracePt t="197082" x="4314825" y="3225800"/>
          <p14:tracePt t="197099" x="4298950" y="3311525"/>
          <p14:tracePt t="197115" x="4257675" y="3489325"/>
          <p14:tracePt t="197132" x="4219575" y="3632200"/>
          <p14:tracePt t="197166" x="4187825" y="3914775"/>
          <p14:tracePt t="197198" x="4178300" y="4044950"/>
          <p14:tracePt t="197216" x="4178300" y="4070350"/>
          <p14:tracePt t="197232" x="4178300" y="4086225"/>
          <p14:tracePt t="197249" x="4178300" y="4095750"/>
          <p14:tracePt t="197266" x="4175125" y="4111625"/>
          <p14:tracePt t="197282" x="4175125" y="4121150"/>
          <p14:tracePt t="197298" x="4175125" y="4137025"/>
          <p14:tracePt t="197316" x="4175125" y="4149725"/>
          <p14:tracePt t="197332" x="4175125" y="4159250"/>
          <p14:tracePt t="197348" x="4175125" y="4168775"/>
          <p14:tracePt t="197366" x="4175125" y="4191000"/>
          <p14:tracePt t="197382" x="4175125" y="4200525"/>
          <p14:tracePt t="197399" x="4175125" y="4219575"/>
          <p14:tracePt t="197416" x="4175125" y="4283075"/>
          <p14:tracePt t="197431" x="4175125" y="4321175"/>
          <p14:tracePt t="197448" x="4175125" y="4343400"/>
          <p14:tracePt t="197466" x="4175125" y="4362450"/>
          <p14:tracePt t="197482" x="4175125" y="4371975"/>
          <p14:tracePt t="197498" x="4175125" y="4381500"/>
          <p14:tracePt t="198031" x="4168775" y="4397375"/>
          <p14:tracePt t="198037" x="4162425" y="4416425"/>
          <p14:tracePt t="198049" x="4156075" y="4429125"/>
          <p14:tracePt t="198066" x="4146550" y="4470400"/>
          <p14:tracePt t="198082" x="4146550" y="4498975"/>
          <p14:tracePt t="198099" x="4146550" y="4521200"/>
          <p14:tracePt t="198115" x="4146550" y="4562475"/>
          <p14:tracePt t="198148" x="4140200" y="4594225"/>
          <p14:tracePt t="198181" x="4130675" y="4622800"/>
          <p14:tracePt t="198198" x="4130675" y="4632325"/>
          <p14:tracePt t="198216" x="4130675" y="4648200"/>
          <p14:tracePt t="198232" x="4130675" y="4664075"/>
          <p14:tracePt t="198248" x="4130675" y="4673600"/>
          <p14:tracePt t="198265" x="4130675" y="4689475"/>
          <p14:tracePt t="198281" x="4130675" y="4699000"/>
          <p14:tracePt t="198298" x="4130675" y="4711700"/>
          <p14:tracePt t="198315" x="4130675" y="4727575"/>
          <p14:tracePt t="198332" x="4130675" y="4737100"/>
          <p14:tracePt t="198348" x="4130675" y="4746625"/>
          <p14:tracePt t="198365" x="4130675" y="4768850"/>
          <p14:tracePt t="198382" x="4130675" y="4778375"/>
          <p14:tracePt t="198398" x="4130675" y="4787900"/>
          <p14:tracePt t="198415" x="4130675" y="4800600"/>
          <p14:tracePt t="198432" x="4130675" y="4816475"/>
          <p14:tracePt t="198448" x="4130675" y="4826000"/>
          <p14:tracePt t="198465" x="4130675" y="4841875"/>
          <p14:tracePt t="198482" x="4130675" y="4851400"/>
          <p14:tracePt t="198499" x="4130675" y="4867275"/>
          <p14:tracePt t="198515" x="4130675" y="4879975"/>
          <p14:tracePt t="198531" x="4130675" y="4902200"/>
          <p14:tracePt t="198548" x="4130675" y="4924425"/>
          <p14:tracePt t="198566" x="4130675" y="4940300"/>
          <p14:tracePt t="198582" x="4130675" y="4949825"/>
          <p14:tracePt t="198598" x="4130675" y="4959350"/>
          <p14:tracePt t="198615" x="4130675" y="4978400"/>
          <p14:tracePt t="198632" x="4130675" y="4987925"/>
          <p14:tracePt t="198648" x="4130675" y="4997450"/>
          <p14:tracePt t="198665" x="4130675" y="5003800"/>
          <p14:tracePt t="198681" x="4130675" y="5010150"/>
          <p14:tracePt t="198698" x="4130675" y="5019675"/>
          <p14:tracePt t="198715" x="4130675" y="5022850"/>
          <p14:tracePt t="200571" x="4143375" y="5010150"/>
          <p14:tracePt t="200577" x="4165600" y="4981575"/>
          <p14:tracePt t="200584" x="4197350" y="4949825"/>
          <p14:tracePt t="200598" x="4235450" y="4908550"/>
          <p14:tracePt t="200615" x="4279900" y="4873625"/>
          <p14:tracePt t="200632" x="4295775" y="4857750"/>
          <p14:tracePt t="200665" x="4311650" y="4822825"/>
          <p14:tracePt t="200698" x="4311650" y="4791075"/>
          <p14:tracePt t="200714" x="4311650" y="4768850"/>
          <p14:tracePt t="200731" x="4311650" y="4746625"/>
          <p14:tracePt t="200748" x="4311650" y="4708525"/>
          <p14:tracePt t="200765" x="4311650" y="4686300"/>
          <p14:tracePt t="200782" x="4311650" y="4657725"/>
          <p14:tracePt t="200798" x="4311650" y="4635500"/>
          <p14:tracePt t="200815" x="4311650" y="4625975"/>
          <p14:tracePt t="200831" x="4311650" y="4610100"/>
          <p14:tracePt t="200847" x="4311650" y="4597400"/>
          <p14:tracePt t="200864" x="4311650" y="4587875"/>
          <p14:tracePt t="200881" x="4311650" y="4575175"/>
          <p14:tracePt t="200898" x="4311650" y="4549775"/>
          <p14:tracePt t="200915" x="4311650" y="4540250"/>
          <p14:tracePt t="200932" x="4308475" y="4530725"/>
          <p14:tracePt t="200948" x="4308475" y="4505325"/>
          <p14:tracePt t="200965" x="4308475" y="4489450"/>
          <p14:tracePt t="200981" x="4308475" y="4467225"/>
          <p14:tracePt t="200998" x="4311650" y="4425950"/>
          <p14:tracePt t="201014" x="4311650" y="4391025"/>
          <p14:tracePt t="201031" x="4311650" y="4368800"/>
          <p14:tracePt t="201048" x="4324350" y="4327525"/>
          <p14:tracePt t="201065" x="4324350" y="4318000"/>
          <p14:tracePt t="201081" x="4324350" y="4308475"/>
          <p14:tracePt t="201098" x="4324350" y="4292600"/>
          <p14:tracePt t="201115" x="4324350" y="4283075"/>
          <p14:tracePt t="201131" x="4324350" y="4273550"/>
          <p14:tracePt t="201148" x="4324350" y="4257675"/>
          <p14:tracePt t="201164" x="4324350" y="4251325"/>
          <p14:tracePt t="201181" x="4324350" y="4248150"/>
          <p14:tracePt t="201215" x="4324350" y="4241800"/>
          <p14:tracePt t="201255" x="4324350" y="4232275"/>
          <p14:tracePt t="201262" x="4314825" y="4225925"/>
          <p14:tracePt t="201270" x="4311650" y="4225925"/>
          <p14:tracePt t="201281" x="4305300" y="4225925"/>
          <p14:tracePt t="201297" x="4289425" y="4213225"/>
          <p14:tracePt t="201314" x="4279900" y="4206875"/>
          <p14:tracePt t="201331" x="4264025" y="4197350"/>
          <p14:tracePt t="201348" x="4251325" y="4197350"/>
          <p14:tracePt t="201391" x="4244975" y="4197350"/>
          <p14:tracePt t="201398" x="4241800" y="4197350"/>
          <p14:tracePt t="201414" x="4232275" y="4197350"/>
          <p14:tracePt t="201431" x="4216400" y="4197350"/>
          <p14:tracePt t="201448" x="4200525" y="4191000"/>
          <p14:tracePt t="201464" x="4191000" y="4181475"/>
          <p14:tracePt t="201481" x="4184650" y="4181475"/>
          <p14:tracePt t="201548" x="4181475" y="4181475"/>
          <p14:tracePt t="201554" x="4175125" y="4181475"/>
          <p14:tracePt t="201564" x="4171950" y="4175125"/>
          <p14:tracePt t="201581" x="4162425" y="4171950"/>
          <p14:tracePt t="201663" x="4156075" y="4171950"/>
          <p14:tracePt t="201676" x="4152900" y="4171950"/>
          <p14:tracePt t="201683" x="4146550" y="4171950"/>
          <p14:tracePt t="201698" x="4143375" y="4171950"/>
          <p14:tracePt t="201714" x="4137025" y="4171950"/>
          <p14:tracePt t="201826" x="4137025" y="4178300"/>
          <p14:tracePt t="201833" x="4137025" y="4187825"/>
          <p14:tracePt t="201840" x="4124325" y="4194175"/>
          <p14:tracePt t="201847" x="4124325" y="4200525"/>
          <p14:tracePt t="201864" x="4124325" y="4210050"/>
          <p14:tracePt t="201881" x="4124325" y="4219575"/>
          <p14:tracePt t="201914" x="4124325" y="4222750"/>
          <p14:tracePt t="201931" x="4124325" y="4238625"/>
          <p14:tracePt t="201948" x="4124325" y="4254500"/>
          <p14:tracePt t="201964" x="4124325" y="4264025"/>
          <p14:tracePt t="201981" x="4124325" y="4267200"/>
          <p14:tracePt t="201997" x="4124325" y="4276725"/>
          <p14:tracePt t="202014" x="4124325" y="4289425"/>
          <p14:tracePt t="202031" x="4124325" y="4292600"/>
          <p14:tracePt t="202048" x="4124325" y="4302125"/>
          <p14:tracePt t="202065" x="4124325" y="4311650"/>
          <p14:tracePt t="202082" x="4124325" y="4321175"/>
          <p14:tracePt t="202098" x="4124325" y="4343400"/>
          <p14:tracePt t="202114" x="4124325" y="4346575"/>
          <p14:tracePt t="202192" x="4124325" y="4352925"/>
          <p14:tracePt t="202219" x="4133850" y="4359275"/>
          <p14:tracePt t="202225" x="4137025" y="4359275"/>
          <p14:tracePt t="202233" x="4143375" y="4359275"/>
          <p14:tracePt t="202248" x="4146550" y="4359275"/>
          <p14:tracePt t="202264" x="4156075" y="4362450"/>
          <p14:tracePt t="202281" x="4168775" y="4362450"/>
          <p14:tracePt t="202297" x="4181475" y="4368800"/>
          <p14:tracePt t="202314" x="4191000" y="4368800"/>
          <p14:tracePt t="202331" x="4197350" y="4368800"/>
          <p14:tracePt t="202383" x="4200525" y="4368800"/>
          <p14:tracePt t="202397" x="4206875" y="4368800"/>
          <p14:tracePt t="202405" x="4210050" y="4368800"/>
          <p14:tracePt t="202414" x="4222750" y="4368800"/>
          <p14:tracePt t="202432" x="4232275" y="4368800"/>
          <p14:tracePt t="202483" x="4232275" y="4365625"/>
          <p14:tracePt t="204760" x="4232275" y="4391025"/>
          <p14:tracePt t="204767" x="4232275" y="4429125"/>
          <p14:tracePt t="204781" x="4232275" y="4479925"/>
          <p14:tracePt t="204797" x="4232275" y="4530725"/>
          <p14:tracePt t="204814" x="4232275" y="4568825"/>
          <p14:tracePt t="204831" x="4232275" y="4600575"/>
          <p14:tracePt t="204847" x="4232275" y="4629150"/>
          <p14:tracePt t="204881" x="4232275" y="4660900"/>
          <p14:tracePt t="204914" x="4232275" y="4692650"/>
          <p14:tracePt t="204931" x="4232275" y="4705350"/>
          <p14:tracePt t="204948" x="4222750" y="4721225"/>
          <p14:tracePt t="204964" x="4213225" y="4721225"/>
          <p14:tracePt t="204981" x="4200525" y="4714875"/>
          <p14:tracePt t="204998" x="4200525" y="4699000"/>
          <p14:tracePt t="205014" x="4200525" y="4670425"/>
          <p14:tracePt t="205031" x="4200525" y="4629150"/>
          <p14:tracePt t="205047" x="4200525" y="4600575"/>
          <p14:tracePt t="205064" x="4200525" y="4578350"/>
          <p14:tracePt t="205081" x="4200525" y="4530725"/>
          <p14:tracePt t="205097" x="4200525" y="4502150"/>
          <p14:tracePt t="205115" x="4200525" y="4464050"/>
          <p14:tracePt t="205131" x="4200525" y="4445000"/>
          <p14:tracePt t="205148" x="4200525" y="4435475"/>
          <p14:tracePt t="205164" x="4200525" y="4422775"/>
          <p14:tracePt t="205203" x="4200525" y="4419600"/>
          <p14:tracePt t="205210" x="4200525" y="4413250"/>
          <p14:tracePt t="205225" x="4200525" y="4410075"/>
          <p14:tracePt t="205231" x="4200525" y="4403725"/>
          <p14:tracePt t="205248" x="4200525" y="4400550"/>
          <p14:tracePt t="205452" x="4200525" y="4394200"/>
          <p14:tracePt t="205466" x="4200525" y="4391025"/>
          <p14:tracePt t="205480" x="4200525" y="4384675"/>
          <p14:tracePt t="205488" x="4200525" y="4378325"/>
          <p14:tracePt t="205497" x="4200525" y="4375150"/>
          <p14:tracePt t="205514" x="4200525" y="4365625"/>
          <p14:tracePt t="205531" x="4200525" y="4346575"/>
          <p14:tracePt t="205548" x="4200525" y="4333875"/>
          <p14:tracePt t="205565" x="4200525" y="4324350"/>
          <p14:tracePt t="205581" x="4200525" y="4314825"/>
          <p14:tracePt t="205614" x="4200525" y="4305300"/>
          <p14:tracePt t="205946" x="4200525" y="4308475"/>
          <p14:tracePt t="205959" x="4200525" y="4311650"/>
          <p14:tracePt t="205966" x="4200525" y="4318000"/>
          <p14:tracePt t="205987" x="4200525" y="4321175"/>
          <p14:tracePt t="205997" x="4200525" y="4330700"/>
          <p14:tracePt t="206094" x="4200525" y="4337050"/>
          <p14:tracePt t="206109" x="4200525" y="4343400"/>
          <p14:tracePt t="206131" x="4200525" y="4346575"/>
          <p14:tracePt t="206147" x="4200525" y="4352925"/>
          <p14:tracePt t="206345" x="4200525" y="4349750"/>
          <p14:tracePt t="206352" x="4200525" y="4346575"/>
          <p14:tracePt t="206365" x="4200525" y="4333875"/>
          <p14:tracePt t="206401" x="4200525" y="4330700"/>
          <p14:tracePt t="206488" x="4200525" y="4324350"/>
          <p14:tracePt t="206581" x="4194175" y="4324350"/>
          <p14:tracePt t="206587" x="4191000" y="4324350"/>
          <p14:tracePt t="206601" x="4191000" y="4321175"/>
          <p14:tracePt t="206615" x="4184650" y="4321175"/>
          <p14:tracePt t="206701" x="4181475" y="4321175"/>
          <p14:tracePt t="206723" x="4175125" y="4321175"/>
          <p14:tracePt t="206737" x="4175125" y="4311650"/>
          <p14:tracePt t="206766" x="4175125" y="4305300"/>
          <p14:tracePt t="206830" x="4165600" y="4298950"/>
          <p14:tracePt t="206844" x="4165600" y="4295775"/>
          <p14:tracePt t="206902" x="4165600" y="4289425"/>
          <p14:tracePt t="210776" x="4165600" y="4324350"/>
          <p14:tracePt t="210784" x="4156075" y="4384675"/>
          <p14:tracePt t="210797" x="4108450" y="4549775"/>
          <p14:tracePt t="210813" x="4038600" y="4664075"/>
          <p14:tracePt t="210830" x="3949700" y="4800600"/>
          <p14:tracePt t="210847" x="3762375" y="5022850"/>
          <p14:tracePt t="210881" x="3508375" y="5334000"/>
          <p14:tracePt t="210916" x="3260725" y="5810250"/>
          <p14:tracePt t="210933" x="3162300" y="6016625"/>
          <p14:tracePt t="210948" x="3101975" y="6130925"/>
          <p14:tracePt t="210963" x="3070225" y="6216650"/>
          <p14:tracePt t="210980" x="3032125" y="6267450"/>
          <p14:tracePt t="210996" x="3016250" y="6308725"/>
          <p14:tracePt t="211013" x="3006725" y="6318250"/>
          <p14:tracePt t="211030" x="2987675" y="6337300"/>
          <p14:tracePt t="211047" x="2974975" y="6350000"/>
          <p14:tracePt t="211064" x="2974975" y="6359525"/>
          <p14:tracePt t="211097" x="2974975" y="6365875"/>
          <p14:tracePt t="211148" x="2968625" y="6365875"/>
          <p14:tracePt t="211155" x="2965450" y="6365875"/>
          <p14:tracePt t="211169" x="2959100" y="6365875"/>
          <p14:tracePt t="211180" x="2955925" y="6365875"/>
          <p14:tracePt t="211197" x="2933700" y="6365875"/>
          <p14:tracePt t="211213" x="2924175" y="6365875"/>
          <p14:tracePt t="211230" x="2914650" y="6362700"/>
          <p14:tracePt t="211247" x="2895600" y="6346825"/>
          <p14:tracePt t="211263" x="2882900" y="6318250"/>
          <p14:tracePt t="211280" x="2857500" y="6280150"/>
          <p14:tracePt t="211284" x="2851150" y="6251575"/>
          <p14:tracePt t="211297" x="2828925" y="6188075"/>
          <p14:tracePt t="211314" x="2816225" y="6149975"/>
          <p14:tracePt t="211331" x="2803525" y="6111875"/>
          <p14:tracePt t="211347" x="2787650" y="6089650"/>
          <p14:tracePt t="211363" x="2771775" y="6080125"/>
          <p14:tracePt t="211380" x="2765425" y="6064250"/>
          <p14:tracePt t="211396" x="2755900" y="6048375"/>
          <p14:tracePt t="211413" x="2752725" y="6038850"/>
          <p14:tracePt t="211431" x="2743200" y="6029325"/>
          <p14:tracePt t="211448" x="2736850" y="6010275"/>
          <p14:tracePt t="211464" x="2733675" y="6000750"/>
          <p14:tracePt t="211481" x="2733675" y="5994400"/>
          <p14:tracePt t="211497" x="2733675" y="5991225"/>
          <p14:tracePt t="211513" x="2717800" y="5984875"/>
          <p14:tracePt t="211530" x="2708275" y="5984875"/>
          <p14:tracePt t="211546" x="2692400" y="5965825"/>
          <p14:tracePt t="211563" x="2682875" y="5965825"/>
          <p14:tracePt t="211580" x="2667000" y="5959475"/>
          <p14:tracePt t="211646" x="2660650" y="5953125"/>
          <p14:tracePt t="211654" x="2657475" y="5949950"/>
          <p14:tracePt t="211663" x="2651125" y="5943600"/>
          <p14:tracePt t="211680" x="2641600" y="5934075"/>
          <p14:tracePt t="211697" x="2628900" y="5915025"/>
          <p14:tracePt t="211713" x="2613025" y="5905500"/>
          <p14:tracePt t="211730" x="2603500" y="5895975"/>
          <p14:tracePt t="211747" x="2590800" y="5883275"/>
          <p14:tracePt t="212278" x="2593975" y="5883275"/>
          <p14:tracePt t="212290" x="2600325" y="5883275"/>
          <p14:tracePt t="212298" x="2603500" y="5883275"/>
          <p14:tracePt t="212314" x="2613025" y="5883275"/>
          <p14:tracePt t="212331" x="2628900" y="5883275"/>
          <p14:tracePt t="212404" x="2632075" y="5883275"/>
          <p14:tracePt t="212411" x="2638425" y="5883275"/>
          <p14:tracePt t="212431" x="2654300" y="5883275"/>
          <p14:tracePt t="212447" x="2663825" y="5883275"/>
          <p14:tracePt t="212464" x="2676525" y="5883275"/>
          <p14:tracePt t="212481" x="2692400" y="5883275"/>
          <p14:tracePt t="212496" x="2701925" y="5883275"/>
          <p14:tracePt t="212513" x="2711450" y="5883275"/>
          <p14:tracePt t="212531" x="2727325" y="5883275"/>
          <p14:tracePt t="212547" x="2736850" y="5883275"/>
          <p14:tracePt t="212564" x="2746375" y="5886450"/>
          <p14:tracePt t="212581" x="2787650" y="5902325"/>
          <p14:tracePt t="212597" x="2851150" y="5918200"/>
          <p14:tracePt t="212613" x="2898775" y="5930900"/>
          <p14:tracePt t="212631" x="2955925" y="5956300"/>
          <p14:tracePt t="212647" x="2965450" y="5959475"/>
          <p14:tracePt t="212664" x="2981325" y="5959475"/>
          <p14:tracePt t="212681" x="2990850" y="5965825"/>
          <p14:tracePt t="212697" x="2994025" y="5965825"/>
          <p14:tracePt t="212714" x="3003550" y="5975350"/>
          <p14:tracePt t="212730" x="3070225" y="6000750"/>
          <p14:tracePt t="212746" x="3133725" y="6010275"/>
          <p14:tracePt t="212763" x="3184525" y="6016625"/>
          <p14:tracePt t="212781" x="3219450" y="6016625"/>
          <p14:tracePt t="212797" x="3235325" y="6016625"/>
          <p14:tracePt t="212814" x="3244850" y="6016625"/>
          <p14:tracePt t="212831" x="3248025" y="6016625"/>
          <p14:tracePt t="212853" x="3254375" y="6016625"/>
          <p14:tracePt t="212863" x="3257550" y="6016625"/>
          <p14:tracePt t="212880" x="3279775" y="6016625"/>
          <p14:tracePt t="212896" x="3289300" y="6016625"/>
          <p14:tracePt t="212913" x="3292475" y="6016625"/>
          <p14:tracePt t="212930" x="3298825" y="6016625"/>
          <p14:tracePt t="213003" x="3302000" y="6016625"/>
          <p14:tracePt t="213010" x="3308350" y="6016625"/>
          <p14:tracePt t="213016" x="3311525" y="6016625"/>
          <p14:tracePt t="214916" x="3330575" y="6007100"/>
          <p14:tracePt t="214923" x="3340100" y="5994400"/>
          <p14:tracePt t="214930" x="3362325" y="5981700"/>
          <p14:tracePt t="214947" x="3406775" y="5956300"/>
          <p14:tracePt t="214964" x="3451225" y="5937250"/>
          <p14:tracePt t="214980" x="3467100" y="5927725"/>
          <p14:tracePt t="215013" x="3498850" y="5911850"/>
          <p14:tracePt t="215046" x="3556000" y="5892800"/>
          <p14:tracePt t="215064" x="3578225" y="5883275"/>
          <p14:tracePt t="215080" x="3632200" y="5883275"/>
          <p14:tracePt t="215097" x="3654425" y="5883275"/>
          <p14:tracePt t="215113" x="3679825" y="5883275"/>
          <p14:tracePt t="215129" x="3692525" y="5883275"/>
          <p14:tracePt t="215146" x="3702050" y="5883275"/>
          <p14:tracePt t="215164" x="3711575" y="5883275"/>
          <p14:tracePt t="215180" x="3733800" y="5883275"/>
          <p14:tracePt t="215197" x="3752850" y="5883275"/>
          <p14:tracePt t="215214" x="3832225" y="5883275"/>
          <p14:tracePt t="215230" x="3883025" y="5883275"/>
          <p14:tracePt t="215247" x="3921125" y="5883275"/>
          <p14:tracePt t="215263" x="3937000" y="5883275"/>
          <p14:tracePt t="215279" x="3949700" y="5883275"/>
          <p14:tracePt t="215332" x="3956050" y="5883275"/>
          <p14:tracePt t="215337" x="3965575" y="5883275"/>
          <p14:tracePt t="215346" x="3971925" y="5883275"/>
          <p14:tracePt t="215364" x="3984625" y="5883275"/>
          <p14:tracePt t="215380" x="3994150" y="5889625"/>
          <p14:tracePt t="215466" x="4000500" y="5889625"/>
          <p14:tracePt t="215472" x="4003675" y="5889625"/>
          <p14:tracePt t="215480" x="4016375" y="5892800"/>
          <p14:tracePt t="215497" x="4019550" y="5905500"/>
          <p14:tracePt t="215514" x="4029075" y="5908675"/>
          <p14:tracePt t="215557" x="4035425" y="5908675"/>
          <p14:tracePt t="215595" x="4038600" y="5908675"/>
          <p14:tracePt t="215601" x="4044950" y="5908675"/>
          <p14:tracePt t="215614" x="4054475" y="5908675"/>
          <p14:tracePt t="215630" x="4070350" y="5908675"/>
          <p14:tracePt t="215647" x="4086225" y="5915025"/>
          <p14:tracePt t="215664" x="4098925" y="5918200"/>
          <p14:tracePt t="215679" x="4114800" y="5918200"/>
          <p14:tracePt t="215730" x="4121150" y="5918200"/>
          <p14:tracePt t="215737" x="4124325" y="5918200"/>
          <p14:tracePt t="215747" x="4130675" y="5918200"/>
          <p14:tracePt t="215764" x="4156075" y="5918200"/>
          <p14:tracePt t="215780" x="4191000" y="5918200"/>
          <p14:tracePt t="215796" x="4229100" y="5915025"/>
          <p14:tracePt t="215813" x="4264025" y="5908675"/>
          <p14:tracePt t="215830" x="4292600" y="5908675"/>
          <p14:tracePt t="215846" x="4308475" y="5908675"/>
          <p14:tracePt t="215864" x="4324350" y="5892800"/>
          <p14:tracePt t="215880" x="4346575" y="5883275"/>
          <p14:tracePt t="215897" x="4368800" y="5870575"/>
          <p14:tracePt t="215914" x="4432300" y="5851525"/>
          <p14:tracePt t="215930" x="4486275" y="5832475"/>
          <p14:tracePt t="215946" x="4533900" y="5819775"/>
          <p14:tracePt t="215963" x="4559300" y="5813425"/>
          <p14:tracePt t="215979" x="4568825" y="5813425"/>
          <p14:tracePt t="215996" x="4584700" y="5813425"/>
          <p14:tracePt t="216515" x="4603750" y="5816600"/>
          <p14:tracePt t="216521" x="4622800" y="5816600"/>
          <p14:tracePt t="216530" x="4632325" y="5816600"/>
          <p14:tracePt t="216546" x="4670425" y="5816600"/>
          <p14:tracePt t="216563" x="4724400" y="5816600"/>
          <p14:tracePt t="216580" x="4784725" y="5816600"/>
          <p14:tracePt t="216596" x="4902200" y="5832475"/>
          <p14:tracePt t="216630" x="5219700" y="5956300"/>
          <p14:tracePt t="216663" x="5365750" y="6038850"/>
          <p14:tracePt t="216680" x="5384800" y="6051550"/>
          <p14:tracePt t="216697" x="5394325" y="6051550"/>
          <p14:tracePt t="216714" x="5416550" y="6032500"/>
          <p14:tracePt t="216730" x="5426075" y="6022975"/>
          <p14:tracePt t="216746" x="5435600" y="6013450"/>
          <p14:tracePt t="216764" x="5438775" y="5994400"/>
          <p14:tracePt t="216780" x="5438775" y="5988050"/>
          <p14:tracePt t="216813" x="5438775" y="5972175"/>
          <p14:tracePt t="216830" x="5438775" y="5962650"/>
          <p14:tracePt t="216847" x="5438775" y="5953125"/>
          <p14:tracePt t="216949" x="5432425" y="5953125"/>
          <p14:tracePt t="216956" x="5429250" y="5953125"/>
          <p14:tracePt t="216964" x="5422900" y="5953125"/>
          <p14:tracePt t="216980" x="5403850" y="5953125"/>
          <p14:tracePt t="216996" x="5381625" y="5953125"/>
          <p14:tracePt t="217013" x="5340350" y="5956300"/>
          <p14:tracePt t="217029" x="5330825" y="5965825"/>
          <p14:tracePt t="217047" x="5321300" y="5972175"/>
          <p14:tracePt t="217063" x="5286375" y="5981700"/>
          <p14:tracePt t="217079" x="5264150" y="5981700"/>
          <p14:tracePt t="217096" x="5235575" y="5981700"/>
          <p14:tracePt t="217113" x="5203825" y="5981700"/>
          <p14:tracePt t="217130" x="5194300" y="5981700"/>
          <p14:tracePt t="217146" x="5178425" y="5981700"/>
          <p14:tracePt t="217163" x="5162550" y="5981700"/>
          <p14:tracePt t="217180" x="5153025" y="5981700"/>
          <p14:tracePt t="217196" x="5143500" y="5981700"/>
          <p14:tracePt t="217213" x="5124450" y="5981700"/>
          <p14:tracePt t="217229" x="5114925" y="5981700"/>
          <p14:tracePt t="217246" x="5105400" y="5981700"/>
          <p14:tracePt t="217357" x="5099050" y="5981700"/>
          <p14:tracePt t="217363" x="5092700" y="5981700"/>
          <p14:tracePt t="217377" x="5083175" y="5981700"/>
          <p14:tracePt t="217442" x="5092700" y="5981700"/>
          <p14:tracePt t="217449" x="5095875" y="5981700"/>
          <p14:tracePt t="217463" x="5124450" y="5975350"/>
          <p14:tracePt t="217479" x="5168900" y="5975350"/>
          <p14:tracePt t="217496" x="5197475" y="5975350"/>
          <p14:tracePt t="217513" x="5276850" y="5975350"/>
          <p14:tracePt t="217530" x="5346700" y="5969000"/>
          <p14:tracePt t="217547" x="5441950" y="5953125"/>
          <p14:tracePt t="217563" x="5597525" y="5927725"/>
          <p14:tracePt t="217580" x="5702300" y="5918200"/>
          <p14:tracePt t="217597" x="5807075" y="5918200"/>
          <p14:tracePt t="217613" x="5915025" y="5918200"/>
          <p14:tracePt t="217629" x="5959475" y="5918200"/>
          <p14:tracePt t="217646" x="6000750" y="5918200"/>
          <p14:tracePt t="217663" x="6057900" y="5918200"/>
          <p14:tracePt t="217680" x="6102350" y="5911850"/>
          <p14:tracePt t="217696" x="6140450" y="5899150"/>
          <p14:tracePt t="217713" x="6200775" y="5892800"/>
          <p14:tracePt t="217730" x="6245225" y="5886450"/>
          <p14:tracePt t="217746" x="6267450" y="5886450"/>
          <p14:tracePt t="217763" x="6289675" y="5886450"/>
          <p14:tracePt t="217779" x="6299200" y="5886450"/>
          <p14:tracePt t="217814" x="6302375" y="5886450"/>
          <p14:tracePt t="218748" x="6276975" y="5889625"/>
          <p14:tracePt t="218755" x="6229350" y="5899150"/>
          <p14:tracePt t="218763" x="6169025" y="5905500"/>
          <p14:tracePt t="218780" x="5984875" y="5924550"/>
          <p14:tracePt t="218797" x="5708650" y="5953125"/>
          <p14:tracePt t="218814" x="5543550" y="5988050"/>
          <p14:tracePt t="218829" x="5413375" y="6022975"/>
          <p14:tracePt t="218863" x="5219700" y="6108700"/>
          <p14:tracePt t="218897" x="5010150" y="6213475"/>
          <p14:tracePt t="218913" x="4921250" y="6245225"/>
          <p14:tracePt t="218930" x="4832350" y="6276975"/>
          <p14:tracePt t="218947" x="4708525" y="6327775"/>
          <p14:tracePt t="218963" x="4632325" y="6340475"/>
          <p14:tracePt t="218979" x="4568825" y="6356350"/>
          <p14:tracePt t="218996" x="4495800" y="6381750"/>
          <p14:tracePt t="219012" x="4432300" y="6397625"/>
          <p14:tracePt t="219030" x="4368800" y="6410325"/>
          <p14:tracePt t="219047" x="4232275" y="6442075"/>
          <p14:tracePt t="219063" x="4159250" y="6457950"/>
          <p14:tracePt t="219080" x="4095750" y="6470650"/>
          <p14:tracePt t="219096" x="4006850" y="6477000"/>
          <p14:tracePt t="219112" x="3946525" y="6477000"/>
          <p14:tracePt t="219129" x="3895725" y="6477000"/>
          <p14:tracePt t="219146" x="3835400" y="6477000"/>
          <p14:tracePt t="219162" x="3797300" y="6477000"/>
          <p14:tracePt t="219179" x="3759200" y="6473825"/>
          <p14:tracePt t="219197" x="3717925" y="6464300"/>
          <p14:tracePt t="219213" x="3695700" y="6451600"/>
          <p14:tracePt t="219230" x="3663950" y="6432550"/>
          <p14:tracePt t="219246" x="3629025" y="6413500"/>
          <p14:tracePt t="219262" x="3606800" y="6403975"/>
          <p14:tracePt t="219279" x="3597275" y="6394450"/>
          <p14:tracePt t="219296" x="3581400" y="6381750"/>
          <p14:tracePt t="219312" x="3571875" y="6381750"/>
          <p14:tracePt t="219329" x="3556000" y="6378575"/>
          <p14:tracePt t="219347" x="3552825" y="6378575"/>
          <p14:tracePt t="219397" x="3546475" y="6378575"/>
          <p14:tracePt t="219412" x="3540125" y="6378575"/>
          <p14:tracePt t="219504" x="3540125" y="6372225"/>
          <p14:tracePt t="219911" x="3543300" y="6369050"/>
          <p14:tracePt t="219917" x="3549650" y="6362700"/>
          <p14:tracePt t="219930" x="3559175" y="6359525"/>
          <p14:tracePt t="219946" x="3581400" y="6327775"/>
          <p14:tracePt t="219963" x="3590925" y="6318250"/>
          <p14:tracePt t="219979" x="3600450" y="6308725"/>
          <p14:tracePt t="219996" x="3622675" y="6296025"/>
          <p14:tracePt t="220030" x="3641725" y="6270625"/>
          <p14:tracePt t="220063" x="3673475" y="6264275"/>
          <p14:tracePt t="220079" x="3683000" y="6257925"/>
          <p14:tracePt t="220096" x="3695700" y="6257925"/>
          <p14:tracePt t="220112" x="3711575" y="6257925"/>
          <p14:tracePt t="220129" x="3721100" y="6257925"/>
          <p14:tracePt t="220146" x="3746500" y="6254750"/>
          <p14:tracePt t="220163" x="3784600" y="6242050"/>
          <p14:tracePt t="220179" x="3829050" y="6242050"/>
          <p14:tracePt t="220197" x="3876675" y="6229350"/>
          <p14:tracePt t="220213" x="3908425" y="6223000"/>
          <p14:tracePt t="220229" x="3924300" y="6223000"/>
          <p14:tracePt t="220246" x="3943350" y="6223000"/>
          <p14:tracePt t="220262" x="3952875" y="6223000"/>
          <p14:tracePt t="220279" x="3968750" y="6223000"/>
          <p14:tracePt t="220297" x="4010025" y="6223000"/>
          <p14:tracePt t="220313" x="4038600" y="6223000"/>
          <p14:tracePt t="220329" x="4067175" y="6223000"/>
          <p14:tracePt t="220346" x="4083050" y="6223000"/>
          <p14:tracePt t="220363" x="4092575" y="6223000"/>
          <p14:tracePt t="220379" x="4095750" y="6223000"/>
          <p14:tracePt t="220396" x="4117975" y="6223000"/>
          <p14:tracePt t="220412" x="4133850" y="6223000"/>
          <p14:tracePt t="220430" x="4175125" y="6223000"/>
          <p14:tracePt t="220446" x="4238625" y="6223000"/>
          <p14:tracePt t="220463" x="4267200" y="6223000"/>
          <p14:tracePt t="220480" x="4289425" y="6223000"/>
          <p14:tracePt t="220496" x="4305300" y="6223000"/>
          <p14:tracePt t="220512" x="4311650" y="6223000"/>
          <p14:tracePt t="220546" x="4337050" y="6223000"/>
          <p14:tracePt t="220563" x="4365625" y="6223000"/>
          <p14:tracePt t="220579" x="4410075" y="6223000"/>
          <p14:tracePt t="220596" x="4457700" y="6223000"/>
          <p14:tracePt t="220613" x="4467225" y="6223000"/>
          <p14:tracePt t="220629" x="4476750" y="6223000"/>
          <p14:tracePt t="220645" x="4486275" y="6223000"/>
          <p14:tracePt t="220682" x="4492625" y="6223000"/>
          <p14:tracePt t="220696" x="4508500" y="6223000"/>
          <p14:tracePt t="220713" x="4518025" y="6223000"/>
          <p14:tracePt t="220730" x="4527550" y="6223000"/>
          <p14:tracePt t="220747" x="4540250" y="6223000"/>
          <p14:tracePt t="222709" x="4518025" y="6235700"/>
          <p14:tracePt t="222716" x="4470400" y="6261100"/>
          <p14:tracePt t="222730" x="4378325" y="6321425"/>
          <p14:tracePt t="222746" x="4254500" y="6391275"/>
          <p14:tracePt t="222763" x="4098925" y="6445250"/>
          <p14:tracePt t="222780" x="3924300" y="6534150"/>
          <p14:tracePt t="222797" x="3844925" y="6572250"/>
          <p14:tracePt t="222829" x="3727450" y="6635750"/>
          <p14:tracePt t="222862" x="3673475" y="6657975"/>
          <p14:tracePt t="222879" x="3635375" y="6657975"/>
          <p14:tracePt t="222896" x="3613150" y="6657975"/>
          <p14:tracePt t="222913" x="3581400" y="6657975"/>
          <p14:tracePt t="222915" x="3571875" y="6657975"/>
          <p14:tracePt t="222929" x="3549650" y="6657975"/>
          <p14:tracePt t="222945" x="3533775" y="6657975"/>
          <p14:tracePt t="222962" x="3524250" y="6657975"/>
          <p14:tracePt t="222979" x="3508375" y="6657975"/>
          <p14:tracePt t="222995" x="3505200" y="6657975"/>
          <p14:tracePt t="223012" x="3498850" y="6657975"/>
          <p14:tracePt t="223029" x="3489325" y="6657975"/>
          <p14:tracePt t="223046" x="3486150" y="6657975"/>
          <p14:tracePt t="223063" x="3479800" y="6657975"/>
          <p14:tracePt t="223095" x="3479800" y="6651625"/>
          <p14:tracePt t="223112" x="3482975" y="6642100"/>
          <p14:tracePt t="223129" x="3502025" y="6619875"/>
          <p14:tracePt t="223145" x="3502025" y="6616700"/>
          <p14:tracePt t="223179" x="3502025" y="6610350"/>
          <p14:tracePt t="223229" x="3502025" y="6607175"/>
          <p14:tracePt t="223244" x="3502025" y="6600825"/>
          <p14:tracePt t="223251" x="3502025" y="6597650"/>
          <p14:tracePt t="223264" x="3502025" y="6591300"/>
          <p14:tracePt t="223294" x="3502025" y="6588125"/>
          <p14:tracePt t="223372" x="3502025" y="6575425"/>
          <p14:tracePt t="223395" x="3502025" y="6572250"/>
          <p14:tracePt t="223401" x="3489325" y="6572250"/>
          <p14:tracePt t="223413" x="3486150" y="6572250"/>
          <p14:tracePt t="223445" x="3486150" y="6565900"/>
          <p14:tracePt t="223529" x="3479800" y="6562725"/>
          <p14:tracePt t="223537" x="3479800" y="6556375"/>
          <p14:tracePt t="223558" x="3479800" y="6553200"/>
          <p14:tracePt t="223579" x="3479800" y="6546850"/>
          <p14:tracePt t="223586" x="3479800" y="6543675"/>
          <p14:tracePt t="223595" x="3482975" y="6537325"/>
          <p14:tracePt t="223613" x="3517900" y="6521450"/>
          <p14:tracePt t="223629" x="3590925" y="6499225"/>
          <p14:tracePt t="223646" x="3635375" y="6486525"/>
          <p14:tracePt t="223662" x="3657600" y="6483350"/>
          <p14:tracePt t="223679" x="3692525" y="6477000"/>
          <p14:tracePt t="223695" x="3708400" y="6464300"/>
          <p14:tracePt t="223712" x="3730625" y="6457950"/>
          <p14:tracePt t="223729" x="3771900" y="6451600"/>
          <p14:tracePt t="223746" x="3810000" y="6451600"/>
          <p14:tracePt t="223763" x="3829050" y="6451600"/>
          <p14:tracePt t="223779" x="3863975" y="6451600"/>
          <p14:tracePt t="223795" x="3873500" y="6451600"/>
          <p14:tracePt t="223812" x="3889375" y="6451600"/>
          <p14:tracePt t="223829" x="3914775" y="6454775"/>
          <p14:tracePt t="223846" x="3937000" y="6461125"/>
          <p14:tracePt t="223864" x="3971925" y="6480175"/>
          <p14:tracePt t="223879" x="3990975" y="6489700"/>
          <p14:tracePt t="223896" x="4003675" y="6489700"/>
          <p14:tracePt t="223913" x="4032250" y="6489700"/>
          <p14:tracePt t="223928" x="4044950" y="6489700"/>
          <p14:tracePt t="223945" x="4070350" y="6496050"/>
          <p14:tracePt t="223962" x="4098925" y="6508750"/>
          <p14:tracePt t="223979" x="4156075" y="6515100"/>
          <p14:tracePt t="223996" x="4191000" y="6521450"/>
          <p14:tracePt t="224012" x="4222750" y="6534150"/>
          <p14:tracePt t="224029" x="4276725" y="6534150"/>
          <p14:tracePt t="224045" x="4298950" y="6534150"/>
          <p14:tracePt t="224062" x="4337050" y="6534150"/>
          <p14:tracePt t="224079" x="4397375" y="6534150"/>
          <p14:tracePt t="224095" x="4451350" y="6534150"/>
          <p14:tracePt t="224112" x="4486275" y="6534150"/>
          <p14:tracePt t="224129" x="4543425" y="6534150"/>
          <p14:tracePt t="224145" x="4562475" y="6534150"/>
          <p14:tracePt t="224163" x="4578350" y="6537325"/>
          <p14:tracePt t="224179" x="4587875" y="6537325"/>
          <p14:tracePt t="224195" x="4616450" y="6537325"/>
          <p14:tracePt t="224212" x="4638675" y="6537325"/>
          <p14:tracePt t="224229" x="4686300" y="6537325"/>
          <p14:tracePt t="224245" x="4714875" y="6537325"/>
          <p14:tracePt t="224263" x="4746625" y="6537325"/>
          <p14:tracePt t="224279" x="4759325" y="6537325"/>
          <p14:tracePt t="224296" x="4768850" y="6537325"/>
          <p14:tracePt t="224313" x="4791075" y="6537325"/>
          <p14:tracePt t="224329" x="4800600" y="6537325"/>
          <p14:tracePt t="224345" x="4810125" y="6537325"/>
          <p14:tracePt t="224362" x="4838700" y="6537325"/>
          <p14:tracePt t="224379" x="4870450" y="6537325"/>
          <p14:tracePt t="224395" x="4892675" y="6537325"/>
          <p14:tracePt t="224413" x="4908550" y="6537325"/>
          <p14:tracePt t="224429" x="4911725" y="6537325"/>
          <p14:tracePt t="224478" x="4918075" y="6537325"/>
          <p14:tracePt t="224485" x="4921250" y="6537325"/>
          <p14:tracePt t="224495" x="4927600" y="6537325"/>
          <p14:tracePt t="224512" x="4930775" y="653732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Fleur  du centre ou du disque</a:t>
            </a:r>
            <a:endParaRPr lang="fr-FR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4282" y="1000108"/>
            <a:ext cx="8472518" cy="552523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A-Caractères  généraux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:fleur actinomorphe, hermaphrodite   pentamère, tricyclique,  à périanthe réduit à la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corolle, c’est un fleuron</a:t>
            </a: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B- Etude de chaque verticille</a:t>
            </a: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Calice: absent</a:t>
            </a: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Corolle:  5 pétales, gamopétale, tubuleuse,  rouge, à préfloraison valvaire, tube poilu</a:t>
            </a: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Androcée : 5 étamines = androcée isostemone, isodyname,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gamostémone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,  synanthéré,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corolliflore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alternipétale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Anthères basifixes,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ntrorses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ou introrses,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incluses.</a:t>
            </a:r>
          </a:p>
          <a:p>
            <a:pPr>
              <a:buNone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Gynécée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: bicarpellé,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gamocarpellé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, ovaire  infère, uniloculaire, </a:t>
            </a:r>
            <a:r>
              <a:rPr lang="fr-FR" sz="2400" u="sng" dirty="0" smtClean="0">
                <a:latin typeface="Times New Roman" pitchFamily="18" charset="0"/>
                <a:cs typeface="Times New Roman" pitchFamily="18" charset="0"/>
              </a:rPr>
              <a:t>sans aucun ovule.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L’ovaire est surmonté de 2 styles  soudés et 2 stigmates  soudés ou indivis  =  ovaire non fonctionnel  donc pas de formation de fruit</a:t>
            </a:r>
            <a:endParaRPr lang="fr-FR" sz="2400" dirty="0" smtClean="0"/>
          </a:p>
          <a:p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797"/>
    </mc:Choice>
    <mc:Fallback>
      <p:transition spd="slow" advTm="147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46" x="219075" y="5194300"/>
          <p14:tracePt t="5520" x="273050" y="5159375"/>
          <p14:tracePt t="5531" x="368300" y="5102225"/>
          <p14:tracePt t="5540" x="663575" y="4984750"/>
          <p14:tracePt t="5558" x="1111250" y="4848225"/>
          <p14:tracePt t="5575" x="1704975" y="4714875"/>
          <p14:tracePt t="5593" x="2663825" y="4610100"/>
          <p14:tracePt t="5609" x="3349625" y="4562475"/>
          <p14:tracePt t="5642" x="4806950" y="4673600"/>
          <p14:tracePt t="5675" x="6092825" y="4899025"/>
          <p14:tracePt t="5691" x="6438900" y="4933950"/>
          <p14:tracePt t="5707" x="6734175" y="4946650"/>
          <p14:tracePt t="5724" x="6927850" y="4940300"/>
          <p14:tracePt t="5740" x="7172325" y="4911725"/>
          <p14:tracePt t="5757" x="7270750" y="4870450"/>
          <p14:tracePt t="5773" x="7324725" y="4857750"/>
          <p14:tracePt t="5790" x="7372350" y="4838700"/>
          <p14:tracePt t="5806" x="7381875" y="4822825"/>
          <p14:tracePt t="5823" x="7394575" y="4813300"/>
          <p14:tracePt t="5840" x="7407275" y="4800600"/>
          <p14:tracePt t="5857" x="7423150" y="4784725"/>
          <p14:tracePt t="5874" x="7435850" y="4746625"/>
          <p14:tracePt t="5890" x="7461250" y="4679950"/>
          <p14:tracePt t="5907" x="7493000" y="4603750"/>
          <p14:tracePt t="5924" x="7508875" y="4518025"/>
          <p14:tracePt t="5940" x="7524750" y="4397375"/>
          <p14:tracePt t="5957" x="7524750" y="4346575"/>
          <p14:tracePt t="5974" x="7531100" y="4276725"/>
          <p14:tracePt t="5991" x="7556500" y="4086225"/>
          <p14:tracePt t="6007" x="7600950" y="3956050"/>
          <p14:tracePt t="6024" x="7645400" y="3778250"/>
          <p14:tracePt t="6040" x="7740650" y="3371850"/>
          <p14:tracePt t="6057" x="7750175" y="3016250"/>
          <p14:tracePt t="6074" x="7727950" y="2800350"/>
          <p14:tracePt t="6093" x="7572375" y="2416175"/>
          <p14:tracePt t="6107" x="7439025" y="2254250"/>
          <p14:tracePt t="6126" x="7089775" y="1920875"/>
          <p14:tracePt t="6142" x="6734175" y="1673225"/>
          <p14:tracePt t="6161" x="6191250" y="1289050"/>
          <p14:tracePt t="6182" x="5441950" y="762000"/>
          <p14:tracePt t="6196" x="4851400" y="434975"/>
          <p14:tracePt t="6208" x="4533900" y="279400"/>
          <p14:tracePt t="6224" x="3987800" y="69850"/>
          <p14:tracePt t="6240" x="3194050" y="0"/>
          <p14:tracePt t="6258" x="2746375" y="0"/>
          <p14:tracePt t="6275" x="2336800" y="0"/>
          <p14:tracePt t="6290" x="2143125" y="0"/>
          <p14:tracePt t="6307" x="1993900" y="0"/>
          <p14:tracePt t="6324" x="1879600" y="3175"/>
          <p14:tracePt t="6340" x="1720850" y="38100"/>
          <p14:tracePt t="6356" x="1631950" y="76200"/>
          <p14:tracePt t="6373" x="1562100" y="133350"/>
          <p14:tracePt t="7446" x="1546225" y="161925"/>
          <p14:tracePt t="7452" x="1539875" y="209550"/>
          <p14:tracePt t="7460" x="1524000" y="247650"/>
          <p14:tracePt t="7474" x="1498600" y="333375"/>
          <p14:tracePt t="7490" x="1457325" y="434975"/>
          <p14:tracePt t="7507" x="1435100" y="533400"/>
          <p14:tracePt t="7540" x="1377950" y="742950"/>
          <p14:tracePt t="7574" x="1343025" y="917575"/>
          <p14:tracePt t="7589" x="1323975" y="949325"/>
          <p14:tracePt t="7606" x="1311275" y="971550"/>
          <p14:tracePt t="7624" x="1301750" y="993775"/>
          <p14:tracePt t="7639" x="1295400" y="1003300"/>
          <p14:tracePt t="7657" x="1292225" y="1012825"/>
          <p14:tracePt t="7674" x="1276350" y="1035050"/>
          <p14:tracePt t="7689" x="1276350" y="1044575"/>
          <p14:tracePt t="7747" x="1282700" y="1041400"/>
          <p14:tracePt t="7754" x="1289050" y="1038225"/>
          <p14:tracePt t="7761" x="1298575" y="1025525"/>
          <p14:tracePt t="7774" x="1323975" y="1016000"/>
          <p14:tracePt t="7790" x="1362075" y="1003300"/>
          <p14:tracePt t="7807" x="1384300" y="990600"/>
          <p14:tracePt t="7823" x="1447800" y="965200"/>
          <p14:tracePt t="7839" x="1492250" y="952500"/>
          <p14:tracePt t="7856" x="1558925" y="930275"/>
          <p14:tracePt t="7874" x="1828800" y="844550"/>
          <p14:tracePt t="7890" x="2063750" y="796925"/>
          <p14:tracePt t="7907" x="2251075" y="768350"/>
          <p14:tracePt t="7924" x="2501900" y="749300"/>
          <p14:tracePt t="7940" x="2641600" y="765175"/>
          <p14:tracePt t="7956" x="2819400" y="812800"/>
          <p14:tracePt t="8053" x="2828925" y="812800"/>
          <p14:tracePt t="8059" x="2835275" y="815975"/>
          <p14:tracePt t="8073" x="2844800" y="822325"/>
          <p14:tracePt t="8090" x="2854325" y="822325"/>
          <p14:tracePt t="8106" x="2870200" y="831850"/>
          <p14:tracePt t="8123" x="2905125" y="847725"/>
          <p14:tracePt t="8139" x="2936875" y="866775"/>
          <p14:tracePt t="8156" x="2952750" y="879475"/>
          <p14:tracePt t="8173" x="2968625" y="904875"/>
          <p14:tracePt t="8189" x="2984500" y="920750"/>
          <p14:tracePt t="8206" x="2994025" y="930275"/>
          <p14:tracePt t="8223" x="3009900" y="946150"/>
          <p14:tracePt t="8239" x="3019425" y="955675"/>
          <p14:tracePt t="8256" x="3048000" y="974725"/>
          <p14:tracePt t="8274" x="3076575" y="1003300"/>
          <p14:tracePt t="8290" x="3089275" y="1035050"/>
          <p14:tracePt t="8307" x="3105150" y="1044575"/>
          <p14:tracePt t="8324" x="3121025" y="1060450"/>
          <p14:tracePt t="8340" x="3130550" y="1069975"/>
          <p14:tracePt t="8356" x="3152775" y="1085850"/>
          <p14:tracePt t="8373" x="3194050" y="1101725"/>
          <p14:tracePt t="8390" x="3232150" y="1123950"/>
          <p14:tracePt t="8407" x="3257550" y="1152525"/>
          <p14:tracePt t="8424" x="3302000" y="1190625"/>
          <p14:tracePt t="8440" x="3327400" y="1222375"/>
          <p14:tracePt t="8456" x="3346450" y="1235075"/>
          <p14:tracePt t="9631" x="3314700" y="1235075"/>
          <p14:tracePt t="9638" x="3267075" y="1235075"/>
          <p14:tracePt t="9658" x="3105150" y="1250950"/>
          <p14:tracePt t="9674" x="3019425" y="1266825"/>
          <p14:tracePt t="9690" x="2943225" y="1282700"/>
          <p14:tracePt t="9707" x="2860675" y="1308100"/>
          <p14:tracePt t="9723" x="2822575" y="1327150"/>
          <p14:tracePt t="9756" x="2759075" y="1384300"/>
          <p14:tracePt t="9790" x="2667000" y="1457325"/>
          <p14:tracePt t="9808" x="2625725" y="1489075"/>
          <p14:tracePt t="9823" x="2600325" y="1504950"/>
          <p14:tracePt t="9840" x="2578100" y="1517650"/>
          <p14:tracePt t="9857" x="2530475" y="1517650"/>
          <p14:tracePt t="9873" x="2492375" y="1517650"/>
          <p14:tracePt t="9890" x="2457450" y="1517650"/>
          <p14:tracePt t="9906" x="2425700" y="1517650"/>
          <p14:tracePt t="9923" x="2406650" y="1520825"/>
          <p14:tracePt t="9940" x="2390775" y="1520825"/>
          <p14:tracePt t="9958" x="2374900" y="1520825"/>
          <p14:tracePt t="9973" x="2365375" y="1520825"/>
          <p14:tracePt t="9990" x="2355850" y="1520825"/>
          <p14:tracePt t="10006" x="2343150" y="1520825"/>
          <p14:tracePt t="10023" x="2327275" y="1520825"/>
          <p14:tracePt t="10040" x="2311400" y="1527175"/>
          <p14:tracePt t="10057" x="2292350" y="1527175"/>
          <p14:tracePt t="10073" x="2282825" y="1527175"/>
          <p14:tracePt t="10090" x="2273300" y="1527175"/>
          <p14:tracePt t="10107" x="2238375" y="1527175"/>
          <p14:tracePt t="10123" x="2216150" y="1527175"/>
          <p14:tracePt t="10139" x="2193925" y="1527175"/>
          <p14:tracePt t="10157" x="2152650" y="1527175"/>
          <p14:tracePt t="10173" x="2136775" y="1527175"/>
          <p14:tracePt t="10190" x="2124075" y="1527175"/>
          <p14:tracePt t="10208" x="2108200" y="1527175"/>
          <p14:tracePt t="10224" x="2098675" y="1527175"/>
          <p14:tracePt t="10240" x="2082800" y="1527175"/>
          <p14:tracePt t="10256" x="2054225" y="1527175"/>
          <p14:tracePt t="10273" x="2028825" y="1527175"/>
          <p14:tracePt t="10289" x="2003425" y="1527175"/>
          <p14:tracePt t="10307" x="1978025" y="1527175"/>
          <p14:tracePt t="10323" x="1962150" y="1527175"/>
          <p14:tracePt t="10340" x="1939925" y="1527175"/>
          <p14:tracePt t="10357" x="1920875" y="1527175"/>
          <p14:tracePt t="10373" x="1898650" y="1527175"/>
          <p14:tracePt t="10390" x="1882775" y="1527175"/>
          <p14:tracePt t="10406" x="1870075" y="1527175"/>
          <p14:tracePt t="10422" x="1854200" y="1527175"/>
          <p14:tracePt t="10439" x="1847850" y="1527175"/>
          <p14:tracePt t="10457" x="1851025" y="1520825"/>
          <p14:tracePt t="10473" x="1892300" y="1514475"/>
          <p14:tracePt t="10489" x="1952625" y="1514475"/>
          <p14:tracePt t="10506" x="2012950" y="1514475"/>
          <p14:tracePt t="10522" x="2057400" y="1514475"/>
          <p14:tracePt t="10539" x="2101850" y="1514475"/>
          <p14:tracePt t="10557" x="2197100" y="1514475"/>
          <p14:tracePt t="10573" x="2273300" y="1514475"/>
          <p14:tracePt t="10590" x="2378075" y="1514475"/>
          <p14:tracePt t="10607" x="2508250" y="1508125"/>
          <p14:tracePt t="10623" x="2546350" y="1508125"/>
          <p14:tracePt t="10640" x="2568575" y="1508125"/>
          <p14:tracePt t="10656" x="2584450" y="1508125"/>
          <p14:tracePt t="10672" x="2587625" y="1508125"/>
          <p14:tracePt t="10706" x="2613025" y="1508125"/>
          <p14:tracePt t="10723" x="2644775" y="1508125"/>
          <p14:tracePt t="10740" x="2714625" y="1517650"/>
          <p14:tracePt t="10757" x="2879725" y="1533525"/>
          <p14:tracePt t="10774" x="2965450" y="1549400"/>
          <p14:tracePt t="10790" x="3028950" y="1558925"/>
          <p14:tracePt t="10806" x="3146425" y="1565275"/>
          <p14:tracePt t="10822" x="3238500" y="1565275"/>
          <p14:tracePt t="10840" x="3330575" y="1565275"/>
          <p14:tracePt t="10857" x="3482975" y="1565275"/>
          <p14:tracePt t="10873" x="3578225" y="1562100"/>
          <p14:tracePt t="10890" x="3638550" y="1562100"/>
          <p14:tracePt t="10907" x="3698875" y="1562100"/>
          <p14:tracePt t="10923" x="3721100" y="1562100"/>
          <p14:tracePt t="10940" x="3730625" y="1562100"/>
          <p14:tracePt t="10957" x="3746500" y="1562100"/>
          <p14:tracePt t="10973" x="3756025" y="1562100"/>
          <p14:tracePt t="10990" x="3771900" y="1562100"/>
          <p14:tracePt t="11007" x="3784600" y="1562100"/>
          <p14:tracePt t="11023" x="3794125" y="1562100"/>
          <p14:tracePt t="11040" x="3806825" y="1562100"/>
          <p14:tracePt t="11057" x="3825875" y="1562100"/>
          <p14:tracePt t="11074" x="3835400" y="1562100"/>
          <p14:tracePt t="11089" x="3844925" y="1562100"/>
          <p14:tracePt t="11106" x="3860800" y="1562100"/>
          <p14:tracePt t="11122" x="3873500" y="1562100"/>
          <p14:tracePt t="11140" x="3879850" y="1562100"/>
          <p14:tracePt t="11157" x="3889375" y="1562100"/>
          <p14:tracePt t="11173" x="3895725" y="1562100"/>
          <p14:tracePt t="11190" x="3905250" y="1562100"/>
          <p14:tracePt t="11207" x="3924300" y="1562100"/>
          <p14:tracePt t="11223" x="3933825" y="1562100"/>
          <p14:tracePt t="11239" x="3956050" y="1562100"/>
          <p14:tracePt t="11256" x="4016375" y="1562100"/>
          <p14:tracePt t="11273" x="4060825" y="1562100"/>
          <p14:tracePt t="11290" x="4121150" y="1562100"/>
          <p14:tracePt t="11306" x="4206875" y="1562100"/>
          <p14:tracePt t="11323" x="4267200" y="1562100"/>
          <p14:tracePt t="11340" x="4327525" y="1562100"/>
          <p14:tracePt t="11356" x="4403725" y="1562100"/>
          <p14:tracePt t="11372" x="4473575" y="1562100"/>
          <p14:tracePt t="11389" x="4568825" y="1565275"/>
          <p14:tracePt t="11406" x="4670425" y="1593850"/>
          <p14:tracePt t="11423" x="4708525" y="1606550"/>
          <p14:tracePt t="13785" x="4676775" y="1606550"/>
          <p14:tracePt t="13790" x="4610100" y="1606550"/>
          <p14:tracePt t="13806" x="4438650" y="1600200"/>
          <p14:tracePt t="13823" x="4254500" y="1600200"/>
          <p14:tracePt t="13840" x="3990975" y="1590675"/>
          <p14:tracePt t="13856" x="3876675" y="1590675"/>
          <p14:tracePt t="13873" x="3803650" y="1590675"/>
          <p14:tracePt t="13906" x="3756025" y="1590675"/>
          <p14:tracePt t="13939" x="3724275" y="1590675"/>
          <p14:tracePt t="13955" x="3714750" y="1590675"/>
          <p14:tracePt t="13972" x="3705225" y="1590675"/>
          <p14:tracePt t="13990" x="3689350" y="1590675"/>
          <p14:tracePt t="14055" x="3689350" y="1587500"/>
          <p14:tracePt t="14061" x="3686175" y="1581150"/>
          <p14:tracePt t="14073" x="3673475" y="1577975"/>
          <p14:tracePt t="14089" x="3663950" y="1568450"/>
          <p14:tracePt t="14105" x="3660775" y="1552575"/>
          <p14:tracePt t="14139" x="3660775" y="1543050"/>
          <p14:tracePt t="14156" x="3660775" y="1533525"/>
          <p14:tracePt t="14173" x="3660775" y="1524000"/>
          <p14:tracePt t="14189" x="3660775" y="1501775"/>
          <p14:tracePt t="14205" x="3660775" y="1492250"/>
          <p14:tracePt t="14222" x="3660775" y="1476375"/>
          <p14:tracePt t="14239" x="3673475" y="1441450"/>
          <p14:tracePt t="14256" x="3698875" y="1425575"/>
          <p14:tracePt t="14273" x="3721100" y="1406525"/>
          <p14:tracePt t="14290" x="3759200" y="1381125"/>
          <p14:tracePt t="14306" x="3768725" y="1381125"/>
          <p14:tracePt t="14322" x="3778250" y="1381125"/>
          <p14:tracePt t="14339" x="3797300" y="1381125"/>
          <p14:tracePt t="14355" x="3806825" y="1381125"/>
          <p14:tracePt t="14372" x="3819525" y="1381125"/>
          <p14:tracePt t="14389" x="3867150" y="1377950"/>
          <p14:tracePt t="14406" x="3917950" y="1377950"/>
          <p14:tracePt t="14423" x="3990975" y="1368425"/>
          <p14:tracePt t="14440" x="4175125" y="1368425"/>
          <p14:tracePt t="14455" x="4305300" y="1384300"/>
          <p14:tracePt t="14472" x="4445000" y="1409700"/>
          <p14:tracePt t="14489" x="4676775" y="1438275"/>
          <p14:tracePt t="14505" x="4816475" y="1454150"/>
          <p14:tracePt t="14522" x="4956175" y="1473200"/>
          <p14:tracePt t="14539" x="5146675" y="1508125"/>
          <p14:tracePt t="14556" x="5241925" y="1524000"/>
          <p14:tracePt t="14573" x="5327650" y="1536700"/>
          <p14:tracePt t="14589" x="5435600" y="1536700"/>
          <p14:tracePt t="14606" x="5492750" y="1536700"/>
          <p14:tracePt t="14623" x="5530850" y="1536700"/>
          <p14:tracePt t="14639" x="5565775" y="1536700"/>
          <p14:tracePt t="14656" x="5575300" y="1536700"/>
          <p14:tracePt t="14673" x="5584825" y="1536700"/>
          <p14:tracePt t="14690" x="5588000" y="1536700"/>
          <p14:tracePt t="14706" x="5594350" y="1536700"/>
          <p14:tracePt t="14732" x="5603875" y="1536700"/>
          <p14:tracePt t="14768" x="5603875" y="1530350"/>
          <p14:tracePt t="14805" x="5603875" y="1527175"/>
          <p14:tracePt t="14812" x="5610225" y="1520825"/>
          <p14:tracePt t="14826" x="5610225" y="1517650"/>
          <p14:tracePt t="14840" x="5613400" y="1511300"/>
          <p14:tracePt t="14856" x="5626100" y="1501775"/>
          <p14:tracePt t="14873" x="5626100" y="1495425"/>
          <p14:tracePt t="14889" x="5626100" y="1492250"/>
          <p14:tracePt t="14905" x="5626100" y="1485900"/>
          <p14:tracePt t="14923" x="5626100" y="1482725"/>
          <p14:tracePt t="14940" x="5626100" y="1466850"/>
          <p14:tracePt t="14956" x="5626100" y="1450975"/>
          <p14:tracePt t="14973" x="5626100" y="1447800"/>
          <p14:tracePt t="14990" x="5626100" y="1431925"/>
          <p14:tracePt t="15006" x="5622925" y="1422400"/>
          <p14:tracePt t="15022" x="5613400" y="1412875"/>
          <p14:tracePt t="15039" x="5578475" y="1390650"/>
          <p14:tracePt t="15055" x="5524500" y="1377950"/>
          <p14:tracePt t="15073" x="5470525" y="1362075"/>
          <p14:tracePt t="15090" x="5381625" y="1362075"/>
          <p14:tracePt t="15106" x="5346700" y="1365250"/>
          <p14:tracePt t="15123" x="5292725" y="1381125"/>
          <p14:tracePt t="15140" x="5210175" y="1400175"/>
          <p14:tracePt t="15156" x="5146675" y="1422400"/>
          <p14:tracePt t="15172" x="5083175" y="1435100"/>
          <p14:tracePt t="15189" x="4994275" y="1447800"/>
          <p14:tracePt t="15206" x="4930775" y="1457325"/>
          <p14:tracePt t="15222" x="4886325" y="1463675"/>
          <p14:tracePt t="15239" x="4838700" y="1466850"/>
          <p14:tracePt t="15256" x="4816475" y="1466850"/>
          <p14:tracePt t="15273" x="4781550" y="1466850"/>
          <p14:tracePt t="15289" x="4727575" y="1466850"/>
          <p14:tracePt t="15305" x="4689475" y="1466850"/>
          <p14:tracePt t="15323" x="4645025" y="1466850"/>
          <p14:tracePt t="15339" x="4584700" y="1466850"/>
          <p14:tracePt t="15355" x="4546600" y="1466850"/>
          <p14:tracePt t="15372" x="4524375" y="1466850"/>
          <p14:tracePt t="15389" x="4470400" y="1466850"/>
          <p14:tracePt t="15406" x="4425950" y="1457325"/>
          <p14:tracePt t="15423" x="4378325" y="1444625"/>
          <p14:tracePt t="15439" x="4270375" y="1431925"/>
          <p14:tracePt t="15455" x="4210050" y="1431925"/>
          <p14:tracePt t="15472" x="4159250" y="1431925"/>
          <p14:tracePt t="15489" x="4127500" y="1431925"/>
          <p14:tracePt t="15506" x="4105275" y="1431925"/>
          <p14:tracePt t="15522" x="4095750" y="1431925"/>
          <p14:tracePt t="15539" x="4079875" y="1431925"/>
          <p14:tracePt t="15556" x="4070350" y="1431925"/>
          <p14:tracePt t="15572" x="4054475" y="1431925"/>
          <p14:tracePt t="15589" x="4038600" y="1431925"/>
          <p14:tracePt t="15605" x="4029075" y="1431925"/>
          <p14:tracePt t="15622" x="4019550" y="1431925"/>
          <p14:tracePt t="15639" x="4016375" y="1431925"/>
          <p14:tracePt t="15939" x="4010025" y="1431925"/>
          <p14:tracePt t="15956" x="4016375" y="1431925"/>
          <p14:tracePt t="17901" x="4083050" y="1428750"/>
          <p14:tracePt t="17908" x="4200525" y="1409700"/>
          <p14:tracePt t="17923" x="4479925" y="1323975"/>
          <p14:tracePt t="17955" x="5133975" y="1133475"/>
          <p14:tracePt t="17990" x="5905500" y="1025525"/>
          <p14:tracePt t="18007" x="6200775" y="1025525"/>
          <p14:tracePt t="18023" x="6350000" y="1041400"/>
          <p14:tracePt t="18039" x="6457950" y="1057275"/>
          <p14:tracePt t="18056" x="6556375" y="1089025"/>
          <p14:tracePt t="18072" x="6670675" y="1120775"/>
          <p14:tracePt t="18089" x="6734175" y="1136650"/>
          <p14:tracePt t="18105" x="6772275" y="1146175"/>
          <p14:tracePt t="18122" x="6832600" y="1158875"/>
          <p14:tracePt t="18139" x="6864350" y="1165225"/>
          <p14:tracePt t="18155" x="6886575" y="1165225"/>
          <p14:tracePt t="18173" x="6899275" y="1171575"/>
          <p14:tracePt t="18189" x="6915150" y="1177925"/>
          <p14:tracePt t="18205" x="6924675" y="1181100"/>
          <p14:tracePt t="18222" x="6940550" y="1190625"/>
          <p14:tracePt t="18239" x="6950075" y="1200150"/>
          <p14:tracePt t="18256" x="6965950" y="1216025"/>
          <p14:tracePt t="18272" x="6978650" y="1231900"/>
          <p14:tracePt t="18289" x="6991350" y="1241425"/>
          <p14:tracePt t="18306" x="7000875" y="1250950"/>
          <p14:tracePt t="18322" x="7019925" y="1266825"/>
          <p14:tracePt t="18339" x="7029450" y="1276350"/>
          <p14:tracePt t="18355" x="7038975" y="1285875"/>
          <p14:tracePt t="18372" x="7061200" y="1308100"/>
          <p14:tracePt t="18389" x="7070725" y="1317625"/>
          <p14:tracePt t="18406" x="7080250" y="1327150"/>
          <p14:tracePt t="18422" x="7089775" y="1339850"/>
          <p14:tracePt t="18439" x="7089775" y="1355725"/>
          <p14:tracePt t="18455" x="7089775" y="1365250"/>
          <p14:tracePt t="18472" x="7089775" y="1381125"/>
          <p14:tracePt t="18489" x="7089775" y="1390650"/>
          <p14:tracePt t="18507" x="7089775" y="1409700"/>
          <p14:tracePt t="18522" x="7089775" y="1416050"/>
          <p14:tracePt t="18539" x="7089775" y="1425575"/>
          <p14:tracePt t="18555" x="7089775" y="1428750"/>
          <p14:tracePt t="18572" x="7089775" y="1438275"/>
          <p14:tracePt t="18607" x="7089775" y="1450975"/>
          <p14:tracePt t="19977" x="7061200" y="1450975"/>
          <p14:tracePt t="19984" x="7023100" y="1450975"/>
          <p14:tracePt t="19991" x="6965950" y="1450975"/>
          <p14:tracePt t="20005" x="6784975" y="1450975"/>
          <p14:tracePt t="20022" x="6467475" y="1431925"/>
          <p14:tracePt t="20039" x="5876925" y="1460500"/>
          <p14:tracePt t="20073" x="4102100" y="1901825"/>
          <p14:tracePt t="20107" x="3203575" y="2295525"/>
          <p14:tracePt t="20123" x="3035300" y="2368550"/>
          <p14:tracePt t="20139" x="2936875" y="2419350"/>
          <p14:tracePt t="20428" x="2863850" y="2413000"/>
          <p14:tracePt t="20435" x="2794000" y="2406650"/>
          <p14:tracePt t="20442" x="2714625" y="2397125"/>
          <p14:tracePt t="20456" x="2565400" y="2387600"/>
          <p14:tracePt t="20472" x="2390775" y="2368550"/>
          <p14:tracePt t="20489" x="2254250" y="2368550"/>
          <p14:tracePt t="20506" x="2076450" y="2352675"/>
          <p14:tracePt t="20522" x="1958975" y="2317750"/>
          <p14:tracePt t="20538" x="1870075" y="2286000"/>
          <p14:tracePt t="20555" x="1749425" y="2222500"/>
          <p14:tracePt t="20572" x="1682750" y="2193925"/>
          <p14:tracePt t="20588" x="1616075" y="2162175"/>
          <p14:tracePt t="20605" x="1492250" y="2130425"/>
          <p14:tracePt t="20622" x="1431925" y="2124075"/>
          <p14:tracePt t="20638" x="1393825" y="2117725"/>
          <p14:tracePt t="20655" x="1343025" y="2092325"/>
          <p14:tracePt t="20672" x="1314450" y="2085975"/>
          <p14:tracePt t="20689" x="1289050" y="2076450"/>
          <p14:tracePt t="20706" x="1247775" y="2057400"/>
          <p14:tracePt t="20722" x="1222375" y="2032000"/>
          <p14:tracePt t="20739" x="1200150" y="2009775"/>
          <p14:tracePt t="20756" x="1158875" y="1933575"/>
          <p14:tracePt t="20772" x="1143000" y="1870075"/>
          <p14:tracePt t="20788" x="1143000" y="1825625"/>
          <p14:tracePt t="20805" x="1143000" y="1800225"/>
          <p14:tracePt t="20822" x="1143000" y="1784350"/>
          <p14:tracePt t="20839" x="1133475" y="1774825"/>
          <p14:tracePt t="20856" x="1123950" y="1774825"/>
          <p14:tracePt t="20898" x="1123950" y="1771650"/>
          <p14:tracePt t="20926" x="1120775" y="1771650"/>
          <p14:tracePt t="22426" x="1171575" y="1787525"/>
          <p14:tracePt t="22434" x="1254125" y="1806575"/>
          <p14:tracePt t="22442" x="1346200" y="1825625"/>
          <p14:tracePt t="22455" x="1562100" y="1835150"/>
          <p14:tracePt t="22472" x="1733550" y="1835150"/>
          <p14:tracePt t="22489" x="1978025" y="1809750"/>
          <p14:tracePt t="22522" x="2152650" y="1809750"/>
          <p14:tracePt t="22555" x="2232025" y="1809750"/>
          <p14:tracePt t="22572" x="2244725" y="1809750"/>
          <p14:tracePt t="22588" x="2266950" y="1809750"/>
          <p14:tracePt t="22604" x="2289175" y="1809750"/>
          <p14:tracePt t="22622" x="2298700" y="1812925"/>
          <p14:tracePt t="22639" x="2311400" y="1812925"/>
          <p14:tracePt t="22655" x="2320925" y="1812925"/>
          <p14:tracePt t="22672" x="2333625" y="1812925"/>
          <p14:tracePt t="22688" x="2346325" y="1812925"/>
          <p14:tracePt t="22705" x="2362200" y="1812925"/>
          <p14:tracePt t="22722" x="2390775" y="1812925"/>
          <p14:tracePt t="22738" x="2447925" y="1809750"/>
          <p14:tracePt t="22755" x="2470150" y="1809750"/>
          <p14:tracePt t="22772" x="2479675" y="1809750"/>
          <p14:tracePt t="22788" x="2498725" y="1809750"/>
          <p14:tracePt t="22805" x="2505075" y="1803400"/>
          <p14:tracePt t="22821" x="2508250" y="1793875"/>
          <p14:tracePt t="22838" x="2508250" y="1781175"/>
          <p14:tracePt t="22872" x="2514600" y="1774825"/>
          <p14:tracePt t="22888" x="2517775" y="1774825"/>
          <p14:tracePt t="22968" x="2517775" y="1771650"/>
          <p14:tracePt t="30511" x="2559050" y="1755775"/>
          <p14:tracePt t="30519" x="2616200" y="1749425"/>
          <p14:tracePt t="30526" x="2676525" y="1739900"/>
          <p14:tracePt t="30539" x="2711450" y="1733550"/>
          <p14:tracePt t="30555" x="2886075" y="1739900"/>
          <p14:tracePt t="30571" x="3041650" y="1774825"/>
          <p14:tracePt t="30604" x="3352800" y="1962150"/>
          <p14:tracePt t="30640" x="3616325" y="2108200"/>
          <p14:tracePt t="30655" x="3717925" y="2159000"/>
          <p14:tracePt t="30671" x="3816350" y="2190750"/>
          <p14:tracePt t="30687" x="3895725" y="2222500"/>
          <p14:tracePt t="30704" x="3965575" y="2241550"/>
          <p14:tracePt t="30721" x="3981450" y="2254250"/>
          <p14:tracePt t="30737" x="3990975" y="2254250"/>
          <p14:tracePt t="30754" x="4013200" y="2254250"/>
          <p14:tracePt t="30771" x="4022725" y="2254250"/>
          <p14:tracePt t="30787" x="4032250" y="2254250"/>
          <p14:tracePt t="30804" x="4064000" y="2254250"/>
          <p14:tracePt t="30821" x="4095750" y="2251075"/>
          <p14:tracePt t="30837" x="4140200" y="2238375"/>
          <p14:tracePt t="30855" x="4203700" y="2219325"/>
          <p14:tracePt t="30871" x="4235450" y="2193925"/>
          <p14:tracePt t="30888" x="4267200" y="2174875"/>
          <p14:tracePt t="30905" x="4298950" y="2130425"/>
          <p14:tracePt t="30921" x="4324350" y="2092325"/>
          <p14:tracePt t="30937" x="4337050" y="2041525"/>
          <p14:tracePt t="30954" x="4337050" y="1968500"/>
          <p14:tracePt t="30971" x="4327525" y="1924050"/>
          <p14:tracePt t="30987" x="4314825" y="1892300"/>
          <p14:tracePt t="31004" x="4279900" y="1857375"/>
          <p14:tracePt t="31021" x="4260850" y="1844675"/>
          <p14:tracePt t="31039" x="4235450" y="1828800"/>
          <p14:tracePt t="31054" x="4225925" y="1828800"/>
          <p14:tracePt t="31071" x="4216400" y="1828800"/>
          <p14:tracePt t="31087" x="4206875" y="1828800"/>
          <p14:tracePt t="31104" x="4181475" y="1828800"/>
          <p14:tracePt t="31121" x="4159250" y="1828800"/>
          <p14:tracePt t="31138" x="4117975" y="1831975"/>
          <p14:tracePt t="31155" x="4092575" y="1851025"/>
          <p14:tracePt t="31171" x="4064000" y="1860550"/>
          <p14:tracePt t="31188" x="4041775" y="1876425"/>
          <p14:tracePt t="31204" x="4025900" y="1882775"/>
          <p14:tracePt t="31221" x="4016375" y="1882775"/>
          <p14:tracePt t="31237" x="4000500" y="1882775"/>
          <p14:tracePt t="31254" x="3962400" y="1882775"/>
          <p14:tracePt t="31271" x="3940175" y="1882775"/>
          <p14:tracePt t="31288" x="3924300" y="1870075"/>
          <p14:tracePt t="31304" x="3908425" y="1870075"/>
          <p14:tracePt t="31321" x="3898900" y="1866900"/>
          <p14:tracePt t="31337" x="3889375" y="1866900"/>
          <p14:tracePt t="31354" x="3889375" y="1860550"/>
          <p14:tracePt t="31371" x="3889375" y="1857375"/>
          <p14:tracePt t="31388" x="3889375" y="1851025"/>
          <p14:tracePt t="31446" x="3889375" y="1841500"/>
          <p14:tracePt t="31475" x="3889375" y="1835150"/>
          <p14:tracePt t="31489" x="3892550" y="1835150"/>
          <p14:tracePt t="31496" x="3895725" y="1835150"/>
          <p14:tracePt t="31504" x="3902075" y="1831975"/>
          <p14:tracePt t="31521" x="3911600" y="1825625"/>
          <p14:tracePt t="31538" x="3930650" y="1816100"/>
          <p14:tracePt t="31554" x="3952875" y="1816100"/>
          <p14:tracePt t="31571" x="3987800" y="1816100"/>
          <p14:tracePt t="31587" x="4044950" y="1816100"/>
          <p14:tracePt t="31604" x="4079875" y="1816100"/>
          <p14:tracePt t="31621" x="4117975" y="1825625"/>
          <p14:tracePt t="31638" x="4191000" y="1831975"/>
          <p14:tracePt t="31654" x="4251325" y="1838325"/>
          <p14:tracePt t="31670" x="4311650" y="1838325"/>
          <p14:tracePt t="31687" x="4416425" y="1838325"/>
          <p14:tracePt t="31704" x="4498975" y="1838325"/>
          <p14:tracePt t="31721" x="4581525" y="1838325"/>
          <p14:tracePt t="31738" x="4721225" y="1838325"/>
          <p14:tracePt t="31754" x="4781550" y="1838325"/>
          <p14:tracePt t="31771" x="4841875" y="1838325"/>
          <p14:tracePt t="31788" x="4937125" y="1838325"/>
          <p14:tracePt t="31804" x="5006975" y="1838325"/>
          <p14:tracePt t="31821" x="5076825" y="1838325"/>
          <p14:tracePt t="31838" x="5207000" y="1838325"/>
          <p14:tracePt t="31854" x="5311775" y="1838325"/>
          <p14:tracePt t="31871" x="5426075" y="1847850"/>
          <p14:tracePt t="31887" x="5572125" y="1873250"/>
          <p14:tracePt t="31904" x="5657850" y="1895475"/>
          <p14:tracePt t="31921" x="5724525" y="1924050"/>
          <p14:tracePt t="31938" x="5819775" y="1968500"/>
          <p14:tracePt t="31954" x="5883275" y="1984375"/>
          <p14:tracePt t="31971" x="5949950" y="2003425"/>
          <p14:tracePt t="31987" x="6035675" y="2012950"/>
          <p14:tracePt t="32004" x="6096000" y="2012950"/>
          <p14:tracePt t="32021" x="6156325" y="2012950"/>
          <p14:tracePt t="32037" x="6238875" y="2000250"/>
          <p14:tracePt t="32054" x="6267450" y="2000250"/>
          <p14:tracePt t="32071" x="6296025" y="2000250"/>
          <p14:tracePt t="32088" x="6321425" y="2000250"/>
          <p14:tracePt t="32104" x="6337300" y="2000250"/>
          <p14:tracePt t="32121" x="6353175" y="2000250"/>
          <p14:tracePt t="32137" x="6369050" y="2000250"/>
          <p14:tracePt t="32154" x="6381750" y="2000250"/>
          <p14:tracePt t="32171" x="6394450" y="1990725"/>
          <p14:tracePt t="32187" x="6407150" y="1974850"/>
          <p14:tracePt t="32204" x="6407150" y="1965325"/>
          <p14:tracePt t="32220" x="6407150" y="1955800"/>
          <p14:tracePt t="32237" x="6407150" y="1943100"/>
          <p14:tracePt t="32254" x="6397625" y="1936750"/>
          <p14:tracePt t="32271" x="6375400" y="1927225"/>
          <p14:tracePt t="32287" x="6283325" y="1905000"/>
          <p14:tracePt t="32304" x="6194425" y="1873250"/>
          <p14:tracePt t="32321" x="6096000" y="1857375"/>
          <p14:tracePt t="32338" x="5908675" y="1831975"/>
          <p14:tracePt t="32354" x="5772150" y="1822450"/>
          <p14:tracePt t="32371" x="5676900" y="1822450"/>
          <p14:tracePt t="32388" x="5537200" y="1822450"/>
          <p14:tracePt t="32404" x="5457825" y="1822450"/>
          <p14:tracePt t="32420" x="5381625" y="1835150"/>
          <p14:tracePt t="32437" x="5302250" y="1841500"/>
          <p14:tracePt t="32454" x="5267325" y="1841500"/>
          <p14:tracePt t="32471" x="5245100" y="1841500"/>
          <p14:tracePt t="32488" x="5222875" y="1841500"/>
          <p14:tracePt t="32504" x="5213350" y="1841500"/>
          <p14:tracePt t="32521" x="5203825" y="1841500"/>
          <p14:tracePt t="32538" x="5191125" y="1841500"/>
          <p14:tracePt t="32580" x="5191125" y="1847850"/>
          <p14:tracePt t="32602" x="5197475" y="1847850"/>
          <p14:tracePt t="32609" x="5200650" y="1847850"/>
          <p14:tracePt t="32621" x="5207000" y="1847850"/>
          <p14:tracePt t="32637" x="5254625" y="1847850"/>
          <p14:tracePt t="32654" x="5295900" y="1847850"/>
          <p14:tracePt t="32671" x="5334000" y="1854200"/>
          <p14:tracePt t="32687" x="5397500" y="1860550"/>
          <p14:tracePt t="32703" x="5441950" y="1866900"/>
          <p14:tracePt t="32721" x="5502275" y="1866900"/>
          <p14:tracePt t="32737" x="5654675" y="1860550"/>
          <p14:tracePt t="32754" x="5749925" y="1844675"/>
          <p14:tracePt t="32771" x="5813425" y="1831975"/>
          <p14:tracePt t="32788" x="5895975" y="1803400"/>
          <p14:tracePt t="32805" x="5940425" y="1797050"/>
          <p14:tracePt t="32821" x="5962650" y="1797050"/>
          <p14:tracePt t="32837" x="6003925" y="1797050"/>
          <p14:tracePt t="32854" x="6026150" y="1797050"/>
          <p14:tracePt t="32871" x="6054725" y="1797050"/>
          <p14:tracePt t="32887" x="6086475" y="1797050"/>
          <p14:tracePt t="32903" x="6115050" y="1797050"/>
          <p14:tracePt t="32920" x="6137275" y="1797050"/>
          <p14:tracePt t="32936" x="6178550" y="1797050"/>
          <p14:tracePt t="32953" x="6200775" y="1797050"/>
          <p14:tracePt t="32970" x="6229350" y="1797050"/>
          <p14:tracePt t="32987" x="6261100" y="1797050"/>
          <p14:tracePt t="33003" x="6292850" y="1797050"/>
          <p14:tracePt t="33020" x="6315075" y="1797050"/>
          <p14:tracePt t="33037" x="6353175" y="1797050"/>
          <p14:tracePt t="33053" x="6362700" y="1797050"/>
          <p14:tracePt t="33070" x="6372225" y="1797050"/>
          <p14:tracePt t="33086" x="6378575" y="1797050"/>
          <p14:tracePt t="34201" x="6432550" y="1797050"/>
          <p14:tracePt t="34207" x="6524625" y="1797050"/>
          <p14:tracePt t="34220" x="6635750" y="1797050"/>
          <p14:tracePt t="34237" x="7007225" y="1778000"/>
          <p14:tracePt t="34254" x="7245350" y="1749425"/>
          <p14:tracePt t="34272" x="7559675" y="1692275"/>
          <p14:tracePt t="34304" x="7804150" y="1666875"/>
          <p14:tracePt t="34337" x="7947025" y="1670050"/>
          <p14:tracePt t="34354" x="7985125" y="1682750"/>
          <p14:tracePt t="34371" x="8020050" y="1701800"/>
          <p14:tracePt t="34388" x="8048625" y="1701800"/>
          <p14:tracePt t="34405" x="8070850" y="1701800"/>
          <p14:tracePt t="34421" x="8102600" y="1701800"/>
          <p14:tracePt t="34438" x="8115300" y="1692275"/>
          <p14:tracePt t="34454" x="8124825" y="1689100"/>
          <p14:tracePt t="34471" x="8137525" y="1689100"/>
          <p14:tracePt t="34523" x="8150225" y="1689100"/>
          <p14:tracePt t="34607" x="8150225" y="1682750"/>
          <p14:tracePt t="34815" x="8121650" y="1692275"/>
          <p14:tracePt t="34822" x="8093075" y="1698625"/>
          <p14:tracePt t="34838" x="8048625" y="1711325"/>
          <p14:tracePt t="34854" x="8016875" y="1724025"/>
          <p14:tracePt t="34871" x="7981950" y="1743075"/>
          <p14:tracePt t="34904" x="7962900" y="1743075"/>
          <p14:tracePt t="34938" x="7937500" y="1743075"/>
          <p14:tracePt t="34955" x="7934325" y="1743075"/>
          <p14:tracePt t="34971" x="7934325" y="1736725"/>
          <p14:tracePt t="34988" x="7934325" y="1730375"/>
          <p14:tracePt t="35020" x="7934325" y="1724025"/>
          <p14:tracePt t="35100" x="7927975" y="1724025"/>
          <p14:tracePt t="35107" x="7924800" y="1724025"/>
          <p14:tracePt t="35121" x="7912100" y="1724025"/>
          <p14:tracePt t="35138" x="7893050" y="1724025"/>
          <p14:tracePt t="35154" x="7864475" y="1724025"/>
          <p14:tracePt t="35170" x="7769225" y="1724025"/>
          <p14:tracePt t="35187" x="7718425" y="1724025"/>
          <p14:tracePt t="35204" x="7658100" y="1717675"/>
          <p14:tracePt t="35208" x="7610475" y="1711325"/>
          <p14:tracePt t="35221" x="7515225" y="1701800"/>
          <p14:tracePt t="35237" x="7407275" y="1685925"/>
          <p14:tracePt t="35254" x="7277100" y="1670050"/>
          <p14:tracePt t="35270" x="7105650" y="1670050"/>
          <p14:tracePt t="35287" x="7013575" y="1670050"/>
          <p14:tracePt t="35304" x="6940550" y="1670050"/>
          <p14:tracePt t="35320" x="6867525" y="1673225"/>
          <p14:tracePt t="35337" x="6823075" y="1685925"/>
          <p14:tracePt t="35354" x="6800850" y="1695450"/>
          <p14:tracePt t="35370" x="6765925" y="1708150"/>
          <p14:tracePt t="35387" x="6743700" y="1714500"/>
          <p14:tracePt t="35404" x="6734175" y="1717675"/>
          <p14:tracePt t="35421" x="6718300" y="1730375"/>
          <p14:tracePt t="35437" x="6715125" y="1733550"/>
          <p14:tracePt t="35815" x="6727825" y="1733550"/>
          <p14:tracePt t="35822" x="6762750" y="1733550"/>
          <p14:tracePt t="35837" x="6943725" y="1752600"/>
          <p14:tracePt t="35855" x="7216775" y="1784350"/>
          <p14:tracePt t="35871" x="7661275" y="1860550"/>
          <p14:tracePt t="35887" x="7921625" y="1898650"/>
          <p14:tracePt t="35905" x="8223250" y="1974850"/>
          <p14:tracePt t="35937" x="8499475" y="2044700"/>
          <p14:tracePt t="35972" x="8651875" y="2060575"/>
          <p14:tracePt t="35987" x="8667750" y="2060575"/>
          <p14:tracePt t="36004" x="8683625" y="2060575"/>
          <p14:tracePt t="36037" x="8683625" y="2051050"/>
          <p14:tracePt t="36053" x="8670925" y="2035175"/>
          <p14:tracePt t="36070" x="8658225" y="2035175"/>
          <p14:tracePt t="36087" x="8645525" y="2035175"/>
          <p14:tracePt t="36104" x="8636000" y="2035175"/>
          <p14:tracePt t="36120" x="8616950" y="2035175"/>
          <p14:tracePt t="36137" x="8607425" y="2035175"/>
          <p14:tracePt t="36154" x="8597900" y="2035175"/>
          <p14:tracePt t="36171" x="8582025" y="2035175"/>
          <p14:tracePt t="36186" x="8569325" y="2035175"/>
          <p14:tracePt t="36204" x="8553450" y="2035175"/>
          <p14:tracePt t="36220" x="8505825" y="2035175"/>
          <p14:tracePt t="36237" x="8435975" y="2035175"/>
          <p14:tracePt t="36254" x="8331200" y="2035175"/>
          <p14:tracePt t="36271" x="8080375" y="2035175"/>
          <p14:tracePt t="36287" x="7899400" y="2035175"/>
          <p14:tracePt t="36304" x="7705725" y="2025650"/>
          <p14:tracePt t="36320" x="7362825" y="2006600"/>
          <p14:tracePt t="36336" x="7054850" y="1984375"/>
          <p14:tracePt t="36354" x="6629400" y="1971675"/>
          <p14:tracePt t="36371" x="5965825" y="1946275"/>
          <p14:tracePt t="36388" x="5473700" y="1946275"/>
          <p14:tracePt t="36405" x="4724400" y="1955800"/>
          <p14:tracePt t="36422" x="4241800" y="1997075"/>
          <p14:tracePt t="36439" x="3810000" y="2022475"/>
          <p14:tracePt t="36454" x="3378200" y="2063750"/>
          <p14:tracePt t="36471" x="3181350" y="2082800"/>
          <p14:tracePt t="36487" x="3044825" y="2089150"/>
          <p14:tracePt t="37576" x="2971800" y="2117725"/>
          <p14:tracePt t="37583" x="2889250" y="2155825"/>
          <p14:tracePt t="37590" x="2794000" y="2203450"/>
          <p14:tracePt t="37604" x="2625725" y="2286000"/>
          <p14:tracePt t="37620" x="2466975" y="2378075"/>
          <p14:tracePt t="37637" x="2320925" y="2460625"/>
          <p14:tracePt t="37670" x="2044700" y="2606675"/>
          <p14:tracePt t="37704" x="1863725" y="2724150"/>
          <p14:tracePt t="37722" x="1816100" y="2749550"/>
          <p14:tracePt t="37737" x="1790700" y="2781300"/>
          <p14:tracePt t="37754" x="1749425" y="2819400"/>
          <p14:tracePt t="37770" x="1717675" y="2844800"/>
          <p14:tracePt t="37787" x="1685925" y="2857500"/>
          <p14:tracePt t="37804" x="1651000" y="2867025"/>
          <p14:tracePt t="37821" x="1638300" y="2867025"/>
          <p14:tracePt t="37837" x="1628775" y="2867025"/>
          <p14:tracePt t="37854" x="1612900" y="2867025"/>
          <p14:tracePt t="37870" x="1603375" y="2860675"/>
          <p14:tracePt t="37886" x="1581150" y="2838450"/>
          <p14:tracePt t="37904" x="1549400" y="2803525"/>
          <p14:tracePt t="37920" x="1539875" y="2794000"/>
          <p14:tracePt t="37937" x="1524000" y="2778125"/>
          <p14:tracePt t="37954" x="1508125" y="2762250"/>
          <p14:tracePt t="37970" x="1498600" y="2752725"/>
          <p14:tracePt t="37986" x="1489075" y="2743200"/>
          <p14:tracePt t="38003" x="1470025" y="2730500"/>
          <p14:tracePt t="38020" x="1454150" y="2720975"/>
          <p14:tracePt t="38037" x="1422400" y="2714625"/>
          <p14:tracePt t="38054" x="1390650" y="2701925"/>
          <p14:tracePt t="38070" x="1368425" y="2701925"/>
          <p14:tracePt t="38087" x="1358900" y="2698750"/>
          <p14:tracePt t="38104" x="1343025" y="2698750"/>
          <p14:tracePt t="38120" x="1333500" y="2698750"/>
          <p14:tracePt t="38136" x="1317625" y="2698750"/>
          <p14:tracePt t="38154" x="1301750" y="2698750"/>
          <p14:tracePt t="38170" x="1292225" y="2698750"/>
          <p14:tracePt t="38187" x="1289050" y="2698750"/>
          <p14:tracePt t="38484" x="1330325" y="2698750"/>
          <p14:tracePt t="38491" x="1400175" y="2698750"/>
          <p14:tracePt t="38504" x="1593850" y="2698750"/>
          <p14:tracePt t="38520" x="1787525" y="2705100"/>
          <p14:tracePt t="38536" x="1936750" y="2714625"/>
          <p14:tracePt t="38553" x="2098675" y="2714625"/>
          <p14:tracePt t="38570" x="2181225" y="2714625"/>
          <p14:tracePt t="38587" x="2241550" y="2714625"/>
          <p14:tracePt t="38604" x="2311400" y="2714625"/>
          <p14:tracePt t="38620" x="2365375" y="2714625"/>
          <p14:tracePt t="38637" x="2416175" y="2714625"/>
          <p14:tracePt t="38654" x="2476500" y="2714625"/>
          <p14:tracePt t="38670" x="2508250" y="2714625"/>
          <p14:tracePt t="38686" x="2536825" y="2714625"/>
          <p14:tracePt t="38703" x="2568575" y="2714625"/>
          <p14:tracePt t="38720" x="2597150" y="2714625"/>
          <p14:tracePt t="38736" x="2628900" y="2714625"/>
          <p14:tracePt t="38753" x="2682875" y="2714625"/>
          <p14:tracePt t="38770" x="2743200" y="2714625"/>
          <p14:tracePt t="38786" x="2794000" y="2711450"/>
          <p14:tracePt t="38803" x="2851150" y="2692400"/>
          <p14:tracePt t="38820" x="2895600" y="2682875"/>
          <p14:tracePt t="38837" x="2927350" y="2673350"/>
          <p14:tracePt t="38854" x="2990850" y="2654300"/>
          <p14:tracePt t="38870" x="3051175" y="2638425"/>
          <p14:tracePt t="38887" x="3140075" y="2616200"/>
          <p14:tracePt t="38904" x="3279775" y="2606675"/>
          <p14:tracePt t="38920" x="3349625" y="2606675"/>
          <p14:tracePt t="38936" x="3413125" y="2609850"/>
          <p14:tracePt t="38953" x="3498850" y="2609850"/>
          <p14:tracePt t="38970" x="3559175" y="2609850"/>
          <p14:tracePt t="38986" x="3609975" y="2609850"/>
          <p14:tracePt t="39003" x="3695700" y="2609850"/>
          <p14:tracePt t="39020" x="3765550" y="2609850"/>
          <p14:tracePt t="39037" x="3870325" y="2609850"/>
          <p14:tracePt t="39053" x="4003675" y="2641600"/>
          <p14:tracePt t="39070" x="4067175" y="2647950"/>
          <p14:tracePt t="39087" x="4117975" y="2663825"/>
          <p14:tracePt t="39104" x="4203700" y="2663825"/>
          <p14:tracePt t="39120" x="4264025" y="2670175"/>
          <p14:tracePt t="39137" x="4324350" y="2670175"/>
          <p14:tracePt t="39154" x="4387850" y="2676525"/>
          <p14:tracePt t="39170" x="4425950" y="2689225"/>
          <p14:tracePt t="39186" x="4457700" y="2701925"/>
          <p14:tracePt t="39203" x="4483100" y="2717800"/>
          <p14:tracePt t="39220" x="4498975" y="2717800"/>
          <p14:tracePt t="39236" x="4508500" y="2717800"/>
          <p14:tracePt t="39253" x="4518025" y="2717800"/>
          <p14:tracePt t="39289" x="4518025" y="2720975"/>
          <p14:tracePt t="39324" x="4518025" y="2727325"/>
          <p14:tracePt t="39353" x="4524375" y="2730500"/>
          <p14:tracePt t="39460" x="4524375" y="2736850"/>
          <p14:tracePt t="39488" x="4524375" y="2743200"/>
          <p14:tracePt t="39546" x="4530725" y="2743200"/>
          <p14:tracePt t="39632" x="4530725" y="2752725"/>
          <p14:tracePt t="39745" x="4530725" y="2755900"/>
          <p14:tracePt t="39752" x="4530725" y="2762250"/>
          <p14:tracePt t="39760" x="4533900" y="2765425"/>
          <p14:tracePt t="39769" x="4543425" y="2771775"/>
          <p14:tracePt t="39787" x="4552950" y="2787650"/>
          <p14:tracePt t="39803" x="4559300" y="2790825"/>
          <p14:tracePt t="39820" x="4559300" y="2800350"/>
          <p14:tracePt t="39867" x="4559300" y="2806700"/>
          <p14:tracePt t="39874" x="4559300" y="2813050"/>
          <p14:tracePt t="39887" x="4559300" y="2822575"/>
          <p14:tracePt t="39903" x="4559300" y="2832100"/>
          <p14:tracePt t="39920" x="4559300" y="2841625"/>
          <p14:tracePt t="39937" x="4559300" y="2860675"/>
          <p14:tracePt t="39953" x="4559300" y="2870200"/>
          <p14:tracePt t="39970" x="4556125" y="2879725"/>
          <p14:tracePt t="39987" x="4530725" y="2895600"/>
          <p14:tracePt t="40004" x="4498975" y="2927350"/>
          <p14:tracePt t="40020" x="4419600" y="2984500"/>
          <p14:tracePt t="40037" x="4222750" y="3089275"/>
          <p14:tracePt t="40053" x="4054475" y="3175000"/>
          <p14:tracePt t="40070" x="3854450" y="3260725"/>
          <p14:tracePt t="40087" x="3562350" y="3365500"/>
          <p14:tracePt t="40103" x="3340100" y="3422650"/>
          <p14:tracePt t="40120" x="3130550" y="3489325"/>
          <p14:tracePt t="40137" x="2828925" y="3556000"/>
          <p14:tracePt t="40154" x="2657475" y="3581400"/>
          <p14:tracePt t="40170" x="2495550" y="3600450"/>
          <p14:tracePt t="40187" x="2286000" y="3609975"/>
          <p14:tracePt t="40203" x="2193925" y="3609975"/>
          <p14:tracePt t="40220" x="2089150" y="3609975"/>
          <p14:tracePt t="40237" x="1987550" y="3590925"/>
          <p14:tracePt t="40253" x="1933575" y="3578225"/>
          <p14:tracePt t="40270" x="1879600" y="3562350"/>
          <p14:tracePt t="40287" x="1812925" y="3530600"/>
          <p14:tracePt t="40304" x="1774825" y="3505200"/>
          <p14:tracePt t="40320" x="1727200" y="3470275"/>
          <p14:tracePt t="40336" x="1670050" y="3432175"/>
          <p14:tracePt t="40353" x="1619250" y="3390900"/>
          <p14:tracePt t="40370" x="1597025" y="3365500"/>
          <p14:tracePt t="40387" x="1552575" y="3327400"/>
          <p14:tracePt t="40403" x="1527175" y="3311525"/>
          <p14:tracePt t="40420" x="1495425" y="3286125"/>
          <p14:tracePt t="40437" x="1460500" y="3254375"/>
          <p14:tracePt t="40453" x="1428750" y="3228975"/>
          <p14:tracePt t="40470" x="1403350" y="3203575"/>
          <p14:tracePt t="40486" x="1368425" y="3187700"/>
          <p14:tracePt t="40503" x="1358900" y="3171825"/>
          <p14:tracePt t="40520" x="1349375" y="3162300"/>
          <p14:tracePt t="40537" x="1333500" y="3146425"/>
          <p14:tracePt t="40554" x="1317625" y="3146425"/>
          <p14:tracePt t="40570" x="1308100" y="3146425"/>
          <p14:tracePt t="40587" x="1295400" y="3143250"/>
          <p14:tracePt t="40603" x="1289050" y="3136900"/>
          <p14:tracePt t="40619" x="1273175" y="3136900"/>
          <p14:tracePt t="40636" x="1263650" y="3133725"/>
          <p14:tracePt t="40653" x="1254125" y="3121025"/>
          <p14:tracePt t="40670" x="1244600" y="3121025"/>
          <p14:tracePt t="40687" x="1225550" y="3121025"/>
          <p14:tracePt t="40703" x="1216025" y="3121025"/>
          <p14:tracePt t="40720" x="1206500" y="3121025"/>
          <p14:tracePt t="40737" x="1193800" y="3121025"/>
          <p14:tracePt t="40753" x="1190625" y="3121025"/>
          <p14:tracePt t="40770" x="1184275" y="3121025"/>
          <p14:tracePt t="40786" x="1171575" y="3121025"/>
          <p14:tracePt t="40803" x="1165225" y="3117850"/>
          <p14:tracePt t="40819" x="1158875" y="3111500"/>
          <p14:tracePt t="40836" x="1155700" y="3101975"/>
          <p14:tracePt t="40931" x="1155700" y="3098800"/>
          <p14:tracePt t="40938" x="1155700" y="3092450"/>
          <p14:tracePt t="40959" x="1155700" y="3089275"/>
          <p14:tracePt t="42100" x="1168400" y="3089275"/>
          <p14:tracePt t="42108" x="1187450" y="3089275"/>
          <p14:tracePt t="42121" x="1231900" y="3089275"/>
          <p14:tracePt t="42137" x="1276350" y="3089275"/>
          <p14:tracePt t="42153" x="1311275" y="3089275"/>
          <p14:tracePt t="42186" x="1425575" y="3089275"/>
          <p14:tracePt t="42219" x="1530350" y="3089275"/>
          <p14:tracePt t="42236" x="1590675" y="3089275"/>
          <p14:tracePt t="42253" x="1612900" y="3089275"/>
          <p14:tracePt t="42270" x="1635125" y="3089275"/>
          <p14:tracePt t="42286" x="1670050" y="3089275"/>
          <p14:tracePt t="42304" x="1692275" y="3089275"/>
          <p14:tracePt t="42307" x="1708150" y="3089275"/>
          <p14:tracePt t="42320" x="1730375" y="3089275"/>
          <p14:tracePt t="42336" x="1752600" y="3089275"/>
          <p14:tracePt t="42353" x="1784350" y="3076575"/>
          <p14:tracePt t="42370" x="1825625" y="3070225"/>
          <p14:tracePt t="42387" x="1847850" y="3063875"/>
          <p14:tracePt t="42403" x="1863725" y="3057525"/>
          <p14:tracePt t="42420" x="1892300" y="3048000"/>
          <p14:tracePt t="42437" x="1914525" y="3035300"/>
          <p14:tracePt t="42454" x="1936750" y="3025775"/>
          <p14:tracePt t="42470" x="1962150" y="3009900"/>
          <p14:tracePt t="42486" x="1971675" y="3003550"/>
          <p14:tracePt t="42503" x="1987550" y="3000375"/>
          <p14:tracePt t="42520" x="2003425" y="3000375"/>
          <p14:tracePt t="42536" x="2012950" y="3000375"/>
          <p14:tracePt t="42553" x="2022475" y="3000375"/>
          <p14:tracePt t="42570" x="2041525" y="3000375"/>
          <p14:tracePt t="42586" x="2051050" y="3000375"/>
          <p14:tracePt t="42603" x="2060575" y="3000375"/>
          <p14:tracePt t="42620" x="2070100" y="3000375"/>
          <p14:tracePt t="42636" x="2076450" y="3000375"/>
          <p14:tracePt t="45447" x="2044700" y="3028950"/>
          <p14:tracePt t="45455" x="1993900" y="3082925"/>
          <p14:tracePt t="45470" x="1898650" y="3178175"/>
          <p14:tracePt t="45486" x="1819275" y="3273425"/>
          <p14:tracePt t="45504" x="1717675" y="3375025"/>
          <p14:tracePt t="45520" x="1651000" y="3448050"/>
          <p14:tracePt t="45536" x="1587500" y="3521075"/>
          <p14:tracePt t="45569" x="1457325" y="3629025"/>
          <p14:tracePt t="45604" x="1358900" y="3683000"/>
          <p14:tracePt t="45619" x="1336675" y="3686175"/>
          <p14:tracePt t="45636" x="1314450" y="3686175"/>
          <p14:tracePt t="45653" x="1298575" y="3686175"/>
          <p14:tracePt t="45670" x="1289050" y="3676650"/>
          <p14:tracePt t="45686" x="1279525" y="3648075"/>
          <p14:tracePt t="45703" x="1254125" y="3616325"/>
          <p14:tracePt t="45719" x="1244600" y="3603625"/>
          <p14:tracePt t="45736" x="1235075" y="3587750"/>
          <p14:tracePt t="45753" x="1216025" y="3571875"/>
          <p14:tracePt t="45769" x="1206500" y="3565525"/>
          <p14:tracePt t="45786" x="1193800" y="3565525"/>
          <p14:tracePt t="45803" x="1181100" y="3565525"/>
          <p14:tracePt t="45819" x="1165225" y="3565525"/>
          <p14:tracePt t="45836" x="1155700" y="3565525"/>
          <p14:tracePt t="45853" x="1139825" y="3565525"/>
          <p14:tracePt t="45869" x="1111250" y="3565525"/>
          <p14:tracePt t="45886" x="1101725" y="3565525"/>
          <p14:tracePt t="45903" x="1082675" y="3565525"/>
          <p14:tracePt t="45919" x="1073150" y="3565525"/>
          <p14:tracePt t="45936" x="1057275" y="3565525"/>
          <p14:tracePt t="45953" x="1041400" y="3565525"/>
          <p14:tracePt t="45969" x="1031875" y="3565525"/>
          <p14:tracePt t="45986" x="1022350" y="3565525"/>
          <p14:tracePt t="46003" x="1003300" y="3565525"/>
          <p14:tracePt t="46039" x="996950" y="3565525"/>
          <p14:tracePt t="46054" x="993775" y="3565525"/>
          <p14:tracePt t="46069" x="987425" y="3565525"/>
          <p14:tracePt t="46086" x="984250" y="3565525"/>
          <p14:tracePt t="46111" x="977900" y="3565525"/>
          <p14:tracePt t="46562" x="993775" y="3562350"/>
          <p14:tracePt t="46569" x="1019175" y="3562350"/>
          <p14:tracePt t="46587" x="1054100" y="3562350"/>
          <p14:tracePt t="46603" x="1139825" y="3562350"/>
          <p14:tracePt t="46619" x="1184275" y="3562350"/>
          <p14:tracePt t="46636" x="1244600" y="3562350"/>
          <p14:tracePt t="46652" x="1308100" y="3562350"/>
          <p14:tracePt t="46686" x="1381125" y="3562350"/>
          <p14:tracePt t="46720" x="1435100" y="3562350"/>
          <p14:tracePt t="46736" x="1450975" y="3562350"/>
          <p14:tracePt t="46753" x="1473200" y="3562350"/>
          <p14:tracePt t="46770" x="1482725" y="3562350"/>
          <p14:tracePt t="46786" x="1495425" y="3562350"/>
          <p14:tracePt t="46802" x="1517650" y="3549650"/>
          <p14:tracePt t="46819" x="1539875" y="3543300"/>
          <p14:tracePt t="46836" x="1571625" y="3530600"/>
          <p14:tracePt t="46852" x="1597025" y="3521075"/>
          <p14:tracePt t="46869" x="1628775" y="3514725"/>
          <p14:tracePt t="46886" x="1673225" y="3508375"/>
          <p14:tracePt t="46902" x="1736725" y="3502025"/>
          <p14:tracePt t="46919" x="1771650" y="3502025"/>
          <p14:tracePt t="46936" x="1825625" y="3502025"/>
          <p14:tracePt t="46952" x="1879600" y="3489325"/>
          <p14:tracePt t="46970" x="1908175" y="3489325"/>
          <p14:tracePt t="46986" x="1933575" y="3482975"/>
          <p14:tracePt t="47004" x="1974850" y="3470275"/>
          <p14:tracePt t="47019" x="1997075" y="3463925"/>
          <p14:tracePt t="47036" x="2025650" y="3463925"/>
          <p14:tracePt t="47053" x="2057400" y="3463925"/>
          <p14:tracePt t="47069" x="2089150" y="3463925"/>
          <p14:tracePt t="47086" x="2105025" y="3463925"/>
          <p14:tracePt t="47102" x="2117725" y="3463925"/>
          <p14:tracePt t="47119" x="2139950" y="3463925"/>
          <p14:tracePt t="47136" x="2149475" y="3463925"/>
          <p14:tracePt t="47153" x="2168525" y="3463925"/>
          <p14:tracePt t="47169" x="2178050" y="3463925"/>
          <p14:tracePt t="47186" x="2193925" y="3467100"/>
          <p14:tracePt t="47203" x="2209800" y="3473450"/>
          <p14:tracePt t="47219" x="2219325" y="3473450"/>
          <p14:tracePt t="47236" x="2228850" y="3473450"/>
          <p14:tracePt t="47253" x="2247900" y="3473450"/>
          <p14:tracePt t="47269" x="2257425" y="3473450"/>
          <p14:tracePt t="47286" x="2270125" y="3473450"/>
          <p14:tracePt t="47303" x="2289175" y="3473450"/>
          <p14:tracePt t="47353" x="2292350" y="3473450"/>
          <p14:tracePt t="47359" x="2298700" y="3473450"/>
          <p14:tracePt t="47374" x="2305050" y="3473450"/>
          <p14:tracePt t="48973" x="2327275" y="3476625"/>
          <p14:tracePt t="48979" x="2374900" y="3486150"/>
          <p14:tracePt t="48987" x="2413000" y="3492500"/>
          <p14:tracePt t="49002" x="2495550" y="3508375"/>
          <p14:tracePt t="49019" x="2581275" y="3524250"/>
          <p14:tracePt t="49036" x="2733675" y="3530600"/>
          <p14:tracePt t="49053" x="2816225" y="3530600"/>
          <p14:tracePt t="49086" x="3086100" y="3511550"/>
          <p14:tracePt t="49119" x="3267075" y="3479800"/>
          <p14:tracePt t="49136" x="3359150" y="3457575"/>
          <p14:tracePt t="49152" x="3422650" y="3444875"/>
          <p14:tracePt t="49169" x="3467100" y="3432175"/>
          <p14:tracePt t="49186" x="3502025" y="3425825"/>
          <p14:tracePt t="49203" x="3530600" y="3419475"/>
          <p14:tracePt t="49219" x="3552825" y="3406775"/>
          <p14:tracePt t="49235" x="3575050" y="3397250"/>
          <p14:tracePt t="49252" x="3590925" y="3390900"/>
          <p14:tracePt t="49269" x="3613150" y="3390900"/>
          <p14:tracePt t="49286" x="3632200" y="3387725"/>
          <p14:tracePt t="49302" x="3648075" y="3381375"/>
          <p14:tracePt t="49319" x="3657600" y="3378200"/>
          <p14:tracePt t="49336" x="3683000" y="3365500"/>
          <p14:tracePt t="49353" x="3692525" y="3355975"/>
          <p14:tracePt t="49369" x="3702050" y="3355975"/>
          <p14:tracePt t="49385" x="3708400" y="3355975"/>
          <p14:tracePt t="49415" x="3714750" y="3355975"/>
          <p14:tracePt t="49822" x="3717925" y="3355975"/>
          <p14:tracePt t="49829" x="3724275" y="3355975"/>
          <p14:tracePt t="50294" x="3740150" y="3359150"/>
          <p14:tracePt t="50301" x="3765550" y="3365500"/>
          <p14:tracePt t="50319" x="3803650" y="3378200"/>
          <p14:tracePt t="50336" x="3867150" y="3397250"/>
          <p14:tracePt t="50352" x="3921125" y="3409950"/>
          <p14:tracePt t="50369" x="3984625" y="3422650"/>
          <p14:tracePt t="50402" x="4127500" y="3457575"/>
          <p14:tracePt t="50436" x="4283075" y="3498850"/>
          <p14:tracePt t="50453" x="4340225" y="3508375"/>
          <p14:tracePt t="50469" x="4384675" y="3514725"/>
          <p14:tracePt t="50486" x="4416425" y="3521075"/>
          <p14:tracePt t="50502" x="4448175" y="3527425"/>
          <p14:tracePt t="50519" x="4470400" y="3543300"/>
          <p14:tracePt t="50536" x="4514850" y="3562350"/>
          <p14:tracePt t="50552" x="4524375" y="3571875"/>
          <p14:tracePt t="50570" x="4540250" y="3571875"/>
          <p14:tracePt t="50586" x="4559300" y="3571875"/>
          <p14:tracePt t="50603" x="4568825" y="3571875"/>
          <p14:tracePt t="50619" x="4578350" y="3571875"/>
          <p14:tracePt t="50635" x="4603750" y="3571875"/>
          <p14:tracePt t="50652" x="4625975" y="3571875"/>
          <p14:tracePt t="50670" x="4667250" y="3571875"/>
          <p14:tracePt t="50686" x="4695825" y="3571875"/>
          <p14:tracePt t="50703" x="4724400" y="3571875"/>
          <p14:tracePt t="50720" x="4759325" y="3562350"/>
          <p14:tracePt t="50735" x="4791075" y="3552825"/>
          <p14:tracePt t="50752" x="4813300" y="3540125"/>
          <p14:tracePt t="50769" x="4838700" y="3521075"/>
          <p14:tracePt t="50786" x="4864100" y="3505200"/>
          <p14:tracePt t="50802" x="4873625" y="3495675"/>
          <p14:tracePt t="50820" x="4895850" y="3473450"/>
          <p14:tracePt t="50836" x="4905375" y="3473450"/>
          <p14:tracePt t="50853" x="4914900" y="3473450"/>
          <p14:tracePt t="50869" x="4921250" y="3473450"/>
          <p14:tracePt t="53583" x="4943475" y="3482975"/>
          <p14:tracePt t="53589" x="4994275" y="3498850"/>
          <p14:tracePt t="53603" x="5111750" y="3514725"/>
          <p14:tracePt t="53619" x="5283200" y="3524250"/>
          <p14:tracePt t="53635" x="5489575" y="3524250"/>
          <p14:tracePt t="53653" x="5807075" y="3508375"/>
          <p14:tracePt t="53686" x="6207125" y="3479800"/>
          <p14:tracePt t="53718" x="6553200" y="3473450"/>
          <p14:tracePt t="53735" x="6645275" y="3473450"/>
          <p14:tracePt t="53753" x="6724650" y="3473450"/>
          <p14:tracePt t="53769" x="6769100" y="3473450"/>
          <p14:tracePt t="53785" x="6791325" y="3473450"/>
          <p14:tracePt t="53803" x="6804025" y="3473450"/>
          <p14:tracePt t="53867" x="6797675" y="3473450"/>
          <p14:tracePt t="53874" x="6794500" y="3473450"/>
          <p14:tracePt t="53885" x="6788150" y="3473450"/>
          <p14:tracePt t="53902" x="6775450" y="3473450"/>
          <p14:tracePt t="53918" x="6759575" y="3473450"/>
          <p14:tracePt t="53935" x="6750050" y="3473450"/>
          <p14:tracePt t="53953" x="6734175" y="3473450"/>
          <p14:tracePt t="53969" x="6724650" y="3473450"/>
          <p14:tracePt t="53985" x="6721475" y="3473450"/>
          <p14:tracePt t="54003" x="6699250" y="3473450"/>
          <p14:tracePt t="54018" x="6689725" y="3473450"/>
          <p14:tracePt t="54035" x="6680200" y="3473450"/>
          <p14:tracePt t="54053" x="6654800" y="3482975"/>
          <p14:tracePt t="54068" x="6632575" y="3489325"/>
          <p14:tracePt t="54085" x="6600825" y="3489325"/>
          <p14:tracePt t="54103" x="6569075" y="3489325"/>
          <p14:tracePt t="54118" x="6540500" y="3489325"/>
          <p14:tracePt t="54135" x="6524625" y="3489325"/>
          <p14:tracePt t="54153" x="6483350" y="3489325"/>
          <p14:tracePt t="54169" x="6470650" y="3489325"/>
          <p14:tracePt t="54185" x="6454775" y="3489325"/>
          <p14:tracePt t="54203" x="6419850" y="3489325"/>
          <p14:tracePt t="54218" x="6410325" y="3489325"/>
          <p14:tracePt t="54236" x="6400800" y="3489325"/>
          <p14:tracePt t="54252" x="6378575" y="3489325"/>
          <p14:tracePt t="54268" x="6369050" y="3489325"/>
          <p14:tracePt t="54285" x="6359525" y="3489325"/>
          <p14:tracePt t="54302" x="6356350" y="3489325"/>
          <p14:tracePt t="54361" x="6350000" y="3489325"/>
          <p14:tracePt t="54381" x="6346825" y="3489325"/>
          <p14:tracePt t="54454" x="6340475" y="3489325"/>
          <p14:tracePt t="54532" x="6330950" y="3489325"/>
          <p14:tracePt t="54632" x="6324600" y="3489325"/>
          <p14:tracePt t="54646" x="6321425" y="3489325"/>
          <p14:tracePt t="54659" x="6315075" y="3489325"/>
          <p14:tracePt t="54868" x="6334125" y="3489325"/>
          <p14:tracePt t="54875" x="6378575" y="3479800"/>
          <p14:tracePt t="54885" x="6438900" y="3479800"/>
          <p14:tracePt t="54902" x="6677025" y="3479800"/>
          <p14:tracePt t="54918" x="6934200" y="3460750"/>
          <p14:tracePt t="54952" x="7518400" y="3346450"/>
          <p14:tracePt t="54986" x="7886700" y="3289300"/>
          <p14:tracePt t="55003" x="8074025" y="3273425"/>
          <p14:tracePt t="55019" x="8178800" y="3273425"/>
          <p14:tracePt t="55035" x="8261350" y="3273425"/>
          <p14:tracePt t="55040" x="8305800" y="3273425"/>
          <p14:tracePt t="55052" x="8366125" y="3273425"/>
          <p14:tracePt t="55069" x="8416925" y="3273425"/>
          <p14:tracePt t="55085" x="8461375" y="3273425"/>
          <p14:tracePt t="55102" x="8540750" y="3273425"/>
          <p14:tracePt t="55118" x="8578850" y="3260725"/>
          <p14:tracePt t="55135" x="8607425" y="3248025"/>
          <p14:tracePt t="55152" x="8636000" y="3241675"/>
          <p14:tracePt t="55168" x="8645525" y="3241675"/>
          <p14:tracePt t="55186" x="8661400" y="3241675"/>
          <p14:tracePt t="55202" x="8670925" y="3241675"/>
          <p14:tracePt t="55219" x="8680450" y="3241675"/>
          <p14:tracePt t="55235" x="8689975" y="3241675"/>
          <p14:tracePt t="55251" x="8709025" y="3241675"/>
          <p14:tracePt t="55268" x="8718550" y="3241675"/>
          <p14:tracePt t="55285" x="8724900" y="3241675"/>
          <p14:tracePt t="55681" x="8724900" y="3235325"/>
          <p14:tracePt t="55687" x="8724900" y="3232150"/>
          <p14:tracePt t="58029" x="8642350" y="3216275"/>
          <p14:tracePt t="58036" x="8480425" y="3194050"/>
          <p14:tracePt t="58052" x="8115300" y="3171825"/>
          <p14:tracePt t="58068" x="7645400" y="3159125"/>
          <p14:tracePt t="58072" x="7410450" y="3159125"/>
          <p14:tracePt t="58086" x="6965950" y="3159125"/>
          <p14:tracePt t="58102" x="6419850" y="3184525"/>
          <p14:tracePt t="58119" x="5921375" y="3209925"/>
          <p14:tracePt t="58153" x="4908550" y="3333750"/>
          <p14:tracePt t="58187" x="4079875" y="3530600"/>
          <p14:tracePt t="58204" x="3768725" y="3635375"/>
          <p14:tracePt t="58219" x="3559175" y="3711575"/>
          <p14:tracePt t="58235" x="3241675" y="3806825"/>
          <p14:tracePt t="58252" x="3057525" y="3854450"/>
          <p14:tracePt t="58268" x="2879725" y="3902075"/>
          <p14:tracePt t="58285" x="2657475" y="3946525"/>
          <p14:tracePt t="58301" x="2527300" y="3962400"/>
          <p14:tracePt t="58318" x="2432050" y="3978275"/>
          <p14:tracePt t="58335" x="2301875" y="3994150"/>
          <p14:tracePt t="58351" x="2225675" y="4010025"/>
          <p14:tracePt t="58368" x="2152650" y="4025900"/>
          <p14:tracePt t="58385" x="2063750" y="4038600"/>
          <p14:tracePt t="58401" x="1987550" y="4060825"/>
          <p14:tracePt t="58418" x="1927225" y="4060825"/>
          <p14:tracePt t="58435" x="1857375" y="4067175"/>
          <p14:tracePt t="58452" x="1806575" y="4067175"/>
          <p14:tracePt t="58468" x="1768475" y="4067175"/>
          <p14:tracePt t="58486" x="1730375" y="4067175"/>
          <p14:tracePt t="58502" x="1724025" y="4067175"/>
          <p14:tracePt t="58814" x="1708150" y="4051300"/>
          <p14:tracePt t="58820" x="1695450" y="4032250"/>
          <p14:tracePt t="58835" x="1660525" y="4000500"/>
          <p14:tracePt t="58851" x="1644650" y="3984625"/>
          <p14:tracePt t="58868" x="1635125" y="3975100"/>
          <p14:tracePt t="58885" x="1625600" y="3952875"/>
          <p14:tracePt t="58918" x="1628775" y="3949700"/>
          <p14:tracePt t="58951" x="1682750" y="3943350"/>
          <p14:tracePt t="58968" x="1714500" y="3943350"/>
          <p14:tracePt t="58985" x="1752600" y="3943350"/>
          <p14:tracePt t="59001" x="1784350" y="3937000"/>
          <p14:tracePt t="59018" x="1812925" y="3927475"/>
          <p14:tracePt t="59035" x="1863725" y="3908425"/>
          <p14:tracePt t="59052" x="1885950" y="3889375"/>
          <p14:tracePt t="59068" x="1917700" y="3876675"/>
          <p14:tracePt t="59084" x="1936750" y="3860800"/>
          <p14:tracePt t="59101" x="1958975" y="3860800"/>
          <p14:tracePt t="59118" x="1981200" y="3860800"/>
          <p14:tracePt t="59135" x="2022475" y="3860800"/>
          <p14:tracePt t="59151" x="2057400" y="3860800"/>
          <p14:tracePt t="59168" x="2101850" y="3860800"/>
          <p14:tracePt t="59185" x="2181225" y="3860800"/>
          <p14:tracePt t="59201" x="2222500" y="3860800"/>
          <p14:tracePt t="59218" x="2266950" y="3860800"/>
          <p14:tracePt t="59235" x="2308225" y="3860800"/>
          <p14:tracePt t="59252" x="2330450" y="3860800"/>
          <p14:tracePt t="59268" x="2339975" y="3860800"/>
          <p14:tracePt t="59285" x="2346325" y="3860800"/>
          <p14:tracePt t="59505" x="2355850" y="3860800"/>
          <p14:tracePt t="59512" x="2368550" y="3860800"/>
          <p14:tracePt t="59519" x="2378075" y="3860800"/>
          <p14:tracePt t="59535" x="2406650" y="3863975"/>
          <p14:tracePt t="59551" x="2432050" y="3876675"/>
          <p14:tracePt t="59569" x="2486025" y="3889375"/>
          <p14:tracePt t="59585" x="2533650" y="3902075"/>
          <p14:tracePt t="59601" x="2574925" y="3902075"/>
          <p14:tracePt t="59618" x="2597150" y="3902075"/>
          <p14:tracePt t="59635" x="2638425" y="3902075"/>
          <p14:tracePt t="59651" x="2654300" y="3902075"/>
          <p14:tracePt t="59669" x="2670175" y="3889375"/>
          <p14:tracePt t="59685" x="2686050" y="3889375"/>
          <p14:tracePt t="59701" x="2695575" y="3889375"/>
          <p14:tracePt t="59719" x="2698750" y="3889375"/>
          <p14:tracePt t="59820" x="2698750" y="3886200"/>
          <p14:tracePt t="59934" x="2705100" y="3879850"/>
          <p14:tracePt t="59940" x="2708275" y="3879850"/>
          <p14:tracePt t="59951" x="2714625" y="3879850"/>
          <p14:tracePt t="59968" x="2717800" y="3873500"/>
          <p14:tracePt t="61426" x="2698750" y="3883025"/>
          <p14:tracePt t="61433" x="2670175" y="3898900"/>
          <p14:tracePt t="61440" x="2632075" y="3914775"/>
          <p14:tracePt t="61451" x="2603500" y="3921125"/>
          <p14:tracePt t="61468" x="2511425" y="3956050"/>
          <p14:tracePt t="61485" x="2457450" y="3978275"/>
          <p14:tracePt t="61501" x="2378075" y="4016375"/>
          <p14:tracePt t="61534" x="2162175" y="4095750"/>
          <p14:tracePt t="61568" x="2016125" y="4146550"/>
          <p14:tracePt t="61584" x="1971675" y="4165600"/>
          <p14:tracePt t="61601" x="1924050" y="4178300"/>
          <p14:tracePt t="61618" x="1854200" y="4197350"/>
          <p14:tracePt t="61635" x="1816100" y="4210050"/>
          <p14:tracePt t="61652" x="1771650" y="4229100"/>
          <p14:tracePt t="61668" x="1720850" y="4248150"/>
          <p14:tracePt t="61684" x="1698625" y="4260850"/>
          <p14:tracePt t="61701" x="1660525" y="4273550"/>
          <p14:tracePt t="61717" x="1625600" y="4276725"/>
          <p14:tracePt t="61735" x="1597025" y="4289425"/>
          <p14:tracePt t="61751" x="1574800" y="4289425"/>
          <p14:tracePt t="61768" x="1533525" y="4295775"/>
          <p14:tracePt t="61785" x="1489075" y="4308475"/>
          <p14:tracePt t="61802" x="1450975" y="4314825"/>
          <p14:tracePt t="61817" x="1393825" y="4327525"/>
          <p14:tracePt t="61834" x="1349375" y="4333875"/>
          <p14:tracePt t="61851" x="1314450" y="4333875"/>
          <p14:tracePt t="61867" x="1250950" y="4333875"/>
          <p14:tracePt t="61884" x="1206500" y="4333875"/>
          <p14:tracePt t="61901" x="1177925" y="4333875"/>
          <p14:tracePt t="61918" x="1143000" y="4340225"/>
          <p14:tracePt t="61934" x="1114425" y="4340225"/>
          <p14:tracePt t="61951" x="1092200" y="4359275"/>
          <p14:tracePt t="61968" x="1047750" y="4378325"/>
          <p14:tracePt t="61984" x="1038225" y="4381500"/>
          <p14:tracePt t="62001" x="1028700" y="4381500"/>
          <p14:tracePt t="62018" x="1009650" y="4381500"/>
          <p14:tracePt t="62035" x="1000125" y="4381500"/>
          <p14:tracePt t="62051" x="990600" y="4381500"/>
          <p14:tracePt t="62068" x="974725" y="4381500"/>
          <p14:tracePt t="62084" x="958850" y="4381500"/>
          <p14:tracePt t="62101" x="955675" y="4381500"/>
          <p14:tracePt t="62152" x="949325" y="4381500"/>
          <p14:tracePt t="62225" x="946150" y="4381500"/>
          <p14:tracePt t="62260" x="939800" y="4381500"/>
          <p14:tracePt t="62867" x="984250" y="4378325"/>
          <p14:tracePt t="62874" x="1019175" y="4371975"/>
          <p14:tracePt t="62885" x="1069975" y="4362450"/>
          <p14:tracePt t="62901" x="1187450" y="4356100"/>
          <p14:tracePt t="62918" x="1260475" y="4356100"/>
          <p14:tracePt t="62934" x="1320800" y="4356100"/>
          <p14:tracePt t="62951" x="1412875" y="4356100"/>
          <p14:tracePt t="62984" x="1517650" y="4359275"/>
          <p14:tracePt t="63018" x="1625600" y="4359275"/>
          <p14:tracePt t="63034" x="1647825" y="4359275"/>
          <p14:tracePt t="63051" x="1685925" y="4359275"/>
          <p14:tracePt t="63067" x="1717675" y="4359275"/>
          <p14:tracePt t="63085" x="1739900" y="4359275"/>
          <p14:tracePt t="63102" x="1771650" y="4359275"/>
          <p14:tracePt t="63118" x="1793875" y="4359275"/>
          <p14:tracePt t="63134" x="1816100" y="4359275"/>
          <p14:tracePt t="63138" x="1831975" y="4359275"/>
          <p14:tracePt t="63151" x="1854200" y="4359275"/>
          <p14:tracePt t="63168" x="1892300" y="4356100"/>
          <p14:tracePt t="63184" x="1930400" y="4343400"/>
          <p14:tracePt t="63201" x="1993900" y="4330700"/>
          <p14:tracePt t="63217" x="2054225" y="4324350"/>
          <p14:tracePt t="63234" x="2105025" y="4318000"/>
          <p14:tracePt t="63251" x="2178050" y="4298950"/>
          <p14:tracePt t="63267" x="2232025" y="4276725"/>
          <p14:tracePt t="63285" x="2276475" y="4264025"/>
          <p14:tracePt t="63302" x="2320925" y="4248150"/>
          <p14:tracePt t="63318" x="2359025" y="4235450"/>
          <p14:tracePt t="63334" x="2381250" y="4216400"/>
          <p14:tracePt t="63351" x="2425700" y="4197350"/>
          <p14:tracePt t="63367" x="2447925" y="4194175"/>
          <p14:tracePt t="63385" x="2470150" y="4187825"/>
          <p14:tracePt t="63402" x="2489200" y="4181475"/>
          <p14:tracePt t="63418" x="2505075" y="4181475"/>
          <p14:tracePt t="63435" x="2514600" y="4181475"/>
          <p14:tracePt t="63451" x="2520950" y="4181475"/>
          <p14:tracePt t="65451" x="2559050" y="4181475"/>
          <p14:tracePt t="65458" x="2616200" y="4181475"/>
          <p14:tracePt t="65468" x="2651125" y="4181475"/>
          <p14:tracePt t="65485" x="2778125" y="4181475"/>
          <p14:tracePt t="65500" x="2863850" y="4187825"/>
          <p14:tracePt t="65517" x="2936875" y="4194175"/>
          <p14:tracePt t="65551" x="3105150" y="4216400"/>
          <p14:tracePt t="65585" x="3241675" y="4216400"/>
          <p14:tracePt t="65601" x="3286125" y="4216400"/>
          <p14:tracePt t="65618" x="3330575" y="4216400"/>
          <p14:tracePt t="65635" x="3409950" y="4216400"/>
          <p14:tracePt t="65651" x="3492500" y="4203700"/>
          <p14:tracePt t="65667" x="3609975" y="4187825"/>
          <p14:tracePt t="65685" x="3765550" y="4162425"/>
          <p14:tracePt t="65701" x="3819525" y="4149725"/>
          <p14:tracePt t="65717" x="3863975" y="4137025"/>
          <p14:tracePt t="65735" x="3921125" y="4111625"/>
          <p14:tracePt t="65751" x="3930650" y="4108450"/>
          <p14:tracePt t="65768" x="3940175" y="4108450"/>
          <p14:tracePt t="65784" x="3959225" y="4108450"/>
          <p14:tracePt t="65800" x="3971925" y="4108450"/>
          <p14:tracePt t="65817" x="3981450" y="4108450"/>
          <p14:tracePt t="65835" x="3994150" y="4108450"/>
          <p14:tracePt t="65851" x="4010025" y="4108450"/>
          <p14:tracePt t="65868" x="4019550" y="4108450"/>
          <p14:tracePt t="65885" x="4035425" y="4108450"/>
          <p14:tracePt t="65901" x="4044950" y="4108450"/>
          <p14:tracePt t="65917" x="4073525" y="4108450"/>
          <p14:tracePt t="65934" x="4137025" y="4137025"/>
          <p14:tracePt t="65950" x="4191000" y="4149725"/>
          <p14:tracePt t="65968" x="4267200" y="4171950"/>
          <p14:tracePt t="65984" x="4381500" y="4210050"/>
          <p14:tracePt t="66001" x="4467225" y="4232275"/>
          <p14:tracePt t="66017" x="4556125" y="4257675"/>
          <p14:tracePt t="66034" x="4702175" y="4289425"/>
          <p14:tracePt t="66051" x="4775200" y="4311650"/>
          <p14:tracePt t="66067" x="4822825" y="4333875"/>
          <p14:tracePt t="66084" x="4864100" y="4349750"/>
          <p14:tracePt t="66101" x="4873625" y="4359275"/>
          <p14:tracePt t="66118" x="4883150" y="4368800"/>
          <p14:tracePt t="66134" x="4899025" y="4375150"/>
          <p14:tracePt t="66150" x="4914900" y="4375150"/>
          <p14:tracePt t="66168" x="4924425" y="4375150"/>
          <p14:tracePt t="66184" x="4933950" y="4375150"/>
          <p14:tracePt t="66201" x="4937125" y="4375150"/>
          <p14:tracePt t="66463" x="4930775" y="4375150"/>
          <p14:tracePt t="66470" x="4927600" y="4375150"/>
          <p14:tracePt t="66484" x="4911725" y="4371975"/>
          <p14:tracePt t="66501" x="4902200" y="4368800"/>
          <p14:tracePt t="66517" x="4892675" y="4362450"/>
          <p14:tracePt t="66535" x="4886325" y="4359275"/>
          <p14:tracePt t="66551" x="4889500" y="4352925"/>
          <p14:tracePt t="66568" x="4905375" y="4343400"/>
          <p14:tracePt t="66585" x="5016500" y="4314825"/>
          <p14:tracePt t="66601" x="5111750" y="4298950"/>
          <p14:tracePt t="66617" x="5197475" y="4283075"/>
          <p14:tracePt t="66634" x="5270500" y="4270375"/>
          <p14:tracePt t="66650" x="5308600" y="4270375"/>
          <p14:tracePt t="66668" x="5324475" y="4270375"/>
          <p14:tracePt t="66685" x="5337175" y="4270375"/>
          <p14:tracePt t="66701" x="5353050" y="4270375"/>
          <p14:tracePt t="66717" x="5362575" y="4270375"/>
          <p14:tracePt t="66734" x="5378450" y="4270375"/>
          <p14:tracePt t="66751" x="5387975" y="4270375"/>
          <p14:tracePt t="66767" x="5397500" y="4270375"/>
          <p14:tracePt t="66784" x="5403850" y="4270375"/>
          <p14:tracePt t="66800" x="5413375" y="4270375"/>
          <p14:tracePt t="66818" x="5416550" y="4270375"/>
          <p14:tracePt t="66835" x="5432425" y="4270375"/>
          <p14:tracePt t="66851" x="5448300" y="4270375"/>
          <p14:tracePt t="66868" x="5457825" y="4270375"/>
          <p14:tracePt t="66884" x="5470525" y="4270375"/>
          <p14:tracePt t="66901" x="5480050" y="4270375"/>
          <p14:tracePt t="66918" x="5495925" y="4270375"/>
          <p14:tracePt t="66971" x="5502275" y="4270375"/>
          <p14:tracePt t="66977" x="5505450" y="4270375"/>
          <p14:tracePt t="66984" x="5511800" y="4270375"/>
          <p14:tracePt t="67001" x="5521325" y="4270375"/>
          <p14:tracePt t="67018" x="5530850" y="4270375"/>
          <p14:tracePt t="67034" x="5549900" y="4270375"/>
          <p14:tracePt t="67050" x="5559425" y="4254500"/>
          <p14:tracePt t="67067" x="5568950" y="4254500"/>
          <p14:tracePt t="67084" x="5584825" y="4244975"/>
          <p14:tracePt t="67100" x="5594350" y="4244975"/>
          <p14:tracePt t="69397" x="5553075" y="4238625"/>
          <p14:tracePt t="69404" x="5508625" y="4238625"/>
          <p14:tracePt t="69418" x="5422900" y="4241800"/>
          <p14:tracePt t="69434" x="5340350" y="4257675"/>
          <p14:tracePt t="69451" x="5254625" y="4273550"/>
          <p14:tracePt t="69468" x="5130800" y="4295775"/>
          <p14:tracePt t="69484" x="5057775" y="4311650"/>
          <p14:tracePt t="69517" x="4867275" y="4356100"/>
          <p14:tracePt t="69551" x="4654550" y="4387850"/>
          <p14:tracePt t="69567" x="4486275" y="4429125"/>
          <p14:tracePt t="69584" x="4356100" y="4448175"/>
          <p14:tracePt t="69601" x="4238625" y="4464050"/>
          <p14:tracePt t="69617" x="4098925" y="4464050"/>
          <p14:tracePt t="69634" x="3994150" y="4464050"/>
          <p14:tracePt t="69650" x="3892550" y="4464050"/>
          <p14:tracePt t="69667" x="3740150" y="4464050"/>
          <p14:tracePt t="69683" x="3622675" y="4473575"/>
          <p14:tracePt t="69700" x="3482975" y="4498975"/>
          <p14:tracePt t="69717" x="3292475" y="4533900"/>
          <p14:tracePt t="69734" x="3175000" y="4549775"/>
          <p14:tracePt t="69750" x="3057525" y="4575175"/>
          <p14:tracePt t="69753" x="3009900" y="4575175"/>
          <p14:tracePt t="69767" x="2917825" y="4575175"/>
          <p14:tracePt t="69784" x="2863850" y="4565650"/>
          <p14:tracePt t="69800" x="2806700" y="4552950"/>
          <p14:tracePt t="69817" x="2759075" y="4533900"/>
          <p14:tracePt t="69833" x="2733675" y="4521200"/>
          <p14:tracePt t="69850" x="2711450" y="4505325"/>
          <p14:tracePt t="69867" x="2689225" y="4476750"/>
          <p14:tracePt t="69884" x="2676525" y="4445000"/>
          <p14:tracePt t="69900" x="2651125" y="4422775"/>
          <p14:tracePt t="69917" x="2619375" y="4362450"/>
          <p14:tracePt t="69933" x="2600325" y="4330700"/>
          <p14:tracePt t="69950" x="2590800" y="4308475"/>
          <p14:tracePt t="69966" x="2559050" y="4279900"/>
          <p14:tracePt t="69983" x="2536825" y="4260850"/>
          <p14:tracePt t="70000" x="2527300" y="4251325"/>
          <p14:tracePt t="70017" x="2511425" y="4238625"/>
          <p14:tracePt t="70034" x="2501900" y="4229100"/>
          <p14:tracePt t="70050" x="2486025" y="4213225"/>
          <p14:tracePt t="70066" x="2470150" y="4197350"/>
          <p14:tracePt t="70084" x="2460625" y="4197350"/>
          <p14:tracePt t="70100" x="2451100" y="4197350"/>
          <p14:tracePt t="70117" x="2432050" y="4197350"/>
          <p14:tracePt t="70134" x="2422525" y="4197350"/>
          <p14:tracePt t="70150" x="2413000" y="4197350"/>
          <p14:tracePt t="70167" x="2403475" y="4197350"/>
          <p14:tracePt t="70202" x="2390775" y="4197350"/>
          <p14:tracePt t="70216" x="2381250" y="4197350"/>
          <p14:tracePt t="70233" x="2378075" y="4197350"/>
          <p14:tracePt t="70489" x="2371725" y="4197350"/>
          <p14:tracePt t="70496" x="2368550" y="4194175"/>
          <p14:tracePt t="70702" x="2355850" y="4194175"/>
          <p14:tracePt t="70717" x="2352675" y="4194175"/>
          <p14:tracePt t="70723" x="2346325" y="4194175"/>
          <p14:tracePt t="70737" x="2346325" y="4181475"/>
          <p14:tracePt t="70766" x="2336800" y="4171950"/>
          <p14:tracePt t="70800" x="2336800" y="4152900"/>
          <p14:tracePt t="70817" x="2336800" y="4133850"/>
          <p14:tracePt t="70834" x="2336800" y="4111625"/>
          <p14:tracePt t="70851" x="2336800" y="4070350"/>
          <p14:tracePt t="70867" x="2336800" y="4048125"/>
          <p14:tracePt t="70883" x="2336800" y="4019550"/>
          <p14:tracePt t="70900" x="2327275" y="3987800"/>
          <p14:tracePt t="70917" x="2298700" y="3905250"/>
          <p14:tracePt t="70934" x="2276475" y="3832225"/>
          <p14:tracePt t="70951" x="2216150" y="3679825"/>
          <p14:tracePt t="70968" x="2184400" y="3594100"/>
          <p14:tracePt t="70984" x="2155825" y="3514725"/>
          <p14:tracePt t="71001" x="2108200" y="3400425"/>
          <p14:tracePt t="71016" x="2089150" y="3362325"/>
          <p14:tracePt t="71033" x="2070100" y="3330575"/>
          <p14:tracePt t="71050" x="2054225" y="3302000"/>
          <p14:tracePt t="71066" x="2044700" y="3292475"/>
          <p14:tracePt t="71083" x="2032000" y="3276600"/>
          <p14:tracePt t="71101" x="2019300" y="3260725"/>
          <p14:tracePt t="71117" x="2019300" y="3251200"/>
          <p14:tracePt t="71151" x="2019300" y="3248025"/>
          <p14:tracePt t="72543" x="2108200" y="3248025"/>
          <p14:tracePt t="72550" x="2235200" y="3238500"/>
          <p14:tracePt t="72567" x="2543175" y="3225800"/>
          <p14:tracePt t="72584" x="2876550" y="3213100"/>
          <p14:tracePt t="72600" x="3371850" y="3213100"/>
          <p14:tracePt t="72617" x="3638550" y="3219450"/>
          <p14:tracePt t="72634" x="3883025" y="3228975"/>
          <p14:tracePt t="72666" x="4445000" y="3305175"/>
          <p14:tracePt t="72701" x="4953000" y="3409950"/>
          <p14:tracePt t="72718" x="5140325" y="3457575"/>
          <p14:tracePt t="72735" x="5365750" y="3521075"/>
          <p14:tracePt t="72750" x="5473700" y="3552825"/>
          <p14:tracePt t="72767" x="5562600" y="3578225"/>
          <p14:tracePt t="72784" x="5638800" y="3606800"/>
          <p14:tracePt t="72800" x="5734050" y="3644900"/>
          <p14:tracePt t="72816" x="5797550" y="3657600"/>
          <p14:tracePt t="72833" x="5851525" y="3679825"/>
          <p14:tracePt t="72850" x="5902325" y="3695700"/>
          <p14:tracePt t="72867" x="5921375" y="3695700"/>
          <p14:tracePt t="72883" x="5937250" y="3702050"/>
          <p14:tracePt t="72900" x="5959475" y="3717925"/>
          <p14:tracePt t="72917" x="5969000" y="3733800"/>
          <p14:tracePt t="72934" x="5991225" y="3743325"/>
          <p14:tracePt t="72949" x="6035675" y="3768725"/>
          <p14:tracePt t="72966" x="6083300" y="3803650"/>
          <p14:tracePt t="72984" x="6121400" y="3829050"/>
          <p14:tracePt t="73001" x="6191250" y="3898900"/>
          <p14:tracePt t="73017" x="6242050" y="3949700"/>
          <p14:tracePt t="73033" x="6299200" y="3984625"/>
          <p14:tracePt t="73050" x="6381750" y="4057650"/>
          <p14:tracePt t="73066" x="6451600" y="4114800"/>
          <p14:tracePt t="73083" x="6511925" y="4168775"/>
          <p14:tracePt t="73100" x="6604000" y="4241800"/>
          <p14:tracePt t="73116" x="6642100" y="4276725"/>
          <p14:tracePt t="73135" x="6677025" y="4305300"/>
          <p14:tracePt t="73150" x="6689725" y="4314825"/>
          <p14:tracePt t="73167" x="6699250" y="4321175"/>
          <p14:tracePt t="73183" x="6711950" y="4321175"/>
          <p14:tracePt t="73200" x="6727825" y="4321175"/>
          <p14:tracePt t="73742" x="6715125" y="4311650"/>
          <p14:tracePt t="73749" x="6686550" y="4298950"/>
          <p14:tracePt t="73755" x="6657975" y="4286250"/>
          <p14:tracePt t="73766" x="6638925" y="4273550"/>
          <p14:tracePt t="73784" x="6588125" y="4238625"/>
          <p14:tracePt t="73800" x="6565900" y="4229100"/>
          <p14:tracePt t="73817" x="6534150" y="4222750"/>
          <p14:tracePt t="73821" x="6524625" y="4222750"/>
          <p14:tracePt t="73850" x="6499225" y="4216400"/>
          <p14:tracePt t="73883" x="6470650" y="4216400"/>
          <p14:tracePt t="73900" x="6461125" y="4216400"/>
          <p14:tracePt t="73916" x="6451600" y="4216400"/>
          <p14:tracePt t="73934" x="6429375" y="4216400"/>
          <p14:tracePt t="73950" x="6419850" y="4216400"/>
          <p14:tracePt t="73966" x="6410325" y="4216400"/>
          <p14:tracePt t="73984" x="6391275" y="4216400"/>
          <p14:tracePt t="73999" x="6381750" y="4216400"/>
          <p14:tracePt t="74016" x="6372225" y="4216400"/>
          <p14:tracePt t="74033" x="6356350" y="4216400"/>
          <p14:tracePt t="74149" x="6356350" y="4213225"/>
          <p14:tracePt t="74156" x="6356350" y="4203700"/>
          <p14:tracePt t="74167" x="6359525" y="4197350"/>
          <p14:tracePt t="74184" x="6378575" y="4181475"/>
          <p14:tracePt t="74200" x="6400800" y="4175125"/>
          <p14:tracePt t="74217" x="6416675" y="4175125"/>
          <p14:tracePt t="74234" x="6442075" y="4175125"/>
          <p14:tracePt t="74250" x="6470650" y="4175125"/>
          <p14:tracePt t="74267" x="6496050" y="4184650"/>
          <p14:tracePt t="74283" x="6537325" y="4203700"/>
          <p14:tracePt t="74299" x="6575425" y="4222750"/>
          <p14:tracePt t="74316" x="6613525" y="4235450"/>
          <p14:tracePt t="74334" x="6677025" y="4248150"/>
          <p14:tracePt t="74349" x="6721475" y="4248150"/>
          <p14:tracePt t="74366" x="6759575" y="4254500"/>
          <p14:tracePt t="74383" x="6838950" y="4260850"/>
          <p14:tracePt t="74400" x="6902450" y="4283075"/>
          <p14:tracePt t="74416" x="6962775" y="4283075"/>
          <p14:tracePt t="74433" x="7032625" y="4289425"/>
          <p14:tracePt t="74450" x="7086600" y="4289425"/>
          <p14:tracePt t="74467" x="7131050" y="4289425"/>
          <p14:tracePt t="74484" x="7232650" y="4295775"/>
          <p14:tracePt t="74500" x="7315200" y="4295775"/>
          <p14:tracePt t="74517" x="7410450" y="4295775"/>
          <p14:tracePt t="74534" x="7515225" y="4295775"/>
          <p14:tracePt t="74550" x="7597775" y="4292600"/>
          <p14:tracePt t="74566" x="7664450" y="4270375"/>
          <p14:tracePt t="74583" x="7750175" y="4254500"/>
          <p14:tracePt t="74600" x="7781925" y="4248150"/>
          <p14:tracePt t="74617" x="7810500" y="4241800"/>
          <p14:tracePt t="74634" x="7839075" y="4241800"/>
          <p14:tracePt t="74650" x="7851775" y="4241800"/>
          <p14:tracePt t="74667" x="7861300" y="4241800"/>
          <p14:tracePt t="74683" x="7877175" y="4241800"/>
          <p14:tracePt t="74885" x="7858125" y="4241800"/>
          <p14:tracePt t="74892" x="7832725" y="4244975"/>
          <p14:tracePt t="74900" x="7797800" y="4244975"/>
          <p14:tracePt t="74917" x="7727950" y="4244975"/>
          <p14:tracePt t="74934" x="7575550" y="4244975"/>
          <p14:tracePt t="74950" x="7496175" y="4244975"/>
          <p14:tracePt t="74966" x="7435850" y="4244975"/>
          <p14:tracePt t="74983" x="7350125" y="4244975"/>
          <p14:tracePt t="75000" x="7280275" y="4241800"/>
          <p14:tracePt t="75017" x="7207250" y="4241800"/>
          <p14:tracePt t="75033" x="7099300" y="4225925"/>
          <p14:tracePt t="75050" x="7004050" y="4210050"/>
          <p14:tracePt t="75067" x="6905625" y="4194175"/>
          <p14:tracePt t="75083" x="6784975" y="4178300"/>
          <p14:tracePt t="75100" x="6734175" y="4165600"/>
          <p14:tracePt t="75116" x="6689725" y="4165600"/>
          <p14:tracePt t="75133" x="6632575" y="4159250"/>
          <p14:tracePt t="75150" x="6588125" y="4152900"/>
          <p14:tracePt t="75167" x="6543675" y="4140200"/>
          <p14:tracePt t="75184" x="6448425" y="4140200"/>
          <p14:tracePt t="75200" x="6403975" y="4140200"/>
          <p14:tracePt t="75217" x="6359525" y="4140200"/>
          <p14:tracePt t="75233" x="6311900" y="4140200"/>
          <p14:tracePt t="75249" x="6289675" y="4140200"/>
          <p14:tracePt t="75266" x="6276975" y="4140200"/>
          <p14:tracePt t="75283" x="6261100" y="4140200"/>
          <p14:tracePt t="75300" x="6251575" y="4140200"/>
          <p14:tracePt t="75317" x="6245225" y="4140200"/>
          <p14:tracePt t="75369" x="6245225" y="4146550"/>
          <p14:tracePt t="75375" x="6245225" y="4152900"/>
          <p14:tracePt t="75383" x="6248400" y="4156075"/>
          <p14:tracePt t="75400" x="6257925" y="4162425"/>
          <p14:tracePt t="75416" x="6267450" y="4165600"/>
          <p14:tracePt t="75433" x="6286500" y="4171950"/>
          <p14:tracePt t="75450" x="6308725" y="4171950"/>
          <p14:tracePt t="75467" x="6324600" y="4178300"/>
          <p14:tracePt t="75484" x="6372225" y="4181475"/>
          <p14:tracePt t="75500" x="6426200" y="4187825"/>
          <p14:tracePt t="75516" x="6486525" y="4203700"/>
          <p14:tracePt t="75533" x="6581775" y="4203700"/>
          <p14:tracePt t="75549" x="6642100" y="4203700"/>
          <p14:tracePt t="75566" x="6702425" y="4203700"/>
          <p14:tracePt t="75584" x="6775450" y="4178300"/>
          <p14:tracePt t="75600" x="6813550" y="4171950"/>
          <p14:tracePt t="75617" x="6835775" y="4171950"/>
          <p14:tracePt t="75633" x="6867525" y="4171950"/>
          <p14:tracePt t="75650" x="6889750" y="4171950"/>
          <p14:tracePt t="75666" x="6927850" y="4171950"/>
          <p14:tracePt t="75683" x="6988175" y="4171950"/>
          <p14:tracePt t="75699" x="7048500" y="4171950"/>
          <p14:tracePt t="75716" x="7102475" y="4171950"/>
          <p14:tracePt t="75733" x="7162800" y="4165600"/>
          <p14:tracePt t="75750" x="7216775" y="4152900"/>
          <p14:tracePt t="75768" x="7327900" y="4140200"/>
          <p14:tracePt t="75783" x="7419975" y="4140200"/>
          <p14:tracePt t="75800" x="7524750" y="4140200"/>
          <p14:tracePt t="75816" x="7629525" y="4140200"/>
          <p14:tracePt t="75833" x="7750175" y="4124325"/>
          <p14:tracePt t="75850" x="7810500" y="4114800"/>
          <p14:tracePt t="75854" x="7839075" y="4108450"/>
          <p14:tracePt t="75866" x="7858125" y="4102100"/>
          <p14:tracePt t="75883" x="7883525" y="4086225"/>
          <p14:tracePt t="75900" x="7899400" y="4086225"/>
          <p14:tracePt t="75916" x="7905750" y="4086225"/>
          <p14:tracePt t="75933" x="7905750" y="4076700"/>
          <p14:tracePt t="75949" x="7905750" y="4060825"/>
          <p14:tracePt t="75966" x="7899400" y="4057650"/>
          <p14:tracePt t="75983" x="7870825" y="4041775"/>
          <p14:tracePt t="76000" x="7848600" y="4029075"/>
          <p14:tracePt t="76016" x="7816850" y="4016375"/>
          <p14:tracePt t="76033" x="7769225" y="3990975"/>
          <p14:tracePt t="76049" x="7737475" y="3987800"/>
          <p14:tracePt t="76066" x="7693025" y="3975100"/>
          <p14:tracePt t="76083" x="7597775" y="3975100"/>
          <p14:tracePt t="76099" x="7527925" y="3975100"/>
          <p14:tracePt t="76116" x="7467600" y="3975100"/>
          <p14:tracePt t="76134" x="7340600" y="3975100"/>
          <p14:tracePt t="76150" x="7258050" y="3975100"/>
          <p14:tracePt t="76167" x="7150100" y="3975100"/>
          <p14:tracePt t="76183" x="7092950" y="3975100"/>
          <p14:tracePt t="76199" x="7032625" y="3975100"/>
          <p14:tracePt t="76216" x="6953250" y="3975100"/>
          <p14:tracePt t="76233" x="6854825" y="3978275"/>
          <p14:tracePt t="76250" x="6791325" y="3990975"/>
          <p14:tracePt t="76268" x="6721475" y="4003675"/>
          <p14:tracePt t="76283" x="6673850" y="4022725"/>
          <p14:tracePt t="76300" x="6629400" y="4035425"/>
          <p14:tracePt t="76317" x="6540500" y="4057650"/>
          <p14:tracePt t="76333" x="6492875" y="4070350"/>
          <p14:tracePt t="76349" x="6448425" y="4089400"/>
          <p14:tracePt t="76366" x="6403975" y="4102100"/>
          <p14:tracePt t="76383" x="6362700" y="4121150"/>
          <p14:tracePt t="76400" x="6330950" y="4124325"/>
          <p14:tracePt t="76418" x="6315075" y="4124325"/>
          <p14:tracePt t="76433" x="6305550" y="4130675"/>
          <p14:tracePt t="76450" x="6292850" y="4130675"/>
          <p14:tracePt t="76466" x="6276975" y="4146550"/>
          <p14:tracePt t="76483" x="6267450" y="4156075"/>
          <p14:tracePt t="76499" x="6261100" y="4162425"/>
          <p14:tracePt t="76516" x="6261100" y="4165600"/>
          <p14:tracePt t="76533" x="6261100" y="4171950"/>
          <p14:tracePt t="76550" x="6261100" y="4181475"/>
          <p14:tracePt t="76567" x="6264275" y="4200525"/>
          <p14:tracePt t="76583" x="6280150" y="4206875"/>
          <p14:tracePt t="76600" x="6315075" y="4213225"/>
          <p14:tracePt t="76616" x="6372225" y="4216400"/>
          <p14:tracePt t="76633" x="6410325" y="4229100"/>
          <p14:tracePt t="76650" x="6461125" y="4229100"/>
          <p14:tracePt t="76667" x="6524625" y="4248150"/>
          <p14:tracePt t="76683" x="6572250" y="4264025"/>
          <p14:tracePt t="76700" x="6607175" y="4267200"/>
          <p14:tracePt t="76717" x="6670675" y="4276725"/>
          <p14:tracePt t="76733" x="6715125" y="4276725"/>
          <p14:tracePt t="76750" x="6759575" y="4276725"/>
          <p14:tracePt t="76766" x="6819900" y="4276725"/>
          <p14:tracePt t="76783" x="6858000" y="4276725"/>
          <p14:tracePt t="76800" x="6902450" y="4276725"/>
          <p14:tracePt t="76817" x="6972300" y="4276725"/>
          <p14:tracePt t="76833" x="7010400" y="4276725"/>
          <p14:tracePt t="76850" x="7029450" y="4276725"/>
          <p14:tracePt t="76854" x="7048500" y="4276725"/>
          <p14:tracePt t="76867" x="7070725" y="4276725"/>
          <p14:tracePt t="76883" x="7092950" y="4276725"/>
          <p14:tracePt t="76899" x="7121525" y="4276725"/>
          <p14:tracePt t="76916" x="7169150" y="4276725"/>
          <p14:tracePt t="76933" x="7197725" y="4276725"/>
          <p14:tracePt t="76949" x="7235825" y="4276725"/>
          <p14:tracePt t="76966" x="7267575" y="4276725"/>
          <p14:tracePt t="76983" x="7292975" y="4276725"/>
          <p14:tracePt t="77000" x="7302500" y="4276725"/>
          <p14:tracePt t="77016" x="7315200" y="4276725"/>
          <p14:tracePt t="77032" x="7343775" y="4276725"/>
          <p14:tracePt t="77049" x="7366000" y="4267200"/>
          <p14:tracePt t="77066" x="7429500" y="4254500"/>
          <p14:tracePt t="77083" x="7473950" y="4254500"/>
          <p14:tracePt t="77099" x="7518400" y="4254500"/>
          <p14:tracePt t="77116" x="7553325" y="4248150"/>
          <p14:tracePt t="77133" x="7575550" y="4241800"/>
          <p14:tracePt t="77149" x="7585075" y="4241800"/>
          <p14:tracePt t="77166" x="7597775" y="4241800"/>
          <p14:tracePt t="77453" x="7591425" y="4241800"/>
          <p14:tracePt t="77460" x="7588250" y="4241800"/>
          <p14:tracePt t="77467" x="7572375" y="4235450"/>
          <p14:tracePt t="77483" x="7546975" y="4232275"/>
          <p14:tracePt t="77500" x="7502525" y="4216400"/>
          <p14:tracePt t="77517" x="7432675" y="4216400"/>
          <p14:tracePt t="77533" x="7397750" y="4216400"/>
          <p14:tracePt t="77550" x="7369175" y="4216400"/>
          <p14:tracePt t="77566" x="7327900" y="4216400"/>
          <p14:tracePt t="77583" x="7305675" y="4216400"/>
          <p14:tracePt t="77599" x="7283450" y="4216400"/>
          <p14:tracePt t="77616" x="7235825" y="4216400"/>
          <p14:tracePt t="77633" x="7175500" y="4216400"/>
          <p14:tracePt t="77649" x="7124700" y="4216400"/>
          <p14:tracePt t="77666" x="7054850" y="4216400"/>
          <p14:tracePt t="77683" x="7010400" y="4216400"/>
          <p14:tracePt t="77700" x="6972300" y="4216400"/>
          <p14:tracePt t="77716" x="6889750" y="4216400"/>
          <p14:tracePt t="77733" x="6819900" y="4216400"/>
          <p14:tracePt t="77749" x="6759575" y="4216400"/>
          <p14:tracePt t="77766" x="6642100" y="4216400"/>
          <p14:tracePt t="77783" x="6559550" y="4216400"/>
          <p14:tracePt t="77799" x="6499225" y="4222750"/>
          <p14:tracePt t="77816" x="6423025" y="4235450"/>
          <p14:tracePt t="77833" x="6378575" y="4241800"/>
          <p14:tracePt t="77849" x="6334125" y="4248150"/>
          <p14:tracePt t="77866" x="6245225" y="4267200"/>
          <p14:tracePt t="77883" x="6159500" y="4283075"/>
          <p14:tracePt t="77899" x="6083300" y="4298950"/>
          <p14:tracePt t="77916" x="5991225" y="4327525"/>
          <p14:tracePt t="77933" x="5946775" y="4340225"/>
          <p14:tracePt t="77950" x="5908675" y="4352925"/>
          <p14:tracePt t="77966" x="5864225" y="4397375"/>
          <p14:tracePt t="77982" x="5826125" y="4422775"/>
          <p14:tracePt t="77999" x="5794375" y="4448175"/>
          <p14:tracePt t="78016" x="5746750" y="4473575"/>
          <p14:tracePt t="78033" x="5715000" y="4483100"/>
          <p14:tracePt t="78050" x="5692775" y="4495800"/>
          <p14:tracePt t="78067" x="5664200" y="4518025"/>
          <p14:tracePt t="78083" x="5648325" y="4527550"/>
          <p14:tracePt t="78100" x="5638800" y="4540250"/>
          <p14:tracePt t="78116" x="5610225" y="4559300"/>
          <p14:tracePt t="78133" x="5600700" y="4568825"/>
          <p14:tracePt t="78149" x="5591175" y="4575175"/>
          <p14:tracePt t="78166" x="5575300" y="4575175"/>
          <p14:tracePt t="78183" x="5562600" y="4575175"/>
          <p14:tracePt t="78200" x="5553075" y="4575175"/>
          <p14:tracePt t="78216" x="5537200" y="4575175"/>
          <p14:tracePt t="78453" x="5432425" y="4537075"/>
          <p14:tracePt t="78460" x="5194300" y="4454525"/>
          <p14:tracePt t="78467" x="4984750" y="4400550"/>
          <p14:tracePt t="78483" x="4464050" y="4302125"/>
          <p14:tracePt t="78501" x="3746500" y="4248150"/>
          <p14:tracePt t="78517" x="3317875" y="4235450"/>
          <p14:tracePt t="78533" x="2921000" y="4235450"/>
          <p14:tracePt t="78549" x="2616200" y="4235450"/>
          <p14:tracePt t="78566" x="2235200" y="4235450"/>
          <p14:tracePt t="78584" x="1997075" y="4235450"/>
          <p14:tracePt t="78600" x="1790700" y="4225925"/>
          <p14:tracePt t="78616" x="1517650" y="4232275"/>
          <p14:tracePt t="78633" x="1368425" y="4251325"/>
          <p14:tracePt t="78649" x="1225550" y="4267200"/>
          <p14:tracePt t="78666" x="1060450" y="4292600"/>
          <p14:tracePt t="78683" x="962025" y="4318000"/>
          <p14:tracePt t="78700" x="879475" y="4333875"/>
          <p14:tracePt t="78717" x="787400" y="4346575"/>
          <p14:tracePt t="78733" x="727075" y="4352925"/>
          <p14:tracePt t="78751" x="663575" y="4378325"/>
          <p14:tracePt t="78767" x="625475" y="4391025"/>
          <p14:tracePt t="78783" x="593725" y="4403725"/>
          <p14:tracePt t="78799" x="565150" y="4416425"/>
          <p14:tracePt t="78816" x="523875" y="4435475"/>
          <p14:tracePt t="78833" x="492125" y="4445000"/>
          <p14:tracePt t="78851" x="463550" y="4451350"/>
          <p14:tracePt t="78866" x="450850" y="4451350"/>
          <p14:tracePt t="78884" x="441325" y="4451350"/>
          <p14:tracePt t="78900" x="425450" y="4451350"/>
          <p14:tracePt t="78916" x="425450" y="4454525"/>
          <p14:tracePt t="78932" x="425450" y="4460875"/>
          <p14:tracePt t="78966" x="425450" y="4467225"/>
          <p14:tracePt t="78983" x="425450" y="4470400"/>
          <p14:tracePt t="79001" x="428625" y="4486275"/>
          <p14:tracePt t="79016" x="438150" y="4495800"/>
          <p14:tracePt t="79033" x="447675" y="4505325"/>
          <p14:tracePt t="79050" x="466725" y="4521200"/>
          <p14:tracePt t="79066" x="482600" y="4530725"/>
          <p14:tracePt t="79082" x="504825" y="4537075"/>
          <p14:tracePt t="79100" x="539750" y="4549775"/>
          <p14:tracePt t="79116" x="561975" y="4556125"/>
          <p14:tracePt t="79132" x="593725" y="4565650"/>
          <p14:tracePt t="79150" x="615950" y="4587875"/>
          <p14:tracePt t="79166" x="644525" y="4594225"/>
          <p14:tracePt t="79183" x="663575" y="4600575"/>
          <p14:tracePt t="79200" x="695325" y="4610100"/>
          <p14:tracePt t="79216" x="717550" y="4610100"/>
          <p14:tracePt t="79232" x="733425" y="4610100"/>
          <p14:tracePt t="79250" x="768350" y="4616450"/>
          <p14:tracePt t="79266" x="790575" y="4616450"/>
          <p14:tracePt t="79283" x="819150" y="4616450"/>
          <p14:tracePt t="79300" x="838200" y="4625975"/>
          <p14:tracePt t="79316" x="860425" y="4632325"/>
          <p14:tracePt t="79333" x="876300" y="4638675"/>
          <p14:tracePt t="79350" x="895350" y="4654550"/>
          <p14:tracePt t="79366" x="920750" y="4654550"/>
          <p14:tracePt t="79383" x="942975" y="4660900"/>
          <p14:tracePt t="79400" x="990600" y="4667250"/>
          <p14:tracePt t="79416" x="1035050" y="4667250"/>
          <p14:tracePt t="79433" x="1092200" y="4667250"/>
          <p14:tracePt t="79450" x="1155700" y="4667250"/>
          <p14:tracePt t="79466" x="1193800" y="4667250"/>
          <p14:tracePt t="79483" x="1228725" y="4667250"/>
          <p14:tracePt t="79500" x="1276350" y="4667250"/>
          <p14:tracePt t="79516" x="1314450" y="4667250"/>
          <p14:tracePt t="79533" x="1365250" y="4667250"/>
          <p14:tracePt t="79550" x="1460500" y="4660900"/>
          <p14:tracePt t="79566" x="1533525" y="4648200"/>
          <p14:tracePt t="79583" x="1597025" y="4632325"/>
          <p14:tracePt t="79600" x="1660525" y="4625975"/>
          <p14:tracePt t="79616" x="1698625" y="4619625"/>
          <p14:tracePt t="79632" x="1727200" y="4613275"/>
          <p14:tracePt t="79650" x="1790700" y="4613275"/>
          <p14:tracePt t="79666" x="1841500" y="4613275"/>
          <p14:tracePt t="79683" x="1895475" y="4613275"/>
          <p14:tracePt t="79700" x="1971675" y="4616450"/>
          <p14:tracePt t="79716" x="2016125" y="4632325"/>
          <p14:tracePt t="79733" x="2070100" y="4632325"/>
          <p14:tracePt t="79749" x="2133600" y="4645025"/>
          <p14:tracePt t="79765" x="2178050" y="4657725"/>
          <p14:tracePt t="79782" x="2222500" y="4670425"/>
          <p14:tracePt t="79800" x="2292350" y="4683125"/>
          <p14:tracePt t="79816" x="2346325" y="4689475"/>
          <p14:tracePt t="79833" x="2406650" y="4689475"/>
          <p14:tracePt t="79850" x="2470150" y="4689475"/>
          <p14:tracePt t="79866" x="2505075" y="4679950"/>
          <p14:tracePt t="79883" x="2536825" y="4667250"/>
          <p14:tracePt t="79899" x="2559050" y="4651375"/>
          <p14:tracePt t="79916" x="2574925" y="4635500"/>
          <p14:tracePt t="79933" x="2584450" y="4635500"/>
          <p14:tracePt t="79979" x="2584450" y="4629150"/>
          <p14:tracePt t="79987" x="2584450" y="4625975"/>
          <p14:tracePt t="80000" x="2584450" y="4616450"/>
          <p14:tracePt t="80016" x="2584450" y="4606925"/>
          <p14:tracePt t="80033" x="2568575" y="4600575"/>
          <p14:tracePt t="80049" x="2552700" y="4584700"/>
          <p14:tracePt t="80066" x="2543175" y="4581525"/>
          <p14:tracePt t="80082" x="2533650" y="4568825"/>
          <p14:tracePt t="80100" x="2498725" y="4552950"/>
          <p14:tracePt t="80116" x="2476500" y="4543425"/>
          <p14:tracePt t="80133" x="2438400" y="4524375"/>
          <p14:tracePt t="80149" x="2381250" y="4505325"/>
          <p14:tracePt t="80165" x="2352675" y="4492625"/>
          <p14:tracePt t="80182" x="2314575" y="4492625"/>
          <p14:tracePt t="80199" x="2251075" y="4486275"/>
          <p14:tracePt t="80215" x="2190750" y="4486275"/>
          <p14:tracePt t="80233" x="2149475" y="4486275"/>
          <p14:tracePt t="80250" x="2054225" y="4479925"/>
          <p14:tracePt t="80266" x="2003425" y="4479925"/>
          <p14:tracePt t="80283" x="1949450" y="4464050"/>
          <p14:tracePt t="80299" x="1863725" y="4464050"/>
          <p14:tracePt t="80316" x="1825625" y="4457700"/>
          <p14:tracePt t="80332" x="1781175" y="4445000"/>
          <p14:tracePt t="80349" x="1689100" y="4425950"/>
          <p14:tracePt t="80366" x="1625600" y="4419600"/>
          <p14:tracePt t="80384" x="1571625" y="4403725"/>
          <p14:tracePt t="80399" x="1495425" y="4384675"/>
          <p14:tracePt t="80416" x="1447800" y="4378325"/>
          <p14:tracePt t="80433" x="1406525" y="4378325"/>
          <p14:tracePt t="80449" x="1343025" y="4378325"/>
          <p14:tracePt t="80465" x="1308100" y="4378325"/>
          <p14:tracePt t="80483" x="1263650" y="4378325"/>
          <p14:tracePt t="80499" x="1193800" y="4371975"/>
          <p14:tracePt t="80516" x="1155700" y="4371975"/>
          <p14:tracePt t="80533" x="1127125" y="4371975"/>
          <p14:tracePt t="80549" x="1085850" y="4371975"/>
          <p14:tracePt t="80566" x="1057275" y="4371975"/>
          <p14:tracePt t="80583" x="1019175" y="4371975"/>
          <p14:tracePt t="80599" x="971550" y="4371975"/>
          <p14:tracePt t="80616" x="942975" y="4371975"/>
          <p14:tracePt t="80633" x="914400" y="4371975"/>
          <p14:tracePt t="80649" x="882650" y="4371975"/>
          <p14:tracePt t="80666" x="850900" y="4371975"/>
          <p14:tracePt t="80683" x="828675" y="4371975"/>
          <p14:tracePt t="80699" x="790575" y="4371975"/>
          <p14:tracePt t="80716" x="768350" y="4375150"/>
          <p14:tracePt t="80732" x="752475" y="4378325"/>
          <p14:tracePt t="80749" x="736600" y="4384675"/>
          <p14:tracePt t="80766" x="727075" y="4384675"/>
          <p14:tracePt t="80783" x="717550" y="4391025"/>
          <p14:tracePt t="80799" x="698500" y="4403725"/>
          <p14:tracePt t="80816" x="688975" y="4413250"/>
          <p14:tracePt t="80833" x="676275" y="4422775"/>
          <p14:tracePt t="80849" x="663575" y="4438650"/>
          <p14:tracePt t="80865" x="663575" y="4454525"/>
          <p14:tracePt t="80883" x="663575" y="4457700"/>
          <p14:tracePt t="80900" x="663575" y="4473575"/>
          <p14:tracePt t="80916" x="669925" y="4483100"/>
          <p14:tracePt t="80933" x="685800" y="4498975"/>
          <p14:tracePt t="80949" x="727075" y="4518025"/>
          <p14:tracePt t="80966" x="752475" y="4527550"/>
          <p14:tracePt t="80983" x="790575" y="4540250"/>
          <p14:tracePt t="80999" x="854075" y="4565650"/>
          <p14:tracePt t="81015" x="892175" y="4578350"/>
          <p14:tracePt t="81032" x="936625" y="4591050"/>
          <p14:tracePt t="81049" x="1016000" y="4591050"/>
          <p14:tracePt t="81067" x="1060450" y="4597400"/>
          <p14:tracePt t="81084" x="1120775" y="4597400"/>
          <p14:tracePt t="81100" x="1165225" y="4597400"/>
          <p14:tracePt t="81116" x="1193800" y="4597400"/>
          <p14:tracePt t="81133" x="1231900" y="4597400"/>
          <p14:tracePt t="81149" x="1285875" y="4597400"/>
          <p14:tracePt t="81166" x="1323975" y="4597400"/>
          <p14:tracePt t="81182" x="1365250" y="4597400"/>
          <p14:tracePt t="81199" x="1428750" y="4610100"/>
          <p14:tracePt t="81215" x="1473200" y="4610100"/>
          <p14:tracePt t="81232" x="1504950" y="4616450"/>
          <p14:tracePt t="81249" x="1552575" y="4616450"/>
          <p14:tracePt t="81265" x="1587500" y="4616450"/>
          <p14:tracePt t="81282" x="1625600" y="4629150"/>
          <p14:tracePt t="81299" x="1695450" y="4638675"/>
          <p14:tracePt t="81315" x="1768475" y="4651375"/>
          <p14:tracePt t="81332" x="1828800" y="4651375"/>
          <p14:tracePt t="81349" x="1901825" y="4657725"/>
          <p14:tracePt t="81366" x="1930400" y="4657725"/>
          <p14:tracePt t="81383" x="1952625" y="4657725"/>
          <p14:tracePt t="81399" x="1990725" y="4657725"/>
          <p14:tracePt t="81415" x="2016125" y="4648200"/>
          <p14:tracePt t="81432" x="2044700" y="4638675"/>
          <p14:tracePt t="81449" x="2105025" y="4603750"/>
          <p14:tracePt t="81465" x="2143125" y="4591050"/>
          <p14:tracePt t="81483" x="2184400" y="4575175"/>
          <p14:tracePt t="81499" x="2193925" y="4559300"/>
          <p14:tracePt t="81515" x="2203450" y="4549775"/>
          <p14:tracePt t="81533" x="2219325" y="4533900"/>
          <p14:tracePt t="81549" x="2225675" y="4533900"/>
          <p14:tracePt t="81566" x="2225675" y="4530725"/>
          <p14:tracePt t="83183" x="2228850" y="4530725"/>
          <p14:tracePt t="83191" x="2235200" y="4530725"/>
          <p14:tracePt t="83199" x="2238375" y="4530725"/>
          <p14:tracePt t="83216" x="2247900" y="4537075"/>
          <p14:tracePt t="83233" x="2263775" y="4537075"/>
          <p14:tracePt t="83249" x="2279650" y="4546600"/>
          <p14:tracePt t="83282" x="2343150" y="4559300"/>
          <p14:tracePt t="83315" x="2393950" y="4562475"/>
          <p14:tracePt t="83333" x="2451100" y="4568825"/>
          <p14:tracePt t="83349" x="2492375" y="4568825"/>
          <p14:tracePt t="83366" x="2546350" y="4568825"/>
          <p14:tracePt t="83383" x="2622550" y="4568825"/>
          <p14:tracePt t="83399" x="2667000" y="4568825"/>
          <p14:tracePt t="83415" x="2711450" y="4568825"/>
          <p14:tracePt t="83432" x="2743200" y="4568825"/>
          <p14:tracePt t="83449" x="2771775" y="4568825"/>
          <p14:tracePt t="83465" x="2784475" y="4568825"/>
          <p14:tracePt t="83482" x="2803525" y="4568825"/>
          <p14:tracePt t="83498" x="2825750" y="4568825"/>
          <p14:tracePt t="83516" x="2835275" y="4568825"/>
          <p14:tracePt t="83532" x="2847975" y="4568825"/>
          <p14:tracePt t="83549" x="2854325" y="4568825"/>
          <p14:tracePt t="83612" x="2863850" y="4568825"/>
          <p14:tracePt t="83621" x="2870200" y="4568825"/>
          <p14:tracePt t="83633" x="2879725" y="4568825"/>
          <p14:tracePt t="83649" x="2898775" y="4568825"/>
          <p14:tracePt t="83665" x="2914650" y="4568825"/>
          <p14:tracePt t="83682" x="2930525" y="4568825"/>
          <p14:tracePt t="83699" x="2933700" y="4568825"/>
          <p14:tracePt t="83716" x="2943225" y="4568825"/>
          <p14:tracePt t="83732" x="2952750" y="4568825"/>
          <p14:tracePt t="83749" x="2968625" y="4568825"/>
          <p14:tracePt t="83766" x="2981325" y="4581525"/>
          <p14:tracePt t="83783" x="2994025" y="4591050"/>
          <p14:tracePt t="83799" x="3016250" y="4591050"/>
          <p14:tracePt t="83815" x="3025775" y="4591050"/>
          <p14:tracePt t="83832" x="3041650" y="4591050"/>
          <p14:tracePt t="83849" x="3051175" y="4591050"/>
          <p14:tracePt t="83866" x="3063875" y="4591050"/>
          <p14:tracePt t="83882" x="3079750" y="4591050"/>
          <p14:tracePt t="83899" x="3089275" y="4591050"/>
          <p14:tracePt t="83939" x="3095625" y="4591050"/>
          <p14:tracePt t="83975" x="3095625" y="4587875"/>
          <p14:tracePt t="83981" x="3092450" y="4584700"/>
          <p14:tracePt t="83999" x="3079750" y="4556125"/>
          <p14:tracePt t="84016" x="3070225" y="4530725"/>
          <p14:tracePt t="84032" x="3048000" y="4502150"/>
          <p14:tracePt t="84049" x="3035300" y="4492625"/>
          <p14:tracePt t="84066" x="3009900" y="4470400"/>
          <p14:tracePt t="84082" x="2978150" y="4457700"/>
          <p14:tracePt t="84099" x="2955925" y="4448175"/>
          <p14:tracePt t="84115" x="2917825" y="4435475"/>
          <p14:tracePt t="84132" x="2867025" y="4410075"/>
          <p14:tracePt t="84149" x="2844800" y="4397375"/>
          <p14:tracePt t="84166" x="2828925" y="4391025"/>
          <p14:tracePt t="84183" x="2806700" y="4391025"/>
          <p14:tracePt t="84199" x="2790825" y="4391025"/>
          <p14:tracePt t="84215" x="2778125" y="4387850"/>
          <p14:tracePt t="84232" x="2755900" y="4381500"/>
          <p14:tracePt t="84249" x="2740025" y="4378325"/>
          <p14:tracePt t="84266" x="2730500" y="4378325"/>
          <p14:tracePt t="84282" x="2711450" y="4378325"/>
          <p14:tracePt t="84299" x="2701925" y="4378325"/>
          <p14:tracePt t="84317" x="2686050" y="4378325"/>
          <p14:tracePt t="84332" x="2676525" y="4378325"/>
          <p14:tracePt t="84349" x="2660650" y="4378325"/>
          <p14:tracePt t="84366" x="2635250" y="4378325"/>
          <p14:tracePt t="84382" x="2625725" y="4378325"/>
          <p14:tracePt t="84399" x="2609850" y="4378325"/>
          <p14:tracePt t="84417" x="2597150" y="4378325"/>
          <p14:tracePt t="84433" x="2587625" y="4378325"/>
          <p14:tracePt t="84449" x="2574925" y="4378325"/>
          <p14:tracePt t="84466" x="2562225" y="4387850"/>
          <p14:tracePt t="84482" x="2549525" y="4400550"/>
          <p14:tracePt t="84498" x="2546350" y="4419600"/>
          <p14:tracePt t="84516" x="2546350" y="4441825"/>
          <p14:tracePt t="84532" x="2546350" y="4454525"/>
          <p14:tracePt t="84549" x="2546350" y="4476750"/>
          <p14:tracePt t="84567" x="2546350" y="4492625"/>
          <p14:tracePt t="84582" x="2546350" y="4502150"/>
          <p14:tracePt t="84599" x="2546350" y="4511675"/>
          <p14:tracePt t="84616" x="2546350" y="4524375"/>
          <p14:tracePt t="84632" x="2546350" y="4537075"/>
          <p14:tracePt t="84648" x="2546350" y="4546600"/>
          <p14:tracePt t="84666" x="2546350" y="4556125"/>
          <p14:tracePt t="84682" x="2546350" y="4559300"/>
          <p14:tracePt t="84699" x="2546350" y="4565650"/>
          <p14:tracePt t="84716" x="2546350" y="4568825"/>
          <p14:tracePt t="84732" x="2546350" y="4575175"/>
          <p14:tracePt t="84748" x="2552700" y="4581525"/>
          <p14:tracePt t="84766" x="2571750" y="4584700"/>
          <p14:tracePt t="84782" x="2581275" y="4591050"/>
          <p14:tracePt t="84799" x="2597150" y="4594225"/>
          <p14:tracePt t="84816" x="2625725" y="4594225"/>
          <p14:tracePt t="84833" x="2641600" y="4613275"/>
          <p14:tracePt t="84850" x="2657475" y="4619625"/>
          <p14:tracePt t="84866" x="2682875" y="4622800"/>
          <p14:tracePt t="84882" x="2705100" y="4635500"/>
          <p14:tracePt t="84898" x="2720975" y="4638675"/>
          <p14:tracePt t="84916" x="2743200" y="4645025"/>
          <p14:tracePt t="84932" x="2752725" y="4645025"/>
          <p14:tracePt t="84949" x="2762250" y="4645025"/>
          <p14:tracePt t="84966" x="2794000" y="4645025"/>
          <p14:tracePt t="84982" x="2809875" y="4648200"/>
          <p14:tracePt t="84999" x="2841625" y="4667250"/>
          <p14:tracePt t="85016" x="2905125" y="4686300"/>
          <p14:tracePt t="85032" x="2952750" y="4699000"/>
          <p14:tracePt t="85049" x="3016250" y="4714875"/>
          <p14:tracePt t="85066" x="3098800" y="4743450"/>
          <p14:tracePt t="85082" x="3159125" y="4743450"/>
          <p14:tracePt t="85099" x="3219450" y="4743450"/>
          <p14:tracePt t="85116" x="3314700" y="4749800"/>
          <p14:tracePt t="85132" x="3368675" y="4762500"/>
          <p14:tracePt t="85149" x="3441700" y="4778375"/>
          <p14:tracePt t="85165" x="3597275" y="4810125"/>
          <p14:tracePt t="85182" x="3673475" y="4826000"/>
          <p14:tracePt t="85198" x="3733800" y="4826000"/>
          <p14:tracePt t="85215" x="3803650" y="4826000"/>
          <p14:tracePt t="85232" x="3848100" y="4826000"/>
          <p14:tracePt t="85248" x="3898900" y="4826000"/>
          <p14:tracePt t="85266" x="3984625" y="4826000"/>
          <p14:tracePt t="85282" x="4035425" y="4826000"/>
          <p14:tracePt t="85299" x="4095750" y="4832350"/>
          <p14:tracePt t="85316" x="4165600" y="4832350"/>
          <p14:tracePt t="85332" x="4203700" y="4832350"/>
          <p14:tracePt t="85349" x="4232275" y="4832350"/>
          <p14:tracePt t="85366" x="4248150" y="4826000"/>
          <p14:tracePt t="85383" x="4257675" y="4810125"/>
          <p14:tracePt t="85399" x="4273550" y="4800600"/>
          <p14:tracePt t="85401" x="4276725" y="4794250"/>
          <p14:tracePt t="85415" x="4289425" y="4778375"/>
          <p14:tracePt t="85432" x="4298950" y="4768850"/>
          <p14:tracePt t="85449" x="4302125" y="4752975"/>
          <p14:tracePt t="85467" x="4302125" y="4733925"/>
          <p14:tracePt t="85482" x="4302125" y="4724400"/>
          <p14:tracePt t="85499" x="4302125" y="4714875"/>
          <p14:tracePt t="85516" x="4302125" y="4689475"/>
          <p14:tracePt t="85532" x="4302125" y="4679950"/>
          <p14:tracePt t="85548" x="4295775" y="4667250"/>
          <p14:tracePt t="85565" x="4279900" y="4648200"/>
          <p14:tracePt t="85582" x="4267200" y="4638675"/>
          <p14:tracePt t="85598" x="4254500" y="4629150"/>
          <p14:tracePt t="85616" x="4219575" y="4591050"/>
          <p14:tracePt t="85632" x="4187825" y="4565650"/>
          <p14:tracePt t="85649" x="4162425" y="4533900"/>
          <p14:tracePt t="85665" x="4117975" y="4483100"/>
          <p14:tracePt t="85682" x="4095750" y="4467225"/>
          <p14:tracePt t="85698" x="4064000" y="4454525"/>
          <p14:tracePt t="85715" x="4000500" y="4413250"/>
          <p14:tracePt t="85732" x="3968750" y="4403725"/>
          <p14:tracePt t="85749" x="3937000" y="4391025"/>
          <p14:tracePt t="85766" x="3908425" y="4375150"/>
          <p14:tracePt t="85783" x="3892550" y="4356100"/>
          <p14:tracePt t="85799" x="3883025" y="4346575"/>
          <p14:tracePt t="85815" x="3867150" y="4346575"/>
          <p14:tracePt t="85832" x="3863975" y="4346575"/>
          <p14:tracePt t="85866" x="3841750" y="4330700"/>
          <p14:tracePt t="85883" x="3838575" y="4330700"/>
          <p14:tracePt t="85899" x="3829050" y="4327525"/>
          <p14:tracePt t="85916" x="3813175" y="4321175"/>
          <p14:tracePt t="85932" x="3790950" y="4321175"/>
          <p14:tracePt t="85948" x="3762375" y="4321175"/>
          <p14:tracePt t="85965" x="3676650" y="4308475"/>
          <p14:tracePt t="85982" x="3594100" y="4308475"/>
          <p14:tracePt t="85999" x="3489325" y="4308475"/>
          <p14:tracePt t="86016" x="3305175" y="4308475"/>
          <p14:tracePt t="86033" x="3213100" y="4308475"/>
          <p14:tracePt t="86049" x="3117850" y="4298950"/>
          <p14:tracePt t="86065" x="2955925" y="4292600"/>
          <p14:tracePt t="86082" x="2851150" y="4292600"/>
          <p14:tracePt t="86098" x="2768600" y="4292600"/>
          <p14:tracePt t="86115" x="2651125" y="4292600"/>
          <p14:tracePt t="86132" x="2590800" y="4292600"/>
          <p14:tracePt t="86149" x="2536825" y="4292600"/>
          <p14:tracePt t="86166" x="2498725" y="4292600"/>
          <p14:tracePt t="86182" x="2476500" y="4292600"/>
          <p14:tracePt t="86199" x="2460625" y="4292600"/>
          <p14:tracePt t="86215" x="2432050" y="4311650"/>
          <p14:tracePt t="86232" x="2422525" y="4314825"/>
          <p14:tracePt t="86248" x="2413000" y="4321175"/>
          <p14:tracePt t="86265" x="2390775" y="4337050"/>
          <p14:tracePt t="86282" x="2381250" y="4346575"/>
          <p14:tracePt t="86299" x="2371725" y="4362450"/>
          <p14:tracePt t="86316" x="2362200" y="4375150"/>
          <p14:tracePt t="86332" x="2362200" y="4384675"/>
          <p14:tracePt t="86349" x="2362200" y="4394200"/>
          <p14:tracePt t="86365" x="2362200" y="4416425"/>
          <p14:tracePt t="86382" x="2362200" y="4425950"/>
          <p14:tracePt t="86398" x="2365375" y="4435475"/>
          <p14:tracePt t="86415" x="2400300" y="4470400"/>
          <p14:tracePt t="86433" x="2447925" y="4498975"/>
          <p14:tracePt t="86449" x="2511425" y="4527550"/>
          <p14:tracePt t="86466" x="2587625" y="4565650"/>
          <p14:tracePt t="86482" x="2635250" y="4600575"/>
          <p14:tracePt t="86498" x="2673350" y="4613275"/>
          <p14:tracePt t="86515" x="2736850" y="4632325"/>
          <p14:tracePt t="86532" x="2781300" y="4638675"/>
          <p14:tracePt t="86549" x="2816225" y="4638675"/>
          <p14:tracePt t="86566" x="2851150" y="4638675"/>
          <p14:tracePt t="86582" x="2873375" y="4638675"/>
          <p14:tracePt t="86599" x="2889250" y="4638675"/>
          <p14:tracePt t="86615" x="2901950" y="4638675"/>
          <p14:tracePt t="86632" x="2917825" y="4638675"/>
          <p14:tracePt t="86648" x="2933700" y="4638675"/>
          <p14:tracePt t="86665" x="2959100" y="4638675"/>
          <p14:tracePt t="86682" x="2987675" y="4638675"/>
          <p14:tracePt t="86699" x="3009900" y="4638675"/>
          <p14:tracePt t="86715" x="3067050" y="4638675"/>
          <p14:tracePt t="86732" x="3111500" y="4638675"/>
          <p14:tracePt t="86749" x="3165475" y="4638675"/>
          <p14:tracePt t="86765" x="3194050" y="4638675"/>
          <p14:tracePt t="86782" x="3232150" y="4638675"/>
          <p14:tracePt t="86799" x="3260725" y="4638675"/>
          <p14:tracePt t="86816" x="3321050" y="4638675"/>
          <p14:tracePt t="86832" x="3359150" y="4635500"/>
          <p14:tracePt t="86850" x="3400425" y="4629150"/>
          <p14:tracePt t="86866" x="3416300" y="4629150"/>
          <p14:tracePt t="86882" x="3432175" y="4629150"/>
          <p14:tracePt t="86898" x="3448050" y="4622800"/>
          <p14:tracePt t="86915" x="3460750" y="4619625"/>
          <p14:tracePt t="86932" x="3470275" y="4619625"/>
          <p14:tracePt t="86948" x="3495675" y="4606925"/>
          <p14:tracePt t="86965" x="3521075" y="4603750"/>
          <p14:tracePt t="86982" x="3530600" y="4587875"/>
          <p14:tracePt t="86999" x="3546475" y="4572000"/>
          <p14:tracePt t="87015" x="3565525" y="4562475"/>
          <p14:tracePt t="87032" x="3575050" y="4552950"/>
          <p14:tracePt t="87048" x="3587750" y="4543425"/>
          <p14:tracePt t="87065" x="3613150" y="4527550"/>
          <p14:tracePt t="88107" x="3638550" y="4530725"/>
          <p14:tracePt t="88114" x="3686175" y="4540250"/>
          <p14:tracePt t="88120" x="3714750" y="4552950"/>
          <p14:tracePt t="88132" x="3743325" y="4565650"/>
          <p14:tracePt t="88148" x="3857625" y="4606925"/>
          <p14:tracePt t="88165" x="3943350" y="4619625"/>
          <p14:tracePt t="88182" x="4029075" y="4635500"/>
          <p14:tracePt t="88216" x="4181475" y="4657725"/>
          <p14:tracePt t="88248" x="4356100" y="4657725"/>
          <p14:tracePt t="88265" x="4416425" y="4657725"/>
          <p14:tracePt t="88282" x="4460875" y="4648200"/>
          <p14:tracePt t="88299" x="4518025" y="4635500"/>
          <p14:tracePt t="88315" x="4546600" y="4629150"/>
          <p14:tracePt t="88332" x="4562475" y="4629150"/>
          <p14:tracePt t="88349" x="4578350" y="4629150"/>
          <p14:tracePt t="88365" x="4581525" y="4629150"/>
          <p14:tracePt t="88398" x="4603750" y="4629150"/>
          <p14:tracePt t="88415" x="4613275" y="4629150"/>
          <p14:tracePt t="88432" x="4622800" y="4629150"/>
          <p14:tracePt t="88434" x="4625975" y="4629150"/>
          <p14:tracePt t="88449" x="4654550" y="4629150"/>
          <p14:tracePt t="88465" x="4676775" y="4629150"/>
          <p14:tracePt t="88482" x="4708525" y="4629150"/>
          <p14:tracePt t="88499" x="4740275" y="4629150"/>
          <p14:tracePt t="88515" x="4768850" y="4629150"/>
          <p14:tracePt t="88532" x="4784725" y="4635500"/>
          <p14:tracePt t="88548" x="4803775" y="4651375"/>
          <p14:tracePt t="88565" x="4819650" y="4667250"/>
          <p14:tracePt t="88582" x="4832350" y="4676775"/>
          <p14:tracePt t="88599" x="4841875" y="4692650"/>
          <p14:tracePt t="88615" x="4841875" y="4702175"/>
          <p14:tracePt t="88632" x="4838700" y="4702175"/>
          <p14:tracePt t="88648" x="4806950" y="4702175"/>
          <p14:tracePt t="88665" x="4762500" y="4702175"/>
          <p14:tracePt t="88682" x="4702175" y="4702175"/>
          <p14:tracePt t="88698" x="4638675" y="4702175"/>
          <p14:tracePt t="88715" x="4578350" y="4695825"/>
          <p14:tracePt t="88732" x="4518025" y="4695825"/>
          <p14:tracePt t="88748" x="4403725" y="4695825"/>
          <p14:tracePt t="88765" x="4352925" y="4695825"/>
          <p14:tracePt t="88782" x="4292600" y="4695825"/>
          <p14:tracePt t="88798" x="4222750" y="4695825"/>
          <p14:tracePt t="88815" x="4178300" y="4695825"/>
          <p14:tracePt t="88832" x="4133850" y="4695825"/>
          <p14:tracePt t="88848" x="4070350" y="4695825"/>
          <p14:tracePt t="88865" x="4035425" y="4695825"/>
          <p14:tracePt t="88882" x="3997325" y="4695825"/>
          <p14:tracePt t="88899" x="3956050" y="4695825"/>
          <p14:tracePt t="88915" x="3937000" y="4695825"/>
          <p14:tracePt t="88932" x="3924300" y="4695825"/>
          <p14:tracePt t="88934" x="3921125" y="4695825"/>
          <p14:tracePt t="88948" x="3905250" y="4695825"/>
          <p14:tracePt t="88965" x="3895725" y="4695825"/>
          <p14:tracePt t="88982" x="3886200" y="4695825"/>
          <p14:tracePt t="88998" x="3879850" y="4695825"/>
          <p14:tracePt t="89071" x="3883025" y="4695825"/>
          <p14:tracePt t="89077" x="3889375" y="4695825"/>
          <p14:tracePt t="89084" x="3892550" y="4695825"/>
          <p14:tracePt t="89098" x="3902075" y="4695825"/>
          <p14:tracePt t="89115" x="3917950" y="4695825"/>
          <p14:tracePt t="89132" x="3927475" y="4695825"/>
          <p14:tracePt t="89148" x="3943350" y="4695825"/>
          <p14:tracePt t="89165" x="3952875" y="4695825"/>
          <p14:tracePt t="89182" x="3968750" y="4695825"/>
          <p14:tracePt t="89198" x="3978275" y="4695825"/>
          <p14:tracePt t="89215" x="3987800" y="4695825"/>
          <p14:tracePt t="89231" x="3990975" y="4695825"/>
          <p14:tracePt t="89248" x="4000500" y="4695825"/>
          <p14:tracePt t="89265" x="4013200" y="4695825"/>
          <p14:tracePt t="89282" x="4016375" y="4695825"/>
          <p14:tracePt t="89298" x="4032250" y="4695825"/>
          <p14:tracePt t="89315" x="4041775" y="4695825"/>
          <p14:tracePt t="89332" x="4051300" y="4695825"/>
          <p14:tracePt t="89348" x="4070350" y="4695825"/>
          <p14:tracePt t="89365" x="4079875" y="4695825"/>
          <p14:tracePt t="89382" x="4089400" y="4695825"/>
          <p14:tracePt t="89399" x="4111625" y="4695825"/>
          <p14:tracePt t="89416" x="4121150" y="4695825"/>
          <p14:tracePt t="89433" x="4146550" y="4692650"/>
          <p14:tracePt t="89449" x="4184650" y="4679950"/>
          <p14:tracePt t="89465" x="4229100" y="4679950"/>
          <p14:tracePt t="89481" x="4273550" y="4679950"/>
          <p14:tracePt t="89498" x="4333875" y="4679950"/>
          <p14:tracePt t="89515" x="4378325" y="4679950"/>
          <p14:tracePt t="89533" x="4441825" y="4679950"/>
          <p14:tracePt t="89548" x="4486275" y="4679950"/>
          <p14:tracePt t="89565" x="4521200" y="4679950"/>
          <p14:tracePt t="89582" x="4581525" y="4679950"/>
          <p14:tracePt t="89599" x="4667250" y="4679950"/>
          <p14:tracePt t="89615" x="4711700" y="4679950"/>
          <p14:tracePt t="89631" x="4740275" y="4679950"/>
          <p14:tracePt t="89648" x="4781550" y="4683125"/>
          <p14:tracePt t="89665" x="4816475" y="4683125"/>
          <p14:tracePt t="89683" x="4873625" y="4689475"/>
          <p14:tracePt t="89698" x="4908550" y="4689475"/>
          <p14:tracePt t="89715" x="4956175" y="4702175"/>
          <p14:tracePt t="89733" x="5019675" y="4727575"/>
          <p14:tracePt t="89749" x="5064125" y="4740275"/>
          <p14:tracePt t="89765" x="5092700" y="4740275"/>
          <p14:tracePt t="89781" x="5121275" y="4740275"/>
          <p14:tracePt t="89798" x="5156200" y="4740275"/>
          <p14:tracePt t="89815" x="5184775" y="4740275"/>
          <p14:tracePt t="89832" x="5232400" y="4740275"/>
          <p14:tracePt t="89848" x="5270500" y="4740275"/>
          <p14:tracePt t="89865" x="5305425" y="4740275"/>
          <p14:tracePt t="89883" x="5346700" y="4740275"/>
          <p14:tracePt t="89899" x="5356225" y="4740275"/>
          <p14:tracePt t="89915" x="5365750" y="4743450"/>
          <p14:tracePt t="90026" x="5362575" y="4743450"/>
          <p14:tracePt t="90034" x="5359400" y="4743450"/>
          <p14:tracePt t="90048" x="5349875" y="4743450"/>
          <p14:tracePt t="90064" x="5321300" y="4743450"/>
          <p14:tracePt t="90082" x="5273675" y="4743450"/>
          <p14:tracePt t="90098" x="5238750" y="4743450"/>
          <p14:tracePt t="90115" x="5184775" y="4743450"/>
          <p14:tracePt t="90132" x="5057775" y="4743450"/>
          <p14:tracePt t="90148" x="4965700" y="4743450"/>
          <p14:tracePt t="90165" x="4870450" y="4759325"/>
          <p14:tracePt t="90182" x="4705350" y="4787900"/>
          <p14:tracePt t="90198" x="4610100" y="4794250"/>
          <p14:tracePt t="90214" x="4518025" y="4794250"/>
          <p14:tracePt t="90232" x="4419600" y="4794250"/>
          <p14:tracePt t="90248" x="4340225" y="4794250"/>
          <p14:tracePt t="90265" x="4260850" y="4794250"/>
          <p14:tracePt t="90282" x="4130675" y="4794250"/>
          <p14:tracePt t="90299" x="4070350" y="4794250"/>
          <p14:tracePt t="90315" x="4035425" y="4794250"/>
          <p14:tracePt t="90332" x="3987800" y="4794250"/>
          <p14:tracePt t="90348" x="3971925" y="4794250"/>
          <p14:tracePt t="90365" x="3949700" y="4794250"/>
          <p14:tracePt t="90383" x="3924300" y="4794250"/>
          <p14:tracePt t="90398" x="3895725" y="4791075"/>
          <p14:tracePt t="90415" x="3879850" y="4775200"/>
          <p14:tracePt t="90432" x="3851275" y="4759325"/>
          <p14:tracePt t="90448" x="3841750" y="4749800"/>
          <p14:tracePt t="90465" x="3832225" y="4740275"/>
          <p14:tracePt t="90482" x="3816350" y="4724400"/>
          <p14:tracePt t="90498" x="3816350" y="4714875"/>
          <p14:tracePt t="90515" x="3816350" y="4705350"/>
          <p14:tracePt t="90533" x="3816350" y="4689475"/>
          <p14:tracePt t="90548" x="3816350" y="4673600"/>
          <p14:tracePt t="90565" x="3822700" y="4670425"/>
          <p14:tracePt t="90581" x="3844925" y="4654550"/>
          <p14:tracePt t="90598" x="3876675" y="4641850"/>
          <p14:tracePt t="90615" x="3898900" y="4622800"/>
          <p14:tracePt t="90632" x="3940175" y="4613275"/>
          <p14:tracePt t="90648" x="3962400" y="4613275"/>
          <p14:tracePt t="90665" x="3978275" y="4613275"/>
          <p14:tracePt t="90682" x="3987800" y="4613275"/>
          <p14:tracePt t="90919" x="4003675" y="4613275"/>
          <p14:tracePt t="90926" x="4016375" y="4613275"/>
          <p14:tracePt t="90934" x="4025900" y="4613275"/>
          <p14:tracePt t="90948" x="4048125" y="4613275"/>
          <p14:tracePt t="90965" x="4064000" y="4613275"/>
          <p14:tracePt t="90969" x="4070350" y="4613275"/>
          <p14:tracePt t="90982" x="4079875" y="4613275"/>
          <p14:tracePt t="91289" x="4083050" y="4613275"/>
          <p14:tracePt t="91296" x="4089400" y="4619625"/>
          <p14:tracePt t="91303" x="4092575" y="4622800"/>
          <p14:tracePt t="91314" x="4105275" y="4635500"/>
          <p14:tracePt t="91331" x="4124325" y="4651375"/>
          <p14:tracePt t="91348" x="4140200" y="4654550"/>
          <p14:tracePt t="91365" x="4162425" y="4660900"/>
          <p14:tracePt t="91381" x="4197350" y="4673600"/>
          <p14:tracePt t="91398" x="4225925" y="4673600"/>
          <p14:tracePt t="91415" x="4248150" y="4676775"/>
          <p14:tracePt t="91431" x="4283075" y="4689475"/>
          <p14:tracePt t="91448" x="4292600" y="4695825"/>
          <p14:tracePt t="91465" x="4302125" y="4702175"/>
          <p14:tracePt t="91482" x="4321175" y="4702175"/>
          <p14:tracePt t="91498" x="4333875" y="4705350"/>
          <p14:tracePt t="91515" x="4343400" y="4705350"/>
          <p14:tracePt t="91532" x="4356100" y="4714875"/>
          <p14:tracePt t="91548" x="4371975" y="4721225"/>
          <p14:tracePt t="91565" x="4381500" y="4724400"/>
          <p14:tracePt t="91581" x="4397375" y="4730750"/>
          <p14:tracePt t="91598" x="4406900" y="4730750"/>
          <p14:tracePt t="91615" x="4422775" y="4730750"/>
          <p14:tracePt t="91632" x="4432300" y="4730750"/>
          <p14:tracePt t="92388" x="4429125" y="4727575"/>
          <p14:tracePt t="92416" x="4425950" y="4727575"/>
          <p14:tracePt t="92481" x="4425950" y="4724400"/>
          <p14:tracePt t="95257" x="4445000" y="4724400"/>
          <p14:tracePt t="95264" x="4470400" y="4718050"/>
          <p14:tracePt t="95281" x="4562475" y="4718050"/>
          <p14:tracePt t="95297" x="4635500" y="4718050"/>
          <p14:tracePt t="95314" x="4733925" y="4727575"/>
          <p14:tracePt t="95331" x="4797425" y="4740275"/>
          <p14:tracePt t="95348" x="4841875" y="4752975"/>
          <p14:tracePt t="95381" x="4949825" y="4759325"/>
          <p14:tracePt t="95415" x="5029200" y="4740275"/>
          <p14:tracePt t="95431" x="5038725" y="4730750"/>
          <p14:tracePt t="95447" x="5048250" y="4714875"/>
          <p14:tracePt t="95464" x="5064125" y="4699000"/>
          <p14:tracePt t="95499" x="5083175" y="4689475"/>
          <p14:tracePt t="95515" x="5092700" y="4673600"/>
          <p14:tracePt t="95531" x="5108575" y="4664075"/>
          <p14:tracePt t="95549" x="5165725" y="4645025"/>
          <p14:tracePt t="95564" x="5210175" y="4632325"/>
          <p14:tracePt t="95581" x="5238750" y="4632325"/>
          <p14:tracePt t="95598" x="5280025" y="4632325"/>
          <p14:tracePt t="95614" x="5295900" y="4632325"/>
          <p14:tracePt t="95631" x="5311775" y="4632325"/>
          <p14:tracePt t="95649" x="5324475" y="4632325"/>
          <p14:tracePt t="95682" x="5324475" y="4629150"/>
          <p14:tracePt t="95698" x="5324475" y="4606925"/>
          <p14:tracePt t="95714" x="5314950" y="4597400"/>
          <p14:tracePt t="95731" x="5286375" y="4587875"/>
          <p14:tracePt t="95748" x="5213350" y="4559300"/>
          <p14:tracePt t="95764" x="5159375" y="4552950"/>
          <p14:tracePt t="95781" x="5124450" y="4552950"/>
          <p14:tracePt t="95799" x="5060950" y="4552950"/>
          <p14:tracePt t="95815" x="5026025" y="4552950"/>
          <p14:tracePt t="95831" x="4987925" y="4546600"/>
          <p14:tracePt t="95848" x="4953000" y="4540250"/>
          <p14:tracePt t="95864" x="4924425" y="4540250"/>
          <p14:tracePt t="95881" x="4902200" y="4540250"/>
          <p14:tracePt t="95898" x="4889500" y="4540250"/>
          <p14:tracePt t="95915" x="4873625" y="4540250"/>
          <p14:tracePt t="95931" x="4864100" y="4540250"/>
          <p14:tracePt t="95948" x="4848225" y="4540250"/>
          <p14:tracePt t="95964" x="4838700" y="4540250"/>
          <p14:tracePt t="95981" x="4822825" y="4540250"/>
          <p14:tracePt t="95998" x="4819650" y="4540250"/>
          <p14:tracePt t="97434" x="4870450" y="4543425"/>
          <p14:tracePt t="97440" x="4940300" y="4543425"/>
          <p14:tracePt t="97447" x="4997450" y="4543425"/>
          <p14:tracePt t="97464" x="5111750" y="4552950"/>
          <p14:tracePt t="97481" x="5229225" y="4559300"/>
          <p14:tracePt t="97498" x="5340350" y="4581525"/>
          <p14:tracePt t="97514" x="5403850" y="4597400"/>
          <p14:tracePt t="97548" x="5514975" y="4635500"/>
          <p14:tracePt t="97581" x="5581650" y="4641850"/>
          <p14:tracePt t="97583" x="5600700" y="4641850"/>
          <p14:tracePt t="97597" x="5629275" y="4641850"/>
          <p14:tracePt t="97614" x="5651500" y="4641850"/>
          <p14:tracePt t="97631" x="5661025" y="4641850"/>
          <p14:tracePt t="97647" x="5686425" y="4641850"/>
          <p14:tracePt t="97665" x="5702300" y="4641850"/>
          <p14:tracePt t="97681" x="5718175" y="4638675"/>
          <p14:tracePt t="97697" x="5746750" y="4622800"/>
          <p14:tracePt t="97714" x="5756275" y="4606925"/>
          <p14:tracePt t="97731" x="5765800" y="4603750"/>
          <p14:tracePt t="97747" x="5784850" y="4597400"/>
          <p14:tracePt t="97764" x="5794375" y="4597400"/>
          <p14:tracePt t="97781" x="5803900" y="4597400"/>
          <p14:tracePt t="97798" x="5819775" y="4597400"/>
          <p14:tracePt t="97814" x="5829300" y="4597400"/>
          <p14:tracePt t="97831" x="5835650" y="4597400"/>
          <p14:tracePt t="97847" x="5838825" y="4597400"/>
          <p14:tracePt t="97864" x="5838825" y="4594225"/>
          <p14:tracePt t="97881" x="5845175" y="4581525"/>
          <p14:tracePt t="97940" x="5848350" y="4581525"/>
          <p14:tracePt t="100652" x="5915025" y="4581525"/>
          <p14:tracePt t="100658" x="5984875" y="4587875"/>
          <p14:tracePt t="100666" x="6064250" y="4587875"/>
          <p14:tracePt t="100680" x="6235700" y="4587875"/>
          <p14:tracePt t="100697" x="6429375" y="4572000"/>
          <p14:tracePt t="100715" x="6705600" y="4546600"/>
          <p14:tracePt t="100747" x="7073900" y="4508500"/>
          <p14:tracePt t="100781" x="7499350" y="4479925"/>
          <p14:tracePt t="100798" x="7604125" y="4479925"/>
          <p14:tracePt t="100814" x="7718425" y="4479925"/>
          <p14:tracePt t="100830" x="7835900" y="4479925"/>
          <p14:tracePt t="100847" x="7896225" y="4479925"/>
          <p14:tracePt t="100865" x="7981950" y="4479925"/>
          <p14:tracePt t="100880" x="8042275" y="4479925"/>
          <p14:tracePt t="100897" x="8112125" y="4479925"/>
          <p14:tracePt t="100915" x="8213725" y="4479925"/>
          <p14:tracePt t="100931" x="8251825" y="4479925"/>
          <p14:tracePt t="100947" x="8280400" y="4479925"/>
          <p14:tracePt t="100964" x="8296275" y="4479925"/>
          <p14:tracePt t="100981" x="8312150" y="4479925"/>
          <p14:tracePt t="100997" x="8328025" y="4479925"/>
          <p14:tracePt t="101015" x="8340725" y="4483100"/>
          <p14:tracePt t="101030" x="8347075" y="4483100"/>
          <p14:tracePt t="101087" x="8343900" y="4483100"/>
          <p14:tracePt t="101094" x="8340725" y="4483100"/>
          <p14:tracePt t="101101" x="8334375" y="4483100"/>
          <p14:tracePt t="101115" x="8312150" y="4492625"/>
          <p14:tracePt t="101131" x="8286750" y="4505325"/>
          <p14:tracePt t="101147" x="8264525" y="4518025"/>
          <p14:tracePt t="101165" x="8229600" y="4533900"/>
          <p14:tracePt t="101181" x="8220075" y="4540250"/>
          <p14:tracePt t="101197" x="8210550" y="4540250"/>
          <p14:tracePt t="101214" x="8188325" y="4543425"/>
          <p14:tracePt t="101230" x="8178800" y="4543425"/>
          <p14:tracePt t="101247" x="8169275" y="4543425"/>
          <p14:tracePt t="101265" x="8150225" y="4549775"/>
          <p14:tracePt t="101281" x="8140700" y="4549775"/>
          <p14:tracePt t="101297" x="8131175" y="4552950"/>
          <p14:tracePt t="101315" x="8115300" y="4559300"/>
          <p14:tracePt t="101330" x="8112125" y="4559300"/>
          <p14:tracePt t="101347" x="8096250" y="4559300"/>
          <p14:tracePt t="101364" x="8089900" y="4559300"/>
          <p14:tracePt t="101444" x="8086725" y="4559300"/>
          <p14:tracePt t="101458" x="8080375" y="4559300"/>
          <p14:tracePt t="101464" x="8077200" y="4559300"/>
          <p14:tracePt t="101480" x="8067675" y="4559300"/>
          <p14:tracePt t="101497" x="8054975" y="4559300"/>
          <p14:tracePt t="101515" x="8035925" y="4559300"/>
          <p14:tracePt t="101593" x="8032750" y="4559300"/>
          <p14:tracePt t="102450" x="7959725" y="4565650"/>
          <p14:tracePt t="102457" x="7858125" y="4575175"/>
          <p14:tracePt t="102465" x="7753350" y="4594225"/>
          <p14:tracePt t="102481" x="7546975" y="4622800"/>
          <p14:tracePt t="102497" x="7305675" y="4651375"/>
          <p14:tracePt t="102514" x="6838950" y="4705350"/>
          <p14:tracePt t="102549" x="5772150" y="4797425"/>
          <p14:tracePt t="102582" x="4591050" y="4854575"/>
          <p14:tracePt t="102599" x="3863975" y="4867275"/>
          <p14:tracePt t="102615" x="3463925" y="4867275"/>
          <p14:tracePt t="102631" x="3159125" y="4857750"/>
          <p14:tracePt t="102647" x="2917825" y="4848225"/>
          <p14:tracePt t="102664" x="2600325" y="4819650"/>
          <p14:tracePt t="102680" x="2451100" y="4819650"/>
          <p14:tracePt t="102696" x="2311400" y="4819650"/>
          <p14:tracePt t="102713" x="2171700" y="4819650"/>
          <p14:tracePt t="102730" x="2120900" y="4819650"/>
          <p14:tracePt t="102747" x="2076450" y="4819650"/>
          <p14:tracePt t="102764" x="2028825" y="4829175"/>
          <p14:tracePt t="102780" x="2006600" y="4829175"/>
          <p14:tracePt t="102797" x="1968500" y="4835525"/>
          <p14:tracePt t="102814" x="1914525" y="4841875"/>
          <p14:tracePt t="102831" x="1885950" y="4841875"/>
          <p14:tracePt t="102847" x="1841500" y="4848225"/>
          <p14:tracePt t="102863" x="1800225" y="4848225"/>
          <p14:tracePt t="102880" x="1778000" y="4848225"/>
          <p14:tracePt t="102897" x="1743075" y="4848225"/>
          <p14:tracePt t="102914" x="1701800" y="4848225"/>
          <p14:tracePt t="102930" x="1663700" y="4848225"/>
          <p14:tracePt t="102947" x="1628775" y="4848225"/>
          <p14:tracePt t="102964" x="1593850" y="4873625"/>
          <p14:tracePt t="102980" x="1562100" y="4883150"/>
          <p14:tracePt t="102997" x="1539875" y="4895850"/>
          <p14:tracePt t="103013" x="1511300" y="4902200"/>
          <p14:tracePt t="103030" x="1495425" y="4902200"/>
          <p14:tracePt t="103047" x="1485900" y="4902200"/>
          <p14:tracePt t="103064" x="1454150" y="4914900"/>
          <p14:tracePt t="103081" x="1438275" y="4914900"/>
          <p14:tracePt t="103097" x="1422400" y="4914900"/>
          <p14:tracePt t="103113" x="1393825" y="4914900"/>
          <p14:tracePt t="103130" x="1384300" y="4914900"/>
          <p14:tracePt t="103147" x="1374775" y="4914900"/>
          <p14:tracePt t="103164" x="1355725" y="4914900"/>
          <p14:tracePt t="103180" x="1346200" y="4914900"/>
          <p14:tracePt t="103197" x="1336675" y="4914900"/>
          <p14:tracePt t="103214" x="1320800" y="4914900"/>
          <p14:tracePt t="103230" x="1304925" y="4914900"/>
          <p14:tracePt t="103247" x="1295400" y="4914900"/>
          <p14:tracePt t="103264" x="1285875" y="4914900"/>
          <p14:tracePt t="104399" x="1314450" y="4918075"/>
          <p14:tracePt t="104405" x="1374775" y="4927600"/>
          <p14:tracePt t="104413" x="1422400" y="4937125"/>
          <p14:tracePt t="104431" x="1549400" y="4953000"/>
          <p14:tracePt t="104447" x="1768475" y="4962525"/>
          <p14:tracePt t="104463" x="1895475" y="4962525"/>
          <p14:tracePt t="104497" x="2060575" y="4997450"/>
          <p14:tracePt t="104530" x="2136775" y="5022850"/>
          <p14:tracePt t="104547" x="2178050" y="5041900"/>
          <p14:tracePt t="104564" x="2206625" y="5054600"/>
          <p14:tracePt t="104580" x="2238375" y="5060950"/>
          <p14:tracePt t="104597" x="2286000" y="5060950"/>
          <p14:tracePt t="104613" x="2330450" y="5060950"/>
          <p14:tracePt t="104630" x="2365375" y="5060950"/>
          <p14:tracePt t="104647" x="2422525" y="5057775"/>
          <p14:tracePt t="104663" x="2457450" y="5057775"/>
          <p14:tracePt t="104680" x="2489200" y="5057775"/>
          <p14:tracePt t="104697" x="2533650" y="5057775"/>
          <p14:tracePt t="104713" x="2555875" y="5057775"/>
          <p14:tracePt t="104730" x="2587625" y="5057775"/>
          <p14:tracePt t="104747" x="2613025" y="5057775"/>
          <p14:tracePt t="104763" x="2628900" y="5057775"/>
          <p14:tracePt t="104780" x="2644775" y="5057775"/>
          <p14:tracePt t="104797" x="2657475" y="5057775"/>
          <p14:tracePt t="104813" x="2670175" y="5057775"/>
          <p14:tracePt t="104830" x="2679700" y="5057775"/>
          <p14:tracePt t="104846" x="2682875" y="5057775"/>
          <p14:tracePt t="104920" x="2682875" y="5045075"/>
          <p14:tracePt t="105897" x="2711450" y="5057775"/>
          <p14:tracePt t="105904" x="2762250" y="5073650"/>
          <p14:tracePt t="105913" x="2787650" y="5086350"/>
          <p14:tracePt t="105930" x="2873375" y="5102225"/>
          <p14:tracePt t="105946" x="3028950" y="5127625"/>
          <p14:tracePt t="105963" x="3101975" y="5127625"/>
          <p14:tracePt t="105980" x="3162300" y="5127625"/>
          <p14:tracePt t="106013" x="3238500" y="5127625"/>
          <p14:tracePt t="106047" x="3282950" y="5127625"/>
          <p14:tracePt t="106064" x="3292475" y="5127625"/>
          <p14:tracePt t="106080" x="3302000" y="5127625"/>
          <p14:tracePt t="106096" x="3327400" y="5127625"/>
          <p14:tracePt t="106113" x="3349625" y="5127625"/>
          <p14:tracePt t="106131" x="3381375" y="5127625"/>
          <p14:tracePt t="106147" x="3403600" y="5127625"/>
          <p14:tracePt t="106164" x="3413125" y="5118100"/>
          <p14:tracePt t="106181" x="3448050" y="5108575"/>
          <p14:tracePt t="106197" x="3463925" y="5108575"/>
          <p14:tracePt t="106213" x="3489325" y="5099050"/>
          <p14:tracePt t="106230" x="3508375" y="5092700"/>
          <p14:tracePt t="106232" x="3521075" y="5086350"/>
          <p14:tracePt t="106246" x="3552825" y="5073650"/>
          <p14:tracePt t="106263" x="3568700" y="5067300"/>
          <p14:tracePt t="106280" x="3584575" y="5060950"/>
          <p14:tracePt t="106297" x="3603625" y="5048250"/>
          <p14:tracePt t="106314" x="3613150" y="5038725"/>
          <p14:tracePt t="106330" x="3625850" y="5038725"/>
          <p14:tracePt t="106346" x="3638550" y="5032375"/>
          <p14:tracePt t="106363" x="3654425" y="5029200"/>
          <p14:tracePt t="106380" x="3670300" y="5010150"/>
          <p14:tracePt t="106396" x="3686175" y="5010150"/>
          <p14:tracePt t="106413" x="3702050" y="5010150"/>
          <p14:tracePt t="106431" x="3711575" y="5010150"/>
          <p14:tracePt t="106447" x="3714750" y="5010150"/>
          <p14:tracePt t="109422" x="3673475" y="5013325"/>
          <p14:tracePt t="109429" x="3590925" y="5022850"/>
          <p14:tracePt t="109446" x="3384550" y="5041900"/>
          <p14:tracePt t="109464" x="3155950" y="5070475"/>
          <p14:tracePt t="109479" x="2790825" y="5140325"/>
          <p14:tracePt t="109497" x="2571750" y="5197475"/>
          <p14:tracePt t="109530" x="2111375" y="5356225"/>
          <p14:tracePt t="109564" x="1727200" y="5511800"/>
          <p14:tracePt t="109582" x="1628775" y="5562600"/>
          <p14:tracePt t="109597" x="1539875" y="5594350"/>
          <p14:tracePt t="109613" x="1441450" y="5645150"/>
          <p14:tracePt t="109629" x="1393825" y="5673725"/>
          <p14:tracePt t="109646" x="1346200" y="5708650"/>
          <p14:tracePt t="109664" x="1304925" y="5730875"/>
          <p14:tracePt t="109680" x="1273175" y="5743575"/>
          <p14:tracePt t="109696" x="1250950" y="5756275"/>
          <p14:tracePt t="109714" x="1216025" y="5778500"/>
          <p14:tracePt t="109730" x="1206500" y="5784850"/>
          <p14:tracePt t="109746" x="1196975" y="5788025"/>
          <p14:tracePt t="109763" x="1174750" y="5794375"/>
          <p14:tracePt t="109779" x="1165225" y="5803900"/>
          <p14:tracePt t="109796" x="1155700" y="5819775"/>
          <p14:tracePt t="109814" x="1120775" y="5835650"/>
          <p14:tracePt t="109830" x="1098550" y="5848350"/>
          <p14:tracePt t="109846" x="1085850" y="5857875"/>
          <p14:tracePt t="109864" x="1060450" y="5873750"/>
          <p14:tracePt t="109879" x="1044575" y="5873750"/>
          <p14:tracePt t="109896" x="1028700" y="5880100"/>
          <p14:tracePt t="109914" x="1003300" y="5886450"/>
          <p14:tracePt t="109929" x="993775" y="5889625"/>
          <p14:tracePt t="109946" x="984250" y="5899150"/>
          <p14:tracePt t="109964" x="962025" y="5905500"/>
          <p14:tracePt t="109980" x="952500" y="5905500"/>
          <p14:tracePt t="109997" x="942975" y="5905500"/>
          <p14:tracePt t="110013" x="933450" y="5905500"/>
          <p14:tracePt t="110029" x="917575" y="5905500"/>
          <p14:tracePt t="110046" x="914400" y="5905500"/>
          <p14:tracePt t="110143" x="908050" y="5905500"/>
          <p14:tracePt t="110200" x="904875" y="5905500"/>
          <p14:tracePt t="110285" x="898525" y="5905500"/>
          <p14:tracePt t="110292" x="895350" y="5905500"/>
          <p14:tracePt t="110378" x="895350" y="5902325"/>
          <p14:tracePt t="118729" x="914400" y="5911850"/>
          <p14:tracePt t="118736" x="942975" y="5927725"/>
          <p14:tracePt t="118745" x="981075" y="5943600"/>
          <p14:tracePt t="118763" x="1085850" y="5978525"/>
          <p14:tracePt t="118779" x="1149350" y="5994400"/>
          <p14:tracePt t="118795" x="1209675" y="5994400"/>
          <p14:tracePt t="118829" x="1282700" y="6000750"/>
          <p14:tracePt t="118863" x="1301750" y="6000750"/>
          <p14:tracePt t="118896" x="1301750" y="5997575"/>
          <p14:tracePt t="118912" x="1301750" y="5988050"/>
          <p14:tracePt t="118929" x="1279525" y="5965825"/>
          <p14:tracePt t="118945" x="1270000" y="5956300"/>
          <p14:tracePt t="118962" x="1254125" y="5946775"/>
          <p14:tracePt t="118978" x="1231900" y="5930900"/>
          <p14:tracePt t="118995" x="1222375" y="5930900"/>
          <p14:tracePt t="119013" x="1219200" y="5930900"/>
          <p14:tracePt t="119057" x="1225550" y="5927725"/>
          <p14:tracePt t="119064" x="1235075" y="5927725"/>
          <p14:tracePt t="119078" x="1273175" y="5915025"/>
          <p14:tracePt t="119096" x="1323975" y="5915025"/>
          <p14:tracePt t="119112" x="1387475" y="5908675"/>
          <p14:tracePt t="119129" x="1504950" y="5899150"/>
          <p14:tracePt t="119145" x="1568450" y="5899150"/>
          <p14:tracePt t="119163" x="1663700" y="5892800"/>
          <p14:tracePt t="119179" x="1698625" y="5886450"/>
          <p14:tracePt t="119195" x="1743075" y="5880100"/>
          <p14:tracePt t="119212" x="1787525" y="5873750"/>
          <p14:tracePt t="119229" x="1851025" y="5854700"/>
          <p14:tracePt t="119245" x="1889125" y="5842000"/>
          <p14:tracePt t="119262" x="1943100" y="5835650"/>
          <p14:tracePt t="119279" x="2006600" y="5822950"/>
          <p14:tracePt t="119296" x="2028825" y="5822950"/>
          <p14:tracePt t="119313" x="2054225" y="5822950"/>
          <p14:tracePt t="119329" x="2063750" y="5822950"/>
          <p14:tracePt t="119345" x="2076450" y="5822950"/>
          <p14:tracePt t="119363" x="2079625" y="5822950"/>
          <p14:tracePt t="119442" x="2073275" y="5822950"/>
          <p14:tracePt t="119449" x="2066925" y="5822950"/>
          <p14:tracePt t="119463" x="2057400" y="5822950"/>
          <p14:tracePt t="119478" x="2028825" y="5810250"/>
          <p14:tracePt t="119495" x="1990725" y="5791200"/>
          <p14:tracePt t="119512" x="1927225" y="5778500"/>
          <p14:tracePt t="119528" x="1882775" y="5778500"/>
          <p14:tracePt t="119545" x="1860550" y="5778500"/>
          <p14:tracePt t="119563" x="1822450" y="5778500"/>
          <p14:tracePt t="119579" x="1800225" y="5778500"/>
          <p14:tracePt t="119595" x="1774825" y="5778500"/>
          <p14:tracePt t="119612" x="1762125" y="5778500"/>
          <p14:tracePt t="119628" x="1752600" y="5778500"/>
          <p14:tracePt t="119645" x="1736725" y="5778500"/>
          <p14:tracePt t="119692" x="1743075" y="5778500"/>
          <p14:tracePt t="119699" x="1749425" y="5778500"/>
          <p14:tracePt t="119712" x="1758950" y="5778500"/>
          <p14:tracePt t="119728" x="1768475" y="5778500"/>
          <p14:tracePt t="119745" x="1778000" y="5778500"/>
          <p14:tracePt t="119762" x="1816100" y="5778500"/>
          <p14:tracePt t="119778" x="1838325" y="5778500"/>
          <p14:tracePt t="119795" x="1866900" y="5778500"/>
          <p14:tracePt t="119813" x="1908175" y="5778500"/>
          <p14:tracePt t="119829" x="1917700" y="5778500"/>
          <p14:tracePt t="119846" x="1927225" y="5778500"/>
          <p14:tracePt t="119862" x="1936750" y="5778500"/>
          <p14:tracePt t="119927" x="1943100" y="5778500"/>
          <p14:tracePt t="119942" x="1946275" y="5778500"/>
          <p14:tracePt t="120013" x="1958975" y="5778500"/>
          <p14:tracePt t="120020" x="1962150" y="5778500"/>
          <p14:tracePt t="120028" x="1968500" y="5778500"/>
          <p14:tracePt t="120045" x="1978025" y="5778500"/>
          <p14:tracePt t="120063" x="1990725" y="5781675"/>
          <p14:tracePt t="120078" x="2006600" y="5781675"/>
          <p14:tracePt t="120096" x="2022475" y="5788025"/>
          <p14:tracePt t="120112" x="2057400" y="5791200"/>
          <p14:tracePt t="120128" x="2095500" y="5810250"/>
          <p14:tracePt t="120145" x="2130425" y="5810250"/>
          <p14:tracePt t="120162" x="2171700" y="5816600"/>
          <p14:tracePt t="120179" x="2209800" y="5822950"/>
          <p14:tracePt t="120195" x="2232025" y="5822950"/>
          <p14:tracePt t="120213" x="2273300" y="5822950"/>
          <p14:tracePt t="120229" x="2282825" y="5822950"/>
          <p14:tracePt t="120245" x="2292350" y="5822950"/>
          <p14:tracePt t="120262" x="2311400" y="5822950"/>
          <p14:tracePt t="120278" x="2320925" y="5822950"/>
          <p14:tracePt t="120295" x="2330450" y="5822950"/>
          <p14:tracePt t="120313" x="2352675" y="5822950"/>
          <p14:tracePt t="120329" x="2362200" y="5822950"/>
          <p14:tracePt t="120346" x="2371725" y="5822950"/>
          <p14:tracePt t="120362" x="2381250" y="5822950"/>
          <p14:tracePt t="120379" x="2390775" y="5822950"/>
          <p14:tracePt t="120395" x="2400300" y="5822950"/>
          <p14:tracePt t="120412" x="2406650" y="5822950"/>
          <p14:tracePt t="120428" x="2409825" y="5822950"/>
          <p14:tracePt t="120446" x="2416175" y="5822950"/>
          <p14:tracePt t="120449" x="2419350" y="5822950"/>
          <p14:tracePt t="120462" x="2428875" y="5822950"/>
          <p14:tracePt t="120479" x="2438400" y="5822950"/>
          <p14:tracePt t="120585" x="2451100" y="5822950"/>
          <p14:tracePt t="120592" x="2454275" y="5822950"/>
          <p14:tracePt t="120599" x="2460625" y="5822950"/>
          <p14:tracePt t="121763" x="2476500" y="5822950"/>
          <p14:tracePt t="121769" x="2495550" y="5822950"/>
          <p14:tracePt t="121779" x="2505075" y="5822950"/>
          <p14:tracePt t="121796" x="2549525" y="5822950"/>
          <p14:tracePt t="121812" x="2597150" y="5822950"/>
          <p14:tracePt t="121829" x="2619375" y="5822950"/>
          <p14:tracePt t="121862" x="2679700" y="5822950"/>
          <p14:tracePt t="121895" x="2727325" y="5822950"/>
          <p14:tracePt t="121912" x="2765425" y="5822950"/>
          <p14:tracePt t="121928" x="2781300" y="5822950"/>
          <p14:tracePt t="121945" x="2809875" y="5822950"/>
          <p14:tracePt t="121962" x="2844800" y="5822950"/>
          <p14:tracePt t="121979" x="2879725" y="5822950"/>
          <p14:tracePt t="121996" x="2949575" y="5822950"/>
          <p14:tracePt t="122012" x="3009900" y="5822950"/>
          <p14:tracePt t="122028" x="3070225" y="5822950"/>
          <p14:tracePt t="122045" x="3136900" y="5822950"/>
          <p14:tracePt t="122062" x="3289300" y="5822950"/>
          <p14:tracePt t="122078" x="3371850" y="5819775"/>
          <p14:tracePt t="122095" x="3432175" y="5819775"/>
          <p14:tracePt t="122112" x="3502025" y="5807075"/>
          <p14:tracePt t="122128" x="3540125" y="5800725"/>
          <p14:tracePt t="122145" x="3584575" y="5794375"/>
          <p14:tracePt t="122162" x="3638550" y="5794375"/>
          <p14:tracePt t="122178" x="3660775" y="5794375"/>
          <p14:tracePt t="122195" x="3692525" y="5794375"/>
          <p14:tracePt t="122212" x="3705225" y="5794375"/>
          <p14:tracePt t="122228" x="3714750" y="5794375"/>
          <p14:tracePt t="122246" x="3724275" y="5794375"/>
          <p14:tracePt t="122262" x="3740150" y="5794375"/>
          <p14:tracePt t="122278" x="3746500" y="5794375"/>
          <p14:tracePt t="122295" x="3756025" y="5794375"/>
          <p14:tracePt t="122312" x="3768725" y="5794375"/>
          <p14:tracePt t="122328" x="3790950" y="5794375"/>
          <p14:tracePt t="122347" x="3816350" y="5794375"/>
          <p14:tracePt t="122362" x="3844925" y="5794375"/>
          <p14:tracePt t="122379" x="3860800" y="5794375"/>
          <p14:tracePt t="122396" x="3902075" y="5794375"/>
          <p14:tracePt t="122412" x="3924300" y="5794375"/>
          <p14:tracePt t="122428" x="3952875" y="5794375"/>
          <p14:tracePt t="122446" x="3978275" y="5794375"/>
          <p14:tracePt t="122462" x="3987800" y="5794375"/>
          <p14:tracePt t="122478" x="4003675" y="5794375"/>
          <p14:tracePt t="122496" x="4019550" y="5794375"/>
          <p14:tracePt t="122512" x="4022725" y="5794375"/>
          <p14:tracePt t="122529" x="4029075" y="5794375"/>
          <p14:tracePt t="122561" x="4032250" y="5794375"/>
          <p14:tracePt t="123732" x="4064000" y="5788025"/>
          <p14:tracePt t="123739" x="4111625" y="5778500"/>
          <p14:tracePt t="123746" x="4159250" y="5778500"/>
          <p14:tracePt t="123762" x="4286250" y="5778500"/>
          <p14:tracePt t="123778" x="4413250" y="5762625"/>
          <p14:tracePt t="123796" x="4587875" y="5762625"/>
          <p14:tracePt t="123828" x="4784725" y="5762625"/>
          <p14:tracePt t="123862" x="4946650" y="5781675"/>
          <p14:tracePt t="123879" x="5000625" y="5788025"/>
          <p14:tracePt t="123895" x="5060950" y="5788025"/>
          <p14:tracePt t="123911" x="5114925" y="5788025"/>
          <p14:tracePt t="123928" x="5149850" y="5788025"/>
          <p14:tracePt t="123945" x="5222875" y="5788025"/>
          <p14:tracePt t="123961" x="5264150" y="5788025"/>
          <p14:tracePt t="123978" x="5286375" y="5788025"/>
          <p14:tracePt t="123995" x="5327650" y="5788025"/>
          <p14:tracePt t="124012" x="5356225" y="5788025"/>
          <p14:tracePt t="124028" x="5378450" y="5788025"/>
          <p14:tracePt t="124045" x="5419725" y="5788025"/>
          <p14:tracePt t="124062" x="5441950" y="5788025"/>
          <p14:tracePt t="124078" x="5470525" y="5788025"/>
          <p14:tracePt t="124095" x="5489575" y="5788025"/>
          <p14:tracePt t="124111" x="5505450" y="5788025"/>
          <p14:tracePt t="124128" x="5521325" y="5791200"/>
          <p14:tracePt t="124145" x="5537200" y="5797550"/>
          <p14:tracePt t="124162" x="5546725" y="5797550"/>
          <p14:tracePt t="124178" x="5556250" y="5797550"/>
          <p14:tracePt t="124195" x="5575300" y="5797550"/>
          <p14:tracePt t="124211" x="5584825" y="5797550"/>
          <p14:tracePt t="124228" x="5591175" y="5797550"/>
          <p14:tracePt t="124245" x="5594350" y="5797550"/>
          <p14:tracePt t="124261" x="5600700" y="5797550"/>
          <p14:tracePt t="124359" x="5603875" y="5797550"/>
          <p14:tracePt t="125374" x="5629275" y="5803900"/>
          <p14:tracePt t="125381" x="5654675" y="5803900"/>
          <p14:tracePt t="125396" x="5743575" y="5803900"/>
          <p14:tracePt t="125412" x="5813425" y="5803900"/>
          <p14:tracePt t="125429" x="5908675" y="5803900"/>
          <p14:tracePt t="125445" x="5988050" y="5803900"/>
          <p14:tracePt t="125462" x="6048375" y="5803900"/>
          <p14:tracePt t="125494" x="6194425" y="5803900"/>
          <p14:tracePt t="125529" x="6356350" y="5822950"/>
          <p14:tracePt t="125546" x="6416675" y="5832475"/>
          <p14:tracePt t="125562" x="6477000" y="5832475"/>
          <p14:tracePt t="125579" x="6537325" y="5832475"/>
          <p14:tracePt t="125595" x="6581775" y="5832475"/>
          <p14:tracePt t="125611" x="6635750" y="5832475"/>
          <p14:tracePt t="125628" x="6750050" y="5832475"/>
          <p14:tracePt t="125645" x="6842125" y="5832475"/>
          <p14:tracePt t="125662" x="6959600" y="5832475"/>
          <p14:tracePt t="125679" x="7143750" y="5838825"/>
          <p14:tracePt t="125695" x="7248525" y="5838825"/>
          <p14:tracePt t="125712" x="7327900" y="5838825"/>
          <p14:tracePt t="125729" x="7458075" y="5838825"/>
          <p14:tracePt t="125745" x="7550150" y="5838825"/>
          <p14:tracePt t="125761" x="7632700" y="5838825"/>
          <p14:tracePt t="125778" x="7759700" y="5838825"/>
          <p14:tracePt t="125795" x="7854950" y="5835650"/>
          <p14:tracePt t="125812" x="7981950" y="5835650"/>
          <p14:tracePt t="125829" x="8159750" y="5810250"/>
          <p14:tracePt t="125845" x="8267700" y="5794375"/>
          <p14:tracePt t="125862" x="8385175" y="5775325"/>
          <p14:tracePt t="125878" x="8505825" y="5753100"/>
          <p14:tracePt t="125894" x="8569325" y="5740400"/>
          <p14:tracePt t="125911" x="8632825" y="5734050"/>
          <p14:tracePt t="125928" x="8731250" y="5718175"/>
          <p14:tracePt t="125944" x="8791575" y="5718175"/>
          <p14:tracePt t="125961" x="8845550" y="5718175"/>
          <p14:tracePt t="125978" x="8893175" y="5718175"/>
          <p14:tracePt t="125994" x="8915400" y="5718175"/>
          <p14:tracePt t="126011" x="8931275" y="5718175"/>
          <p14:tracePt t="126028" x="8943975" y="5718175"/>
          <p14:tracePt t="127814" x="8915400" y="5721350"/>
          <p14:tracePt t="127822" x="8867775" y="5730875"/>
          <p14:tracePt t="127828" x="8842375" y="5737225"/>
          <p14:tracePt t="127845" x="8769350" y="5749925"/>
          <p14:tracePt t="127861" x="8683625" y="5765800"/>
          <p14:tracePt t="127878" x="8458200" y="5829300"/>
          <p14:tracePt t="127896" x="8324850" y="5864225"/>
          <p14:tracePt t="127927" x="8026400" y="5949950"/>
          <p14:tracePt t="127961" x="7934325" y="5978525"/>
          <p14:tracePt t="127978" x="7893050" y="5978525"/>
          <p14:tracePt t="127995" x="7870825" y="5978525"/>
          <p14:tracePt t="128011" x="7848600" y="5978525"/>
          <p14:tracePt t="128029" x="7820025" y="5978525"/>
          <p14:tracePt t="128044" x="7810500" y="5978525"/>
          <p14:tracePt t="128062" x="7797800" y="5978525"/>
          <p14:tracePt t="128078" x="7781925" y="5978525"/>
          <p14:tracePt t="128094" x="7772400" y="5978525"/>
          <p14:tracePt t="128111" x="7756525" y="5978525"/>
          <p14:tracePt t="128127" x="7677150" y="5978525"/>
          <p14:tracePt t="128144" x="7572375" y="5978525"/>
          <p14:tracePt t="128161" x="7400925" y="5978525"/>
          <p14:tracePt t="128178" x="7099300" y="6026150"/>
          <p14:tracePt t="128196" x="6864350" y="6073775"/>
          <p14:tracePt t="128211" x="6623050" y="6102350"/>
          <p14:tracePt t="128227" x="6175375" y="6146800"/>
          <p14:tracePt t="128245" x="5819775" y="6203950"/>
          <p14:tracePt t="128262" x="5175250" y="6296025"/>
          <p14:tracePt t="128278" x="4733925" y="6346825"/>
          <p14:tracePt t="128296" x="4210050" y="6375400"/>
          <p14:tracePt t="128313" x="3416300" y="6375400"/>
          <p14:tracePt t="128329" x="2974975" y="6375400"/>
          <p14:tracePt t="128345" x="2587625" y="6353175"/>
          <p14:tracePt t="128362" x="2076450" y="6321425"/>
          <p14:tracePt t="128379" x="1771650" y="6321425"/>
          <p14:tracePt t="128395" x="1533525" y="6321425"/>
          <p14:tracePt t="128412" x="1193800" y="6346825"/>
          <p14:tracePt t="128428" x="1028700" y="6372225"/>
          <p14:tracePt t="128445" x="933450" y="6397625"/>
          <p14:tracePt t="128461" x="847725" y="6410325"/>
          <p14:tracePt t="128477" x="819150" y="6410325"/>
          <p14:tracePt t="128494" x="809625" y="6410325"/>
          <p14:tracePt t="128512" x="793750" y="6410325"/>
          <p14:tracePt t="128528" x="784225" y="6410325"/>
          <p14:tracePt t="128611" x="781050" y="6403975"/>
          <p14:tracePt t="128618" x="768350" y="6394450"/>
          <p14:tracePt t="128627" x="762000" y="6381750"/>
          <p14:tracePt t="128644" x="752475" y="6365875"/>
          <p14:tracePt t="128661" x="720725" y="6327775"/>
          <p14:tracePt t="128678" x="692150" y="6318250"/>
          <p14:tracePt t="128694" x="682625" y="6308725"/>
          <p14:tracePt t="128711" x="666750" y="6292850"/>
          <p14:tracePt t="128727" x="650875" y="6292850"/>
          <p14:tracePt t="128968" x="660400" y="6292850"/>
          <p14:tracePt t="128975" x="663575" y="6292850"/>
          <p14:tracePt t="128982" x="669925" y="6283325"/>
          <p14:tracePt t="128994" x="673100" y="6276975"/>
          <p14:tracePt t="129010" x="688975" y="6267450"/>
          <p14:tracePt t="129027" x="698500" y="6261100"/>
          <p14:tracePt t="129044" x="714375" y="6261100"/>
          <p14:tracePt t="129061" x="714375" y="6257925"/>
          <p14:tracePt t="129094" x="714375" y="6251575"/>
          <p14:tracePt t="129140" x="717550" y="6251575"/>
          <p14:tracePt t="129147" x="717550" y="6248400"/>
          <p14:tracePt t="129183" x="723900" y="6248400"/>
          <p14:tracePt t="129732" x="727075" y="6242050"/>
          <p14:tracePt t="129739" x="733425" y="6242050"/>
          <p14:tracePt t="129746" x="739775" y="6242050"/>
          <p14:tracePt t="129761" x="752475" y="6242050"/>
          <p14:tracePt t="129777" x="771525" y="6226175"/>
          <p14:tracePt t="129794" x="787400" y="6226175"/>
          <p14:tracePt t="129827" x="863600" y="6213475"/>
          <p14:tracePt t="129861" x="993775" y="6200775"/>
          <p14:tracePt t="129878" x="1047750" y="6200775"/>
          <p14:tracePt t="129894" x="1136650" y="6194425"/>
          <p14:tracePt t="129911" x="1266825" y="6188075"/>
          <p14:tracePt t="129927" x="1339850" y="6188075"/>
          <p14:tracePt t="129945" x="1390650" y="6188075"/>
          <p14:tracePt t="129961" x="1454150" y="6178550"/>
          <p14:tracePt t="129977" x="1492250" y="6178550"/>
          <p14:tracePt t="129994" x="1520825" y="6178550"/>
          <p14:tracePt t="130011" x="1574800" y="6181725"/>
          <p14:tracePt t="130027" x="1622425" y="6188075"/>
          <p14:tracePt t="130044" x="1651000" y="6200775"/>
          <p14:tracePt t="130061" x="1692275" y="6219825"/>
          <p14:tracePt t="130078" x="1714500" y="6219825"/>
          <p14:tracePt t="130094" x="1746250" y="6226175"/>
          <p14:tracePt t="130111" x="1793875" y="6238875"/>
          <p14:tracePt t="130127" x="1831975" y="6245225"/>
          <p14:tracePt t="130144" x="1882775" y="6251575"/>
          <p14:tracePt t="130161" x="1971675" y="6257925"/>
          <p14:tracePt t="130177" x="2032000" y="6264275"/>
          <p14:tracePt t="130194" x="2085975" y="6264275"/>
          <p14:tracePt t="130211" x="2165350" y="6264275"/>
          <p14:tracePt t="130227" x="2225675" y="6254750"/>
          <p14:tracePt t="130244" x="2289175" y="6242050"/>
          <p14:tracePt t="130261" x="2374900" y="6213475"/>
          <p14:tracePt t="130278" x="2419350" y="6200775"/>
          <p14:tracePt t="130294" x="2457450" y="6200775"/>
          <p14:tracePt t="130311" x="2489200" y="6194425"/>
          <p14:tracePt t="130327" x="2505075" y="6194425"/>
          <p14:tracePt t="130344" x="2527300" y="6188075"/>
          <p14:tracePt t="130361" x="2543175" y="6178550"/>
          <p14:tracePt t="130378" x="2552700" y="6169025"/>
          <p14:tracePt t="130395" x="2568575" y="6169025"/>
          <p14:tracePt t="131668" x="2600325" y="6169025"/>
          <p14:tracePt t="131676" x="2657475" y="6169025"/>
          <p14:tracePt t="131695" x="2778125" y="6159500"/>
          <p14:tracePt t="131711" x="2886075" y="6143625"/>
          <p14:tracePt t="131728" x="2965450" y="6143625"/>
          <p14:tracePt t="131745" x="3076575" y="6137275"/>
          <p14:tracePt t="131760" x="3136900" y="6137275"/>
          <p14:tracePt t="131794" x="3282950" y="6140450"/>
          <p14:tracePt t="131827" x="3381375" y="6153150"/>
          <p14:tracePt t="131845" x="3441700" y="6153150"/>
          <p14:tracePt t="131861" x="3473450" y="6153150"/>
          <p14:tracePt t="131878" x="3502025" y="6153150"/>
          <p14:tracePt t="131895" x="3540125" y="6153150"/>
          <p14:tracePt t="131910" x="3552825" y="6153150"/>
          <p14:tracePt t="131927" x="3562350" y="6153150"/>
          <p14:tracePt t="131944" x="3575050" y="6153150"/>
          <p14:tracePt t="131961" x="3590925" y="6153150"/>
          <p14:tracePt t="131977" x="3600450" y="6153150"/>
          <p14:tracePt t="131994" x="3606800" y="6153150"/>
          <p14:tracePt t="132011" x="3609975" y="6153150"/>
          <p14:tracePt t="132260" x="3625850" y="6153150"/>
          <p14:tracePt t="132268" x="3644900" y="6153150"/>
          <p14:tracePt t="132279" x="3670300" y="6153150"/>
          <p14:tracePt t="132294" x="3756025" y="6153150"/>
          <p14:tracePt t="132311" x="3835400" y="6153150"/>
          <p14:tracePt t="132327" x="3908425" y="6153150"/>
          <p14:tracePt t="132344" x="4010025" y="6153150"/>
          <p14:tracePt t="132360" x="4054475" y="6159500"/>
          <p14:tracePt t="132377" x="4108450" y="6159500"/>
          <p14:tracePt t="132395" x="4168775" y="6165850"/>
          <p14:tracePt t="132411" x="4213225" y="6172200"/>
          <p14:tracePt t="132428" x="4235450" y="6172200"/>
          <p14:tracePt t="132444" x="4276725" y="6172200"/>
          <p14:tracePt t="132460" x="4286250" y="6172200"/>
          <p14:tracePt t="132477" x="4302125" y="6172200"/>
          <p14:tracePt t="132494" x="4333875" y="6172200"/>
          <p14:tracePt t="132511" x="4343400" y="6175375"/>
          <p14:tracePt t="132527" x="4365625" y="6175375"/>
          <p14:tracePt t="132545" x="4384675" y="6181725"/>
          <p14:tracePt t="132561" x="4406900" y="6188075"/>
          <p14:tracePt t="132577" x="4438650" y="6191250"/>
          <p14:tracePt t="132594" x="4470400" y="6203950"/>
          <p14:tracePt t="132610" x="4511675" y="6223000"/>
          <p14:tracePt t="132627" x="4556125" y="6229350"/>
          <p14:tracePt t="132629" x="4572000" y="6229350"/>
          <p14:tracePt t="132644" x="4597400" y="6242050"/>
          <p14:tracePt t="132660" x="4632325" y="6242050"/>
          <p14:tracePt t="132677" x="4654550" y="6242050"/>
          <p14:tracePt t="132694" x="4695825" y="6242050"/>
          <p14:tracePt t="132711" x="4711700" y="6242050"/>
          <p14:tracePt t="132727" x="4733925" y="6242050"/>
          <p14:tracePt t="132744" x="4752975" y="6242050"/>
          <p14:tracePt t="132760" x="4775200" y="6242050"/>
          <p14:tracePt t="132777" x="4784725" y="6242050"/>
          <p14:tracePt t="132794" x="4800600" y="6242050"/>
          <p14:tracePt t="132811" x="4810125" y="6242050"/>
          <p14:tracePt t="132828" x="4822825" y="6242050"/>
          <p14:tracePt t="132844" x="4838700" y="6242050"/>
          <p14:tracePt t="132861" x="4848225" y="6242050"/>
          <p14:tracePt t="132877" x="4857750" y="6242050"/>
          <p14:tracePt t="132894" x="4879975" y="6242050"/>
          <p14:tracePt t="132911" x="4889500" y="6238875"/>
          <p14:tracePt t="132927" x="4911725" y="6232525"/>
          <p14:tracePt t="132945" x="4975225" y="6207125"/>
          <p14:tracePt t="132961" x="5035550" y="6194425"/>
          <p14:tracePt t="132978" x="5099050" y="6188075"/>
          <p14:tracePt t="132994" x="5184775" y="6188075"/>
          <p14:tracePt t="133010" x="5245100" y="6188075"/>
          <p14:tracePt t="133027" x="5295900" y="6188075"/>
          <p14:tracePt t="133044" x="5400675" y="6188075"/>
          <p14:tracePt t="133060" x="5492750" y="6188075"/>
          <p14:tracePt t="133077" x="5584825" y="6188075"/>
          <p14:tracePt t="133094" x="5749925" y="6169025"/>
          <p14:tracePt t="133111" x="5845175" y="6162675"/>
          <p14:tracePt t="133127" x="5918200" y="6153150"/>
          <p14:tracePt t="133130" x="5953125" y="6153150"/>
          <p14:tracePt t="133144" x="5988050" y="6153150"/>
          <p14:tracePt t="133160" x="6019800" y="6153150"/>
          <p14:tracePt t="133177" x="6042025" y="6153150"/>
          <p14:tracePt t="133194" x="6080125" y="6153150"/>
          <p14:tracePt t="133211" x="6124575" y="6153150"/>
          <p14:tracePt t="133227" x="6194425" y="6153150"/>
          <p14:tracePt t="133245" x="6302375" y="6153150"/>
          <p14:tracePt t="133261" x="6372225" y="6146800"/>
          <p14:tracePt t="133277" x="6432550" y="6134100"/>
          <p14:tracePt t="133294" x="6505575" y="6118225"/>
          <p14:tracePt t="133310" x="6559550" y="6111875"/>
          <p14:tracePt t="133327" x="6594475" y="6111875"/>
          <p14:tracePt t="133345" x="6648450" y="6111875"/>
          <p14:tracePt t="133361" x="6686550" y="6111875"/>
          <p14:tracePt t="133377" x="6708775" y="6111875"/>
          <p14:tracePt t="133395" x="6750050" y="6111875"/>
          <p14:tracePt t="133411" x="6759575" y="6111875"/>
          <p14:tracePt t="133427" x="6769100" y="6115050"/>
          <p14:tracePt t="133444" x="6788150" y="6118225"/>
          <p14:tracePt t="133460" x="6810375" y="6130925"/>
          <p14:tracePt t="133477" x="6842125" y="6143625"/>
          <p14:tracePt t="133494" x="6899275" y="6159500"/>
          <p14:tracePt t="133510" x="6937375" y="6181725"/>
          <p14:tracePt t="133527" x="6981825" y="6207125"/>
          <p14:tracePt t="133544" x="7038975" y="6226175"/>
          <p14:tracePt t="133560" x="7070725" y="6238875"/>
          <p14:tracePt t="133577" x="7105650" y="6248400"/>
          <p14:tracePt t="133594" x="7172325" y="6276975"/>
          <p14:tracePt t="133610" x="7210425" y="6289675"/>
          <p14:tracePt t="133627" x="7254875" y="6302375"/>
          <p14:tracePt t="133644" x="7296150" y="6311900"/>
          <p14:tracePt t="133660" x="7318375" y="6311900"/>
          <p14:tracePt t="133677" x="7340600" y="6311900"/>
          <p14:tracePt t="133694" x="7353300" y="6311900"/>
          <p14:tracePt t="133710" x="7362825" y="6311900"/>
          <p14:tracePt t="133727" x="7372350" y="6311900"/>
          <p14:tracePt t="133744" x="7394575" y="6311900"/>
          <p14:tracePt t="133761" x="7404100" y="6327775"/>
          <p14:tracePt t="133779" x="7419975" y="6334125"/>
          <p14:tracePt t="133794" x="7429500" y="6337300"/>
          <p14:tracePt t="133811" x="7439025" y="6337300"/>
          <p14:tracePt t="133827" x="7445375" y="6337300"/>
          <p14:tracePt t="133844" x="7448550" y="6343650"/>
          <p14:tracePt t="133860" x="7454900" y="6343650"/>
          <p14:tracePt t="133877" x="7458075" y="6343650"/>
          <p14:tracePt t="133894" x="7464425" y="6343650"/>
          <p14:tracePt t="133910" x="7467600" y="6343650"/>
          <p14:tracePt t="133944" x="7473950" y="6343650"/>
          <p14:tracePt t="134009" x="7473950" y="6346825"/>
          <p14:tracePt t="134016" x="7473950" y="6353175"/>
          <p14:tracePt t="134028" x="7477125" y="6359525"/>
          <p14:tracePt t="134844" x="7404100" y="6353175"/>
          <p14:tracePt t="134861" x="7197725" y="6334125"/>
          <p14:tracePt t="134878" x="6705600" y="6280150"/>
          <p14:tracePt t="134896" x="6245225" y="6238875"/>
          <p14:tracePt t="134913" x="5591175" y="6238875"/>
          <p14:tracePt t="134928" x="5118100" y="6248400"/>
          <p14:tracePt t="134944" x="4638675" y="6289675"/>
          <p14:tracePt t="134978" x="3362325" y="6397625"/>
          <p14:tracePt t="135014" x="2339975" y="6550025"/>
          <p14:tracePt t="135030" x="1936750" y="6610350"/>
          <p14:tracePt t="135644" x="98425" y="6375400"/>
          <p14:tracePt t="135662" x="209550" y="6353175"/>
          <p14:tracePt t="135677" x="273050" y="6346825"/>
          <p14:tracePt t="135693" x="314325" y="6346825"/>
          <p14:tracePt t="135710" x="352425" y="6346825"/>
          <p14:tracePt t="135743" x="460375" y="6350000"/>
          <p14:tracePt t="135778" x="581025" y="6362700"/>
          <p14:tracePt t="135794" x="631825" y="6362700"/>
          <p14:tracePt t="135811" x="669925" y="6362700"/>
          <p14:tracePt t="135828" x="730250" y="6362700"/>
          <p14:tracePt t="135844" x="762000" y="6362700"/>
          <p14:tracePt t="135861" x="781050" y="6362700"/>
          <p14:tracePt t="135877" x="822325" y="6362700"/>
          <p14:tracePt t="135893" x="860425" y="6362700"/>
          <p14:tracePt t="135910" x="904875" y="6362700"/>
          <p14:tracePt t="135927" x="965200" y="6362700"/>
          <p14:tracePt t="135944" x="993775" y="6362700"/>
          <p14:tracePt t="135960" x="1003300" y="6362700"/>
          <p14:tracePt t="135977" x="1016000" y="6362700"/>
          <p14:tracePt t="136214" x="1016000" y="6378575"/>
          <p14:tracePt t="136221" x="1016000" y="6391275"/>
          <p14:tracePt t="136228" x="1016000" y="6400800"/>
          <p14:tracePt t="136244" x="1016000" y="6410325"/>
          <p14:tracePt t="136260" x="1025525" y="6432550"/>
          <p14:tracePt t="136277" x="1069975" y="6477000"/>
          <p14:tracePt t="136293" x="1117600" y="6505575"/>
          <p14:tracePt t="137523" x="2286000" y="6635750"/>
          <p14:tracePt t="137534" x="2425700" y="6619875"/>
          <p14:tracePt t="137543" x="2486025" y="6610350"/>
          <p14:tracePt t="137560" x="2720975" y="6546850"/>
          <p14:tracePt t="137577" x="2873375" y="6511925"/>
          <p14:tracePt t="137611" x="3219450" y="6423025"/>
          <p14:tracePt t="137645" x="3375025" y="6400800"/>
          <p14:tracePt t="137661" x="3448050" y="6381750"/>
          <p14:tracePt t="137676" x="3476625" y="6381750"/>
          <p14:tracePt t="137693" x="3508375" y="6381750"/>
          <p14:tracePt t="137710" x="3521075" y="6381750"/>
          <p14:tracePt t="137726" x="3530600" y="6381750"/>
          <p14:tracePt t="138218" x="3530600" y="6388100"/>
          <p14:tracePt t="138232" x="3530600" y="6391275"/>
          <p14:tracePt t="138247" x="3530600" y="6397625"/>
          <p14:tracePt t="138261" x="3536950" y="6397625"/>
          <p14:tracePt t="138277" x="3540125" y="6400800"/>
          <p14:tracePt t="138310" x="3540125" y="6407150"/>
          <p14:tracePt t="138344" x="3540125" y="6410325"/>
          <p14:tracePt t="138361" x="3540125" y="6416675"/>
          <p14:tracePt t="138377" x="3540125" y="6426200"/>
          <p14:tracePt t="138393" x="3540125" y="6432550"/>
          <p14:tracePt t="138411" x="3540125" y="6435725"/>
          <p14:tracePt t="138483" x="3540125" y="6442075"/>
          <p14:tracePt t="138490" x="3540125" y="6445250"/>
          <p14:tracePt t="138497" x="3540125" y="6451600"/>
          <p14:tracePt t="138510" x="3540125" y="6461125"/>
          <p14:tracePt t="138527" x="3546475" y="6477000"/>
          <p14:tracePt t="138544" x="3556000" y="6486525"/>
          <p14:tracePt t="138560" x="3597275" y="6492875"/>
          <p14:tracePt t="138576" x="3641725" y="6492875"/>
          <p14:tracePt t="138594" x="3676650" y="6492875"/>
          <p14:tracePt t="138610" x="3762375" y="6492875"/>
          <p14:tracePt t="138627" x="3851275" y="6492875"/>
          <p14:tracePt t="138645" x="3933825" y="6492875"/>
          <p14:tracePt t="138661" x="4054475" y="6508750"/>
          <p14:tracePt t="138677" x="4171950" y="6524625"/>
          <p14:tracePt t="138693" x="4257675" y="6540500"/>
          <p14:tracePt t="138695" x="4286250" y="6546850"/>
          <p14:tracePt t="138710" x="4349750" y="6559550"/>
          <p14:tracePt t="138726" x="4394200" y="6572250"/>
          <p14:tracePt t="138743" x="4432300" y="6584950"/>
          <p14:tracePt t="138760" x="4495800" y="6613525"/>
          <p14:tracePt t="138777" x="4540250" y="6626225"/>
          <p14:tracePt t="138794" x="4587875" y="6638925"/>
          <p14:tracePt t="138811" x="4635500" y="6664325"/>
          <p14:tracePt t="138827" x="4660900" y="6673850"/>
          <p14:tracePt t="138843" x="4670425" y="6683375"/>
          <p14:tracePt t="138860" x="4689475" y="6689725"/>
          <p14:tracePt t="138876" x="4695825" y="6689725"/>
          <p14:tracePt t="138911" x="4699000" y="6689725"/>
          <p14:tracePt t="138927" x="4708525" y="6689725"/>
          <p14:tracePt t="138944" x="4718050" y="6689725"/>
          <p14:tracePt t="138960" x="4740275" y="6689725"/>
          <p14:tracePt t="140508" x="4775200" y="6686550"/>
          <p14:tracePt t="140515" x="4810125" y="6677025"/>
          <p14:tracePt t="140527" x="4848225" y="6670675"/>
          <p14:tracePt t="140544" x="5000625" y="6661150"/>
          <p14:tracePt t="140560" x="5083175" y="6661150"/>
          <p14:tracePt t="140577" x="5143500" y="6661150"/>
          <p14:tracePt t="140610" x="5318125" y="6661150"/>
          <p14:tracePt t="140644" x="5584825" y="6661150"/>
          <p14:tracePt t="140660" x="5667375" y="6661150"/>
          <p14:tracePt t="140677" x="5740400" y="6667500"/>
          <p14:tracePt t="140694" x="5826125" y="6673850"/>
          <p14:tracePt t="140709" x="5870575" y="6673850"/>
          <p14:tracePt t="140726" x="5905500" y="6673850"/>
          <p14:tracePt t="140743" x="5991225" y="6673850"/>
          <p14:tracePt t="140760" x="6061075" y="6673850"/>
          <p14:tracePt t="140776" x="6153150" y="6673850"/>
          <p14:tracePt t="140793" x="6305550" y="6667500"/>
          <p14:tracePt t="140810" x="6378575" y="6667500"/>
          <p14:tracePt t="140826" x="6435725" y="6667500"/>
          <p14:tracePt t="140843" x="6505575" y="6667500"/>
          <p14:tracePt t="140860" x="6534150" y="6667500"/>
          <p14:tracePt t="140877" x="6572250" y="6667500"/>
          <p14:tracePt t="140894" x="6626225" y="6667500"/>
          <p14:tracePt t="140910" x="6664325" y="6667500"/>
          <p14:tracePt t="140926" x="6699250" y="6667500"/>
          <p14:tracePt t="140943" x="6740525" y="6667500"/>
          <p14:tracePt t="140960" x="6762750" y="6667500"/>
          <p14:tracePt t="140977" x="6772275" y="6667500"/>
          <p14:tracePt t="140993" x="6781800" y="6667500"/>
          <p14:tracePt t="141010" x="6791325" y="6667500"/>
          <p14:tracePt t="141027" x="6800850" y="6667500"/>
          <p14:tracePt t="141043" x="6813550" y="6677025"/>
          <p14:tracePt t="143228" x="6673850" y="6651625"/>
          <p14:tracePt t="143235" x="6381750" y="6607175"/>
          <p14:tracePt t="143243" x="6118225" y="6581775"/>
          <p14:tracePt t="143261" x="5378450" y="6502400"/>
          <p14:tracePt t="143277" x="4197350" y="6578600"/>
          <p14:tracePt t="143295" x="3524250" y="6670675"/>
          <p14:tracePt t="143298" x="3162300" y="6734175"/>
          <p14:tracePt t="143311" x="2886075" y="6791325"/>
          <p14:tracePt t="143344" x="2054225" y="6854825"/>
          <p14:tracePt t="144255" x="1152525" y="6467475"/>
          <p14:tracePt t="144264" x="1152525" y="6461125"/>
          <p14:tracePt t="144277" x="1152525" y="6451600"/>
          <p14:tracePt t="144293" x="1152525" y="6442075"/>
          <p14:tracePt t="144310" x="1152525" y="6435725"/>
          <p14:tracePt t="144362" x="1155700" y="6435725"/>
          <p14:tracePt t="144376" x="1177925" y="6435725"/>
          <p14:tracePt t="144393" x="1222375" y="6438900"/>
          <p14:tracePt t="144409" x="1311275" y="6473825"/>
          <p14:tracePt t="144600" x="2184400" y="6854825"/>
          <p14:tracePt t="144611" x="2190750" y="6854825"/>
          <p14:tracePt t="144677" x="2193925" y="6854825"/>
          <p14:tracePt t="144683" x="2200275" y="6854825"/>
          <p14:tracePt t="144693" x="2203450" y="6854825"/>
          <p14:tracePt t="144709" x="2212975" y="6854825"/>
          <p14:tracePt t="144775" x="2212975" y="6848475"/>
          <p14:tracePt t="144782" x="2212975" y="6845300"/>
          <p14:tracePt t="144792" x="2212975" y="6838950"/>
          <p14:tracePt t="144809" x="2212975" y="6829425"/>
          <p14:tracePt t="144826" x="2203450" y="6810375"/>
          <p14:tracePt t="144842" x="2197100" y="6804025"/>
          <p14:tracePt t="144859" x="2187575" y="6800850"/>
          <p14:tracePt t="144876" x="2168525" y="6791325"/>
          <p14:tracePt t="146811" x="1946275" y="64643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Desktop\les Compositeae1\image09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1071546"/>
            <a:ext cx="4500594" cy="4143404"/>
          </a:xfrm>
          <a:prstGeom prst="rect">
            <a:avLst/>
          </a:prstGeom>
          <a:noFill/>
        </p:spPr>
      </p:pic>
      <p:pic>
        <p:nvPicPr>
          <p:cNvPr id="2053" name="Picture 5" descr="C:\Users\HP\Desktop\les Compositeae1\image052.jpg"/>
          <p:cNvPicPr>
            <a:picLocks noChangeAspect="1" noChangeArrowheads="1"/>
          </p:cNvPicPr>
          <p:nvPr/>
        </p:nvPicPr>
        <p:blipFill>
          <a:blip r:embed="rId5" cstate="print"/>
          <a:srcRect l="39744" t="21795" r="23077"/>
          <a:stretch>
            <a:fillRect/>
          </a:stretch>
        </p:blipFill>
        <p:spPr bwMode="auto">
          <a:xfrm>
            <a:off x="0" y="1071546"/>
            <a:ext cx="3000364" cy="4929222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0" y="6150114"/>
            <a:ext cx="2714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Fl. au stade bouton floral (ovaire enlevé)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357554" y="5643578"/>
            <a:ext cx="2143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Lobe de la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coro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. tubuleuse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14612" y="0"/>
            <a:ext cx="37721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Fleur  du centre ou du disque</a:t>
            </a:r>
            <a:endParaRPr lang="fr-FR" sz="2400" dirty="0"/>
          </a:p>
        </p:txBody>
      </p:sp>
      <p:cxnSp>
        <p:nvCxnSpPr>
          <p:cNvPr id="9" name="Connecteur droit avec flèche 8"/>
          <p:cNvCxnSpPr/>
          <p:nvPr/>
        </p:nvCxnSpPr>
        <p:spPr>
          <a:xfrm rot="10800000" flipV="1">
            <a:off x="571472" y="785794"/>
            <a:ext cx="1928826" cy="7143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2571736" y="571480"/>
            <a:ext cx="1754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Corolle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valvaire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 rot="10800000" flipV="1">
            <a:off x="5072066" y="714356"/>
            <a:ext cx="1214446" cy="7143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rot="5400000" flipH="1" flipV="1">
            <a:off x="3107521" y="4250537"/>
            <a:ext cx="2071702" cy="4286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rot="5400000" flipH="1" flipV="1">
            <a:off x="6572264" y="4714884"/>
            <a:ext cx="1285884" cy="2857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6712950" y="5429264"/>
            <a:ext cx="1716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Tube de la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coro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. poilu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7717530" y="2143116"/>
            <a:ext cx="1426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Androcée synanthéré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Connecteur droit avec flèche 26"/>
          <p:cNvCxnSpPr>
            <a:stCxn id="25" idx="1"/>
          </p:cNvCxnSpPr>
          <p:nvPr/>
        </p:nvCxnSpPr>
        <p:spPr>
          <a:xfrm rot="10800000">
            <a:off x="5143504" y="2071679"/>
            <a:ext cx="2574026" cy="42538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6357950" y="500042"/>
            <a:ext cx="1952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Stigmates indivis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27"/>
    </mc:Choice>
    <mc:Fallback>
      <p:transition spd="slow" advTm="56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29" x="254000" y="5140325"/>
          <p14:tracePt t="7369" x="349250" y="5149850"/>
          <p14:tracePt t="7379" x="596900" y="5191125"/>
          <p14:tracePt t="7396" x="1352550" y="5286375"/>
          <p14:tracePt t="7416" x="2257425" y="5343525"/>
          <p14:tracePt t="7434" x="2892425" y="5372100"/>
          <p14:tracePt t="7450" x="3346450" y="5400675"/>
          <p14:tracePt t="7470" x="3778250" y="5432425"/>
          <p14:tracePt t="7496" x="4114800" y="5467350"/>
          <p14:tracePt t="7529" x="4197350" y="5499100"/>
          <p14:tracePt t="7546" x="4213225" y="5514975"/>
          <p14:tracePt t="7562" x="4216400" y="5514975"/>
          <p14:tracePt t="7603" x="4210050" y="5514975"/>
          <p14:tracePt t="7612" x="4206875" y="5514975"/>
          <p14:tracePt t="7629" x="4184650" y="5514975"/>
          <p14:tracePt t="7646" x="4130675" y="5521325"/>
          <p14:tracePt t="7662" x="4083050" y="5534025"/>
          <p14:tracePt t="7679" x="4038600" y="5546725"/>
          <p14:tracePt t="7696" x="3943350" y="5546725"/>
          <p14:tracePt t="7712" x="3848100" y="5527675"/>
          <p14:tracePt t="7728" x="3736975" y="5502275"/>
          <p14:tracePt t="7745" x="3543300" y="5422900"/>
          <p14:tracePt t="7762" x="3419475" y="5340350"/>
          <p14:tracePt t="7779" x="3311525" y="5241925"/>
          <p14:tracePt t="7796" x="3187700" y="5137150"/>
          <p14:tracePt t="7812" x="3146425" y="5086350"/>
          <p14:tracePt t="7829" x="3111500" y="5038725"/>
          <p14:tracePt t="7846" x="3092450" y="4981575"/>
          <p14:tracePt t="7862" x="3079750" y="4949825"/>
          <p14:tracePt t="7879" x="3073400" y="4905375"/>
          <p14:tracePt t="7895" x="3067050" y="4841875"/>
          <p14:tracePt t="7912" x="3054350" y="4806950"/>
          <p14:tracePt t="7929" x="3041650" y="4743450"/>
          <p14:tracePt t="7946" x="3016250" y="4600575"/>
          <p14:tracePt t="7962" x="3000375" y="4514850"/>
          <p14:tracePt t="7979" x="2978150" y="4448175"/>
          <p14:tracePt t="7996" x="2952750" y="4375150"/>
          <p14:tracePt t="8012" x="2911475" y="4321175"/>
          <p14:tracePt t="8028" x="2844800" y="4225925"/>
          <p14:tracePt t="8045" x="2667000" y="4003675"/>
          <p14:tracePt t="8062" x="2536825" y="3854450"/>
          <p14:tracePt t="8080" x="2397125" y="3632200"/>
          <p14:tracePt t="8096" x="2346325" y="3521075"/>
          <p14:tracePt t="8112" x="2339975" y="3457575"/>
          <p14:tracePt t="8130" x="2343150" y="3413125"/>
          <p14:tracePt t="8146" x="2387600" y="3317875"/>
          <p14:tracePt t="8162" x="2435225" y="3238500"/>
          <p14:tracePt t="8179" x="2476500" y="3149600"/>
          <p14:tracePt t="8195" x="2514600" y="3022600"/>
          <p14:tracePt t="8212" x="2540000" y="2914650"/>
          <p14:tracePt t="8229" x="2555875" y="2828925"/>
          <p14:tracePt t="8245" x="2574925" y="2740025"/>
          <p14:tracePt t="8262" x="2581275" y="2695575"/>
          <p14:tracePt t="8279" x="2600325" y="2657475"/>
          <p14:tracePt t="8295" x="2600325" y="2587625"/>
          <p14:tracePt t="8312" x="2600325" y="2517775"/>
          <p14:tracePt t="8329" x="2578100" y="2400300"/>
          <p14:tracePt t="8346" x="2549525" y="2317750"/>
          <p14:tracePt t="8362" x="2540000" y="2286000"/>
          <p14:tracePt t="8379" x="2508250" y="2254250"/>
          <p14:tracePt t="8396" x="2470150" y="2219325"/>
          <p14:tracePt t="8412" x="2435225" y="2171700"/>
          <p14:tracePt t="8429" x="2409825" y="2124075"/>
          <p14:tracePt t="8445" x="2359025" y="2038350"/>
          <p14:tracePt t="8462" x="2314575" y="1968500"/>
          <p14:tracePt t="8479" x="2270125" y="1917700"/>
          <p14:tracePt t="8495" x="2190750" y="1844675"/>
          <p14:tracePt t="8512" x="2120900" y="1800225"/>
          <p14:tracePt t="8530" x="2012950" y="1746250"/>
          <p14:tracePt t="8546" x="1955800" y="1717675"/>
          <p14:tracePt t="8562" x="1898650" y="1682750"/>
          <p14:tracePt t="8579" x="1851025" y="1654175"/>
          <p14:tracePt t="8595" x="1765300" y="1606550"/>
          <p14:tracePt t="8612" x="1727200" y="1577975"/>
          <p14:tracePt t="8629" x="1679575" y="1546225"/>
          <p14:tracePt t="8645" x="1631950" y="1527175"/>
          <p14:tracePt t="8662" x="1600200" y="1514475"/>
          <p14:tracePt t="8679" x="1581150" y="1498600"/>
          <p14:tracePt t="8695" x="1562100" y="1492250"/>
          <p14:tracePt t="8712" x="1552575" y="1482725"/>
          <p14:tracePt t="8730" x="1536700" y="1466850"/>
          <p14:tracePt t="8746" x="1527175" y="1457325"/>
          <p14:tracePt t="8762" x="1511300" y="1441450"/>
          <p14:tracePt t="8780" x="1495425" y="1425575"/>
          <p14:tracePt t="8796" x="1492250" y="1416050"/>
          <p14:tracePt t="8812" x="1485900" y="1416050"/>
          <p14:tracePt t="8829" x="1473200" y="1406525"/>
          <p14:tracePt t="8845" x="1457325" y="1390650"/>
          <p14:tracePt t="8862" x="1447800" y="1381125"/>
          <p14:tracePt t="8879" x="1403350" y="1358900"/>
          <p14:tracePt t="8896" x="1381125" y="1333500"/>
          <p14:tracePt t="8912" x="1371600" y="1323975"/>
          <p14:tracePt t="8929" x="1355725" y="1308100"/>
          <p14:tracePt t="8945" x="1339850" y="1298575"/>
          <p14:tracePt t="8962" x="1317625" y="1279525"/>
          <p14:tracePt t="8979" x="1276350" y="1263650"/>
          <p14:tracePt t="8995" x="1250950" y="1238250"/>
          <p14:tracePt t="9012" x="1219200" y="1219200"/>
          <p14:tracePt t="9030" x="1184275" y="1196975"/>
          <p14:tracePt t="9046" x="1152525" y="1184275"/>
          <p14:tracePt t="9063" x="1130300" y="1165225"/>
          <p14:tracePt t="9079" x="1089025" y="1158875"/>
          <p14:tracePt t="9095" x="1066800" y="1155700"/>
          <p14:tracePt t="9112" x="1041400" y="1155700"/>
          <p14:tracePt t="9129" x="1028700" y="1155700"/>
          <p14:tracePt t="9145" x="1019175" y="1155700"/>
          <p14:tracePt t="9162" x="1009650" y="1155700"/>
          <p14:tracePt t="9179" x="987425" y="1155700"/>
          <p14:tracePt t="9199" x="977900" y="1155700"/>
          <p14:tracePt t="9212" x="968375" y="1155700"/>
          <p14:tracePt t="9229" x="936625" y="1155700"/>
          <p14:tracePt t="9245" x="914400" y="1155700"/>
          <p14:tracePt t="9262" x="885825" y="1155700"/>
          <p14:tracePt t="9279" x="857250" y="1155700"/>
          <p14:tracePt t="9295" x="847725" y="1155700"/>
          <p14:tracePt t="9312" x="835025" y="1155700"/>
          <p14:tracePt t="9329" x="819150" y="1155700"/>
          <p14:tracePt t="9346" x="809625" y="1162050"/>
          <p14:tracePt t="9362" x="800100" y="1171575"/>
          <p14:tracePt t="9379" x="793750" y="1181100"/>
          <p14:tracePt t="9650" x="739775" y="1181100"/>
          <p14:tracePt t="9658" x="673100" y="1181100"/>
          <p14:tracePt t="9665" x="603250" y="1181100"/>
          <p14:tracePt t="9679" x="498475" y="1181100"/>
          <p14:tracePt t="9695" x="393700" y="1181100"/>
          <p14:tracePt t="9712" x="349250" y="1181100"/>
          <p14:tracePt t="9745" x="285750" y="1190625"/>
          <p14:tracePt t="9779" x="244475" y="1203325"/>
          <p14:tracePt t="9795" x="222250" y="1203325"/>
          <p14:tracePt t="9812" x="212725" y="1206500"/>
          <p14:tracePt t="9828" x="196850" y="1206500"/>
          <p14:tracePt t="9845" x="187325" y="1206500"/>
          <p14:tracePt t="9862" x="174625" y="1206500"/>
          <p14:tracePt t="9879" x="158750" y="1212850"/>
          <p14:tracePt t="9912" x="149225" y="1216025"/>
          <p14:tracePt t="9928" x="133350" y="1238250"/>
          <p14:tracePt t="9945" x="117475" y="1247775"/>
          <p14:tracePt t="9962" x="107950" y="1257300"/>
          <p14:tracePt t="9979" x="104775" y="1282700"/>
          <p14:tracePt t="9995" x="104775" y="1304925"/>
          <p14:tracePt t="10012" x="104775" y="1327150"/>
          <p14:tracePt t="10029" x="104775" y="1374775"/>
          <p14:tracePt t="10046" x="98425" y="1419225"/>
          <p14:tracePt t="10062" x="85725" y="1466850"/>
          <p14:tracePt t="10079" x="57150" y="1568450"/>
          <p14:tracePt t="10096" x="57150" y="1651000"/>
          <p14:tracePt t="10112" x="57150" y="1743075"/>
          <p14:tracePt t="10129" x="85725" y="1889125"/>
          <p14:tracePt t="10145" x="101600" y="1997075"/>
          <p14:tracePt t="10162" x="117475" y="2092325"/>
          <p14:tracePt t="10179" x="139700" y="2212975"/>
          <p14:tracePt t="10195" x="165100" y="2324100"/>
          <p14:tracePt t="10212" x="190500" y="2441575"/>
          <p14:tracePt t="10228" x="215900" y="2597150"/>
          <p14:tracePt t="10245" x="257175" y="2686050"/>
          <p14:tracePt t="10262" x="288925" y="2784475"/>
          <p14:tracePt t="10279" x="346075" y="2924175"/>
          <p14:tracePt t="10296" x="358775" y="2978150"/>
          <p14:tracePt t="10312" x="371475" y="3032125"/>
          <p14:tracePt t="10328" x="396875" y="3098800"/>
          <p14:tracePt t="10345" x="409575" y="3143250"/>
          <p14:tracePt t="10362" x="422275" y="3171825"/>
          <p14:tracePt t="10379" x="441325" y="3238500"/>
          <p14:tracePt t="10396" x="463550" y="3282950"/>
          <p14:tracePt t="10412" x="473075" y="3314700"/>
          <p14:tracePt t="10429" x="492125" y="3355975"/>
          <p14:tracePt t="10446" x="498475" y="3394075"/>
          <p14:tracePt t="10462" x="517525" y="3438525"/>
          <p14:tracePt t="10478" x="536575" y="3489325"/>
          <p14:tracePt t="10495" x="549275" y="3533775"/>
          <p14:tracePt t="10512" x="561975" y="3587750"/>
          <p14:tracePt t="10529" x="590550" y="3654425"/>
          <p14:tracePt t="10545" x="603250" y="3698875"/>
          <p14:tracePt t="10562" x="615950" y="3727450"/>
          <p14:tracePt t="10579" x="647700" y="3794125"/>
          <p14:tracePt t="10595" x="676275" y="3848100"/>
          <p14:tracePt t="10612" x="704850" y="3914775"/>
          <p14:tracePt t="10629" x="781050" y="4016375"/>
          <p14:tracePt t="10645" x="819150" y="4086225"/>
          <p14:tracePt t="10662" x="854075" y="4143375"/>
          <p14:tracePt t="10678" x="898525" y="4238625"/>
          <p14:tracePt t="10695" x="936625" y="4305300"/>
          <p14:tracePt t="10712" x="974725" y="4375150"/>
          <p14:tracePt t="10729" x="1057275" y="4505325"/>
          <p14:tracePt t="10745" x="1114425" y="4587875"/>
          <p14:tracePt t="10762" x="1177925" y="4660900"/>
          <p14:tracePt t="10779" x="1257300" y="4781550"/>
          <p14:tracePt t="10795" x="1292225" y="4819650"/>
          <p14:tracePt t="10812" x="1323975" y="4860925"/>
          <p14:tracePt t="10829" x="1362075" y="4902200"/>
          <p14:tracePt t="10846" x="1390650" y="4927600"/>
          <p14:tracePt t="10862" x="1422400" y="4953000"/>
          <p14:tracePt t="10878" x="1482725" y="5006975"/>
          <p14:tracePt t="10895" x="1536700" y="5057775"/>
          <p14:tracePt t="10912" x="1568450" y="5083175"/>
          <p14:tracePt t="10928" x="1619250" y="5127625"/>
          <p14:tracePt t="10945" x="1644650" y="5153025"/>
          <p14:tracePt t="10962" x="1682750" y="5181600"/>
          <p14:tracePt t="10979" x="1749425" y="5213350"/>
          <p14:tracePt t="10995" x="1806575" y="5248275"/>
          <p14:tracePt t="11012" x="1873250" y="5276850"/>
          <p14:tracePt t="11029" x="1939925" y="5324475"/>
          <p14:tracePt t="11045" x="1987550" y="5349875"/>
          <p14:tracePt t="11062" x="2035175" y="5384800"/>
          <p14:tracePt t="11079" x="2101850" y="5410200"/>
          <p14:tracePt t="11095" x="2139950" y="5422900"/>
          <p14:tracePt t="11113" x="2200275" y="5435600"/>
          <p14:tracePt t="11129" x="2238375" y="5435600"/>
          <p14:tracePt t="11145" x="2282825" y="5435600"/>
          <p14:tracePt t="11163" x="2336800" y="5435600"/>
          <p14:tracePt t="11179" x="2359025" y="5426075"/>
          <p14:tracePt t="11195" x="2390775" y="5416550"/>
          <p14:tracePt t="11212" x="2400300" y="5403850"/>
          <p14:tracePt t="11215" x="2413000" y="5394325"/>
          <p14:tracePt t="11229" x="2425700" y="5349875"/>
          <p14:tracePt t="11245" x="2444750" y="5283200"/>
          <p14:tracePt t="11262" x="2451100" y="5187950"/>
          <p14:tracePt t="11278" x="2451100" y="5127625"/>
          <p14:tracePt t="11295" x="2451100" y="5067300"/>
          <p14:tracePt t="11312" x="2447925" y="4927600"/>
          <p14:tracePt t="11328" x="2422525" y="4797425"/>
          <p14:tracePt t="11345" x="2403475" y="4670425"/>
          <p14:tracePt t="11363" x="2378075" y="4416425"/>
          <p14:tracePt t="11379" x="2359025" y="4276725"/>
          <p14:tracePt t="11395" x="2349500" y="4137025"/>
          <p14:tracePt t="11412" x="2349500" y="3930650"/>
          <p14:tracePt t="11428" x="2349500" y="3848100"/>
          <p14:tracePt t="11445" x="2349500" y="3778250"/>
          <p14:tracePt t="11462" x="2317750" y="3632200"/>
          <p14:tracePt t="11479" x="2301875" y="3514725"/>
          <p14:tracePt t="11495" x="2266950" y="3394075"/>
          <p14:tracePt t="11512" x="2206625" y="3232150"/>
          <p14:tracePt t="11528" x="2190750" y="3127375"/>
          <p14:tracePt t="11545" x="2168525" y="3028950"/>
          <p14:tracePt t="11562" x="2152650" y="2908300"/>
          <p14:tracePt t="11578" x="2136775" y="2822575"/>
          <p14:tracePt t="11595" x="2120900" y="2692400"/>
          <p14:tracePt t="11613" x="2070100" y="2511425"/>
          <p14:tracePt t="11629" x="2016125" y="2390775"/>
          <p14:tracePt t="11646" x="1955800" y="2266950"/>
          <p14:tracePt t="11662" x="1870075" y="2124075"/>
          <p14:tracePt t="11678" x="1816100" y="2054225"/>
          <p14:tracePt t="11695" x="1774825" y="2003425"/>
          <p14:tracePt t="11712" x="1666875" y="1889125"/>
          <p14:tracePt t="11728" x="1590675" y="1797050"/>
          <p14:tracePt t="11745" x="1533525" y="1704975"/>
          <p14:tracePt t="11762" x="1422400" y="1558925"/>
          <p14:tracePt t="11779" x="1352550" y="1435100"/>
          <p14:tracePt t="11796" x="1289050" y="1311275"/>
          <p14:tracePt t="11812" x="1209675" y="1190625"/>
          <p14:tracePt t="11828" x="1165225" y="1130300"/>
          <p14:tracePt t="11845" x="1130300" y="1092200"/>
          <p14:tracePt t="11862" x="1057275" y="1009650"/>
          <p14:tracePt t="11879" x="1003300" y="949325"/>
          <p14:tracePt t="11895" x="962025" y="898525"/>
          <p14:tracePt t="11912" x="901700" y="844550"/>
          <p14:tracePt t="11929" x="869950" y="831850"/>
          <p14:tracePt t="11945" x="860425" y="822325"/>
          <p14:tracePt t="11962" x="844550" y="815975"/>
          <p14:tracePt t="11978" x="831850" y="815975"/>
          <p14:tracePt t="11995" x="822325" y="815975"/>
          <p14:tracePt t="12012" x="806450" y="815975"/>
          <p14:tracePt t="12028" x="796925" y="815975"/>
          <p14:tracePt t="12045" x="781050" y="825500"/>
          <p14:tracePt t="12062" x="765175" y="838200"/>
          <p14:tracePt t="12078" x="755650" y="860425"/>
          <p14:tracePt t="12095" x="742950" y="882650"/>
          <p14:tracePt t="12111" x="739775" y="933450"/>
          <p14:tracePt t="12128" x="727075" y="962025"/>
          <p14:tracePt t="12145" x="711200" y="1025525"/>
          <p14:tracePt t="12162" x="704850" y="1133475"/>
          <p14:tracePt t="12178" x="704850" y="1190625"/>
          <p14:tracePt t="12195" x="704850" y="1235075"/>
          <p14:tracePt t="12211" x="708025" y="1263650"/>
          <p14:tracePt t="12597" x="663575" y="1270000"/>
          <p14:tracePt t="12605" x="612775" y="1285875"/>
          <p14:tracePt t="12616" x="577850" y="1295400"/>
          <p14:tracePt t="12633" x="517525" y="1333500"/>
          <p14:tracePt t="12649" x="511175" y="1362075"/>
          <p14:tracePt t="12666" x="523875" y="1435100"/>
          <p14:tracePt t="12678" x="622300" y="1543050"/>
          <p14:tracePt t="12712" x="1952625" y="2400300"/>
          <p14:tracePt t="12747" x="4410075" y="3625850"/>
          <p14:tracePt t="12763" x="5381625" y="4086225"/>
          <p14:tracePt t="12780" x="6283325" y="4483100"/>
          <p14:tracePt t="12797" x="7302500" y="4883150"/>
          <p14:tracePt t="12813" x="7826375" y="5070475"/>
          <p14:tracePt t="12830" x="8201025" y="5184775"/>
          <p14:tracePt t="12847" x="8594725" y="5251450"/>
          <p14:tracePt t="12864" x="8743950" y="5260975"/>
          <p14:tracePt t="12879" x="8858250" y="5260975"/>
          <p14:tracePt t="12895" x="8956675" y="5248275"/>
          <p14:tracePt t="12911" x="9051925" y="5203825"/>
          <p14:tracePt t="12928" x="9090025" y="5172075"/>
          <p14:tracePt t="12945" x="9124950" y="5111750"/>
          <p14:tracePt t="13084" x="9124950" y="4362450"/>
          <p14:tracePt t="13091" x="9109075" y="4302125"/>
          <p14:tracePt t="13098" x="9074150" y="4238625"/>
          <p14:tracePt t="13112" x="8988425" y="4070350"/>
          <p14:tracePt t="13128" x="8905875" y="3902075"/>
          <p14:tracePt t="13145" x="8836025" y="3787775"/>
          <p14:tracePt t="13161" x="8677275" y="3565525"/>
          <p14:tracePt t="13178" x="8556625" y="3416300"/>
          <p14:tracePt t="13196" x="8274050" y="3133725"/>
          <p14:tracePt t="13213" x="8016875" y="2851150"/>
          <p14:tracePt t="13230" x="7781925" y="2593975"/>
          <p14:tracePt t="13234" x="7654925" y="2425700"/>
          <p14:tracePt t="13247" x="7496175" y="2238375"/>
          <p14:tracePt t="13267" x="7331075" y="2025650"/>
          <p14:tracePt t="13279" x="7292975" y="1965325"/>
          <p14:tracePt t="13296" x="7153275" y="1793875"/>
          <p14:tracePt t="13312" x="7013575" y="1695450"/>
          <p14:tracePt t="13328" x="6867525" y="1603375"/>
          <p14:tracePt t="13346" x="6591300" y="1419225"/>
          <p14:tracePt t="13362" x="6429375" y="1308100"/>
          <p14:tracePt t="13379" x="6305550" y="1238250"/>
          <p14:tracePt t="13396" x="6169025" y="1187450"/>
          <p14:tracePt t="13412" x="6102350" y="1168400"/>
          <p14:tracePt t="13429" x="6035675" y="1130300"/>
          <p14:tracePt t="13445" x="5921375" y="1089025"/>
          <p14:tracePt t="13461" x="5822950" y="1073150"/>
          <p14:tracePt t="13478" x="5686425" y="1066800"/>
          <p14:tracePt t="13495" x="5486400" y="1066800"/>
          <p14:tracePt t="13511" x="5394325" y="1069975"/>
          <p14:tracePt t="13528" x="5321300" y="1079500"/>
          <p14:tracePt t="13545" x="5235575" y="1108075"/>
          <p14:tracePt t="13562" x="5172075" y="1127125"/>
          <p14:tracePt t="13578" x="5051425" y="1162050"/>
          <p14:tracePt t="13595" x="4699000" y="1241425"/>
          <p14:tracePt t="13611" x="4425950" y="1260475"/>
          <p14:tracePt t="13628" x="4219575" y="1289050"/>
          <p14:tracePt t="13646" x="4029075" y="1323975"/>
          <p14:tracePt t="13661" x="3959225" y="1362075"/>
          <p14:tracePt t="13678" x="3921125" y="1387475"/>
          <p14:tracePt t="13695" x="3895725" y="1431925"/>
          <p14:tracePt t="13712" x="3883025" y="1470025"/>
          <p14:tracePt t="13728" x="3870325" y="1539875"/>
          <p14:tracePt t="13745" x="3870325" y="1679575"/>
          <p14:tracePt t="13761" x="3870325" y="1771650"/>
          <p14:tracePt t="13778" x="3870325" y="1889125"/>
          <p14:tracePt t="13795" x="3892550" y="2098675"/>
          <p14:tracePt t="13811" x="3927475" y="2238375"/>
          <p14:tracePt t="13829" x="3971925" y="2384425"/>
          <p14:tracePt t="13845" x="4000500" y="2603500"/>
          <p14:tracePt t="13861" x="3994150" y="2720975"/>
          <p14:tracePt t="13878" x="3959225" y="2863850"/>
          <p14:tracePt t="13896" x="3908425" y="3032125"/>
          <p14:tracePt t="13911" x="3867150" y="3133725"/>
          <p14:tracePt t="13928" x="3851275" y="3228975"/>
          <p14:tracePt t="13946" x="3841750" y="3346450"/>
          <p14:tracePt t="13962" x="3854450" y="3409950"/>
          <p14:tracePt t="13978" x="3883025" y="3476625"/>
          <p14:tracePt t="13996" x="3911600" y="3559175"/>
          <p14:tracePt t="14011" x="3940175" y="3625850"/>
          <p14:tracePt t="14028" x="3981450" y="3705225"/>
          <p14:tracePt t="14046" x="4025900" y="3822700"/>
          <p14:tracePt t="14062" x="4064000" y="3889375"/>
          <p14:tracePt t="14079" x="4121150" y="3971925"/>
          <p14:tracePt t="14096" x="4229100" y="4086225"/>
          <p14:tracePt t="14112" x="4302125" y="4171950"/>
          <p14:tracePt t="14128" x="4397375" y="4248150"/>
          <p14:tracePt t="14145" x="4537075" y="4330700"/>
          <p14:tracePt t="14161" x="4610100" y="4384675"/>
          <p14:tracePt t="14179" x="4676775" y="4422775"/>
          <p14:tracePt t="14196" x="4775200" y="4476750"/>
          <p14:tracePt t="14212" x="4841875" y="4514850"/>
          <p14:tracePt t="14229" x="4908550" y="4543425"/>
          <p14:tracePt t="14246" x="5013325" y="4572000"/>
          <p14:tracePt t="14262" x="5076825" y="4594225"/>
          <p14:tracePt t="14278" x="5140325" y="4610100"/>
          <p14:tracePt t="14295" x="5232400" y="4629150"/>
          <p14:tracePt t="14312" x="5314950" y="4638675"/>
          <p14:tracePt t="14328" x="5391150" y="4660900"/>
          <p14:tracePt t="14346" x="5514975" y="4683125"/>
          <p14:tracePt t="14361" x="5610225" y="4699000"/>
          <p14:tracePt t="14379" x="5737225" y="4708525"/>
          <p14:tracePt t="14396" x="5873750" y="4740275"/>
          <p14:tracePt t="14411" x="5946775" y="4752975"/>
          <p14:tracePt t="14428" x="6022975" y="4768850"/>
          <p14:tracePt t="14444" x="6156325" y="4791075"/>
          <p14:tracePt t="14461" x="6245225" y="4832350"/>
          <p14:tracePt t="14478" x="6334125" y="4864100"/>
          <p14:tracePt t="14494" x="6515100" y="4943475"/>
          <p14:tracePt t="14512" x="6638925" y="5006975"/>
          <p14:tracePt t="14528" x="6727825" y="5038725"/>
          <p14:tracePt t="14545" x="6835775" y="5092700"/>
          <p14:tracePt t="14561" x="6908800" y="5105400"/>
          <p14:tracePt t="14578" x="6994525" y="5121275"/>
          <p14:tracePt t="14596" x="7099300" y="5159375"/>
          <p14:tracePt t="14612" x="7153275" y="5178425"/>
          <p14:tracePt t="14628" x="7219950" y="5200650"/>
          <p14:tracePt t="14645" x="7286625" y="5226050"/>
          <p14:tracePt t="14662" x="7331075" y="5241925"/>
          <p14:tracePt t="14678" x="7369175" y="5251450"/>
          <p14:tracePt t="14695" x="7400925" y="5257800"/>
          <p14:tracePt t="14711" x="7429500" y="5257800"/>
          <p14:tracePt t="14728" x="7461250" y="5276850"/>
          <p14:tracePt t="14745" x="7524750" y="5289550"/>
          <p14:tracePt t="14761" x="7569200" y="5289550"/>
          <p14:tracePt t="14778" x="7613650" y="5289550"/>
          <p14:tracePt t="14795" x="7673975" y="5289550"/>
          <p14:tracePt t="14811" x="7712075" y="5286375"/>
          <p14:tracePt t="14828" x="7743825" y="5267325"/>
          <p14:tracePt t="14845" x="7778750" y="5238750"/>
          <p14:tracePt t="14862" x="7813675" y="5197475"/>
          <p14:tracePt t="14878" x="7842250" y="5130800"/>
          <p14:tracePt t="14895" x="7893050" y="5035550"/>
          <p14:tracePt t="14912" x="7921625" y="4987925"/>
          <p14:tracePt t="14929" x="7966075" y="4927600"/>
          <p14:tracePt t="14945" x="8045450" y="4816475"/>
          <p14:tracePt t="14961" x="8074025" y="4740275"/>
          <p14:tracePt t="14978" x="8096250" y="4673600"/>
          <p14:tracePt t="14995" x="8102600" y="4603750"/>
          <p14:tracePt t="15012" x="8102600" y="4565650"/>
          <p14:tracePt t="15029" x="8086725" y="4521200"/>
          <p14:tracePt t="15045" x="8067675" y="4451350"/>
          <p14:tracePt t="15061" x="8054975" y="4384675"/>
          <p14:tracePt t="15078" x="8029575" y="4311650"/>
          <p14:tracePt t="15095" x="7975600" y="4159250"/>
          <p14:tracePt t="15111" x="7899400" y="3994150"/>
          <p14:tracePt t="15129" x="7807325" y="3835400"/>
          <p14:tracePt t="15146" x="7689850" y="3635375"/>
          <p14:tracePt t="15162" x="7629525" y="3514725"/>
          <p14:tracePt t="15180" x="7597775" y="3425825"/>
          <p14:tracePt t="15195" x="7569200" y="3333750"/>
          <p14:tracePt t="15211" x="7553325" y="3248025"/>
          <p14:tracePt t="15228" x="7515225" y="3095625"/>
          <p14:tracePt t="15245" x="7426325" y="2889250"/>
          <p14:tracePt t="15261" x="7353300" y="2743200"/>
          <p14:tracePt t="15278" x="7273925" y="2619375"/>
          <p14:tracePt t="15280" x="7248525" y="2578100"/>
          <p14:tracePt t="15295" x="7194550" y="2508250"/>
          <p14:tracePt t="15312" x="7169150" y="2466975"/>
          <p14:tracePt t="15328" x="7127875" y="2419350"/>
          <p14:tracePt t="15345" x="7045325" y="2339975"/>
          <p14:tracePt t="15361" x="6940550" y="2241550"/>
          <p14:tracePt t="15378" x="6813550" y="2143125"/>
          <p14:tracePt t="15395" x="6664325" y="2012950"/>
          <p14:tracePt t="15412" x="6562725" y="1943100"/>
          <p14:tracePt t="15429" x="6429375" y="1860550"/>
          <p14:tracePt t="15445" x="6340475" y="1812925"/>
          <p14:tracePt t="15462" x="6226175" y="1749425"/>
          <p14:tracePt t="15479" x="6042025" y="1673225"/>
          <p14:tracePt t="15495" x="5921375" y="1628775"/>
          <p14:tracePt t="15511" x="5832475" y="1587500"/>
          <p14:tracePt t="15528" x="5768975" y="1574800"/>
          <p14:tracePt t="15545" x="5680075" y="1552575"/>
          <p14:tracePt t="15561" x="5607050" y="1552575"/>
          <p14:tracePt t="15579" x="5473700" y="1520825"/>
          <p14:tracePt t="15595" x="5378450" y="1514475"/>
          <p14:tracePt t="15612" x="5238750" y="1495425"/>
          <p14:tracePt t="15628" x="5121275" y="1479550"/>
          <p14:tracePt t="15644" x="4997450" y="1447800"/>
          <p14:tracePt t="15661" x="4953000" y="1447800"/>
          <p14:tracePt t="15679" x="4905375" y="1447800"/>
          <p14:tracePt t="15694" x="4860925" y="1447800"/>
          <p14:tracePt t="15711" x="4806950" y="1435100"/>
          <p14:tracePt t="15728" x="4721225" y="1428750"/>
          <p14:tracePt t="15744" x="4660900" y="1428750"/>
          <p14:tracePt t="15761" x="4591050" y="1428750"/>
          <p14:tracePt t="15779" x="4498975" y="1431925"/>
          <p14:tracePt t="15795" x="4470400" y="1438275"/>
          <p14:tracePt t="15812" x="4454525" y="1454150"/>
          <p14:tracePt t="15829" x="4438650" y="1470025"/>
          <p14:tracePt t="15846" x="4438650" y="1479550"/>
          <p14:tracePt t="15862" x="4438650" y="1489075"/>
          <p14:tracePt t="15879" x="4438650" y="1508125"/>
          <p14:tracePt t="15894" x="4422775" y="1524000"/>
          <p14:tracePt t="15911" x="4416425" y="1562100"/>
          <p14:tracePt t="15929" x="4410075" y="1625600"/>
          <p14:tracePt t="15945" x="4410075" y="1660525"/>
          <p14:tracePt t="15961" x="4410075" y="1704975"/>
          <p14:tracePt t="15979" x="4413250" y="1774825"/>
          <p14:tracePt t="15995" x="4438650" y="1863725"/>
          <p14:tracePt t="16011" x="4445000" y="1946275"/>
          <p14:tracePt t="16028" x="4445000" y="2073275"/>
          <p14:tracePt t="16044" x="4460875" y="2171700"/>
          <p14:tracePt t="16061" x="4460875" y="2308225"/>
          <p14:tracePt t="16079" x="4486275" y="2463800"/>
          <p14:tracePt t="16095" x="4502150" y="2581275"/>
          <p14:tracePt t="16112" x="4527550" y="2724150"/>
          <p14:tracePt t="16129" x="4552950" y="2889250"/>
          <p14:tracePt t="16145" x="4568825" y="2997200"/>
          <p14:tracePt t="16161" x="4613275" y="3127375"/>
          <p14:tracePt t="16179" x="4648200" y="3327400"/>
          <p14:tracePt t="16194" x="4692650" y="3460750"/>
          <p14:tracePt t="16211" x="4727575" y="3603625"/>
          <p14:tracePt t="16229" x="4784725" y="3740150"/>
          <p14:tracePt t="16245" x="4816475" y="3819525"/>
          <p14:tracePt t="16262" x="4829175" y="3876675"/>
          <p14:tracePt t="16278" x="4870450" y="3940175"/>
          <p14:tracePt t="16294" x="4895850" y="3987800"/>
          <p14:tracePt t="16311" x="4924425" y="4044950"/>
          <p14:tracePt t="16329" x="4953000" y="4108450"/>
          <p14:tracePt t="16344" x="4987925" y="4165600"/>
          <p14:tracePt t="16361" x="5016500" y="4225925"/>
          <p14:tracePt t="16379" x="5076825" y="4292600"/>
          <p14:tracePt t="16395" x="5108575" y="4324350"/>
          <p14:tracePt t="16411" x="5140325" y="4349750"/>
          <p14:tracePt t="16428" x="5181600" y="4368800"/>
          <p14:tracePt t="16445" x="5207000" y="4394200"/>
          <p14:tracePt t="16461" x="5232400" y="4416425"/>
          <p14:tracePt t="16478" x="5276850" y="4460875"/>
          <p14:tracePt t="16495" x="5308600" y="4486275"/>
          <p14:tracePt t="16511" x="5334000" y="4518025"/>
          <p14:tracePt t="16528" x="5362575" y="4552950"/>
          <p14:tracePt t="16545" x="5387975" y="4584700"/>
          <p14:tracePt t="16561" x="5403850" y="4600575"/>
          <p14:tracePt t="16578" x="5438775" y="4625975"/>
          <p14:tracePt t="16594" x="5454650" y="4635500"/>
          <p14:tracePt t="16611" x="5464175" y="4645025"/>
          <p14:tracePt t="16629" x="5486400" y="4660900"/>
          <p14:tracePt t="16645" x="5489575" y="4664075"/>
          <p14:tracePt t="17107" x="5378450" y="4645025"/>
          <p14:tracePt t="17114" x="5130800" y="4603750"/>
          <p14:tracePt t="17128" x="4587875" y="4502150"/>
          <p14:tracePt t="17149" x="3873500" y="4394200"/>
          <p14:tracePt t="17167" x="3552825" y="4371975"/>
          <p14:tracePt t="17179" x="3336925" y="4352925"/>
          <p14:tracePt t="17211" x="2879725" y="4305300"/>
          <p14:tracePt t="17246" x="2317750" y="4248150"/>
          <p14:tracePt t="17263" x="2022475" y="4238625"/>
          <p14:tracePt t="17279" x="1863725" y="4238625"/>
          <p14:tracePt t="17294" x="1746250" y="4238625"/>
          <p14:tracePt t="17311" x="1663700" y="4238625"/>
          <p14:tracePt t="17315" x="1619250" y="4238625"/>
          <p14:tracePt t="17328" x="1555750" y="4225925"/>
          <p14:tracePt t="17345" x="1479550" y="4203700"/>
          <p14:tracePt t="17361" x="1400175" y="4171950"/>
          <p14:tracePt t="17378" x="1282700" y="4117975"/>
          <p14:tracePt t="17395" x="1216025" y="4086225"/>
          <p14:tracePt t="17411" x="1158875" y="4051300"/>
          <p14:tracePt t="17428" x="1089025" y="3981450"/>
          <p14:tracePt t="17444" x="1060450" y="3933825"/>
          <p14:tracePt t="17461" x="1022350" y="3844925"/>
          <p14:tracePt t="17478" x="939800" y="3651250"/>
          <p14:tracePt t="17494" x="866775" y="3492500"/>
          <p14:tracePt t="17511" x="784225" y="3346450"/>
          <p14:tracePt t="17528" x="692150" y="3194050"/>
          <p14:tracePt t="17544" x="644525" y="3124200"/>
          <p14:tracePt t="17561" x="631825" y="3092450"/>
          <p14:tracePt t="17578" x="625475" y="3051175"/>
          <p14:tracePt t="17594" x="625475" y="3041650"/>
          <p14:tracePt t="17611" x="625475" y="3025775"/>
          <p14:tracePt t="17628" x="625475" y="2994025"/>
          <p14:tracePt t="17644" x="625475" y="2971800"/>
          <p14:tracePt t="17661" x="625475" y="2943225"/>
          <p14:tracePt t="17678" x="625475" y="2908300"/>
          <p14:tracePt t="17694" x="625475" y="2867025"/>
          <p14:tracePt t="17711" x="628650" y="2813050"/>
          <p14:tracePt t="17728" x="650875" y="2711450"/>
          <p14:tracePt t="17744" x="657225" y="2647950"/>
          <p14:tracePt t="17761" x="657225" y="2581275"/>
          <p14:tracePt t="17778" x="657225" y="2501900"/>
          <p14:tracePt t="17795" x="657225" y="2457450"/>
          <p14:tracePt t="17811" x="657225" y="2422525"/>
          <p14:tracePt t="17813" x="657225" y="2409825"/>
          <p14:tracePt t="17828" x="669925" y="2387600"/>
          <p14:tracePt t="17844" x="688975" y="2355850"/>
          <p14:tracePt t="17861" x="701675" y="2324100"/>
          <p14:tracePt t="17878" x="701675" y="2254250"/>
          <p14:tracePt t="17894" x="692150" y="2203450"/>
          <p14:tracePt t="17911" x="669925" y="2136775"/>
          <p14:tracePt t="17928" x="650875" y="2066925"/>
          <p14:tracePt t="17944" x="644525" y="2035175"/>
          <p14:tracePt t="17961" x="644525" y="2025650"/>
          <p14:tracePt t="18378" x="644525" y="2009775"/>
          <p14:tracePt t="18385" x="650875" y="1990725"/>
          <p14:tracePt t="18395" x="660400" y="1965325"/>
          <p14:tracePt t="18412" x="676275" y="1920875"/>
          <p14:tracePt t="18445" x="704850" y="1889125"/>
          <p14:tracePt t="18478" x="717550" y="1879600"/>
          <p14:tracePt t="18494" x="727075" y="1879600"/>
          <p14:tracePt t="18541" x="727075" y="1873250"/>
          <p14:tracePt t="18548" x="727075" y="1866900"/>
          <p14:tracePt t="18562" x="727075" y="1854200"/>
          <p14:tracePt t="18606" x="727075" y="1847850"/>
          <p14:tracePt t="18641" x="727075" y="1844675"/>
          <p14:tracePt t="18649" x="727075" y="1838325"/>
          <p14:tracePt t="18662" x="727075" y="1828800"/>
          <p14:tracePt t="18678" x="727075" y="1812925"/>
          <p14:tracePt t="18694" x="727075" y="1784350"/>
          <p14:tracePt t="18711" x="727075" y="1758950"/>
          <p14:tracePt t="18728" x="727075" y="1736725"/>
          <p14:tracePt t="18745" x="727075" y="1727200"/>
          <p14:tracePt t="18761" x="727075" y="1717675"/>
          <p14:tracePt t="18797" x="720725" y="1711325"/>
          <p14:tracePt t="18812" x="711200" y="1711325"/>
          <p14:tracePt t="18828" x="701675" y="1708150"/>
          <p14:tracePt t="18844" x="685800" y="1708150"/>
          <p14:tracePt t="18862" x="682625" y="1708150"/>
          <p14:tracePt t="19141" x="695325" y="1708150"/>
          <p14:tracePt t="19148" x="714375" y="1720850"/>
          <p14:tracePt t="19161" x="790575" y="1758950"/>
          <p14:tracePt t="19177" x="927100" y="1851025"/>
          <p14:tracePt t="19194" x="1130300" y="1978025"/>
          <p14:tracePt t="19211" x="1568450" y="2317750"/>
          <p14:tracePt t="19228" x="1949450" y="2587625"/>
          <p14:tracePt t="19247" x="2667000" y="3171825"/>
          <p14:tracePt t="19262" x="3206750" y="3559175"/>
          <p14:tracePt t="19280" x="3702050" y="3917950"/>
          <p14:tracePt t="19296" x="4314825" y="4349750"/>
          <p14:tracePt t="19312" x="4689475" y="4603750"/>
          <p14:tracePt t="19329" x="4895850" y="4746625"/>
          <p14:tracePt t="19345" x="5029200" y="4829175"/>
          <p14:tracePt t="19349" x="5092700" y="4864100"/>
          <p14:tracePt t="19363" x="5149850" y="4892675"/>
          <p14:tracePt t="19378" x="5181600" y="4911725"/>
          <p14:tracePt t="19394" x="5197475" y="4927600"/>
          <p14:tracePt t="19411" x="5203825" y="4933950"/>
          <p14:tracePt t="19447" x="5203825" y="4930775"/>
          <p14:tracePt t="19461" x="5203825" y="4914900"/>
          <p14:tracePt t="19477" x="5203825" y="4902200"/>
          <p14:tracePt t="19495" x="5200650" y="4870450"/>
          <p14:tracePt t="19511" x="5175250" y="4806950"/>
          <p14:tracePt t="19528" x="5162550" y="4762500"/>
          <p14:tracePt t="19544" x="5149850" y="4718050"/>
          <p14:tracePt t="19561" x="5130800" y="4660900"/>
          <p14:tracePt t="19577" x="5111750" y="4622800"/>
          <p14:tracePt t="19594" x="5095875" y="4559300"/>
          <p14:tracePt t="19611" x="5067300" y="4448175"/>
          <p14:tracePt t="19627" x="5045075" y="4381500"/>
          <p14:tracePt t="19644" x="5032375" y="4337050"/>
          <p14:tracePt t="19661" x="5013325" y="4273550"/>
          <p14:tracePt t="19678" x="5000625" y="4225925"/>
          <p14:tracePt t="19695" x="4972050" y="4171950"/>
          <p14:tracePt t="19711" x="4927600" y="4067175"/>
          <p14:tracePt t="19727" x="4870450" y="3994150"/>
          <p14:tracePt t="19744" x="4845050" y="3949700"/>
          <p14:tracePt t="19761" x="4806950" y="3917950"/>
          <p14:tracePt t="19778" x="4797425" y="3908425"/>
          <p14:tracePt t="19795" x="4787900" y="3898900"/>
          <p14:tracePt t="19812" x="4768850" y="3898900"/>
          <p14:tracePt t="19844" x="4762500" y="3898900"/>
          <p14:tracePt t="19861" x="4759325" y="3892550"/>
          <p14:tracePt t="19877" x="4749800" y="3889375"/>
          <p14:tracePt t="19894" x="4740275" y="3889375"/>
          <p14:tracePt t="19911" x="4718050" y="3873500"/>
          <p14:tracePt t="19927" x="4718050" y="3863975"/>
          <p14:tracePt t="19944" x="4718050" y="3835400"/>
          <p14:tracePt t="19961" x="4749800" y="3762375"/>
          <p14:tracePt t="19977" x="4797425" y="3692525"/>
          <p14:tracePt t="19994" x="4851400" y="3619500"/>
          <p14:tracePt t="20011" x="4956175" y="3454400"/>
          <p14:tracePt t="20027" x="5016500" y="3330575"/>
          <p14:tracePt t="20045" x="5057775" y="3251200"/>
          <p14:tracePt t="20061" x="5105400" y="3175000"/>
          <p14:tracePt t="20078" x="5140325" y="3127375"/>
          <p14:tracePt t="20095" x="5165725" y="3079750"/>
          <p14:tracePt t="20111" x="5216525" y="3003550"/>
          <p14:tracePt t="20127" x="5235575" y="2936875"/>
          <p14:tracePt t="20145" x="5248275" y="2901950"/>
          <p14:tracePt t="20161" x="5248275" y="2860675"/>
          <p14:tracePt t="20178" x="5248275" y="2851150"/>
          <p14:tracePt t="20195" x="5248275" y="2841625"/>
          <p14:tracePt t="20297" x="5241925" y="2841625"/>
          <p14:tracePt t="20304" x="5238750" y="2841625"/>
          <p14:tracePt t="20311" x="5232400" y="2841625"/>
          <p14:tracePt t="20327" x="5222875" y="2841625"/>
          <p14:tracePt t="20344" x="5194300" y="2835275"/>
          <p14:tracePt t="20347" x="5175250" y="2822575"/>
          <p14:tracePt t="20361" x="5124450" y="2809875"/>
          <p14:tracePt t="20377" x="5076825" y="2781300"/>
          <p14:tracePt t="20394" x="5035550" y="2740025"/>
          <p14:tracePt t="20411" x="4956175" y="2628900"/>
          <p14:tracePt t="20428" x="4911725" y="2562225"/>
          <p14:tracePt t="20446" x="4876800" y="2495550"/>
          <p14:tracePt t="20462" x="4857750" y="2457450"/>
          <p14:tracePt t="20478" x="4845050" y="2435225"/>
          <p14:tracePt t="20495" x="4841875" y="2419350"/>
          <p14:tracePt t="20511" x="4835525" y="2403475"/>
          <p14:tracePt t="20544" x="4835525" y="2400300"/>
          <p14:tracePt t="20618" x="4832350" y="2400300"/>
          <p14:tracePt t="20624" x="4826000" y="2400300"/>
          <p14:tracePt t="20631" x="4822825" y="2400300"/>
          <p14:tracePt t="20645" x="4781550" y="2400300"/>
          <p14:tracePt t="20661" x="4676775" y="2384425"/>
          <p14:tracePt t="20678" x="4540250" y="2384425"/>
          <p14:tracePt t="20695" x="4254500" y="2384425"/>
          <p14:tracePt t="20711" x="4073525" y="2384425"/>
          <p14:tracePt t="20728" x="3771900" y="2371725"/>
          <p14:tracePt t="20745" x="3222625" y="2346325"/>
          <p14:tracePt t="20762" x="2914650" y="2301875"/>
          <p14:tracePt t="20779" x="2517775" y="2254250"/>
          <p14:tracePt t="20795" x="2206625" y="2187575"/>
          <p14:tracePt t="20811" x="2019300" y="2149475"/>
          <p14:tracePt t="20827" x="1914525" y="2133600"/>
          <p14:tracePt t="20845" x="1851025" y="2120900"/>
          <p14:tracePt t="20861" x="1803400" y="2101850"/>
          <p14:tracePt t="20877" x="1758950" y="2089150"/>
          <p14:tracePt t="20894" x="1651000" y="2073275"/>
          <p14:tracePt t="20910" x="1590675" y="2066925"/>
          <p14:tracePt t="21282" x="1511300" y="1968500"/>
          <p14:tracePt t="21289" x="1428750" y="1866900"/>
          <p14:tracePt t="21295" x="1349375" y="1765300"/>
          <p14:tracePt t="21311" x="1228725" y="1625600"/>
          <p14:tracePt t="21327" x="1098550" y="1489075"/>
          <p14:tracePt t="21352" x="939800" y="1317625"/>
          <p14:tracePt t="21381" x="841375" y="1257300"/>
          <p14:tracePt t="21410" x="774700" y="1225550"/>
          <p14:tracePt t="21427" x="758825" y="1219200"/>
          <p14:tracePt t="21444" x="736600" y="1216025"/>
          <p14:tracePt t="21461" x="727075" y="1216025"/>
          <p14:tracePt t="21477" x="717550" y="1216025"/>
          <p14:tracePt t="21494" x="711200" y="1216025"/>
          <p14:tracePt t="21528" x="701675" y="1216025"/>
          <p14:tracePt t="21544" x="682625" y="1216025"/>
          <p14:tracePt t="21562" x="673100" y="1216025"/>
          <p14:tracePt t="21577" x="663575" y="1216025"/>
          <p14:tracePt t="21594" x="644525" y="1216025"/>
          <p14:tracePt t="21702" x="650875" y="1216025"/>
          <p14:tracePt t="21710" x="657225" y="1216025"/>
          <p14:tracePt t="21717" x="660400" y="1216025"/>
          <p14:tracePt t="21727" x="666750" y="1216025"/>
          <p14:tracePt t="21744" x="704850" y="1216025"/>
          <p14:tracePt t="21760" x="727075" y="1216025"/>
          <p14:tracePt t="21777" x="742950" y="1216025"/>
          <p14:tracePt t="21794" x="762000" y="1216025"/>
          <p14:tracePt t="21811" x="768350" y="1216025"/>
          <p14:tracePt t="21845" x="777875" y="1216025"/>
          <p14:tracePt t="21861" x="787400" y="1216025"/>
          <p14:tracePt t="21877" x="822325" y="1216025"/>
          <p14:tracePt t="21894" x="895350" y="1231900"/>
          <p14:tracePt t="21910" x="917575" y="1238250"/>
          <p14:tracePt t="21927" x="927100" y="1241425"/>
          <p14:tracePt t="21944" x="942975" y="1241425"/>
          <p14:tracePt t="22252" x="939800" y="1257300"/>
          <p14:tracePt t="22259" x="933450" y="1270000"/>
          <p14:tracePt t="22266" x="920750" y="1282700"/>
          <p14:tracePt t="22278" x="917575" y="1295400"/>
          <p14:tracePt t="22294" x="904875" y="1358900"/>
          <p14:tracePt t="22310" x="895350" y="1403350"/>
          <p14:tracePt t="22327" x="882650" y="1466850"/>
          <p14:tracePt t="22344" x="863600" y="1555750"/>
          <p14:tracePt t="22361" x="835025" y="1603375"/>
          <p14:tracePt t="22365" x="828675" y="1622425"/>
          <p14:tracePt t="22378" x="822325" y="1647825"/>
          <p14:tracePt t="22398" x="803275" y="1682750"/>
          <p14:tracePt t="22411" x="800100" y="1714500"/>
          <p14:tracePt t="22427" x="800100" y="1724025"/>
          <p14:tracePt t="22444" x="800100" y="1736725"/>
          <p14:tracePt t="22460" x="800100" y="1746250"/>
          <p14:tracePt t="22477" x="800100" y="1752600"/>
          <p14:tracePt t="22494" x="787400" y="1752600"/>
          <p14:tracePt t="22510" x="784225" y="1752600"/>
          <p14:tracePt t="22566" x="777875" y="1752600"/>
          <p14:tracePt t="22572" x="774700" y="1752600"/>
          <p14:tracePt t="22579" x="768350" y="1752600"/>
          <p14:tracePt t="22594" x="758825" y="1752600"/>
          <p14:tracePt t="22610" x="749300" y="1752600"/>
          <p14:tracePt t="22627" x="733425" y="1752600"/>
          <p14:tracePt t="22644" x="720725" y="1752600"/>
          <p14:tracePt t="22660" x="711200" y="1752600"/>
          <p14:tracePt t="22677" x="704850" y="1752600"/>
          <p14:tracePt t="23265" x="682625" y="1758950"/>
          <p14:tracePt t="23272" x="654050" y="1765300"/>
          <p14:tracePt t="23279" x="628650" y="1771650"/>
          <p14:tracePt t="23294" x="600075" y="1771650"/>
          <p14:tracePt t="23311" x="571500" y="1771650"/>
          <p14:tracePt t="23328" x="555625" y="1771650"/>
          <p14:tracePt t="23361" x="530225" y="1771650"/>
          <p14:tracePt t="23363" x="527050" y="1771650"/>
          <p14:tracePt t="23394" x="508000" y="1771650"/>
          <p14:tracePt t="23410" x="495300" y="1771650"/>
          <p14:tracePt t="23428" x="476250" y="1771650"/>
          <p14:tracePt t="23444" x="466725" y="1771650"/>
          <p14:tracePt t="23461" x="463550" y="1771650"/>
          <p14:tracePt t="23478" x="447675" y="1771650"/>
          <p14:tracePt t="23494" x="431800" y="1771650"/>
          <p14:tracePt t="23511" x="422275" y="1768475"/>
          <p14:tracePt t="23528" x="406400" y="1758950"/>
          <p14:tracePt t="23544" x="396875" y="1758950"/>
          <p14:tracePt t="23561" x="387350" y="1758950"/>
          <p14:tracePt t="23578" x="368300" y="1758950"/>
          <p14:tracePt t="23594" x="358775" y="1755775"/>
          <p14:tracePt t="23611" x="349250" y="1755775"/>
          <p14:tracePt t="23628" x="327025" y="1755775"/>
          <p14:tracePt t="23644" x="317500" y="1755775"/>
          <p14:tracePt t="23661" x="307975" y="1746250"/>
          <p14:tracePt t="23678" x="307975" y="1739900"/>
          <p14:tracePt t="23710" x="314325" y="1739900"/>
          <p14:tracePt t="24678" x="333375" y="1730375"/>
          <p14:tracePt t="24686" x="342900" y="1724025"/>
          <p14:tracePt t="24694" x="355600" y="1717675"/>
          <p14:tracePt t="24711" x="387350" y="1711325"/>
          <p14:tracePt t="24728" x="406400" y="1704975"/>
          <p14:tracePt t="24744" x="415925" y="1704975"/>
          <p14:tracePt t="24777" x="447675" y="1695450"/>
          <p14:tracePt t="24810" x="492125" y="1692275"/>
          <p14:tracePt t="24827" x="555625" y="1673225"/>
          <p14:tracePt t="24844" x="584200" y="1666875"/>
          <p14:tracePt t="24860" x="615950" y="1660525"/>
          <p14:tracePt t="24877" x="635000" y="1644650"/>
          <p14:tracePt t="24894" x="644525" y="1635125"/>
          <p14:tracePt t="24910" x="660400" y="1619250"/>
          <p14:tracePt t="24913" x="666750" y="1616075"/>
          <p14:tracePt t="24927" x="676275" y="1603375"/>
          <p14:tracePt t="24944" x="698500" y="1593850"/>
          <p14:tracePt t="24960" x="730250" y="1581150"/>
          <p14:tracePt t="24977" x="752475" y="1558925"/>
          <p14:tracePt t="24994" x="768350" y="1549400"/>
          <p14:tracePt t="25011" x="777875" y="1539875"/>
          <p14:tracePt t="25028" x="790575" y="1517650"/>
          <p14:tracePt t="25044" x="796925" y="1508125"/>
          <p14:tracePt t="25060" x="796925" y="1498600"/>
          <p14:tracePt t="25077" x="800100" y="1495425"/>
          <p14:tracePt t="25093" x="815975" y="1495425"/>
          <p14:tracePt t="25127" x="822325" y="1495425"/>
          <p14:tracePt t="25227" x="822325" y="1501775"/>
          <p14:tracePt t="25233" x="822325" y="1504950"/>
          <p14:tracePt t="25243" x="819150" y="1511300"/>
          <p14:tracePt t="25260" x="803275" y="1527175"/>
          <p14:tracePt t="25277" x="787400" y="1543050"/>
          <p14:tracePt t="25294" x="777875" y="1552575"/>
          <p14:tracePt t="25312" x="758825" y="1568450"/>
          <p14:tracePt t="25327" x="733425" y="1584325"/>
          <p14:tracePt t="25344" x="711200" y="1609725"/>
          <p14:tracePt t="25360" x="679450" y="1641475"/>
          <p14:tracePt t="25377" x="635000" y="1679575"/>
          <p14:tracePt t="25394" x="593725" y="1727200"/>
          <p14:tracePt t="25411" x="542925" y="1762125"/>
          <p14:tracePt t="25415" x="517525" y="1784350"/>
          <p14:tracePt t="25428" x="469900" y="1809750"/>
          <p14:tracePt t="25445" x="422275" y="1844675"/>
          <p14:tracePt t="25461" x="387350" y="1863725"/>
          <p14:tracePt t="25477" x="371475" y="1873250"/>
          <p14:tracePt t="25493" x="361950" y="1876425"/>
          <p14:tracePt t="25510" x="346075" y="1876425"/>
          <p14:tracePt t="25527" x="304800" y="1876425"/>
          <p14:tracePt t="25543" x="282575" y="1876425"/>
          <p14:tracePt t="25560" x="260350" y="1876425"/>
          <p14:tracePt t="25578" x="241300" y="1876425"/>
          <p14:tracePt t="25594" x="231775" y="1870075"/>
          <p14:tracePt t="25612" x="209550" y="1860550"/>
          <p14:tracePt t="25627" x="206375" y="1851025"/>
          <p14:tracePt t="25643" x="206375" y="1835150"/>
          <p14:tracePt t="25660" x="206375" y="1825625"/>
          <p14:tracePt t="25677" x="206375" y="1809750"/>
          <p14:tracePt t="25694" x="206375" y="1800225"/>
          <p14:tracePt t="25711" x="206375" y="1787525"/>
          <p14:tracePt t="25727" x="206375" y="1778000"/>
          <p14:tracePt t="25769" x="212725" y="1778000"/>
          <p14:tracePt t="25776" x="222250" y="1778000"/>
          <p14:tracePt t="25793" x="238125" y="1778000"/>
          <p14:tracePt t="25810" x="260350" y="1778000"/>
          <p14:tracePt t="25826" x="292100" y="1778000"/>
          <p14:tracePt t="25843" x="307975" y="1778000"/>
          <p14:tracePt t="25860" x="330200" y="1778000"/>
          <p14:tracePt t="25876" x="342900" y="1784350"/>
          <p14:tracePt t="25893" x="355600" y="1793875"/>
          <p14:tracePt t="25910" x="387350" y="1806575"/>
          <p14:tracePt t="25926" x="409575" y="1806575"/>
          <p14:tracePt t="25943" x="441325" y="1809750"/>
          <p14:tracePt t="25960" x="479425" y="1809750"/>
          <p14:tracePt t="25976" x="523875" y="1809750"/>
          <p14:tracePt t="25993" x="577850" y="1800225"/>
          <p14:tracePt t="26010" x="673100" y="1755775"/>
          <p14:tracePt t="26026" x="730250" y="1727200"/>
          <p14:tracePt t="26043" x="790575" y="1692275"/>
          <p14:tracePt t="26060" x="863600" y="1647825"/>
          <p14:tracePt t="26076" x="920750" y="1619250"/>
          <p14:tracePt t="26093" x="958850" y="1606550"/>
          <p14:tracePt t="26110" x="1009650" y="1581150"/>
          <p14:tracePt t="26126" x="1025525" y="1571625"/>
          <p14:tracePt t="26144" x="1041400" y="1558925"/>
          <p14:tracePt t="26160" x="1057275" y="1546225"/>
          <p14:tracePt t="26177" x="1060450" y="1530350"/>
          <p14:tracePt t="26193" x="1066800" y="1520825"/>
          <p14:tracePt t="26211" x="1066800" y="1514475"/>
          <p14:tracePt t="26227" x="1066800" y="1504950"/>
          <p14:tracePt t="26244" x="1066800" y="1501775"/>
          <p14:tracePt t="26260" x="1066800" y="1495425"/>
          <p14:tracePt t="26327" x="1066800" y="1498600"/>
          <p14:tracePt t="26333" x="1066800" y="1501775"/>
          <p14:tracePt t="26344" x="1066800" y="1508125"/>
          <p14:tracePt t="26360" x="1060450" y="1527175"/>
          <p14:tracePt t="26377" x="1047750" y="1558925"/>
          <p14:tracePt t="26394" x="1022350" y="1584325"/>
          <p14:tracePt t="26411" x="984250" y="1641475"/>
          <p14:tracePt t="26427" x="949325" y="1689100"/>
          <p14:tracePt t="26444" x="923925" y="1733550"/>
          <p14:tracePt t="26460" x="885825" y="1790700"/>
          <p14:tracePt t="26477" x="873125" y="1816100"/>
          <p14:tracePt t="26494" x="860425" y="1838325"/>
          <p14:tracePt t="26510" x="844550" y="1860550"/>
          <p14:tracePt t="26527" x="828675" y="1870075"/>
          <p14:tracePt t="26544" x="819150" y="1879600"/>
          <p14:tracePt t="26560" x="806450" y="1901825"/>
          <p14:tracePt t="26577" x="793750" y="1905000"/>
          <p14:tracePt t="26594" x="781050" y="1905000"/>
          <p14:tracePt t="26611" x="752475" y="1905000"/>
          <p14:tracePt t="26627" x="733425" y="1905000"/>
          <p14:tracePt t="26643" x="711200" y="1905000"/>
          <p14:tracePt t="26660" x="695325" y="1905000"/>
          <p14:tracePt t="26677" x="679450" y="1905000"/>
          <p14:tracePt t="26694" x="669925" y="1905000"/>
          <p14:tracePt t="26711" x="657225" y="1905000"/>
          <p14:tracePt t="26727" x="650875" y="1905000"/>
          <p14:tracePt t="26761" x="631825" y="1905000"/>
          <p14:tracePt t="26777" x="625475" y="1905000"/>
          <p14:tracePt t="27354" x="673100" y="1978025"/>
          <p14:tracePt t="27361" x="742950" y="2073275"/>
          <p14:tracePt t="27378" x="933450" y="2333625"/>
          <p14:tracePt t="27395" x="1123950" y="2635250"/>
          <p14:tracePt t="27417" x="1495425" y="3270250"/>
          <p14:tracePt t="27438" x="1717675" y="3736975"/>
          <p14:tracePt t="27466" x="1905000" y="4102100"/>
          <p14:tracePt t="27495" x="2162175" y="4594225"/>
          <p14:tracePt t="27512" x="2254250" y="4762500"/>
          <p14:tracePt t="27528" x="2336800" y="4899025"/>
          <p14:tracePt t="27544" x="2397125" y="5000625"/>
          <p14:tracePt t="27560" x="2479675" y="5143500"/>
          <p14:tracePt t="27577" x="2511425" y="5219700"/>
          <p14:tracePt t="27594" x="2549525" y="5289550"/>
          <p14:tracePt t="27610" x="2565400" y="5346700"/>
          <p14:tracePt t="27627" x="2578100" y="5368925"/>
          <p14:tracePt t="27644" x="2590800" y="5378450"/>
          <p14:tracePt t="27660" x="2597150" y="5400675"/>
          <p14:tracePt t="27677" x="2597150" y="5410200"/>
          <p14:tracePt t="27693" x="2600325" y="5419725"/>
          <p14:tracePt t="27710" x="2600325" y="5438775"/>
          <p14:tracePt t="27743" x="2600325" y="5445125"/>
          <p14:tracePt t="27797" x="2600325" y="5441950"/>
          <p14:tracePt t="27803" x="2593975" y="5432425"/>
          <p14:tracePt t="27811" x="2581275" y="5419725"/>
          <p14:tracePt t="27827" x="2568575" y="5365750"/>
          <p14:tracePt t="27845" x="2540000" y="5264150"/>
          <p14:tracePt t="27860" x="2524125" y="5200650"/>
          <p14:tracePt t="27877" x="2495550" y="5130800"/>
          <p14:tracePt t="27893" x="2470150" y="5092700"/>
          <p14:tracePt t="27910" x="2444750" y="5035550"/>
          <p14:tracePt t="27927" x="2432050" y="5006975"/>
          <p14:tracePt t="27945" x="2432050" y="4991100"/>
          <p14:tracePt t="27961" x="2432050" y="4981575"/>
          <p14:tracePt t="27977" x="2432050" y="4972050"/>
          <p14:tracePt t="27994" x="2432050" y="4953000"/>
          <p14:tracePt t="28010" x="2435225" y="4946650"/>
          <p14:tracePt t="28027" x="2451100" y="4937125"/>
          <p14:tracePt t="28044" x="2463800" y="4921250"/>
          <p14:tracePt t="28060" x="2473325" y="4905375"/>
          <p14:tracePt t="28077" x="2482850" y="4895850"/>
          <p14:tracePt t="28094" x="2498725" y="4879975"/>
          <p14:tracePt t="28111" x="2508250" y="4870450"/>
          <p14:tracePt t="28127" x="2520950" y="4854575"/>
          <p14:tracePt t="28144" x="2520950" y="4822825"/>
          <p14:tracePt t="28160" x="2520950" y="4803775"/>
          <p14:tracePt t="28177" x="2520950" y="4781550"/>
          <p14:tracePt t="28194" x="2520950" y="4733925"/>
          <p14:tracePt t="28210" x="2520950" y="4711700"/>
          <p14:tracePt t="28227" x="2520950" y="4695825"/>
          <p14:tracePt t="28244" x="2520950" y="4686300"/>
          <p14:tracePt t="28277" x="2517775" y="4686300"/>
          <p14:tracePt t="28295" x="2514600" y="4686300"/>
          <p14:tracePt t="28310" x="2505075" y="4686300"/>
          <p14:tracePt t="28327" x="2492375" y="4686300"/>
          <p14:tracePt t="28344" x="2479675" y="4686300"/>
          <p14:tracePt t="28360" x="2470150" y="4686300"/>
          <p14:tracePt t="28377" x="2460625" y="4692650"/>
          <p14:tracePt t="28394" x="2438400" y="4714875"/>
          <p14:tracePt t="28410" x="2428875" y="4724400"/>
          <p14:tracePt t="28427" x="2416175" y="4733925"/>
          <p14:tracePt t="28444" x="2403475" y="4752975"/>
          <p14:tracePt t="28460" x="2384425" y="4765675"/>
          <p14:tracePt t="28477" x="2374900" y="4775200"/>
          <p14:tracePt t="28494" x="2362200" y="4794250"/>
          <p14:tracePt t="28510" x="2349500" y="4826000"/>
          <p14:tracePt t="28527" x="2317750" y="4845050"/>
          <p14:tracePt t="28544" x="2273300" y="4889500"/>
          <p14:tracePt t="28560" x="2247900" y="4911725"/>
          <p14:tracePt t="28577" x="2225675" y="4943475"/>
          <p14:tracePt t="28594" x="2181225" y="4962525"/>
          <p14:tracePt t="28610" x="2165350" y="4972050"/>
          <p14:tracePt t="28627" x="2149475" y="4991100"/>
          <p14:tracePt t="28644" x="2133600" y="5003800"/>
          <p14:tracePt t="28660" x="2117725" y="5013325"/>
          <p14:tracePt t="28677" x="2095500" y="5026025"/>
          <p14:tracePt t="28693" x="2076450" y="5045075"/>
          <p14:tracePt t="28710" x="2063750" y="5057775"/>
          <p14:tracePt t="28727" x="2054225" y="5067300"/>
          <p14:tracePt t="28744" x="2035175" y="5080000"/>
          <p14:tracePt t="28760" x="2025650" y="5095875"/>
          <p14:tracePt t="28777" x="2009775" y="5108575"/>
          <p14:tracePt t="28794" x="1987550" y="5118100"/>
          <p14:tracePt t="28810" x="1974850" y="5127625"/>
          <p14:tracePt t="28827" x="1958975" y="5133975"/>
          <p14:tracePt t="28844" x="1936750" y="5146675"/>
          <p14:tracePt t="28860" x="1927225" y="5146675"/>
          <p14:tracePt t="28877" x="1917700" y="5146675"/>
          <p14:tracePt t="28893" x="1901825" y="5146675"/>
          <p14:tracePt t="28910" x="1892300" y="5146675"/>
          <p14:tracePt t="28945" x="1892300" y="5153025"/>
          <p14:tracePt t="28960" x="1892300" y="5159375"/>
          <p14:tracePt t="28977" x="1892300" y="5162550"/>
          <p14:tracePt t="28993" x="1908175" y="5162550"/>
          <p14:tracePt t="29010" x="1930400" y="5162550"/>
          <p14:tracePt t="29027" x="1958975" y="5162550"/>
          <p14:tracePt t="29044" x="1993900" y="5159375"/>
          <p14:tracePt t="29060" x="2022475" y="5146675"/>
          <p14:tracePt t="29077" x="2047875" y="5130800"/>
          <p14:tracePt t="29093" x="2089150" y="5111750"/>
          <p14:tracePt t="29110" x="2114550" y="5099050"/>
          <p14:tracePt t="29127" x="2136775" y="5089525"/>
          <p14:tracePt t="29143" x="2159000" y="5067300"/>
          <p14:tracePt t="29160" x="2168525" y="5057775"/>
          <p14:tracePt t="29177" x="2178050" y="5048250"/>
          <p14:tracePt t="29194" x="2197100" y="5032375"/>
          <p14:tracePt t="29210" x="2206625" y="5016500"/>
          <p14:tracePt t="29227" x="2219325" y="5006975"/>
          <p14:tracePt t="29243" x="2238375" y="4994275"/>
          <p14:tracePt t="29260" x="2247900" y="4984750"/>
          <p14:tracePt t="29276" x="2263775" y="4956175"/>
          <p14:tracePt t="29293" x="2295525" y="4911725"/>
          <p14:tracePt t="29310" x="2308225" y="4889500"/>
          <p14:tracePt t="29327" x="2320925" y="4864100"/>
          <p14:tracePt t="29343" x="2336800" y="4835525"/>
          <p14:tracePt t="29360" x="2343150" y="4826000"/>
          <p14:tracePt t="29377" x="2355850" y="4816475"/>
          <p14:tracePt t="29393" x="2371725" y="4800600"/>
          <p14:tracePt t="29410" x="2381250" y="4797425"/>
          <p14:tracePt t="29427" x="2387600" y="4797425"/>
          <p14:tracePt t="29443" x="2390775" y="4781550"/>
          <p14:tracePt t="29460" x="2390775" y="4775200"/>
          <p14:tracePt t="29537" x="2390775" y="4778375"/>
          <p14:tracePt t="29552" x="2384425" y="4781550"/>
          <p14:tracePt t="29561" x="2381250" y="4787900"/>
          <p14:tracePt t="29577" x="2371725" y="4797425"/>
          <p14:tracePt t="29594" x="2355850" y="4819650"/>
          <p14:tracePt t="29610" x="2327275" y="4829175"/>
          <p14:tracePt t="29627" x="2311400" y="4841875"/>
          <p14:tracePt t="29643" x="2282825" y="4864100"/>
          <p14:tracePt t="29660" x="2266950" y="4873625"/>
          <p14:tracePt t="29677" x="2244725" y="4883150"/>
          <p14:tracePt t="29693" x="2200275" y="4902200"/>
          <p14:tracePt t="29710" x="2171700" y="4921250"/>
          <p14:tracePt t="29727" x="2162175" y="4930775"/>
          <p14:tracePt t="29743" x="2146300" y="4946650"/>
          <p14:tracePt t="29760" x="2136775" y="4949825"/>
          <p14:tracePt t="29777" x="2127250" y="4949825"/>
          <p14:tracePt t="29837" x="2133600" y="4949825"/>
          <p14:tracePt t="29843" x="2136775" y="4949825"/>
          <p14:tracePt t="29850" x="2143125" y="4949825"/>
          <p14:tracePt t="29860" x="2152650" y="4946650"/>
          <p14:tracePt t="29877" x="2190750" y="4937125"/>
          <p14:tracePt t="29893" x="2247900" y="4918075"/>
          <p14:tracePt t="29910" x="2273300" y="4892675"/>
          <p14:tracePt t="29927" x="2311400" y="4873625"/>
          <p14:tracePt t="29943" x="2346325" y="4841875"/>
          <p14:tracePt t="29960" x="2355850" y="4832350"/>
          <p14:tracePt t="29978" x="2378075" y="4819650"/>
          <p14:tracePt t="29995" x="2387600" y="4810125"/>
          <p14:tracePt t="30011" x="2390775" y="4810125"/>
          <p14:tracePt t="30251" x="2390775" y="4816475"/>
          <p14:tracePt t="30257" x="2384425" y="4819650"/>
          <p14:tracePt t="30265" x="2384425" y="4829175"/>
          <p14:tracePt t="30278" x="2384425" y="4838700"/>
          <p14:tracePt t="30294" x="2384425" y="4854575"/>
          <p14:tracePt t="30309" x="2384425" y="4864100"/>
          <p14:tracePt t="30327" x="2384425" y="4879975"/>
          <p14:tracePt t="30343" x="2384425" y="4889500"/>
          <p14:tracePt t="30360" x="2384425" y="4895850"/>
          <p14:tracePt t="31498" x="2422525" y="4876800"/>
          <p14:tracePt t="31506" x="2495550" y="4851400"/>
          <p14:tracePt t="31512" x="2578100" y="4803775"/>
          <p14:tracePt t="31526" x="2778125" y="4727575"/>
          <p14:tracePt t="31543" x="3022600" y="4635500"/>
          <p14:tracePt t="31564" x="3571875" y="4448175"/>
          <p14:tracePt t="31584" x="4114800" y="4273550"/>
          <p14:tracePt t="31612" x="4899025" y="4019550"/>
          <p14:tracePt t="31645" x="5749925" y="3876675"/>
          <p14:tracePt t="31662" x="6384925" y="3813175"/>
          <p14:tracePt t="31678" x="6759575" y="3813175"/>
          <p14:tracePt t="31694" x="7023100" y="3813175"/>
          <p14:tracePt t="31710" x="7251700" y="3803650"/>
          <p14:tracePt t="31726" x="7505700" y="3775075"/>
          <p14:tracePt t="31743" x="7635875" y="3749675"/>
          <p14:tracePt t="31760" x="7762875" y="3724275"/>
          <p14:tracePt t="31777" x="7867650" y="3692525"/>
          <p14:tracePt t="31793" x="7931150" y="3670300"/>
          <p14:tracePt t="31809" x="7978775" y="3638550"/>
          <p14:tracePt t="31826" x="8029575" y="3606800"/>
          <p14:tracePt t="31843" x="8054975" y="3575050"/>
          <p14:tracePt t="31860" x="8074025" y="3549650"/>
          <p14:tracePt t="31876" x="8105775" y="3492500"/>
          <p14:tracePt t="31893" x="8118475" y="3432175"/>
          <p14:tracePt t="31910" x="8128000" y="3368675"/>
          <p14:tracePt t="31926" x="8124825" y="3295650"/>
          <p14:tracePt t="31943" x="8108950" y="3241675"/>
          <p14:tracePt t="31960" x="8074025" y="3175000"/>
          <p14:tracePt t="31977" x="7969250" y="3000375"/>
          <p14:tracePt t="31993" x="7877175" y="2851150"/>
          <p14:tracePt t="32010" x="7775575" y="2714625"/>
          <p14:tracePt t="32027" x="7626350" y="2492375"/>
          <p14:tracePt t="32043" x="7556500" y="2368550"/>
          <p14:tracePt t="32064" x="7442200" y="2260600"/>
          <p14:tracePt t="32076" x="7350125" y="2184400"/>
          <p14:tracePt t="32093" x="7219950" y="2076450"/>
          <p14:tracePt t="32110" x="7092950" y="1955800"/>
          <p14:tracePt t="32127" x="6892925" y="1809750"/>
          <p14:tracePt t="32143" x="6800850" y="1743075"/>
          <p14:tracePt t="32160" x="6740525" y="1708150"/>
          <p14:tracePt t="32177" x="6683375" y="1670050"/>
          <p14:tracePt t="32193" x="6661150" y="1657350"/>
          <p14:tracePt t="32209" x="6623050" y="1638300"/>
          <p14:tracePt t="32226" x="6562725" y="1597025"/>
          <p14:tracePt t="32243" x="6505575" y="1568450"/>
          <p14:tracePt t="32260" x="6448425" y="1533525"/>
          <p14:tracePt t="32277" x="6391275" y="1514475"/>
          <p14:tracePt t="32293" x="6359525" y="1501775"/>
          <p14:tracePt t="32310" x="6343650" y="1501775"/>
          <p14:tracePt t="32327" x="6315075" y="1498600"/>
          <p14:tracePt t="32343" x="6286500" y="1479550"/>
          <p14:tracePt t="32360" x="6219825" y="1457325"/>
          <p14:tracePt t="32376" x="6061075" y="1397000"/>
          <p14:tracePt t="32393" x="5972175" y="1374775"/>
          <p14:tracePt t="32411" x="5851525" y="1352550"/>
          <p14:tracePt t="32427" x="5756275" y="1336675"/>
          <p14:tracePt t="32443" x="5699125" y="1314450"/>
          <p14:tracePt t="32461" x="5600700" y="1301750"/>
          <p14:tracePt t="32477" x="5514975" y="1285875"/>
          <p14:tracePt t="32493" x="5410200" y="1270000"/>
          <p14:tracePt t="32510" x="5267325" y="1241425"/>
          <p14:tracePt t="32527" x="5102225" y="1216025"/>
          <p14:tracePt t="32543" x="5019675" y="1216025"/>
          <p14:tracePt t="32560" x="4949825" y="1216025"/>
          <p14:tracePt t="32577" x="4879975" y="1216025"/>
          <p14:tracePt t="32594" x="4851400" y="1216025"/>
          <p14:tracePt t="32610" x="4794250" y="1225550"/>
          <p14:tracePt t="32626" x="4756150" y="1244600"/>
          <p14:tracePt t="32643" x="4718050" y="1257300"/>
          <p14:tracePt t="32660" x="4654550" y="1273175"/>
          <p14:tracePt t="32676" x="4556125" y="1295400"/>
          <p14:tracePt t="32693" x="4508500" y="1314450"/>
          <p14:tracePt t="32709" x="4479925" y="1323975"/>
          <p14:tracePt t="32727" x="4435475" y="1355725"/>
          <p14:tracePt t="32743" x="4410075" y="1387475"/>
          <p14:tracePt t="32761" x="4365625" y="1447800"/>
          <p14:tracePt t="32776" x="4324350" y="1485900"/>
          <p14:tracePt t="32793" x="4251325" y="1552575"/>
          <p14:tracePt t="32811" x="4156075" y="1654175"/>
          <p14:tracePt t="32826" x="4102100" y="1724025"/>
          <p14:tracePt t="32843" x="4064000" y="1793875"/>
          <p14:tracePt t="32860" x="4019550" y="1889125"/>
          <p14:tracePt t="32877" x="3997325" y="1952625"/>
          <p14:tracePt t="32893" x="3984625" y="2016125"/>
          <p14:tracePt t="32910" x="3959225" y="2139950"/>
          <p14:tracePt t="32926" x="3946525" y="2212975"/>
          <p14:tracePt t="32943" x="3924300" y="2279650"/>
          <p14:tracePt t="32960" x="3911600" y="2359025"/>
          <p14:tracePt t="32977" x="3911600" y="2419350"/>
          <p14:tracePt t="32994" x="3911600" y="2479675"/>
          <p14:tracePt t="33010" x="3911600" y="2574925"/>
          <p14:tracePt t="33026" x="3911600" y="2632075"/>
          <p14:tracePt t="33043" x="3911600" y="2701925"/>
          <p14:tracePt t="33060" x="3911600" y="2832100"/>
          <p14:tracePt t="33076" x="3902075" y="2914650"/>
          <p14:tracePt t="33093" x="3902075" y="2984500"/>
          <p14:tracePt t="33110" x="3902075" y="3089275"/>
          <p14:tracePt t="33126" x="3902075" y="3149600"/>
          <p14:tracePt t="33143" x="3902075" y="3219450"/>
          <p14:tracePt t="33160" x="3905250" y="3298825"/>
          <p14:tracePt t="33176" x="3905250" y="3343275"/>
          <p14:tracePt t="33193" x="3905250" y="3387725"/>
          <p14:tracePt t="33210" x="3905250" y="3448050"/>
          <p14:tracePt t="33226" x="3917950" y="3473450"/>
          <p14:tracePt t="33243" x="3937000" y="3511550"/>
          <p14:tracePt t="33260" x="3956050" y="3546475"/>
          <p14:tracePt t="33276" x="3959225" y="3575050"/>
          <p14:tracePt t="33293" x="3959225" y="3597275"/>
          <p14:tracePt t="33310" x="3971925" y="3638550"/>
          <p14:tracePt t="33326" x="3981450" y="3654425"/>
          <p14:tracePt t="33343" x="4000500" y="3686175"/>
          <p14:tracePt t="33360" x="4019550" y="3721100"/>
          <p14:tracePt t="33376" x="4044950" y="3752850"/>
          <p14:tracePt t="33393" x="4067175" y="3768725"/>
          <p14:tracePt t="33410" x="4111625" y="3806825"/>
          <p14:tracePt t="33426" x="4133850" y="3819525"/>
          <p14:tracePt t="33443" x="4165600" y="3832225"/>
          <p14:tracePt t="33460" x="4213225" y="3851275"/>
          <p14:tracePt t="33476" x="4251325" y="3870325"/>
          <p14:tracePt t="33493" x="4298950" y="3883025"/>
          <p14:tracePt t="33510" x="4362450" y="3902075"/>
          <p14:tracePt t="33527" x="4400550" y="3914775"/>
          <p14:tracePt t="33543" x="4445000" y="3933825"/>
          <p14:tracePt t="33560" x="4502150" y="3952875"/>
          <p14:tracePt t="33576" x="4524375" y="3952875"/>
          <p14:tracePt t="33593" x="4552950" y="3952875"/>
          <p14:tracePt t="33610" x="4584700" y="3952875"/>
          <p14:tracePt t="33626" x="4606925" y="3952875"/>
          <p14:tracePt t="33643" x="4616450" y="3952875"/>
          <p14:tracePt t="33660" x="4632325" y="3952875"/>
          <p14:tracePt t="34253" x="4660900" y="3949700"/>
          <p14:tracePt t="34260" x="4702175" y="3933825"/>
          <p14:tracePt t="34277" x="4829175" y="3914775"/>
          <p14:tracePt t="34293" x="4937125" y="3898900"/>
          <p14:tracePt t="34310" x="5048250" y="3876675"/>
          <p14:tracePt t="34326" x="5102225" y="3857625"/>
          <p14:tracePt t="34344" x="5156200" y="3857625"/>
          <p14:tracePt t="34376" x="5241925" y="3857625"/>
          <p14:tracePt t="34409" x="5267325" y="3857625"/>
          <p14:tracePt t="34426" x="5276850" y="3857625"/>
          <p14:tracePt t="34443" x="5286375" y="3848100"/>
          <p14:tracePt t="34460" x="5295900" y="3832225"/>
          <p14:tracePt t="34477" x="5305425" y="3816350"/>
          <p14:tracePt t="34493" x="5311775" y="3778250"/>
          <p14:tracePt t="34510" x="5311775" y="3717925"/>
          <p14:tracePt t="34527" x="5311775" y="3657600"/>
          <p14:tracePt t="34544" x="5311775" y="3597275"/>
          <p14:tracePt t="34560" x="5311775" y="3511550"/>
          <p14:tracePt t="34577" x="5308600" y="3441700"/>
          <p14:tracePt t="34593" x="5292725" y="3355975"/>
          <p14:tracePt t="34596" x="5276850" y="3308350"/>
          <p14:tracePt t="34610" x="5260975" y="3232150"/>
          <p14:tracePt t="34626" x="5248275" y="3168650"/>
          <p14:tracePt t="34643" x="5219700" y="3121025"/>
          <p14:tracePt t="34659" x="5175250" y="3060700"/>
          <p14:tracePt t="34676" x="5156200" y="3032125"/>
          <p14:tracePt t="34692" x="5137150" y="3013075"/>
          <p14:tracePt t="34709" x="5124450" y="3000375"/>
          <p14:tracePt t="34726" x="5114925" y="2984500"/>
          <p14:tracePt t="34743" x="5105400" y="2978150"/>
          <p14:tracePt t="34760" x="5083175" y="2978150"/>
          <p14:tracePt t="34777" x="5073650" y="2978150"/>
          <p14:tracePt t="34792" x="5064125" y="2981325"/>
          <p14:tracePt t="34809" x="5048250" y="3000375"/>
          <p14:tracePt t="34826" x="5032375" y="3009900"/>
          <p14:tracePt t="34843" x="5022850" y="3019425"/>
          <p14:tracePt t="34859" x="5006975" y="3060700"/>
          <p14:tracePt t="34876" x="4994275" y="3086100"/>
          <p14:tracePt t="34894" x="4968875" y="3133725"/>
          <p14:tracePt t="34909" x="4956175" y="3181350"/>
          <p14:tracePt t="34926" x="4943475" y="3216275"/>
          <p14:tracePt t="34943" x="4930775" y="3254375"/>
          <p14:tracePt t="34959" x="4908550" y="3298825"/>
          <p14:tracePt t="34976" x="4895850" y="3321050"/>
          <p14:tracePt t="34993" x="4886325" y="3330575"/>
          <p14:tracePt t="35010" x="4851400" y="3355975"/>
          <p14:tracePt t="35027" x="4835525" y="3365500"/>
          <p14:tracePt t="35043" x="4819650" y="3365500"/>
          <p14:tracePt t="35059" x="4806950" y="3365500"/>
          <p14:tracePt t="35076" x="4800600" y="3365500"/>
          <p14:tracePt t="35110" x="4806950" y="3365500"/>
          <p14:tracePt t="35127" x="4854575" y="3365500"/>
          <p14:tracePt t="35144" x="4997450" y="3381375"/>
          <p14:tracePt t="35161" x="5137150" y="3406775"/>
          <p14:tracePt t="35177" x="5337175" y="3463925"/>
          <p14:tracePt t="35193" x="5651500" y="3578225"/>
          <p14:tracePt t="35210" x="5899150" y="3683000"/>
          <p14:tracePt t="35227" x="6076950" y="3768725"/>
          <p14:tracePt t="35243" x="6261100" y="3854450"/>
          <p14:tracePt t="35260" x="6353175" y="3911600"/>
          <p14:tracePt t="35276" x="6423025" y="3959225"/>
          <p14:tracePt t="35293" x="6483350" y="4006850"/>
          <p14:tracePt t="35309" x="6515100" y="4019550"/>
          <p14:tracePt t="35326" x="6524625" y="4029075"/>
          <p14:tracePt t="35342" x="6534150" y="4044950"/>
          <p14:tracePt t="35359" x="6550025" y="4054475"/>
          <p14:tracePt t="35376" x="6559550" y="4054475"/>
          <p14:tracePt t="35415" x="6565900" y="4054475"/>
          <p14:tracePt t="35429" x="6569075" y="4054475"/>
          <p14:tracePt t="35436" x="6575425" y="4054475"/>
          <p14:tracePt t="35444" x="6578600" y="4054475"/>
          <p14:tracePt t="35459" x="6588125" y="4048125"/>
          <p14:tracePt t="35476" x="6600825" y="4032250"/>
          <p14:tracePt t="35494" x="6619875" y="4016375"/>
          <p14:tracePt t="35510" x="6626225" y="4000500"/>
          <p14:tracePt t="35526" x="6626225" y="3978275"/>
          <p14:tracePt t="35544" x="6616700" y="3943350"/>
          <p14:tracePt t="35560" x="6584950" y="3921125"/>
          <p14:tracePt t="35576" x="6562725" y="3908425"/>
          <p14:tracePt t="35593" x="6527800" y="3892550"/>
          <p14:tracePt t="35609" x="6518275" y="3879850"/>
          <p14:tracePt t="35626" x="6496050" y="3863975"/>
          <p14:tracePt t="35643" x="6438900" y="3844925"/>
          <p14:tracePt t="35660" x="6394450" y="3832225"/>
          <p14:tracePt t="35676" x="6356350" y="3819525"/>
          <p14:tracePt t="35693" x="6327775" y="3813175"/>
          <p14:tracePt t="35709" x="6318250" y="3813175"/>
          <p14:tracePt t="35726" x="6302375" y="3803650"/>
          <p14:tracePt t="35743" x="6302375" y="3797300"/>
          <p14:tracePt t="35759" x="6302375" y="3794125"/>
          <p14:tracePt t="35776" x="6315075" y="3787775"/>
          <p14:tracePt t="35793" x="6327775" y="3784600"/>
          <p14:tracePt t="35809" x="6337300" y="3784600"/>
          <p14:tracePt t="35826" x="6346825" y="3784600"/>
          <p14:tracePt t="35843" x="6369050" y="3784600"/>
          <p14:tracePt t="35860" x="6378575" y="3784600"/>
          <p14:tracePt t="35877" x="6388100" y="3784600"/>
          <p14:tracePt t="35893" x="6407150" y="3784600"/>
          <p14:tracePt t="35909" x="6416675" y="3790950"/>
          <p14:tracePt t="35926" x="6429375" y="3790950"/>
          <p14:tracePt t="35944" x="6442075" y="3810000"/>
          <p14:tracePt t="35959" x="6457950" y="3819525"/>
          <p14:tracePt t="35976" x="6473825" y="3832225"/>
          <p14:tracePt t="35993" x="6515100" y="3848100"/>
          <p14:tracePt t="36009" x="6546850" y="3867150"/>
          <p14:tracePt t="36026" x="6591300" y="3879850"/>
          <p14:tracePt t="36043" x="6686550" y="3917950"/>
          <p14:tracePt t="36059" x="6746875" y="3952875"/>
          <p14:tracePt t="36076" x="6791325" y="3981450"/>
          <p14:tracePt t="36093" x="6858000" y="4025900"/>
          <p14:tracePt t="36110" x="6899275" y="4051300"/>
          <p14:tracePt t="36127" x="6943725" y="4086225"/>
          <p14:tracePt t="36143" x="7019925" y="4127500"/>
          <p14:tracePt t="36159" x="7067550" y="4162425"/>
          <p14:tracePt t="36176" x="7105650" y="4187825"/>
          <p14:tracePt t="36192" x="7159625" y="4225925"/>
          <p14:tracePt t="36209" x="7191375" y="4251325"/>
          <p14:tracePt t="36227" x="7200900" y="4267200"/>
          <p14:tracePt t="36243" x="7216775" y="4279900"/>
          <p14:tracePt t="36260" x="7226300" y="4289425"/>
          <p14:tracePt t="36308" x="7229475" y="4289425"/>
          <p14:tracePt t="36314" x="7239000" y="4283075"/>
          <p14:tracePt t="36326" x="7239000" y="4273550"/>
          <p14:tracePt t="36342" x="7245350" y="4210050"/>
          <p14:tracePt t="36359" x="7245350" y="4171950"/>
          <p14:tracePt t="36376" x="7245350" y="4130675"/>
          <p14:tracePt t="36393" x="7245350" y="4089400"/>
          <p14:tracePt t="36410" x="7245350" y="4060825"/>
          <p14:tracePt t="36426" x="7251700" y="4051300"/>
          <p14:tracePt t="36443" x="7267575" y="4035425"/>
          <p14:tracePt t="36459" x="7270750" y="4019550"/>
          <p14:tracePt t="36476" x="7280275" y="4010025"/>
          <p14:tracePt t="36492" x="7302500" y="4003675"/>
          <p14:tracePt t="36509" x="7312025" y="4000500"/>
          <p14:tracePt t="36526" x="7321550" y="4000500"/>
          <p14:tracePt t="36542" x="7340600" y="3994150"/>
          <p14:tracePt t="36559" x="7350125" y="3994150"/>
          <p14:tracePt t="36576" x="7359650" y="3990975"/>
          <p14:tracePt t="36593" x="7375525" y="3984625"/>
          <p14:tracePt t="36609" x="7391400" y="3984625"/>
          <p14:tracePt t="36626" x="7394575" y="3968750"/>
          <p14:tracePt t="36643" x="7400925" y="3959225"/>
          <p14:tracePt t="36660" x="7404100" y="3949700"/>
          <p14:tracePt t="36676" x="7410450" y="3940175"/>
          <p14:tracePt t="36692" x="7419975" y="3921125"/>
          <p14:tracePt t="36709" x="7429500" y="3911600"/>
          <p14:tracePt t="36726" x="7429500" y="3902075"/>
          <p14:tracePt t="36743" x="7429500" y="3886200"/>
          <p14:tracePt t="36759" x="7429500" y="3870325"/>
          <p14:tracePt t="36776" x="7429500" y="3860800"/>
          <p14:tracePt t="36793" x="7429500" y="3848100"/>
          <p14:tracePt t="36809" x="7429500" y="3835400"/>
          <p14:tracePt t="36826" x="7429500" y="3825875"/>
          <p14:tracePt t="36842" x="7429500" y="3816350"/>
          <p14:tracePt t="37378" x="7407275" y="3810000"/>
          <p14:tracePt t="37385" x="7359650" y="3803650"/>
          <p14:tracePt t="37392" x="7321550" y="3794125"/>
          <p14:tracePt t="37427" x="6991350" y="3733800"/>
          <p14:tracePt t="37459" x="6632575" y="3679825"/>
          <p14:tracePt t="37477" x="6365875" y="3622675"/>
          <p14:tracePt t="37493" x="6200775" y="3594100"/>
          <p14:tracePt t="37509" x="6092825" y="3568700"/>
          <p14:tracePt t="37527" x="5959475" y="3546475"/>
          <p14:tracePt t="37542" x="5876925" y="3530600"/>
          <p14:tracePt t="37559" x="5784850" y="3489325"/>
          <p14:tracePt t="37577" x="5651500" y="3467100"/>
          <p14:tracePt t="37593" x="5588000" y="3454400"/>
          <p14:tracePt t="37609" x="5543550" y="3444875"/>
          <p14:tracePt t="37627" x="5483225" y="3444875"/>
          <p14:tracePt t="37643" x="5451475" y="3444875"/>
          <p14:tracePt t="37660" x="5416550" y="3444875"/>
          <p14:tracePt t="37676" x="5362575" y="3444875"/>
          <p14:tracePt t="37692" x="5318125" y="3444875"/>
          <p14:tracePt t="37709" x="5257800" y="3444875"/>
          <p14:tracePt t="37726" x="5172075" y="3444875"/>
          <p14:tracePt t="37743" x="5111750" y="3444875"/>
          <p14:tracePt t="37760" x="5067300" y="3444875"/>
          <p14:tracePt t="37777" x="5029200" y="3444875"/>
          <p14:tracePt t="37793" x="4997450" y="3444875"/>
          <p14:tracePt t="37809" x="4975225" y="3444875"/>
          <p14:tracePt t="37826" x="4921250" y="3444875"/>
          <p14:tracePt t="37842" x="4876800" y="3444875"/>
          <p14:tracePt t="37859" x="4841875" y="3444875"/>
          <p14:tracePt t="37877" x="4784725" y="3444875"/>
          <p14:tracePt t="37893" x="4756150" y="3444875"/>
          <p14:tracePt t="37910" x="4740275" y="3444875"/>
          <p14:tracePt t="37927" x="4727575" y="3444875"/>
          <p14:tracePt t="37943" x="4711700" y="3444875"/>
          <p14:tracePt t="37959" x="4689475" y="3444875"/>
          <p14:tracePt t="37976" x="4664075" y="3444875"/>
          <p14:tracePt t="37992" x="4654550" y="3444875"/>
          <p14:tracePt t="38009" x="4645025" y="3444875"/>
          <p14:tracePt t="38027" x="4629150" y="3444875"/>
          <p14:tracePt t="38043" x="4613275" y="3444875"/>
          <p14:tracePt t="38060" x="4603750" y="3444875"/>
          <p14:tracePt t="38076" x="4600575" y="3444875"/>
          <p14:tracePt t="38093" x="4591050" y="3444875"/>
          <p14:tracePt t="38109" x="4584700" y="3444875"/>
          <p14:tracePt t="38512" x="4600575" y="3413125"/>
          <p14:tracePt t="38519" x="4625975" y="3375025"/>
          <p14:tracePt t="38526" x="4648200" y="3343275"/>
          <p14:tracePt t="38542" x="4676775" y="3286125"/>
          <p14:tracePt t="38559" x="4695825" y="3248025"/>
          <p14:tracePt t="38576" x="4718050" y="3225800"/>
          <p14:tracePt t="38609" x="4737100" y="3206750"/>
          <p14:tracePt t="38643" x="4768850" y="3175000"/>
          <p14:tracePt t="38855" x="4772025" y="3175000"/>
          <p14:tracePt t="38862" x="4772025" y="3171825"/>
          <p14:tracePt t="38904" x="4778375" y="3171825"/>
          <p14:tracePt t="38955" x="4781550" y="3165475"/>
          <p14:tracePt t="38961" x="4787900" y="3155950"/>
          <p14:tracePt t="38976" x="4791075" y="3146425"/>
          <p14:tracePt t="38992" x="4803775" y="3114675"/>
          <p14:tracePt t="39009" x="4826000" y="3060700"/>
          <p14:tracePt t="39026" x="4832350" y="2930525"/>
          <p14:tracePt t="39042" x="4832350" y="2860675"/>
          <p14:tracePt t="39059" x="4832350" y="2790825"/>
          <p14:tracePt t="39076" x="4822825" y="2705100"/>
          <p14:tracePt t="39092" x="4803775" y="2660650"/>
          <p14:tracePt t="39109" x="4791075" y="2622550"/>
          <p14:tracePt t="39126" x="4772025" y="2571750"/>
          <p14:tracePt t="39142" x="4759325" y="2533650"/>
          <p14:tracePt t="39160" x="4740275" y="2495550"/>
          <p14:tracePt t="39163" x="4733925" y="2470150"/>
          <p14:tracePt t="39176" x="4721225" y="2425700"/>
          <p14:tracePt t="39192" x="4708525" y="2371725"/>
          <p14:tracePt t="39209" x="4695825" y="2327275"/>
          <p14:tracePt t="39226" x="4664075" y="2276475"/>
          <p14:tracePt t="39243" x="4651375" y="2251075"/>
          <p14:tracePt t="39260" x="4641850" y="2241550"/>
          <p14:tracePt t="39276" x="4622800" y="2222500"/>
          <p14:tracePt t="39293" x="4610100" y="2212975"/>
          <p14:tracePt t="39310" x="4600575" y="2197100"/>
          <p14:tracePt t="39326" x="4600575" y="2171700"/>
          <p14:tracePt t="39342" x="4597400" y="2162175"/>
          <p14:tracePt t="39359" x="4597400" y="2146300"/>
          <p14:tracePt t="39375" x="4587875" y="2130425"/>
          <p14:tracePt t="39392" x="4581525" y="2114550"/>
          <p14:tracePt t="39409" x="4581525" y="2105025"/>
          <p14:tracePt t="39426" x="4581525" y="2101850"/>
          <p14:tracePt t="39475" x="4581525" y="2095500"/>
          <p14:tracePt t="39561" x="4572000" y="2095500"/>
          <p14:tracePt t="39633" x="4578350" y="2095500"/>
          <p14:tracePt t="39640" x="4591050" y="2095500"/>
          <p14:tracePt t="39647" x="4606925" y="2095500"/>
          <p14:tracePt t="39661" x="4679950" y="2108200"/>
          <p14:tracePt t="39676" x="4810125" y="2124075"/>
          <p14:tracePt t="39692" x="4984750" y="2162175"/>
          <p14:tracePt t="39710" x="5264150" y="2216150"/>
          <p14:tracePt t="39726" x="5451475" y="2263775"/>
          <p14:tracePt t="39742" x="5622925" y="2282825"/>
          <p14:tracePt t="39760" x="5775325" y="2282825"/>
          <p14:tracePt t="39776" x="5835650" y="2282825"/>
          <p14:tracePt t="39793" x="5873750" y="2273300"/>
          <p14:tracePt t="39810" x="5902325" y="2251075"/>
          <p14:tracePt t="39826" x="5911850" y="2235200"/>
          <p14:tracePt t="39843" x="5930900" y="2187575"/>
          <p14:tracePt t="39859" x="5937250" y="2117725"/>
          <p14:tracePt t="39876" x="5934075" y="2073275"/>
          <p14:tracePt t="39892" x="5915025" y="2025650"/>
          <p14:tracePt t="39909" x="5899150" y="1990725"/>
          <p14:tracePt t="39926" x="5889625" y="1981200"/>
          <p14:tracePt t="39942" x="5883275" y="1971675"/>
          <p14:tracePt t="39960" x="5883275" y="1968500"/>
          <p14:tracePt t="39996" x="5880100" y="1968500"/>
          <p14:tracePt t="40018" x="5867400" y="1968500"/>
          <p14:tracePt t="40111" x="5876925" y="1968500"/>
          <p14:tracePt t="40118" x="5880100" y="1968500"/>
          <p14:tracePt t="40126" x="5886450" y="1968500"/>
          <p14:tracePt t="40143" x="5895975" y="1958975"/>
          <p14:tracePt t="40159" x="5930900" y="1933575"/>
          <p14:tracePt t="40175" x="5956300" y="1924050"/>
          <p14:tracePt t="40192" x="5978525" y="1905000"/>
          <p14:tracePt t="40209" x="6022975" y="1860550"/>
          <p14:tracePt t="40225" x="6057900" y="1812925"/>
          <p14:tracePt t="40242" x="6083300" y="1781175"/>
          <p14:tracePt t="40260" x="6134100" y="1736725"/>
          <p14:tracePt t="40276" x="6165850" y="1711325"/>
          <p14:tracePt t="40292" x="6207125" y="1679575"/>
          <p14:tracePt t="40309" x="6248400" y="1660525"/>
          <p14:tracePt t="40326" x="6257925" y="1651000"/>
          <p14:tracePt t="40342" x="6264275" y="1644650"/>
          <p14:tracePt t="40360" x="6264275" y="1625600"/>
          <p14:tracePt t="40376" x="6264275" y="1616075"/>
          <p14:tracePt t="40392" x="6264275" y="1606550"/>
          <p14:tracePt t="40409" x="6264275" y="1600200"/>
          <p14:tracePt t="40460" x="6264275" y="1597025"/>
          <p14:tracePt t="40467" x="6264275" y="1587500"/>
          <p14:tracePt t="40489" x="6264275" y="1581150"/>
          <p14:tracePt t="40496" x="6264275" y="1574800"/>
          <p14:tracePt t="40517" x="6264275" y="1571625"/>
          <p14:tracePt t="40618" x="6264275" y="1565275"/>
          <p14:tracePt t="41717" x="6210300" y="1590675"/>
          <p14:tracePt t="41724" x="6115050" y="1628775"/>
          <p14:tracePt t="41731" x="5994400" y="1679575"/>
          <p14:tracePt t="41742" x="5873750" y="1720850"/>
          <p14:tracePt t="41759" x="5521325" y="1819275"/>
          <p14:tracePt t="41776" x="5257800" y="1860550"/>
          <p14:tracePt t="41800" x="4879975" y="1863725"/>
          <p14:tracePt t="41825" x="4702175" y="1828800"/>
          <p14:tracePt t="41859" x="4483100" y="1790700"/>
          <p14:tracePt t="41876" x="4410075" y="1774825"/>
          <p14:tracePt t="41894" x="4337050" y="1762125"/>
          <p14:tracePt t="41909" x="4314825" y="1755775"/>
          <p14:tracePt t="41926" x="4289425" y="1755775"/>
          <p14:tracePt t="41942" x="4279900" y="1755775"/>
          <p14:tracePt t="41959" x="4270375" y="1739900"/>
          <p14:tracePt t="41976" x="4270375" y="1720850"/>
          <p14:tracePt t="41992" x="4270375" y="1676400"/>
          <p14:tracePt t="42009" x="4270375" y="1619250"/>
          <p14:tracePt t="42026" x="4270375" y="1590675"/>
          <p14:tracePt t="42042" x="4260850" y="1568450"/>
          <p14:tracePt t="42059" x="4238625" y="1552575"/>
          <p14:tracePt t="42075" x="4229100" y="1536700"/>
          <p14:tracePt t="42092" x="4222750" y="1514475"/>
          <p14:tracePt t="42109" x="4222750" y="1473200"/>
          <p14:tracePt t="42125" x="4222750" y="1438275"/>
          <p14:tracePt t="42142" x="4222750" y="1393825"/>
          <p14:tracePt t="42158" x="4222750" y="1352550"/>
          <p14:tracePt t="42175" x="4222750" y="1336675"/>
          <p14:tracePt t="42193" x="4222750" y="1327150"/>
          <p14:tracePt t="42225" x="4222750" y="1323975"/>
          <p14:tracePt t="42259" x="4222750" y="1317625"/>
          <p14:tracePt t="42266" x="4229100" y="1317625"/>
          <p14:tracePt t="42280" x="4235450" y="1308100"/>
          <p14:tracePt t="42293" x="4238625" y="1308100"/>
          <p14:tracePt t="42309" x="4238625" y="1298575"/>
          <p14:tracePt t="42326" x="4244975" y="1289050"/>
          <p14:tracePt t="42343" x="4254500" y="1273175"/>
          <p14:tracePt t="42359" x="4264025" y="1257300"/>
          <p14:tracePt t="42375" x="4276725" y="1241425"/>
          <p14:tracePt t="42393" x="4292600" y="1193800"/>
          <p14:tracePt t="42409" x="4311650" y="1168400"/>
          <p14:tracePt t="42425" x="4321175" y="1152525"/>
          <p14:tracePt t="42443" x="4327525" y="1130300"/>
          <p14:tracePt t="42459" x="4327525" y="1127125"/>
          <p14:tracePt t="42476" x="4333875" y="1127125"/>
          <p14:tracePt t="42493" x="4346575" y="1127125"/>
          <p14:tracePt t="42509" x="4362450" y="1127125"/>
          <p14:tracePt t="42525" x="4371975" y="1133475"/>
          <p14:tracePt t="42543" x="4387850" y="1152525"/>
          <p14:tracePt t="42559" x="4387850" y="1162050"/>
          <p14:tracePt t="42575" x="4397375" y="1171575"/>
          <p14:tracePt t="42593" x="4419600" y="1203325"/>
          <p14:tracePt t="42609" x="4432300" y="1225550"/>
          <p14:tracePt t="42625" x="4441825" y="1247775"/>
          <p14:tracePt t="42642" x="4473575" y="1298575"/>
          <p14:tracePt t="42658" x="4492625" y="1330325"/>
          <p14:tracePt t="42675" x="4511675" y="1352550"/>
          <p14:tracePt t="42692" x="4556125" y="1397000"/>
          <p14:tracePt t="42708" x="4587875" y="1422400"/>
          <p14:tracePt t="42725" x="4625975" y="1457325"/>
          <p14:tracePt t="42743" x="4683125" y="1495425"/>
          <p14:tracePt t="42758" x="4708525" y="1527175"/>
          <p14:tracePt t="42775" x="4740275" y="1558925"/>
          <p14:tracePt t="42793" x="4781550" y="1625600"/>
          <p14:tracePt t="42809" x="4816475" y="1682750"/>
          <p14:tracePt t="42826" x="4841875" y="1720850"/>
          <p14:tracePt t="42843" x="4918075" y="1809750"/>
          <p14:tracePt t="42859" x="4991100" y="1885950"/>
          <p14:tracePt t="42876" x="5064125" y="1958975"/>
          <p14:tracePt t="42892" x="5156200" y="2041525"/>
          <p14:tracePt t="42908" x="5210175" y="2095500"/>
          <p14:tracePt t="42925" x="5257800" y="2136775"/>
          <p14:tracePt t="42942" x="5330825" y="2209800"/>
          <p14:tracePt t="42959" x="5359400" y="2257425"/>
          <p14:tracePt t="42975" x="5400675" y="2305050"/>
          <p14:tracePt t="42992" x="5448300" y="2381250"/>
          <p14:tracePt t="43009" x="5480050" y="2419350"/>
          <p14:tracePt t="43025" x="5499100" y="2466975"/>
          <p14:tracePt t="43042" x="5518150" y="2514600"/>
          <p14:tracePt t="43059" x="5537200" y="2540000"/>
          <p14:tracePt t="43075" x="5549900" y="2571750"/>
          <p14:tracePt t="43092" x="5565775" y="2606675"/>
          <p14:tracePt t="43109" x="5578475" y="2635250"/>
          <p14:tracePt t="43126" x="5597525" y="2660650"/>
          <p14:tracePt t="43142" x="5613400" y="2686050"/>
          <p14:tracePt t="43158" x="5616575" y="2695575"/>
          <p14:tracePt t="43175" x="5616575" y="2701925"/>
          <p14:tracePt t="43278" x="5616575" y="2698750"/>
          <p14:tracePt t="43285" x="5616575" y="2695575"/>
          <p14:tracePt t="43293" x="5616575" y="2689225"/>
          <p14:tracePt t="43308" x="5616575" y="2676525"/>
          <p14:tracePt t="43325" x="5616575" y="2654300"/>
          <p14:tracePt t="43342" x="5591175" y="2562225"/>
          <p14:tracePt t="43358" x="5549900" y="2438400"/>
          <p14:tracePt t="43375" x="5499100" y="2339975"/>
          <p14:tracePt t="43392" x="5419725" y="2238375"/>
          <p14:tracePt t="43409" x="5365750" y="2165350"/>
          <p14:tracePt t="43425" x="5299075" y="2085975"/>
          <p14:tracePt t="43442" x="5216525" y="1943100"/>
          <p14:tracePt t="43458" x="5159375" y="1870075"/>
          <p14:tracePt t="43475" x="5102225" y="1768475"/>
          <p14:tracePt t="43492" x="5003800" y="1593850"/>
          <p14:tracePt t="43508" x="4956175" y="1524000"/>
          <p14:tracePt t="43525" x="4930775" y="1466850"/>
          <p14:tracePt t="43542" x="4895850" y="1416050"/>
          <p14:tracePt t="43558" x="4886325" y="1393825"/>
          <p14:tracePt t="43575" x="4873625" y="1377950"/>
          <p14:tracePt t="43592" x="4873625" y="1346200"/>
          <p14:tracePt t="43608" x="4873625" y="1323975"/>
          <p14:tracePt t="43625" x="4870450" y="1295400"/>
          <p14:tracePt t="43642" x="4870450" y="1247775"/>
          <p14:tracePt t="43658" x="4870450" y="1231900"/>
          <p14:tracePt t="43675" x="4857750" y="1219200"/>
          <p14:tracePt t="43692" x="4854575" y="1206500"/>
          <p14:tracePt t="43708" x="4841875" y="1190625"/>
          <p14:tracePt t="43725" x="4832350" y="1165225"/>
          <p14:tracePt t="43742" x="4813300" y="1123950"/>
          <p14:tracePt t="43758" x="4787900" y="1108075"/>
          <p14:tracePt t="43775" x="4765675" y="1089025"/>
          <p14:tracePt t="43778" x="4762500" y="1085850"/>
          <p14:tracePt t="43792" x="4743450" y="1066800"/>
          <p14:tracePt t="43809" x="4733925" y="1063625"/>
          <p14:tracePt t="43825" x="4724400" y="1063625"/>
          <p14:tracePt t="43842" x="4711700" y="1063625"/>
          <p14:tracePt t="43858" x="4683125" y="1063625"/>
          <p14:tracePt t="43875" x="4660900" y="1063625"/>
          <p14:tracePt t="43892" x="4619625" y="1066800"/>
          <p14:tracePt t="43909" x="4597400" y="1073150"/>
          <p14:tracePt t="43925" x="4572000" y="1089025"/>
          <p14:tracePt t="43942" x="4552950" y="1104900"/>
          <p14:tracePt t="43958" x="4543425" y="1114425"/>
          <p14:tracePt t="43975" x="4533900" y="1123950"/>
          <p14:tracePt t="43992" x="4498975" y="1143000"/>
          <p14:tracePt t="44008" x="4473575" y="1155700"/>
          <p14:tracePt t="44025" x="4445000" y="1165225"/>
          <p14:tracePt t="44042" x="4394200" y="1184275"/>
          <p14:tracePt t="44059" x="4371975" y="1203325"/>
          <p14:tracePt t="44078" x="4343400" y="1219200"/>
          <p14:tracePt t="44092" x="4333875" y="1228725"/>
          <p14:tracePt t="44108" x="4324350" y="1238250"/>
          <p14:tracePt t="44125" x="4314825" y="1254125"/>
          <p14:tracePt t="44142" x="4292600" y="1270000"/>
          <p14:tracePt t="44159" x="4283075" y="1279525"/>
          <p14:tracePt t="44176" x="4273550" y="1289050"/>
          <p14:tracePt t="44192" x="4257675" y="1320800"/>
          <p14:tracePt t="44209" x="4241800" y="1346200"/>
          <p14:tracePt t="44225" x="4235450" y="1374775"/>
          <p14:tracePt t="44242" x="4235450" y="1406525"/>
          <p14:tracePt t="44258" x="4235450" y="1444625"/>
          <p14:tracePt t="44275" x="4235450" y="1466850"/>
          <p14:tracePt t="44291" x="4235450" y="1514475"/>
          <p14:tracePt t="44308" x="4235450" y="1536700"/>
          <p14:tracePt t="44325" x="4235450" y="1558925"/>
          <p14:tracePt t="44342" x="4235450" y="1600200"/>
          <p14:tracePt t="44359" x="4254500" y="1622425"/>
          <p14:tracePt t="44376" x="4292600" y="1689100"/>
          <p14:tracePt t="44392" x="4327525" y="1720850"/>
          <p14:tracePt t="44408" x="4349750" y="1746250"/>
          <p14:tracePt t="44425" x="4381500" y="1778000"/>
          <p14:tracePt t="44442" x="4406900" y="1812925"/>
          <p14:tracePt t="44459" x="4438650" y="1838325"/>
          <p14:tracePt t="44476" x="4473575" y="1854200"/>
          <p14:tracePt t="44492" x="4502150" y="1866900"/>
          <p14:tracePt t="44509" x="4527550" y="1879600"/>
          <p14:tracePt t="44525" x="4543425" y="1895475"/>
          <p14:tracePt t="44542" x="4565650" y="1908175"/>
          <p14:tracePt t="44558" x="4575175" y="1908175"/>
          <p14:tracePt t="44576" x="4594225" y="1908175"/>
          <p14:tracePt t="44592" x="4622800" y="1908175"/>
          <p14:tracePt t="44608" x="4645025" y="1908175"/>
          <p14:tracePt t="44626" x="4686300" y="1908175"/>
          <p14:tracePt t="44642" x="4708525" y="1908175"/>
          <p14:tracePt t="44658" x="4737100" y="1908175"/>
          <p14:tracePt t="44676" x="4762500" y="1908175"/>
          <p14:tracePt t="44692" x="4784725" y="1898650"/>
          <p14:tracePt t="44708" x="4803775" y="1882775"/>
          <p14:tracePt t="44726" x="4835525" y="1860550"/>
          <p14:tracePt t="44742" x="4860925" y="1835150"/>
          <p14:tracePt t="44758" x="4886325" y="1803400"/>
          <p14:tracePt t="44776" x="4930775" y="1758950"/>
          <p14:tracePt t="44792" x="4962525" y="1733550"/>
          <p14:tracePt t="44808" x="4981575" y="1695450"/>
          <p14:tracePt t="44826" x="5000625" y="1631950"/>
          <p14:tracePt t="44842" x="5013325" y="1593850"/>
          <p14:tracePt t="44858" x="5013325" y="1565275"/>
          <p14:tracePt t="44876" x="5013325" y="1536700"/>
          <p14:tracePt t="44892" x="5013325" y="1527175"/>
          <p14:tracePt t="44909" x="5013325" y="1514475"/>
          <p14:tracePt t="44926" x="5013325" y="1485900"/>
          <p14:tracePt t="44942" x="5013325" y="1457325"/>
          <p14:tracePt t="44958" x="5013325" y="1435100"/>
          <p14:tracePt t="44976" x="5013325" y="1400175"/>
          <p14:tracePt t="44992" x="5013325" y="1390650"/>
          <p14:tracePt t="45008" x="5013325" y="1381125"/>
          <p14:tracePt t="45026" x="5010150" y="1381125"/>
          <p14:tracePt t="45042" x="5000625" y="1365250"/>
          <p14:tracePt t="45059" x="4991100" y="1362075"/>
          <p14:tracePt t="45076" x="4956175" y="1346200"/>
          <p14:tracePt t="45091" x="4933950" y="1333500"/>
          <p14:tracePt t="45108" x="4918075" y="1320800"/>
          <p14:tracePt t="45125" x="4895850" y="1301750"/>
          <p14:tracePt t="45141" x="4886325" y="1301750"/>
          <p14:tracePt t="45158" x="4876800" y="1301750"/>
          <p14:tracePt t="45175" x="4851400" y="1301750"/>
          <p14:tracePt t="45191" x="4829175" y="1295400"/>
          <p14:tracePt t="45208" x="4797425" y="1282700"/>
          <p14:tracePt t="45226" x="4762500" y="1266825"/>
          <p14:tracePt t="45242" x="4733925" y="1266825"/>
          <p14:tracePt t="45258" x="4718050" y="1266825"/>
          <p14:tracePt t="45276" x="4702175" y="1266825"/>
          <p14:tracePt t="45291" x="4673600" y="1266825"/>
          <p14:tracePt t="45309" x="4651375" y="1266825"/>
          <p14:tracePt t="45326" x="4610100" y="1241425"/>
          <p14:tracePt t="45342" x="4587875" y="1241425"/>
          <p14:tracePt t="45358" x="4556125" y="1241425"/>
          <p14:tracePt t="45375" x="4524375" y="1241425"/>
          <p14:tracePt t="45391" x="4495800" y="1241425"/>
          <p14:tracePt t="45408" x="4473575" y="1241425"/>
          <p14:tracePt t="45425" x="4432300" y="1244600"/>
          <p14:tracePt t="45442" x="4410075" y="1263650"/>
          <p14:tracePt t="45459" x="4371975" y="1276350"/>
          <p14:tracePt t="45476" x="4327525" y="1292225"/>
          <p14:tracePt t="45491" x="4305300" y="1304925"/>
          <p14:tracePt t="45508" x="4286250" y="1320800"/>
          <p14:tracePt t="45525" x="4267200" y="1336675"/>
          <p14:tracePt t="45541" x="4251325" y="1352550"/>
          <p14:tracePt t="45558" x="4225925" y="1393825"/>
          <p14:tracePt t="45576" x="4191000" y="1457325"/>
          <p14:tracePt t="45592" x="4181475" y="1489075"/>
          <p14:tracePt t="45609" x="4168775" y="1527175"/>
          <p14:tracePt t="45626" x="4162425" y="1558925"/>
          <p14:tracePt t="45642" x="4162425" y="1581150"/>
          <p14:tracePt t="45658" x="4162425" y="1609725"/>
          <p14:tracePt t="45675" x="4162425" y="1625600"/>
          <p14:tracePt t="45692" x="4162425" y="1635125"/>
          <p14:tracePt t="45709" x="4162425" y="1644650"/>
          <p14:tracePt t="45725" x="4178300" y="1666875"/>
          <p14:tracePt t="45741" x="4187825" y="1676400"/>
          <p14:tracePt t="45758" x="4210050" y="1685925"/>
          <p14:tracePt t="45775" x="4244975" y="1704975"/>
          <p14:tracePt t="45791" x="4276725" y="1720850"/>
          <p14:tracePt t="45808" x="4298950" y="1733550"/>
          <p14:tracePt t="45825" x="4333875" y="1749425"/>
          <p14:tracePt t="45842" x="4356100" y="1749425"/>
          <p14:tracePt t="45859" x="4371975" y="1749425"/>
          <p14:tracePt t="45875" x="4410075" y="1749425"/>
          <p14:tracePt t="45891" x="4448175" y="1749425"/>
          <p14:tracePt t="45908" x="4483100" y="1749425"/>
          <p14:tracePt t="45925" x="4546600" y="1749425"/>
          <p14:tracePt t="45941" x="4591050" y="1749425"/>
          <p14:tracePt t="45958" x="4613275" y="1749425"/>
          <p14:tracePt t="45975" x="4651375" y="1749425"/>
          <p14:tracePt t="45992" x="4683125" y="1749425"/>
          <p14:tracePt t="46009" x="4692650" y="1743075"/>
          <p14:tracePt t="46025" x="4718050" y="1736725"/>
          <p14:tracePt t="46041" x="4746625" y="1733550"/>
          <p14:tracePt t="46058" x="4762500" y="1733550"/>
          <p14:tracePt t="46075" x="4778375" y="1724025"/>
          <p14:tracePt t="46091" x="4794250" y="1704975"/>
          <p14:tracePt t="46108" x="4803775" y="1695450"/>
          <p14:tracePt t="46125" x="4819650" y="1682750"/>
          <p14:tracePt t="46142" x="4829175" y="1673225"/>
          <p14:tracePt t="46158" x="4835525" y="1657350"/>
          <p14:tracePt t="46175" x="4845050" y="1641475"/>
          <p14:tracePt t="46192" x="4845050" y="1631950"/>
          <p14:tracePt t="46208" x="4851400" y="1622425"/>
          <p14:tracePt t="46225" x="4860925" y="1587500"/>
          <p14:tracePt t="46242" x="4860925" y="1565275"/>
          <p14:tracePt t="46259" x="4873625" y="1543050"/>
          <p14:tracePt t="46275" x="4886325" y="1501775"/>
          <p14:tracePt t="46291" x="4886325" y="1479550"/>
          <p14:tracePt t="46308" x="4902200" y="1463675"/>
          <p14:tracePt t="46325" x="4908550" y="1441450"/>
          <p14:tracePt t="46342" x="4908550" y="1431925"/>
          <p14:tracePt t="46360" x="4908550" y="1416050"/>
          <p14:tracePt t="46376" x="4908550" y="1403350"/>
          <p14:tracePt t="46393" x="4908550" y="1390650"/>
          <p14:tracePt t="46409" x="4908550" y="1387475"/>
          <p14:tracePt t="46491" x="4908550" y="1381125"/>
          <p14:tracePt t="46497" x="4908550" y="1377950"/>
          <p14:tracePt t="46510" x="4905375" y="1368425"/>
          <p14:tracePt t="46526" x="4889500" y="1349375"/>
          <p14:tracePt t="46542" x="4879975" y="1349375"/>
          <p14:tracePt t="46558" x="4870450" y="1349375"/>
          <p14:tracePt t="46575" x="4854575" y="1349375"/>
          <p14:tracePt t="46591" x="4838700" y="1349375"/>
          <p14:tracePt t="46608" x="4829175" y="1349375"/>
          <p14:tracePt t="46625" x="4816475" y="1339850"/>
          <p14:tracePt t="46642" x="4794250" y="1330325"/>
          <p14:tracePt t="46660" x="4765675" y="1314450"/>
          <p14:tracePt t="46675" x="4756150" y="1308100"/>
          <p14:tracePt t="46691" x="4740275" y="1308100"/>
          <p14:tracePt t="46708" x="4730750" y="1308100"/>
          <p14:tracePt t="46725" x="4714875" y="1308100"/>
          <p14:tracePt t="47467" x="4724400" y="1336675"/>
          <p14:tracePt t="47475" x="4743450" y="1387475"/>
          <p14:tracePt t="47481" x="4749800" y="1412875"/>
          <p14:tracePt t="47492" x="4756150" y="1438275"/>
          <p14:tracePt t="47509" x="4784725" y="1543050"/>
          <p14:tracePt t="47525" x="4800600" y="1606550"/>
          <p14:tracePt t="47541" x="4819650" y="1670050"/>
          <p14:tracePt t="47575" x="4867275" y="1790700"/>
          <p14:tracePt t="47609" x="4899025" y="1870075"/>
          <p14:tracePt t="47625" x="4914900" y="1892300"/>
          <p14:tracePt t="47642" x="4927600" y="1911350"/>
          <p14:tracePt t="47659" x="4927600" y="1930400"/>
          <p14:tracePt t="47675" x="4927600" y="1939925"/>
          <p14:tracePt t="47691" x="4930775" y="1949450"/>
          <p14:tracePt t="47708" x="4930775" y="1965325"/>
          <p14:tracePt t="47724" x="4930775" y="1978025"/>
          <p14:tracePt t="47741" x="4930775" y="1990725"/>
          <p14:tracePt t="47759" x="4930775" y="2003425"/>
          <p14:tracePt t="47775" x="4930775" y="2012950"/>
          <p14:tracePt t="47792" x="4930775" y="2028825"/>
          <p14:tracePt t="47809" x="4930775" y="2044700"/>
          <p14:tracePt t="47825" x="4930775" y="2057400"/>
          <p14:tracePt t="47842" x="4937125" y="2089150"/>
          <p14:tracePt t="47859" x="4956175" y="2124075"/>
          <p14:tracePt t="47875" x="4972050" y="2155825"/>
          <p14:tracePt t="47892" x="4972050" y="2171700"/>
          <p14:tracePt t="47894" x="4972050" y="2174875"/>
          <p14:tracePt t="47909" x="4972050" y="2190750"/>
          <p14:tracePt t="47925" x="4972050" y="2200275"/>
          <p14:tracePt t="47941" x="4972050" y="2209800"/>
          <p14:tracePt t="47958" x="4972050" y="2219325"/>
          <p14:tracePt t="47995" x="4978400" y="2219325"/>
          <p14:tracePt t="48010" x="4987925" y="2219325"/>
          <p14:tracePt t="48026" x="4991100" y="2219325"/>
          <p14:tracePt t="48042" x="5003800" y="2219325"/>
          <p14:tracePt t="48058" x="5022850" y="2203450"/>
          <p14:tracePt t="48075" x="5032375" y="2193925"/>
          <p14:tracePt t="48091" x="5041900" y="2178050"/>
          <p14:tracePt t="48108" x="5083175" y="2159000"/>
          <p14:tracePt t="48125" x="5108575" y="2149475"/>
          <p14:tracePt t="48141" x="5146675" y="2136775"/>
          <p14:tracePt t="48158" x="5203825" y="2095500"/>
          <p14:tracePt t="48174" x="5235575" y="2073275"/>
          <p14:tracePt t="48192" x="5273675" y="2038350"/>
          <p14:tracePt t="48208" x="5311775" y="1997075"/>
          <p14:tracePt t="48224" x="5343525" y="1971675"/>
          <p14:tracePt t="48241" x="5359400" y="1958975"/>
          <p14:tracePt t="48258" x="5384800" y="1939925"/>
          <p14:tracePt t="48275" x="5397500" y="1930400"/>
          <p14:tracePt t="48291" x="5407025" y="1917700"/>
          <p14:tracePt t="48308" x="5422900" y="1885950"/>
          <p14:tracePt t="48325" x="5441950" y="1860550"/>
          <p14:tracePt t="48341" x="5457825" y="1838325"/>
          <p14:tracePt t="48358" x="5489575" y="1800225"/>
          <p14:tracePt t="48375" x="5527675" y="1774825"/>
          <p14:tracePt t="48391" x="5559425" y="1743075"/>
          <p14:tracePt t="48408" x="5603875" y="1698625"/>
          <p14:tracePt t="48425" x="5616575" y="1666875"/>
          <p14:tracePt t="48441" x="5635625" y="1644650"/>
          <p14:tracePt t="48458" x="5635625" y="1609725"/>
          <p14:tracePt t="48475" x="5635625" y="1600200"/>
          <p14:tracePt t="48491" x="5635625" y="1590675"/>
          <p14:tracePt t="48544" x="5635625" y="1581150"/>
          <p14:tracePt t="48559" x="5635625" y="1574800"/>
          <p14:tracePt t="48573" x="5635625" y="1571625"/>
          <p14:tracePt t="48688" x="5629275" y="1571625"/>
          <p14:tracePt t="48695" x="5622925" y="1571625"/>
          <p14:tracePt t="48709" x="5613400" y="1571625"/>
          <p14:tracePt t="48725" x="5603875" y="1571625"/>
          <p14:tracePt t="48742" x="5594350" y="1587500"/>
          <p14:tracePt t="48758" x="5559425" y="1603375"/>
          <p14:tracePt t="48775" x="5543550" y="1619250"/>
          <p14:tracePt t="48791" x="5511800" y="1651000"/>
          <p14:tracePt t="48808" x="5492750" y="1685925"/>
          <p14:tracePt t="48824" x="5480050" y="1717675"/>
          <p14:tracePt t="48841" x="5470525" y="1739900"/>
          <p14:tracePt t="48858" x="5448300" y="1771650"/>
          <p14:tracePt t="48875" x="5432425" y="1781175"/>
          <p14:tracePt t="48891" x="5413375" y="1797050"/>
          <p14:tracePt t="48908" x="5394325" y="1812925"/>
          <p14:tracePt t="48924" x="5372100" y="1835150"/>
          <p14:tracePt t="48941" x="5362575" y="1847850"/>
          <p14:tracePt t="48958" x="5334000" y="1860550"/>
          <p14:tracePt t="48974" x="5324475" y="1876425"/>
          <p14:tracePt t="48991" x="5308600" y="1889125"/>
          <p14:tracePt t="49008" x="5280025" y="1901825"/>
          <p14:tracePt t="49025" x="5270500" y="1917700"/>
          <p14:tracePt t="49041" x="5254625" y="1943100"/>
          <p14:tracePt t="49058" x="5219700" y="1971675"/>
          <p14:tracePt t="49075" x="5194300" y="1997075"/>
          <p14:tracePt t="49091" x="5162550" y="2009775"/>
          <p14:tracePt t="49108" x="5127625" y="2025650"/>
          <p14:tracePt t="49125" x="5099050" y="2038350"/>
          <p14:tracePt t="49142" x="5048250" y="2076450"/>
          <p14:tracePt t="49158" x="5016500" y="2089150"/>
          <p14:tracePt t="49174" x="4978400" y="2101850"/>
          <p14:tracePt t="49191" x="4940300" y="2120900"/>
          <p14:tracePt t="49208" x="4892675" y="2139950"/>
          <p14:tracePt t="49225" x="4860925" y="2139950"/>
          <p14:tracePt t="49242" x="4838700" y="2139950"/>
          <p14:tracePt t="49258" x="4826000" y="2139950"/>
          <p14:tracePt t="49275" x="4810125" y="2139950"/>
          <p14:tracePt t="49292" x="4794250" y="2139950"/>
          <p14:tracePt t="49308" x="4784725" y="2139950"/>
          <p14:tracePt t="49325" x="4775200" y="2139950"/>
          <p14:tracePt t="49342" x="4762500" y="2139950"/>
          <p14:tracePt t="49415" x="4762500" y="2136775"/>
          <p14:tracePt t="49436" x="4762500" y="2133600"/>
          <p14:tracePt t="49442" x="4762500" y="2127250"/>
          <p14:tracePt t="49465" x="4762500" y="2124075"/>
          <p14:tracePt t="49479" x="4762500" y="2111375"/>
          <p14:tracePt t="49486" x="4768850" y="2108200"/>
          <p14:tracePt t="49493" x="4772025" y="2108200"/>
          <p14:tracePt t="49509" x="4784725" y="2108200"/>
          <p14:tracePt t="49525" x="4797425" y="2101850"/>
          <p14:tracePt t="49542" x="4838700" y="2101850"/>
          <p14:tracePt t="49558" x="4860925" y="2101850"/>
          <p14:tracePt t="49575" x="4889500" y="2101850"/>
          <p14:tracePt t="49592" x="4943475" y="2101850"/>
          <p14:tracePt t="49608" x="4975225" y="2101850"/>
          <p14:tracePt t="49625" x="5019675" y="2101850"/>
          <p14:tracePt t="49642" x="5067300" y="2101850"/>
          <p14:tracePt t="49659" x="5086350" y="2101850"/>
          <p14:tracePt t="49675" x="5108575" y="2101850"/>
          <p14:tracePt t="49692" x="5149850" y="2095500"/>
          <p14:tracePt t="49708" x="5181600" y="2085975"/>
          <p14:tracePt t="49724" x="5203825" y="2066925"/>
          <p14:tracePt t="49741" x="5257800" y="2022475"/>
          <p14:tracePt t="49758" x="5289550" y="1990725"/>
          <p14:tracePt t="49774" x="5321300" y="1965325"/>
          <p14:tracePt t="49791" x="5359400" y="1920875"/>
          <p14:tracePt t="49808" x="5381625" y="1901825"/>
          <p14:tracePt t="49824" x="5397500" y="1879600"/>
          <p14:tracePt t="49842" x="5416550" y="1844675"/>
          <p14:tracePt t="49858" x="5435600" y="1822450"/>
          <p14:tracePt t="49874" x="5445125" y="1803400"/>
          <p14:tracePt t="49891" x="5454650" y="1784350"/>
          <p14:tracePt t="49908" x="5461000" y="1774825"/>
          <p14:tracePt t="49924" x="5467350" y="1758950"/>
          <p14:tracePt t="49942" x="5483225" y="1736725"/>
          <p14:tracePt t="49958" x="5483225" y="1714500"/>
          <p14:tracePt t="49975" x="5483225" y="1685925"/>
          <p14:tracePt t="49991" x="5489575" y="1660525"/>
          <p14:tracePt t="50008" x="5492750" y="1644650"/>
          <p14:tracePt t="50025" x="5502275" y="1628775"/>
          <p14:tracePt t="50041" x="5518150" y="1606550"/>
          <p14:tracePt t="50058" x="5530850" y="1577975"/>
          <p14:tracePt t="50074" x="5549900" y="1552575"/>
          <p14:tracePt t="50091" x="5588000" y="1485900"/>
          <p14:tracePt t="50108" x="5607050" y="1441450"/>
          <p14:tracePt t="50125" x="5619750" y="1409700"/>
          <p14:tracePt t="50141" x="5626100" y="1381125"/>
          <p14:tracePt t="50158" x="5626100" y="1371600"/>
          <p14:tracePt t="50175" x="5626100" y="1368425"/>
          <p14:tracePt t="50256" x="5626100" y="1374775"/>
          <p14:tracePt t="50263" x="5619750" y="1377950"/>
          <p14:tracePt t="50275" x="5613400" y="1384300"/>
          <p14:tracePt t="50291" x="5594350" y="1406525"/>
          <p14:tracePt t="50308" x="5584825" y="1416050"/>
          <p14:tracePt t="50325" x="5575300" y="1431925"/>
          <p14:tracePt t="50342" x="5543550" y="1473200"/>
          <p14:tracePt t="50358" x="5518150" y="1504950"/>
          <p14:tracePt t="50375" x="5489575" y="1552575"/>
          <p14:tracePt t="50391" x="5457825" y="1609725"/>
          <p14:tracePt t="50408" x="5445125" y="1641475"/>
          <p14:tracePt t="50424" x="5435600" y="1670050"/>
          <p14:tracePt t="50441" x="5410200" y="1708150"/>
          <p14:tracePt t="50458" x="5397500" y="1736725"/>
          <p14:tracePt t="50475" x="5387975" y="1752600"/>
          <p14:tracePt t="50491" x="5372100" y="1781175"/>
          <p14:tracePt t="50508" x="5356225" y="1790700"/>
          <p14:tracePt t="50525" x="5346700" y="1800225"/>
          <p14:tracePt t="50541" x="5330825" y="1828800"/>
          <p14:tracePt t="50558" x="5321300" y="1838325"/>
          <p14:tracePt t="50574" x="5305425" y="1847850"/>
          <p14:tracePt t="50591" x="5289550" y="1882775"/>
          <p14:tracePt t="50608" x="5283200" y="1898650"/>
          <p14:tracePt t="50625" x="5273675" y="1908175"/>
          <p14:tracePt t="50642" x="5270500" y="1920875"/>
          <p14:tracePt t="50659" x="5257800" y="1936750"/>
          <p14:tracePt t="50675" x="5257800" y="1946275"/>
          <p14:tracePt t="50691" x="5251450" y="1968500"/>
          <p14:tracePt t="50708" x="5248275" y="1984375"/>
          <p14:tracePt t="50724" x="5238750" y="1993900"/>
          <p14:tracePt t="50741" x="5222875" y="2006600"/>
          <p14:tracePt t="50758" x="5207000" y="2019300"/>
          <p14:tracePt t="50774" x="5197475" y="2035175"/>
          <p14:tracePt t="50791" x="5181600" y="2047875"/>
          <p14:tracePt t="50808" x="5172075" y="2057400"/>
          <p14:tracePt t="50824" x="5156200" y="2066925"/>
          <p14:tracePt t="50841" x="5143500" y="2089150"/>
          <p14:tracePt t="50858" x="5130800" y="2098675"/>
          <p14:tracePt t="50875" x="5121275" y="2105025"/>
          <p14:tracePt t="50891" x="5083175" y="2114550"/>
          <p14:tracePt t="50908" x="5067300" y="2120900"/>
          <p14:tracePt t="50925" x="5051425" y="2120900"/>
          <p14:tracePt t="50942" x="5038725" y="2120900"/>
          <p14:tracePt t="50958" x="5029200" y="2120900"/>
          <p14:tracePt t="50974" x="5019675" y="2120900"/>
          <p14:tracePt t="50991" x="5013325" y="2120900"/>
          <p14:tracePt t="51008" x="4997450" y="2120900"/>
          <p14:tracePt t="51025" x="4994275" y="2120900"/>
          <p14:tracePt t="51042" x="4987925" y="2120900"/>
          <p14:tracePt t="51292" x="5003800" y="2111375"/>
          <p14:tracePt t="51299" x="5006975" y="2108200"/>
          <p14:tracePt t="51308" x="5019675" y="2095500"/>
          <p14:tracePt t="51325" x="5035550" y="2073275"/>
          <p14:tracePt t="51342" x="5060950" y="2054225"/>
          <p14:tracePt t="51358" x="5083175" y="2028825"/>
          <p14:tracePt t="51374" x="5114925" y="1997075"/>
          <p14:tracePt t="51391" x="5153025" y="1952625"/>
          <p14:tracePt t="51408" x="5184775" y="1914525"/>
          <p14:tracePt t="51425" x="5226050" y="1857375"/>
          <p14:tracePt t="51441" x="5245100" y="1819275"/>
          <p14:tracePt t="51458" x="5254625" y="1793875"/>
          <p14:tracePt t="51476" x="5264150" y="1781175"/>
          <p14:tracePt t="51491" x="5276850" y="1765300"/>
          <p14:tracePt t="51508" x="5280025" y="1755775"/>
          <p14:tracePt t="51525" x="5302250" y="1739900"/>
          <p14:tracePt t="51541" x="5311775" y="1717675"/>
          <p14:tracePt t="51559" x="5324475" y="1695450"/>
          <p14:tracePt t="51576" x="5340350" y="1651000"/>
          <p14:tracePt t="51592" x="5365750" y="1635125"/>
          <p14:tracePt t="51608" x="5387975" y="1622425"/>
          <p14:tracePt t="51625" x="5426075" y="1603375"/>
          <p14:tracePt t="51641" x="5441950" y="1587500"/>
          <p14:tracePt t="51658" x="5454650" y="1577975"/>
          <p14:tracePt t="51675" x="5480050" y="1555750"/>
          <p14:tracePt t="51691" x="5489575" y="1533525"/>
          <p14:tracePt t="51708" x="5499100" y="1524000"/>
          <p14:tracePt t="51725" x="5514975" y="1511300"/>
          <p14:tracePt t="51741" x="5514975" y="1504950"/>
          <p14:tracePt t="51962" x="5499100" y="1514475"/>
          <p14:tracePt t="51969" x="5486400" y="1533525"/>
          <p14:tracePt t="51976" x="5473700" y="1546225"/>
          <p14:tracePt t="51992" x="5451475" y="1568450"/>
          <p14:tracePt t="52008" x="5410200" y="1616075"/>
          <p14:tracePt t="52025" x="5356225" y="1676400"/>
          <p14:tracePt t="52041" x="5324475" y="1711325"/>
          <p14:tracePt t="52058" x="5283200" y="1743075"/>
          <p14:tracePt t="52075" x="5241925" y="1781175"/>
          <p14:tracePt t="52091" x="5216525" y="1809750"/>
          <p14:tracePt t="52108" x="5191125" y="1822450"/>
          <p14:tracePt t="52126" x="5172075" y="1838325"/>
          <p14:tracePt t="52141" x="5159375" y="1854200"/>
          <p14:tracePt t="52158" x="5149850" y="1863725"/>
          <p14:tracePt t="52175" x="5130800" y="1879600"/>
          <p14:tracePt t="52191" x="5121275" y="1889125"/>
          <p14:tracePt t="52208" x="5111750" y="1905000"/>
          <p14:tracePt t="52225" x="5095875" y="1905000"/>
          <p14:tracePt t="52241" x="5080000" y="1905000"/>
          <p14:tracePt t="52276" x="5076825" y="19050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\Desktop\les Compositeae1\image09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928670"/>
            <a:ext cx="6357982" cy="5643602"/>
          </a:xfrm>
          <a:prstGeom prst="rect">
            <a:avLst/>
          </a:prstGeom>
          <a:noFill/>
        </p:spPr>
      </p:pic>
      <p:cxnSp>
        <p:nvCxnSpPr>
          <p:cNvPr id="6" name="Connecteur droit avec flèche 5"/>
          <p:cNvCxnSpPr/>
          <p:nvPr/>
        </p:nvCxnSpPr>
        <p:spPr>
          <a:xfrm rot="16200000" flipV="1">
            <a:off x="6858016" y="1500174"/>
            <a:ext cx="1071570" cy="7858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7715272" y="2214554"/>
            <a:ext cx="1428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2 stigmates indivis ou soudés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1214414" y="2714620"/>
            <a:ext cx="3071834" cy="16430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0" y="4143380"/>
            <a:ext cx="1357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5 anthères  synanthérés basifixes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flipV="1">
            <a:off x="1000100" y="4429132"/>
            <a:ext cx="3643338" cy="14287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0" y="5572140"/>
            <a:ext cx="1428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5 filets libres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corolliflores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1000100" y="1714488"/>
            <a:ext cx="2000264" cy="11430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0" y="1500174"/>
            <a:ext cx="1357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Corolle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tubuleuse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57488" y="0"/>
            <a:ext cx="37721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Fleur  du centre ou du disque</a:t>
            </a:r>
            <a:endParaRPr lang="fr-FR" sz="2400" dirty="0"/>
          </a:p>
        </p:txBody>
      </p:sp>
      <p:cxnSp>
        <p:nvCxnSpPr>
          <p:cNvPr id="22" name="Connecteur droit avec flèche 21"/>
          <p:cNvCxnSpPr/>
          <p:nvPr/>
        </p:nvCxnSpPr>
        <p:spPr>
          <a:xfrm rot="10800000">
            <a:off x="6286512" y="3000372"/>
            <a:ext cx="1500198" cy="8572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7791339" y="3643314"/>
            <a:ext cx="13526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2 styles soudés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01590" y="5715016"/>
            <a:ext cx="15424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Ovaire infère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Connecteur droit avec flèche 27"/>
          <p:cNvCxnSpPr/>
          <p:nvPr/>
        </p:nvCxnSpPr>
        <p:spPr>
          <a:xfrm rot="10800000" flipV="1">
            <a:off x="5857884" y="6000768"/>
            <a:ext cx="1785950" cy="3571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138"/>
    </mc:Choice>
    <mc:Fallback>
      <p:transition spd="slow" advTm="69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28" x="5108575" y="1952625"/>
          <p14:tracePt t="1135" x="5184775" y="2038350"/>
          <p14:tracePt t="1146" x="5270500" y="2127250"/>
          <p14:tracePt t="1163" x="5575300" y="2378075"/>
          <p14:tracePt t="1184" x="5886450" y="2651125"/>
          <p14:tracePt t="1206" x="6080125" y="2832100"/>
          <p14:tracePt t="1230" x="6216650" y="3032125"/>
          <p14:tracePt t="1264" x="6334125" y="3254375"/>
          <p14:tracePt t="1281" x="6343650" y="3286125"/>
          <p14:tracePt t="1296" x="6350000" y="3308350"/>
          <p14:tracePt t="1312" x="6350000" y="3324225"/>
          <p14:tracePt t="1346" x="6343650" y="3311525"/>
          <p14:tracePt t="1362" x="6283325" y="3194050"/>
          <p14:tracePt t="1379" x="6229350" y="3133725"/>
          <p14:tracePt t="1396" x="6181725" y="3063875"/>
          <p14:tracePt t="1413" x="6118225" y="2984500"/>
          <p14:tracePt t="1429" x="6057900" y="2882900"/>
          <p14:tracePt t="1446" x="6007100" y="2771775"/>
          <p14:tracePt t="1462" x="5921375" y="2619375"/>
          <p14:tracePt t="1479" x="5861050" y="2517775"/>
          <p14:tracePt t="1496" x="5781675" y="2381250"/>
          <p14:tracePt t="1512" x="5670550" y="2244725"/>
          <p14:tracePt t="1529" x="5616575" y="2184400"/>
          <p14:tracePt t="1545" x="5568950" y="2143125"/>
          <p14:tracePt t="1563" x="5521325" y="2073275"/>
          <p14:tracePt t="1579" x="5483225" y="2016125"/>
          <p14:tracePt t="1596" x="5451475" y="1930400"/>
          <p14:tracePt t="1612" x="5403850" y="1781175"/>
          <p14:tracePt t="1629" x="5394325" y="1654175"/>
          <p14:tracePt t="1645" x="5394325" y="1536700"/>
          <p14:tracePt t="1662" x="5394325" y="1441450"/>
          <p14:tracePt t="1679" x="5394325" y="1397000"/>
          <p14:tracePt t="1696" x="5387975" y="1365250"/>
          <p14:tracePt t="1712" x="5356225" y="1314450"/>
          <p14:tracePt t="1729" x="5311775" y="1257300"/>
          <p14:tracePt t="1746" x="5238750" y="1181100"/>
          <p14:tracePt t="1762" x="5092700" y="1069975"/>
          <p14:tracePt t="1779" x="4946650" y="987425"/>
          <p14:tracePt t="1796" x="4778375" y="914400"/>
          <p14:tracePt t="1812" x="4457700" y="819150"/>
          <p14:tracePt t="1830" x="4213225" y="777875"/>
          <p14:tracePt t="1847" x="3921125" y="749300"/>
          <p14:tracePt t="1863" x="3521075" y="736600"/>
          <p14:tracePt t="1879" x="3267075" y="736600"/>
          <p14:tracePt t="1896" x="3060700" y="742950"/>
          <p14:tracePt t="1914" x="2806700" y="781050"/>
          <p14:tracePt t="1930" x="2667000" y="796925"/>
          <p14:tracePt t="1946" x="2546350" y="822325"/>
          <p14:tracePt t="1962" x="2343150" y="885825"/>
          <p14:tracePt t="1979" x="2244725" y="927100"/>
          <p14:tracePt t="1996" x="2162175" y="984250"/>
          <p14:tracePt t="2012" x="2092325" y="1047750"/>
          <p14:tracePt t="2029" x="2060575" y="1079500"/>
          <p14:tracePt t="2046" x="2028825" y="1120775"/>
          <p14:tracePt t="2063" x="1981200" y="1187450"/>
          <p14:tracePt t="2079" x="1955800" y="1225550"/>
          <p14:tracePt t="2095" x="1930400" y="1257300"/>
          <p14:tracePt t="2112" x="1898650" y="1308100"/>
          <p14:tracePt t="2129" x="1885950" y="1336675"/>
          <p14:tracePt t="2146" x="1873250" y="1381125"/>
          <p14:tracePt t="2162" x="1847850" y="1447800"/>
          <p14:tracePt t="2179" x="1835150" y="1511300"/>
          <p14:tracePt t="2196" x="1819275" y="1574800"/>
          <p14:tracePt t="2212" x="1797050" y="1698625"/>
          <p14:tracePt t="2229" x="1771650" y="1806575"/>
          <p14:tracePt t="2245" x="1771650" y="1930400"/>
          <p14:tracePt t="2262" x="1771650" y="2149475"/>
          <p14:tracePt t="2279" x="1778000" y="2311400"/>
          <p14:tracePt t="2297" x="1828800" y="2501900"/>
          <p14:tracePt t="2313" x="1851025" y="2568575"/>
          <p14:tracePt t="2748" x="1857375" y="2593975"/>
          <p14:tracePt t="2755" x="1863725" y="2619375"/>
          <p14:tracePt t="2763" x="1863725" y="2654300"/>
          <p14:tracePt t="2779" x="1863725" y="2714625"/>
          <p14:tracePt t="2796" x="1863725" y="2774950"/>
          <p14:tracePt t="2812" x="1873250" y="2854325"/>
          <p14:tracePt t="2830" x="1885950" y="2908300"/>
          <p14:tracePt t="2862" x="1924050" y="3009900"/>
          <p14:tracePt t="2895" x="1984375" y="3105150"/>
          <p14:tracePt t="2912" x="2032000" y="3171825"/>
          <p14:tracePt t="2929" x="2082800" y="3232150"/>
          <p14:tracePt t="2947" x="2165350" y="3352800"/>
          <p14:tracePt t="2963" x="2238375" y="3425825"/>
          <p14:tracePt t="2979" x="2314575" y="3521075"/>
          <p14:tracePt t="2996" x="2422525" y="3644900"/>
          <p14:tracePt t="3012" x="2495550" y="3717925"/>
          <p14:tracePt t="3029" x="2549525" y="3771900"/>
          <p14:tracePt t="3046" x="2619375" y="3841750"/>
          <p14:tracePt t="3062" x="2663825" y="3892550"/>
          <p14:tracePt t="3079" x="2720975" y="3937000"/>
          <p14:tracePt t="3096" x="2863850" y="4019550"/>
          <p14:tracePt t="3112" x="2955925" y="4079875"/>
          <p14:tracePt t="3129" x="3025775" y="4133850"/>
          <p14:tracePt t="3146" x="3127375" y="4210050"/>
          <p14:tracePt t="3162" x="3197225" y="4248150"/>
          <p14:tracePt t="3179" x="3244850" y="4283075"/>
          <p14:tracePt t="3196" x="3308350" y="4321175"/>
          <p14:tracePt t="3212" x="3349625" y="4356100"/>
          <p14:tracePt t="3229" x="3413125" y="4378325"/>
          <p14:tracePt t="3246" x="3505200" y="4397375"/>
          <p14:tracePt t="3262" x="3568700" y="4419600"/>
          <p14:tracePt t="3279" x="3632200" y="4432300"/>
          <p14:tracePt t="3296" x="3689350" y="4451350"/>
          <p14:tracePt t="3312" x="3727450" y="4464050"/>
          <p14:tracePt t="3329" x="3765550" y="4489450"/>
          <p14:tracePt t="3346" x="3851275" y="4533900"/>
          <p14:tracePt t="3363" x="3917950" y="4572000"/>
          <p14:tracePt t="3379" x="3978275" y="4600575"/>
          <p14:tracePt t="3396" x="4041775" y="4632325"/>
          <p14:tracePt t="3412" x="4073525" y="4645025"/>
          <p14:tracePt t="3429" x="4083050" y="4654550"/>
          <p14:tracePt t="3446" x="4098925" y="4667250"/>
          <p14:tracePt t="3462" x="4108450" y="4679950"/>
          <p14:tracePt t="3479" x="4124325" y="4689475"/>
          <p14:tracePt t="3496" x="4152900" y="4705350"/>
          <p14:tracePt t="3512" x="4162425" y="4714875"/>
          <p14:tracePt t="3529" x="4178300" y="4714875"/>
          <p14:tracePt t="3546" x="4187825" y="4714875"/>
          <p14:tracePt t="3932" x="4165600" y="4708525"/>
          <p14:tracePt t="3939" x="4127500" y="4692650"/>
          <p14:tracePt t="3949" x="4086225" y="4657725"/>
          <p14:tracePt t="3969" x="3908425" y="4552950"/>
          <p14:tracePt t="3995" x="3651250" y="4400550"/>
          <p14:tracePt t="4030" x="3489325" y="4305300"/>
          <p14:tracePt t="4046" x="3432175" y="4273550"/>
          <p14:tracePt t="4062" x="3406775" y="4254500"/>
          <p14:tracePt t="4079" x="3368675" y="4241800"/>
          <p14:tracePt t="4095" x="3321050" y="4222750"/>
          <p14:tracePt t="4112" x="3295650" y="4210050"/>
          <p14:tracePt t="4129" x="3267075" y="4210050"/>
          <p14:tracePt t="4145" x="3251200" y="4210050"/>
          <p14:tracePt t="4162" x="3241675" y="4210050"/>
          <p14:tracePt t="4196" x="3248025" y="4210050"/>
          <p14:tracePt t="4212" x="3279775" y="4210050"/>
          <p14:tracePt t="4229" x="3314700" y="4219575"/>
          <p14:tracePt t="4245" x="3371850" y="4238625"/>
          <p14:tracePt t="4262" x="3416300" y="4251325"/>
          <p14:tracePt t="4279" x="3457575" y="4276725"/>
          <p14:tracePt t="4295" x="3530600" y="4311650"/>
          <p14:tracePt t="4312" x="3594100" y="4333875"/>
          <p14:tracePt t="4330" x="3641725" y="4352925"/>
          <p14:tracePt t="4346" x="3714750" y="4381500"/>
          <p14:tracePt t="4362" x="3746500" y="4400550"/>
          <p14:tracePt t="4379" x="3756025" y="4410075"/>
          <p14:tracePt t="4395" x="3768725" y="4419600"/>
          <p14:tracePt t="4440" x="3768725" y="4422775"/>
          <p14:tracePt t="4453" x="3775075" y="4429125"/>
          <p14:tracePt t="5603" x="3743325" y="4391025"/>
          <p14:tracePt t="5610" x="3676650" y="4314825"/>
          <p14:tracePt t="5617" x="3622675" y="4251325"/>
          <p14:tracePt t="5630" x="3482975" y="4121150"/>
          <p14:tracePt t="5646" x="3352800" y="3962400"/>
          <p14:tracePt t="5663" x="3222625" y="3822700"/>
          <p14:tracePt t="5679" x="3067050" y="3632200"/>
          <p14:tracePt t="5712" x="2892425" y="3409950"/>
          <p14:tracePt t="5751" x="2740025" y="3273425"/>
          <p14:tracePt t="5764" x="2701925" y="3257550"/>
          <p14:tracePt t="5780" x="2632075" y="3200400"/>
          <p14:tracePt t="5796" x="2600325" y="3162300"/>
          <p14:tracePt t="5813" x="2565400" y="3114675"/>
          <p14:tracePt t="5829" x="2543175" y="3022600"/>
          <p14:tracePt t="5845" x="2520950" y="2936875"/>
          <p14:tracePt t="5862" x="2476500" y="2816225"/>
          <p14:tracePt t="5879" x="2416175" y="2613025"/>
          <p14:tracePt t="5895" x="2374900" y="2511425"/>
          <p14:tracePt t="5912" x="2336800" y="2441575"/>
          <p14:tracePt t="5929" x="2292350" y="2346325"/>
          <p14:tracePt t="5946" x="2238375" y="2276475"/>
          <p14:tracePt t="5962" x="2206625" y="2200275"/>
          <p14:tracePt t="5979" x="2133600" y="2079625"/>
          <p14:tracePt t="5995" x="2089150" y="2009775"/>
          <p14:tracePt t="6012" x="2060575" y="1962150"/>
          <p14:tracePt t="6029" x="2006600" y="1901825"/>
          <p14:tracePt t="6045" x="1990725" y="1876425"/>
          <p14:tracePt t="6062" x="1974850" y="1866900"/>
          <p14:tracePt t="6079" x="1965325" y="1860550"/>
          <p14:tracePt t="6137" x="1958975" y="1860550"/>
          <p14:tracePt t="6144" x="1955800" y="1863725"/>
          <p14:tracePt t="6151" x="1949450" y="1870075"/>
          <p14:tracePt t="6162" x="1943100" y="1873250"/>
          <p14:tracePt t="6179" x="1914525" y="1895475"/>
          <p14:tracePt t="6195" x="1898650" y="1905000"/>
          <p14:tracePt t="6212" x="1889125" y="1911350"/>
          <p14:tracePt t="6215" x="1882775" y="1914525"/>
          <p14:tracePt t="6229" x="1870075" y="1920875"/>
          <p14:tracePt t="6245" x="1857375" y="1930400"/>
          <p14:tracePt t="6262" x="1847850" y="1946275"/>
          <p14:tracePt t="6279" x="1835150" y="1962150"/>
          <p14:tracePt t="6295" x="1819275" y="1971675"/>
          <p14:tracePt t="6312" x="1809750" y="1981200"/>
          <p14:tracePt t="6329" x="1793875" y="2000250"/>
          <p14:tracePt t="6346" x="1787525" y="2009775"/>
          <p14:tracePt t="6362" x="1787525" y="2022475"/>
          <p14:tracePt t="6379" x="1787525" y="2041525"/>
          <p14:tracePt t="6395" x="1787525" y="2051050"/>
          <p14:tracePt t="6412" x="1787525" y="2060575"/>
          <p14:tracePt t="6428" x="1787525" y="2076450"/>
          <p14:tracePt t="6445" x="1787525" y="2101850"/>
          <p14:tracePt t="6462" x="1797050" y="2127250"/>
          <p14:tracePt t="6479" x="1835150" y="2184400"/>
          <p14:tracePt t="6495" x="1870075" y="2232025"/>
          <p14:tracePt t="6512" x="1911350" y="2273300"/>
          <p14:tracePt t="6529" x="1952625" y="2339975"/>
          <p14:tracePt t="6545" x="1968500" y="2371725"/>
          <p14:tracePt t="6562" x="1981200" y="2387600"/>
          <p14:tracePt t="6579" x="1990725" y="2406650"/>
          <p14:tracePt t="6595" x="1993900" y="2416175"/>
          <p14:tracePt t="6612" x="2003425" y="2425700"/>
          <p14:tracePt t="6629" x="2025650" y="2460625"/>
          <p14:tracePt t="6645" x="2044700" y="2486025"/>
          <p14:tracePt t="6662" x="2095500" y="2536825"/>
          <p14:tracePt t="6679" x="2200275" y="2641600"/>
          <p14:tracePt t="6695" x="2273300" y="2714625"/>
          <p14:tracePt t="6712" x="2346325" y="2787650"/>
          <p14:tracePt t="6729" x="2460625" y="2892425"/>
          <p14:tracePt t="6746" x="2587625" y="2994025"/>
          <p14:tracePt t="6766" x="2746375" y="3143250"/>
          <p14:tracePt t="6779" x="2822575" y="3216275"/>
          <p14:tracePt t="6795" x="2892425" y="3273425"/>
          <p14:tracePt t="6812" x="2943225" y="3324225"/>
          <p14:tracePt t="6829" x="3016250" y="3397250"/>
          <p14:tracePt t="6845" x="3051175" y="3444875"/>
          <p14:tracePt t="6862" x="3098800" y="3486150"/>
          <p14:tracePt t="6879" x="3171825" y="3559175"/>
          <p14:tracePt t="6895" x="3213100" y="3609975"/>
          <p14:tracePt t="6912" x="3248025" y="3657600"/>
          <p14:tracePt t="6929" x="3292475" y="3692525"/>
          <p14:tracePt t="6945" x="3317875" y="3724275"/>
          <p14:tracePt t="6962" x="3327400" y="3733800"/>
          <p14:tracePt t="6978" x="3346450" y="3749675"/>
          <p14:tracePt t="6995" x="3355975" y="3765550"/>
          <p14:tracePt t="7012" x="3368675" y="3775075"/>
          <p14:tracePt t="7028" x="3381375" y="3794125"/>
          <p14:tracePt t="7045" x="3406775" y="3819525"/>
          <p14:tracePt t="7061" x="3416300" y="3829050"/>
          <p14:tracePt t="7078" x="3429000" y="3844925"/>
          <p14:tracePt t="7095" x="3429000" y="3848100"/>
          <p14:tracePt t="7129" x="3429000" y="3841750"/>
          <p14:tracePt t="7145" x="3416300" y="3819525"/>
          <p14:tracePt t="7162" x="3400425" y="3787775"/>
          <p14:tracePt t="7179" x="3352800" y="3721100"/>
          <p14:tracePt t="7195" x="3324225" y="3667125"/>
          <p14:tracePt t="7212" x="3270250" y="3594100"/>
          <p14:tracePt t="7229" x="3194050" y="3495675"/>
          <p14:tracePt t="7245" x="3130550" y="3441700"/>
          <p14:tracePt t="7262" x="3060700" y="3394075"/>
          <p14:tracePt t="7278" x="2971800" y="3321050"/>
          <p14:tracePt t="7295" x="2908300" y="3276600"/>
          <p14:tracePt t="7312" x="2870200" y="3241675"/>
          <p14:tracePt t="7329" x="2762250" y="3181350"/>
          <p14:tracePt t="7345" x="2692400" y="3143250"/>
          <p14:tracePt t="7362" x="2635250" y="3105150"/>
          <p14:tracePt t="7379" x="2568575" y="3060700"/>
          <p14:tracePt t="7395" x="2536825" y="3035300"/>
          <p14:tracePt t="7412" x="2511425" y="3003550"/>
          <p14:tracePt t="7429" x="2457450" y="2949575"/>
          <p14:tracePt t="7445" x="2406650" y="2898775"/>
          <p14:tracePt t="7462" x="2381250" y="2854325"/>
          <p14:tracePt t="7478" x="2336800" y="2800350"/>
          <p14:tracePt t="7495" x="2327275" y="2784475"/>
          <p14:tracePt t="7512" x="2317750" y="2774950"/>
          <p14:tracePt t="7528" x="2295525" y="2765425"/>
          <p14:tracePt t="7593" x="2305050" y="2765425"/>
          <p14:tracePt t="7599" x="2308225" y="2768600"/>
          <p14:tracePt t="7613" x="2324100" y="2778125"/>
          <p14:tracePt t="7629" x="2349500" y="2803525"/>
          <p14:tracePt t="7645" x="2381250" y="2835275"/>
          <p14:tracePt t="7663" x="2409825" y="2863850"/>
          <p14:tracePt t="7679" x="2425700" y="2879725"/>
          <p14:tracePt t="7695" x="2435225" y="2889250"/>
          <p14:tracePt t="7711" x="2444750" y="2898775"/>
          <p14:tracePt t="7729" x="2489200" y="2940050"/>
          <p14:tracePt t="7746" x="2520950" y="2965450"/>
          <p14:tracePt t="7749" x="2546350" y="2981325"/>
          <p14:tracePt t="7763" x="2619375" y="3035300"/>
          <p14:tracePt t="7779" x="2676525" y="3079750"/>
          <p14:tracePt t="7795" x="2724150" y="3108325"/>
          <p14:tracePt t="7813" x="2774950" y="3152775"/>
          <p14:tracePt t="7828" x="2800350" y="3178175"/>
          <p14:tracePt t="7845" x="2832100" y="3187700"/>
          <p14:tracePt t="7861" x="2841625" y="3203575"/>
          <p14:tracePt t="7879" x="2857500" y="3219450"/>
          <p14:tracePt t="7895" x="2867025" y="3228975"/>
          <p14:tracePt t="7913" x="2882900" y="3244850"/>
          <p14:tracePt t="7929" x="2886075" y="3260725"/>
          <p14:tracePt t="7946" x="2886075" y="3270250"/>
          <p14:tracePt t="7962" x="2892425" y="3282950"/>
          <p14:tracePt t="7978" x="2901950" y="3292475"/>
          <p14:tracePt t="7995" x="2911475" y="3308350"/>
          <p14:tracePt t="8012" x="2946400" y="3336925"/>
          <p14:tracePt t="8029" x="2978150" y="3378200"/>
          <p14:tracePt t="8045" x="3028950" y="3419475"/>
          <p14:tracePt t="8063" x="3105150" y="3524250"/>
          <p14:tracePt t="8079" x="3171825" y="3594100"/>
          <p14:tracePt t="8095" x="3241675" y="3657600"/>
          <p14:tracePt t="8112" x="3349625" y="3775075"/>
          <p14:tracePt t="8128" x="3422650" y="3848100"/>
          <p14:tracePt t="8145" x="3495675" y="3902075"/>
          <p14:tracePt t="8162" x="3616325" y="3981450"/>
          <p14:tracePt t="8178" x="3708400" y="4041775"/>
          <p14:tracePt t="8195" x="3790950" y="4108450"/>
          <p14:tracePt t="8212" x="3883025" y="4194175"/>
          <p14:tracePt t="8228" x="3924300" y="4241800"/>
          <p14:tracePt t="8245" x="3965575" y="4283075"/>
          <p14:tracePt t="8262" x="4019550" y="4337050"/>
          <p14:tracePt t="8278" x="4044950" y="4368800"/>
          <p14:tracePt t="8295" x="4076700" y="4400550"/>
          <p14:tracePt t="8312" x="4114800" y="4451350"/>
          <p14:tracePt t="8328" x="4146550" y="4476750"/>
          <p14:tracePt t="8345" x="4165600" y="4518025"/>
          <p14:tracePt t="8362" x="4197350" y="4565650"/>
          <p14:tracePt t="8378" x="4210050" y="4591050"/>
          <p14:tracePt t="8396" x="4219575" y="4619625"/>
          <p14:tracePt t="8413" x="4244975" y="4648200"/>
          <p14:tracePt t="8429" x="4267200" y="4660900"/>
          <p14:tracePt t="8445" x="4289425" y="4679950"/>
          <p14:tracePt t="8463" x="4324350" y="4695825"/>
          <p14:tracePt t="8479" x="4340225" y="4705350"/>
          <p14:tracePt t="8495" x="4349750" y="4714875"/>
          <p14:tracePt t="8512" x="4371975" y="4737100"/>
          <p14:tracePt t="8528" x="4381500" y="4746625"/>
          <p14:tracePt t="8545" x="4387850" y="4756150"/>
          <p14:tracePt t="8562" x="4387850" y="4772025"/>
          <p14:tracePt t="8578" x="4387850" y="4781550"/>
          <p14:tracePt t="8612" x="4375150" y="4781550"/>
          <p14:tracePt t="8629" x="4349750" y="4768850"/>
          <p14:tracePt t="8645" x="4318000" y="4733925"/>
          <p14:tracePt t="8662" x="4203700" y="4619625"/>
          <p14:tracePt t="8678" x="4108450" y="4524375"/>
          <p14:tracePt t="8695" x="4022725" y="4441825"/>
          <p14:tracePt t="8712" x="3917950" y="4333875"/>
          <p14:tracePt t="8729" x="3844925" y="4260850"/>
          <p14:tracePt t="8745" x="3771900" y="4178300"/>
          <p14:tracePt t="8750" x="3740150" y="4146550"/>
          <p14:tracePt t="8762" x="3667125" y="4073525"/>
          <p14:tracePt t="8779" x="3613150" y="4013200"/>
          <p14:tracePt t="8795" x="3581400" y="3975100"/>
          <p14:tracePt t="8812" x="3533775" y="3908425"/>
          <p14:tracePt t="8828" x="3492500" y="3860800"/>
          <p14:tracePt t="8845" x="3448050" y="3800475"/>
          <p14:tracePt t="8862" x="3378200" y="3702050"/>
          <p14:tracePt t="8878" x="3340100" y="3632200"/>
          <p14:tracePt t="8895" x="3311525" y="3575050"/>
          <p14:tracePt t="8912" x="3257550" y="3448050"/>
          <p14:tracePt t="8928" x="3222625" y="3359150"/>
          <p14:tracePt t="8945" x="3184525" y="3279775"/>
          <p14:tracePt t="8962" x="3143250" y="3194050"/>
          <p14:tracePt t="8978" x="3105150" y="3127375"/>
          <p14:tracePt t="8995" x="3073400" y="3038475"/>
          <p14:tracePt t="9012" x="3022600" y="2879725"/>
          <p14:tracePt t="9028" x="3016250" y="2819400"/>
          <p14:tracePt t="9046" x="3016250" y="2781300"/>
          <p14:tracePt t="9062" x="3016250" y="2727325"/>
          <p14:tracePt t="9078" x="3016250" y="2692400"/>
          <p14:tracePt t="9095" x="3016250" y="2660650"/>
          <p14:tracePt t="9112" x="3009900" y="2606675"/>
          <p14:tracePt t="9128" x="2997200" y="2562225"/>
          <p14:tracePt t="9145" x="2984500" y="2524125"/>
          <p14:tracePt t="9161" x="2959100" y="2466975"/>
          <p14:tracePt t="9178" x="2946400" y="2435225"/>
          <p14:tracePt t="9195" x="2936875" y="2425700"/>
          <p14:tracePt t="9212" x="2936875" y="2416175"/>
          <p14:tracePt t="9247" x="2930525" y="2416175"/>
          <p14:tracePt t="9262" x="2927350" y="2416175"/>
          <p14:tracePt t="9278" x="2917825" y="2416175"/>
          <p14:tracePt t="9295" x="2911475" y="2416175"/>
          <p14:tracePt t="9312" x="2908300" y="2416175"/>
          <p14:tracePt t="9328" x="2908300" y="2425700"/>
          <p14:tracePt t="9345" x="2908300" y="2463800"/>
          <p14:tracePt t="9362" x="2908300" y="2549525"/>
          <p14:tracePt t="9378" x="2911475" y="2609850"/>
          <p14:tracePt t="9395" x="2917825" y="2660650"/>
          <p14:tracePt t="9411" x="2936875" y="2733675"/>
          <p14:tracePt t="9428" x="2949575" y="2781300"/>
          <p14:tracePt t="9445" x="2962275" y="2835275"/>
          <p14:tracePt t="9462" x="2981325" y="2908300"/>
          <p14:tracePt t="9478" x="3003550" y="2952750"/>
          <p14:tracePt t="9495" x="3013075" y="2984500"/>
          <p14:tracePt t="9513" x="3032125" y="3025775"/>
          <p14:tracePt t="9529" x="3044825" y="3057525"/>
          <p14:tracePt t="9545" x="3063875" y="3095625"/>
          <p14:tracePt t="9562" x="3082925" y="3159125"/>
          <p14:tracePt t="9579" x="3095625" y="3213100"/>
          <p14:tracePt t="9595" x="3108325" y="3257550"/>
          <p14:tracePt t="9611" x="3133725" y="3321050"/>
          <p14:tracePt t="9628" x="3146425" y="3368675"/>
          <p14:tracePt t="9645" x="3178175" y="3435350"/>
          <p14:tracePt t="9662" x="3232150" y="3552825"/>
          <p14:tracePt t="9678" x="3260725" y="3619500"/>
          <p14:tracePt t="9695" x="3282950" y="3667125"/>
          <p14:tracePt t="9712" x="3308350" y="3730625"/>
          <p14:tracePt t="9728" x="3340100" y="3768725"/>
          <p14:tracePt t="9745" x="3368675" y="3816350"/>
          <p14:tracePt t="9748" x="3381375" y="3844925"/>
          <p14:tracePt t="9761" x="3419475" y="3911600"/>
          <p14:tracePt t="9778" x="3441700" y="3971925"/>
          <p14:tracePt t="9795" x="3467100" y="4016375"/>
          <p14:tracePt t="9811" x="3498850" y="4083050"/>
          <p14:tracePt t="9828" x="3530600" y="4121150"/>
          <p14:tracePt t="9845" x="3559175" y="4168775"/>
          <p14:tracePt t="9862" x="3584575" y="4219575"/>
          <p14:tracePt t="9878" x="3609975" y="4251325"/>
          <p14:tracePt t="9895" x="3622675" y="4279900"/>
          <p14:tracePt t="9912" x="3638550" y="4314825"/>
          <p14:tracePt t="9928" x="3657600" y="4346575"/>
          <p14:tracePt t="9946" x="3673475" y="4375150"/>
          <p14:tracePt t="9962" x="3683000" y="4384675"/>
          <p14:tracePt t="9978" x="3695700" y="4400550"/>
          <p14:tracePt t="9996" x="3727450" y="4422775"/>
          <p14:tracePt t="10012" x="3752850" y="4435475"/>
          <p14:tracePt t="10028" x="3784600" y="4460875"/>
          <p14:tracePt t="10046" x="3841750" y="4486275"/>
          <p14:tracePt t="10061" x="3863975" y="4502150"/>
          <p14:tracePt t="10078" x="3902075" y="4537075"/>
          <p14:tracePt t="10095" x="3946525" y="4559300"/>
          <p14:tracePt t="10112" x="3987800" y="4594225"/>
          <p14:tracePt t="10128" x="4010025" y="4616450"/>
          <p14:tracePt t="10145" x="4054475" y="4648200"/>
          <p14:tracePt t="10162" x="4092575" y="4667250"/>
          <p14:tracePt t="10178" x="4117975" y="4686300"/>
          <p14:tracePt t="10196" x="4159250" y="4711700"/>
          <p14:tracePt t="10212" x="4168775" y="4714875"/>
          <p14:tracePt t="10229" x="4184650" y="4724400"/>
          <p14:tracePt t="10246" x="4203700" y="4730750"/>
          <p14:tracePt t="10261" x="4213225" y="4730750"/>
          <p14:tracePt t="10633" x="4184650" y="4699000"/>
          <p14:tracePt t="10639" x="4143375" y="4667250"/>
          <p14:tracePt t="10649" x="4089400" y="4622800"/>
          <p14:tracePt t="10666" x="3886200" y="4429125"/>
          <p14:tracePt t="10682" x="3768725" y="4298950"/>
          <p14:tracePt t="10703" x="3619500" y="4149725"/>
          <p14:tracePt t="10728" x="3470275" y="4029075"/>
          <p14:tracePt t="10762" x="3282950" y="3857625"/>
          <p14:tracePt t="10779" x="3213100" y="3803650"/>
          <p14:tracePt t="10796" x="3121025" y="3717925"/>
          <p14:tracePt t="10812" x="3063875" y="3648075"/>
          <p14:tracePt t="10828" x="3009900" y="3575050"/>
          <p14:tracePt t="10845" x="2965450" y="3479800"/>
          <p14:tracePt t="10861" x="2930525" y="3432175"/>
          <p14:tracePt t="10879" x="2905125" y="3390900"/>
          <p14:tracePt t="10895" x="2860675" y="3346450"/>
          <p14:tracePt t="10912" x="2828925" y="3308350"/>
          <p14:tracePt t="10928" x="2774950" y="3257550"/>
          <p14:tracePt t="10945" x="2701925" y="3165475"/>
          <p14:tracePt t="10962" x="2647950" y="3105150"/>
          <p14:tracePt t="10978" x="2622550" y="3067050"/>
          <p14:tracePt t="10995" x="2571750" y="2971800"/>
          <p14:tracePt t="11011" x="2543175" y="2914650"/>
          <p14:tracePt t="11029" x="2505075" y="2844800"/>
          <p14:tracePt t="11045" x="2466975" y="2787650"/>
          <p14:tracePt t="11062" x="2447925" y="2762250"/>
          <p14:tracePt t="11079" x="2438400" y="2752725"/>
          <p14:tracePt t="11096" x="2438400" y="2743200"/>
          <p14:tracePt t="11145" x="2438400" y="2736850"/>
          <p14:tracePt t="11168" x="2438400" y="2733675"/>
          <p14:tracePt t="11196" x="2438400" y="2727325"/>
          <p14:tracePt t="11266" x="2438400" y="2724150"/>
          <p14:tracePt t="11273" x="2438400" y="2717800"/>
          <p14:tracePt t="11280" x="2441575" y="2708275"/>
          <p14:tracePt t="11294" x="2451100" y="2698750"/>
          <p14:tracePt t="11311" x="2479675" y="2673350"/>
          <p14:tracePt t="11329" x="2530475" y="2625725"/>
          <p14:tracePt t="11345" x="2578100" y="2559050"/>
          <p14:tracePt t="11362" x="2613025" y="2508250"/>
          <p14:tracePt t="11379" x="2632075" y="2470150"/>
          <p14:tracePt t="11395" x="2647950" y="2422525"/>
          <p14:tracePt t="11411" x="2667000" y="2397125"/>
          <p14:tracePt t="11428" x="2679700" y="2368550"/>
          <p14:tracePt t="11445" x="2695575" y="2333625"/>
          <p14:tracePt t="11461" x="2708275" y="2295525"/>
          <p14:tracePt t="11478" x="2720975" y="2270125"/>
          <p14:tracePt t="11495" x="2720975" y="2241550"/>
          <p14:tracePt t="11512" x="2720975" y="2232025"/>
          <p14:tracePt t="11528" x="2720975" y="2228850"/>
          <p14:tracePt t="11595" x="2727325" y="2222500"/>
          <p14:tracePt t="11602" x="2730500" y="2219325"/>
          <p14:tracePt t="11611" x="2736850" y="2206625"/>
          <p14:tracePt t="11628" x="2755900" y="2184400"/>
          <p14:tracePt t="11645" x="2800350" y="2117725"/>
          <p14:tracePt t="11661" x="2828925" y="2070100"/>
          <p14:tracePt t="11678" x="2870200" y="2028825"/>
          <p14:tracePt t="11694" x="2936875" y="1978025"/>
          <p14:tracePt t="11711" x="2997200" y="1930400"/>
          <p14:tracePt t="11728" x="3044825" y="1895475"/>
          <p14:tracePt t="11745" x="3111500" y="1851025"/>
          <p14:tracePt t="11762" x="3159125" y="1822450"/>
          <p14:tracePt t="11766" x="3171825" y="1803400"/>
          <p14:tracePt t="11779" x="3184525" y="1793875"/>
          <p14:tracePt t="11795" x="3225800" y="1768475"/>
          <p14:tracePt t="11812" x="3235325" y="1758950"/>
          <p14:tracePt t="11828" x="3244850" y="1746250"/>
          <p14:tracePt t="11845" x="3251200" y="1746250"/>
          <p14:tracePt t="11895" x="3257550" y="1743075"/>
          <p14:tracePt t="11902" x="3260725" y="1736725"/>
          <p14:tracePt t="11911" x="3267075" y="1736725"/>
          <p14:tracePt t="11929" x="3276600" y="1733550"/>
          <p14:tracePt t="11945" x="3279775" y="1724025"/>
          <p14:tracePt t="11978" x="3279775" y="1717675"/>
          <p14:tracePt t="12767" x="3330575" y="1755775"/>
          <p14:tracePt t="12772" x="3413125" y="1812925"/>
          <p14:tracePt t="12779" x="3489325" y="1860550"/>
          <p14:tracePt t="12795" x="3667125" y="1943100"/>
          <p14:tracePt t="12812" x="3854450" y="2000250"/>
          <p14:tracePt t="12829" x="4064000" y="2019300"/>
          <p14:tracePt t="12862" x="4305300" y="2019300"/>
          <p14:tracePt t="12895" x="4454525" y="2019300"/>
          <p14:tracePt t="12911" x="4498975" y="2019300"/>
          <p14:tracePt t="12929" x="4556125" y="2009775"/>
          <p14:tracePt t="12945" x="4587875" y="1984375"/>
          <p14:tracePt t="12962" x="4625975" y="1958975"/>
          <p14:tracePt t="12979" x="4692650" y="1895475"/>
          <p14:tracePt t="12995" x="4727575" y="1847850"/>
          <p14:tracePt t="13011" x="4759325" y="1809750"/>
          <p14:tracePt t="13028" x="4819650" y="1762125"/>
          <p14:tracePt t="13044" x="4857750" y="1730375"/>
          <p14:tracePt t="13061" x="4908550" y="1695450"/>
          <p14:tracePt t="13078" x="4987925" y="1622425"/>
          <p14:tracePt t="13094" x="5048250" y="1568450"/>
          <p14:tracePt t="13111" x="5095875" y="1527175"/>
          <p14:tracePt t="13128" x="5143500" y="1466850"/>
          <p14:tracePt t="13145" x="5178425" y="1428750"/>
          <p14:tracePt t="13161" x="5194300" y="1403350"/>
          <p14:tracePt t="13178" x="5232400" y="1352550"/>
          <p14:tracePt t="13194" x="5245100" y="1314450"/>
          <p14:tracePt t="13211" x="5257800" y="1276350"/>
          <p14:tracePt t="13229" x="5257800" y="1216025"/>
          <p14:tracePt t="13245" x="5248275" y="1171575"/>
          <p14:tracePt t="13262" x="5235575" y="1133475"/>
          <p14:tracePt t="13279" x="5203825" y="1095375"/>
          <p14:tracePt t="13294" x="5181600" y="1085850"/>
          <p14:tracePt t="13311" x="5149850" y="1066800"/>
          <p14:tracePt t="13328" x="5102225" y="1047750"/>
          <p14:tracePt t="13344" x="5057775" y="1041400"/>
          <p14:tracePt t="13361" x="5019675" y="1035050"/>
          <p14:tracePt t="13378" x="4956175" y="1022350"/>
          <p14:tracePt t="13394" x="4918075" y="1009650"/>
          <p14:tracePt t="13411" x="4873625" y="1009650"/>
          <p14:tracePt t="13428" x="4835525" y="1009650"/>
          <p14:tracePt t="13445" x="4803775" y="1009650"/>
          <p14:tracePt t="13461" x="4775200" y="1009650"/>
          <p14:tracePt t="13478" x="4740275" y="1028700"/>
          <p14:tracePt t="13495" x="4708525" y="1041400"/>
          <p14:tracePt t="13512" x="4686300" y="1054100"/>
          <p14:tracePt t="13528" x="4641850" y="1085850"/>
          <p14:tracePt t="13545" x="4616450" y="1108075"/>
          <p14:tracePt t="13562" x="4584700" y="1143000"/>
          <p14:tracePt t="13578" x="4549775" y="1165225"/>
          <p14:tracePt t="13594" x="4521200" y="1177925"/>
          <p14:tracePt t="13611" x="4495800" y="1203325"/>
          <p14:tracePt t="13628" x="4445000" y="1238250"/>
          <p14:tracePt t="13644" x="4397375" y="1273175"/>
          <p14:tracePt t="13661" x="4365625" y="1298575"/>
          <p14:tracePt t="13678" x="4314825" y="1336675"/>
          <p14:tracePt t="13695" x="4267200" y="1355725"/>
          <p14:tracePt t="13711" x="4229100" y="1381125"/>
          <p14:tracePt t="13728" x="4156075" y="1422400"/>
          <p14:tracePt t="13744" x="4117975" y="1435100"/>
          <p14:tracePt t="13761" x="4092575" y="1447800"/>
          <p14:tracePt t="13778" x="4057650" y="1470025"/>
          <p14:tracePt t="13794" x="4041775" y="1482725"/>
          <p14:tracePt t="13812" x="4013200" y="1498600"/>
          <p14:tracePt t="13828" x="3975100" y="1543050"/>
          <p14:tracePt t="13844" x="3943350" y="1568450"/>
          <p14:tracePt t="13861" x="3911600" y="1600200"/>
          <p14:tracePt t="13878" x="3867150" y="1644650"/>
          <p14:tracePt t="13894" x="3851275" y="1663700"/>
          <p14:tracePt t="13911" x="3835400" y="1679575"/>
          <p14:tracePt t="13928" x="3813175" y="1711325"/>
          <p14:tracePt t="13945" x="3787775" y="1736725"/>
          <p14:tracePt t="13962" x="3756025" y="1774825"/>
          <p14:tracePt t="13978" x="3708400" y="1851025"/>
          <p14:tracePt t="13994" x="3679825" y="1908175"/>
          <p14:tracePt t="14012" x="3667125" y="1943100"/>
          <p14:tracePt t="14028" x="3644900" y="2035175"/>
          <p14:tracePt t="14045" x="3638550" y="2095500"/>
          <p14:tracePt t="14063" x="3638550" y="2181225"/>
          <p14:tracePt t="14078" x="3638550" y="2219325"/>
          <p14:tracePt t="14095" x="3638550" y="2263775"/>
          <p14:tracePt t="14111" x="3641725" y="2298700"/>
          <p14:tracePt t="14128" x="3648075" y="2362200"/>
          <p14:tracePt t="14144" x="3663950" y="2406650"/>
          <p14:tracePt t="14161" x="3676650" y="2470150"/>
          <p14:tracePt t="14178" x="3698875" y="2562225"/>
          <p14:tracePt t="14194" x="3717925" y="2600325"/>
          <p14:tracePt t="14212" x="3730625" y="2644775"/>
          <p14:tracePt t="14228" x="3746500" y="2701925"/>
          <p14:tracePt t="14244" x="3759200" y="2740025"/>
          <p14:tracePt t="14261" x="3781425" y="2784475"/>
          <p14:tracePt t="14278" x="3800475" y="2867025"/>
          <p14:tracePt t="14294" x="3813175" y="2921000"/>
          <p14:tracePt t="14311" x="3819525" y="2974975"/>
          <p14:tracePt t="14328" x="3832225" y="3048000"/>
          <p14:tracePt t="14345" x="3844925" y="3092450"/>
          <p14:tracePt t="14362" x="3851275" y="3136900"/>
          <p14:tracePt t="14378" x="3857625" y="3190875"/>
          <p14:tracePt t="14394" x="3863975" y="3222625"/>
          <p14:tracePt t="14411" x="3876675" y="3244850"/>
          <p14:tracePt t="14428" x="3883025" y="3286125"/>
          <p14:tracePt t="14444" x="3883025" y="3314700"/>
          <p14:tracePt t="14462" x="3889375" y="3371850"/>
          <p14:tracePt t="14478" x="3895725" y="3416300"/>
          <p14:tracePt t="14494" x="3895725" y="3467100"/>
          <p14:tracePt t="14512" x="3895725" y="3514725"/>
          <p14:tracePt t="14798" x="3902075" y="3603625"/>
          <p14:tracePt t="14806" x="3911600" y="3695700"/>
          <p14:tracePt t="14813" x="3911600" y="3787775"/>
          <p14:tracePt t="14828" x="3911600" y="3914775"/>
          <p14:tracePt t="14845" x="3921125" y="4032250"/>
          <p14:tracePt t="14862" x="3937000" y="4152900"/>
          <p14:tracePt t="14878" x="3943350" y="4213225"/>
          <p14:tracePt t="14895" x="3943350" y="4257675"/>
          <p14:tracePt t="14912" x="3943350" y="4314825"/>
          <p14:tracePt t="14928" x="3943350" y="4343400"/>
          <p14:tracePt t="14944" x="3949700" y="4381500"/>
          <p14:tracePt t="14962" x="3956050" y="4435475"/>
          <p14:tracePt t="14978" x="3956050" y="4457700"/>
          <p14:tracePt t="14995" x="3956050" y="4479925"/>
          <p14:tracePt t="15012" x="3956050" y="4514850"/>
          <p14:tracePt t="15029" x="3965575" y="4524375"/>
          <p14:tracePt t="15045" x="3965575" y="4533900"/>
          <p14:tracePt t="15062" x="3975100" y="4552950"/>
          <p14:tracePt t="15077" x="3984625" y="4562475"/>
          <p14:tracePt t="15094" x="3994150" y="4572000"/>
          <p14:tracePt t="15112" x="4022725" y="4587875"/>
          <p14:tracePt t="15128" x="4044950" y="4613275"/>
          <p14:tracePt t="15145" x="4076700" y="4625975"/>
          <p14:tracePt t="15162" x="4111625" y="4648200"/>
          <p14:tracePt t="15178" x="4143375" y="4673600"/>
          <p14:tracePt t="15194" x="4168775" y="4699000"/>
          <p14:tracePt t="15212" x="4213225" y="4743450"/>
          <p14:tracePt t="15228" x="4251325" y="4768850"/>
          <p14:tracePt t="15245" x="4298950" y="4803775"/>
          <p14:tracePt t="15262" x="4391025" y="4845050"/>
          <p14:tracePt t="15278" x="4451350" y="4876800"/>
          <p14:tracePt t="15294" x="4495800" y="4889500"/>
          <p14:tracePt t="15311" x="4559300" y="4908550"/>
          <p14:tracePt t="15327" x="4581525" y="4924425"/>
          <p14:tracePt t="15344" x="4625975" y="4930775"/>
          <p14:tracePt t="15361" x="4683125" y="4943475"/>
          <p14:tracePt t="15378" x="4727575" y="4953000"/>
          <p14:tracePt t="15394" x="4765675" y="4959350"/>
          <p14:tracePt t="15412" x="4822825" y="4968875"/>
          <p14:tracePt t="15428" x="4845050" y="4968875"/>
          <p14:tracePt t="15445" x="4867275" y="4968875"/>
          <p14:tracePt t="15461" x="4879975" y="4968875"/>
          <p14:tracePt t="15478" x="4892675" y="4968875"/>
          <p14:tracePt t="15494" x="4905375" y="4968875"/>
          <p14:tracePt t="15511" x="4927600" y="4968875"/>
          <p14:tracePt t="15528" x="4946650" y="4968875"/>
          <p14:tracePt t="15544" x="4978400" y="4968875"/>
          <p14:tracePt t="15561" x="5019675" y="4962525"/>
          <p14:tracePt t="15577" x="5041900" y="4949825"/>
          <p14:tracePt t="15594" x="5051425" y="4940300"/>
          <p14:tracePt t="15611" x="5073650" y="4918075"/>
          <p14:tracePt t="15627" x="5089525" y="4908550"/>
          <p14:tracePt t="15645" x="5105400" y="4895850"/>
          <p14:tracePt t="15661" x="5133975" y="4879975"/>
          <p14:tracePt t="15678" x="5143500" y="4864100"/>
          <p14:tracePt t="15695" x="5153025" y="4854575"/>
          <p14:tracePt t="15711" x="5168900" y="4829175"/>
          <p14:tracePt t="15727" x="5187950" y="4791075"/>
          <p14:tracePt t="15744" x="5200650" y="4765675"/>
          <p14:tracePt t="15761" x="5219700" y="4724400"/>
          <p14:tracePt t="15778" x="5229225" y="4695825"/>
          <p14:tracePt t="15794" x="5245100" y="4683125"/>
          <p14:tracePt t="15811" x="5264150" y="4648200"/>
          <p14:tracePt t="15827" x="5276850" y="4603750"/>
          <p14:tracePt t="15844" x="5283200" y="4559300"/>
          <p14:tracePt t="15861" x="5289550" y="4479925"/>
          <p14:tracePt t="15877" x="5295900" y="4429125"/>
          <p14:tracePt t="15894" x="5318125" y="4362450"/>
          <p14:tracePt t="15911" x="5337175" y="4273550"/>
          <p14:tracePt t="15928" x="5349875" y="4219575"/>
          <p14:tracePt t="15944" x="5365750" y="4175125"/>
          <p14:tracePt t="15961" x="5391150" y="4083050"/>
          <p14:tracePt t="15978" x="5413375" y="4006850"/>
          <p14:tracePt t="15994" x="5438775" y="3917950"/>
          <p14:tracePt t="16011" x="5483225" y="3803650"/>
          <p14:tracePt t="16028" x="5499100" y="3746500"/>
          <p14:tracePt t="16044" x="5537200" y="3679825"/>
          <p14:tracePt t="16061" x="5572125" y="3584575"/>
          <p14:tracePt t="16078" x="5610225" y="3517900"/>
          <p14:tracePt t="16094" x="5626100" y="3441700"/>
          <p14:tracePt t="16111" x="5645150" y="3340100"/>
          <p14:tracePt t="16127" x="5645150" y="3260725"/>
          <p14:tracePt t="16144" x="5645150" y="3165475"/>
          <p14:tracePt t="16161" x="5645150" y="3070225"/>
          <p14:tracePt t="16177" x="5645150" y="3025775"/>
          <p14:tracePt t="16194" x="5645150" y="2981325"/>
          <p14:tracePt t="16211" x="5645150" y="2927350"/>
          <p14:tracePt t="16227" x="5645150" y="2847975"/>
          <p14:tracePt t="16245" x="5641975" y="2730500"/>
          <p14:tracePt t="16261" x="5616575" y="2565400"/>
          <p14:tracePt t="16277" x="5597525" y="2425700"/>
          <p14:tracePt t="16294" x="5581650" y="2317750"/>
          <p14:tracePt t="16297" x="5581650" y="2282825"/>
          <p14:tracePt t="16311" x="5581650" y="2228850"/>
          <p14:tracePt t="16328" x="5581650" y="2184400"/>
          <p14:tracePt t="16344" x="5581650" y="2143125"/>
          <p14:tracePt t="16361" x="5581650" y="2041525"/>
          <p14:tracePt t="16378" x="5581650" y="1939925"/>
          <p14:tracePt t="16395" x="5581650" y="1835150"/>
          <p14:tracePt t="16411" x="5572125" y="1670050"/>
          <p14:tracePt t="16427" x="5572125" y="1568450"/>
          <p14:tracePt t="16444" x="5572125" y="1495425"/>
          <p14:tracePt t="16461" x="5565775" y="1431925"/>
          <p14:tracePt t="16477" x="5553075" y="1409700"/>
          <p14:tracePt t="16494" x="5537200" y="1377950"/>
          <p14:tracePt t="16511" x="5464175" y="1298575"/>
          <p14:tracePt t="16527" x="5387975" y="1212850"/>
          <p14:tracePt t="16544" x="5311775" y="1130300"/>
          <p14:tracePt t="16561" x="5238750" y="1050925"/>
          <p14:tracePt t="16578" x="5200650" y="1022350"/>
          <p14:tracePt t="16595" x="5159375" y="990600"/>
          <p14:tracePt t="16611" x="5032375" y="917575"/>
          <p14:tracePt t="16628" x="4930775" y="866775"/>
          <p14:tracePt t="16646" x="4791075" y="784225"/>
          <p14:tracePt t="16662" x="4721225" y="746125"/>
          <p14:tracePt t="16678" x="4689475" y="733425"/>
          <p14:tracePt t="16694" x="4673600" y="723900"/>
          <p14:tracePt t="16711" x="4654550" y="723900"/>
          <p14:tracePt t="16728" x="4645025" y="723900"/>
          <p14:tracePt t="16746" x="4629150" y="723900"/>
          <p14:tracePt t="16761" x="4606925" y="723900"/>
          <p14:tracePt t="16778" x="4584700" y="723900"/>
          <p14:tracePt t="16796" x="4546600" y="723900"/>
          <p14:tracePt t="16811" x="4524375" y="723900"/>
          <p14:tracePt t="16827" x="4492625" y="733425"/>
          <p14:tracePt t="16844" x="4483100" y="742950"/>
          <p14:tracePt t="16861" x="4464050" y="762000"/>
          <p14:tracePt t="16877" x="4432300" y="781050"/>
          <p14:tracePt t="16894" x="4406900" y="806450"/>
          <p14:tracePt t="16911" x="4340225" y="860425"/>
          <p14:tracePt t="16928" x="4289425" y="911225"/>
          <p14:tracePt t="16945" x="4216400" y="993775"/>
          <p14:tracePt t="16961" x="4187825" y="1038225"/>
          <p14:tracePt t="16978" x="4156075" y="1063625"/>
          <p14:tracePt t="16995" x="4121150" y="1108075"/>
          <p14:tracePt t="17011" x="4089400" y="1133475"/>
          <p14:tracePt t="17028" x="4064000" y="1143000"/>
          <p14:tracePt t="17045" x="4022725" y="1168400"/>
          <p14:tracePt t="17062" x="4000500" y="1181100"/>
          <p14:tracePt t="17078" x="3984625" y="1190625"/>
          <p14:tracePt t="17095" x="3968750" y="1206500"/>
          <p14:tracePt t="17112" x="3959225" y="1222375"/>
          <p14:tracePt t="17128" x="3949700" y="1231900"/>
          <p14:tracePt t="17145" x="3927475" y="1244600"/>
          <p14:tracePt t="17161" x="3917950" y="1260475"/>
          <p14:tracePt t="17178" x="3908425" y="1285875"/>
          <p14:tracePt t="17195" x="3892550" y="1304925"/>
          <p14:tracePt t="17211" x="3873500" y="1330325"/>
          <p14:tracePt t="17227" x="3870325" y="1339850"/>
          <p14:tracePt t="17245" x="3870325" y="1355725"/>
          <p14:tracePt t="17261" x="3870325" y="1365250"/>
          <p14:tracePt t="17277" x="3870325" y="1377950"/>
          <p14:tracePt t="17294" x="3870325" y="1393825"/>
          <p14:tracePt t="17311" x="3870325" y="1403350"/>
          <p14:tracePt t="17328" x="3870325" y="1409700"/>
          <p14:tracePt t="17345" x="3870325" y="1412875"/>
          <p14:tracePt t="17361" x="3870325" y="1419225"/>
          <p14:tracePt t="17377" x="3870325" y="1431925"/>
          <p14:tracePt t="17394" x="3870325" y="1447800"/>
          <p14:tracePt t="17411" x="3870325" y="1457325"/>
          <p14:tracePt t="17428" x="3870325" y="1466850"/>
          <p14:tracePt t="17445" x="3870325" y="1489075"/>
          <p14:tracePt t="17461" x="3870325" y="1498600"/>
          <p14:tracePt t="17478" x="3870325" y="1517650"/>
          <p14:tracePt t="17494" x="3870325" y="1574800"/>
          <p14:tracePt t="17511" x="3879850" y="1619250"/>
          <p14:tracePt t="17528" x="3898900" y="1657350"/>
          <p14:tracePt t="17545" x="3911600" y="1698625"/>
          <p14:tracePt t="17561" x="3917950" y="1736725"/>
          <p14:tracePt t="17578" x="3930650" y="1790700"/>
          <p14:tracePt t="17595" x="3959225" y="1892300"/>
          <p14:tracePt t="17611" x="3975100" y="1978025"/>
          <p14:tracePt t="17627" x="3990975" y="2073275"/>
          <p14:tracePt t="17644" x="4054475" y="2276475"/>
          <p14:tracePt t="17661" x="4089400" y="2406650"/>
          <p14:tracePt t="17678" x="4130675" y="2508250"/>
          <p14:tracePt t="17694" x="4191000" y="2711450"/>
          <p14:tracePt t="17711" x="4235450" y="2854325"/>
          <p14:tracePt t="17728" x="4270375" y="2965450"/>
          <p14:tracePt t="17744" x="4333875" y="3190875"/>
          <p14:tracePt t="17761" x="4368800" y="3343275"/>
          <p14:tracePt t="17777" x="4410075" y="3441700"/>
          <p14:tracePt t="17794" x="4460875" y="3613150"/>
          <p14:tracePt t="17810" x="4502150" y="3724275"/>
          <p14:tracePt t="17827" x="4518025" y="3797300"/>
          <p14:tracePt t="17844" x="4540250" y="3898900"/>
          <p14:tracePt t="17860" x="4572000" y="3987800"/>
          <p14:tracePt t="17878" x="4594225" y="4083050"/>
          <p14:tracePt t="17894" x="4619625" y="4229100"/>
          <p14:tracePt t="17910" x="4641850" y="4314825"/>
          <p14:tracePt t="17928" x="4651375" y="4400550"/>
          <p14:tracePt t="17944" x="4657725" y="4508500"/>
          <p14:tracePt t="17960" x="4657725" y="4562475"/>
          <p14:tracePt t="17977" x="4657725" y="4603750"/>
          <p14:tracePt t="17994" x="4657725" y="4638675"/>
          <p14:tracePt t="18011" x="4657725" y="4667250"/>
          <p14:tracePt t="18028" x="4657725" y="4689475"/>
          <p14:tracePt t="18044" x="4657725" y="4730750"/>
          <p14:tracePt t="18061" x="4657725" y="4752975"/>
          <p14:tracePt t="18077" x="4657725" y="4781550"/>
          <p14:tracePt t="18094" x="4657725" y="4800600"/>
          <p14:tracePt t="18111" x="4657725" y="4816475"/>
          <p14:tracePt t="18128" x="4657725" y="4826000"/>
          <p14:tracePt t="18145" x="4657725" y="4841875"/>
          <p14:tracePt t="18161" x="4657725" y="4851400"/>
          <p14:tracePt t="18177" x="4651375" y="4867275"/>
          <p14:tracePt t="18194" x="4651375" y="4879975"/>
          <p14:tracePt t="18210" x="4651375" y="4886325"/>
          <p14:tracePt t="18227" x="4651375" y="4889500"/>
          <p14:tracePt t="18301" x="4645025" y="4889500"/>
          <p14:tracePt t="18308" x="4635500" y="4889500"/>
          <p14:tracePt t="18315" x="4629150" y="4889500"/>
          <p14:tracePt t="18327" x="4625975" y="4889500"/>
          <p14:tracePt t="18344" x="4610100" y="4854575"/>
          <p14:tracePt t="18361" x="4597400" y="4822825"/>
          <p14:tracePt t="18377" x="4578350" y="4794250"/>
          <p14:tracePt t="18394" x="4565650" y="4759325"/>
          <p14:tracePt t="18411" x="4559300" y="4727575"/>
          <p14:tracePt t="18428" x="4546600" y="4705350"/>
          <p14:tracePt t="18444" x="4530725" y="4664075"/>
          <p14:tracePt t="18461" x="4511675" y="4645025"/>
          <p14:tracePt t="18477" x="4502150" y="4629150"/>
          <p14:tracePt t="18494" x="4486275" y="4610100"/>
          <p14:tracePt t="18511" x="4476750" y="4600575"/>
          <p14:tracePt t="18528" x="4460875" y="4591050"/>
          <p14:tracePt t="18545" x="4448175" y="4578350"/>
          <p14:tracePt t="18561" x="4429125" y="4562475"/>
          <p14:tracePt t="18577" x="4400550" y="4543425"/>
          <p14:tracePt t="18594" x="4384675" y="4524375"/>
          <p14:tracePt t="18611" x="4375150" y="4508500"/>
          <p14:tracePt t="18628" x="4359275" y="4498975"/>
          <p14:tracePt t="18644" x="4359275" y="4492625"/>
          <p14:tracePt t="18693" x="4359275" y="4489450"/>
          <p14:tracePt t="18701" x="4359275" y="4483100"/>
          <p14:tracePt t="18710" x="4359275" y="4479925"/>
          <p14:tracePt t="18729" x="4359275" y="4470400"/>
          <p14:tracePt t="18744" x="4359275" y="4448175"/>
          <p14:tracePt t="18761" x="4359275" y="4438650"/>
          <p14:tracePt t="18778" x="4365625" y="4435475"/>
          <p14:tracePt t="18795" x="4375150" y="4429125"/>
          <p14:tracePt t="18811" x="4384675" y="4425950"/>
          <p14:tracePt t="18844" x="4384675" y="4410075"/>
          <p14:tracePt t="18861" x="4391025" y="4403725"/>
          <p14:tracePt t="18877" x="4394200" y="4394200"/>
          <p14:tracePt t="18894" x="4400550" y="4381500"/>
          <p14:tracePt t="18911" x="4403725" y="4371975"/>
          <p14:tracePt t="18928" x="4416425" y="4349750"/>
          <p14:tracePt t="18944" x="4416425" y="4340225"/>
          <p14:tracePt t="18961" x="4416425" y="4330700"/>
          <p14:tracePt t="18978" x="4416425" y="4311650"/>
          <p14:tracePt t="18994" x="4416425" y="4298950"/>
          <p14:tracePt t="19011" x="4425950" y="4289425"/>
          <p14:tracePt t="19029" x="4438650" y="4276725"/>
          <p14:tracePt t="19044" x="4451350" y="4267200"/>
          <p14:tracePt t="19061" x="4467225" y="4248150"/>
          <p14:tracePt t="19078" x="4467225" y="4222750"/>
          <p14:tracePt t="19094" x="4467225" y="4213225"/>
          <p14:tracePt t="19110" x="4467225" y="4197350"/>
          <p14:tracePt t="19128" x="4467225" y="4184650"/>
          <p14:tracePt t="19144" x="4467225" y="4178300"/>
          <p14:tracePt t="19351" x="4467225" y="4197350"/>
          <p14:tracePt t="19357" x="4467225" y="4216400"/>
          <p14:tracePt t="19364" x="4467225" y="4229100"/>
          <p14:tracePt t="19378" x="4467225" y="4257675"/>
          <p14:tracePt t="19394" x="4457700" y="4279900"/>
          <p14:tracePt t="19411" x="4457700" y="4302125"/>
          <p14:tracePt t="19428" x="4457700" y="4330700"/>
          <p14:tracePt t="19445" x="4457700" y="4340225"/>
          <p14:tracePt t="19461" x="4457700" y="4349750"/>
          <p14:tracePt t="19478" x="4457700" y="4368800"/>
          <p14:tracePt t="19494" x="4457700" y="4375150"/>
          <p14:tracePt t="19580" x="4457700" y="4371975"/>
          <p14:tracePt t="19586" x="4457700" y="4368800"/>
          <p14:tracePt t="19594" x="4457700" y="4356100"/>
          <p14:tracePt t="19611" x="4473575" y="4333875"/>
          <p14:tracePt t="19628" x="4492625" y="4270375"/>
          <p14:tracePt t="19644" x="4508500" y="4244975"/>
          <p14:tracePt t="19660" x="4527550" y="4213225"/>
          <p14:tracePt t="19678" x="4543425" y="4200525"/>
          <p14:tracePt t="19694" x="4552950" y="4191000"/>
          <p14:tracePt t="19710" x="4568825" y="4171950"/>
          <p14:tracePt t="19727" x="4597400" y="4162425"/>
          <p14:tracePt t="19744" x="4606925" y="4162425"/>
          <p14:tracePt t="19761" x="4616450" y="4162425"/>
          <p14:tracePt t="19777" x="4632325" y="4162425"/>
          <p14:tracePt t="19985" x="4632325" y="4175125"/>
          <p14:tracePt t="19992" x="4632325" y="4191000"/>
          <p14:tracePt t="19999" x="4622800" y="4197350"/>
          <p14:tracePt t="20011" x="4622800" y="4203700"/>
          <p14:tracePt t="20027" x="4622800" y="4216400"/>
          <p14:tracePt t="20044" x="4622800" y="4225925"/>
          <p14:tracePt t="20061" x="4622800" y="4241800"/>
          <p14:tracePt t="20078" x="4622800" y="4257675"/>
          <p14:tracePt t="20094" x="4622800" y="4267200"/>
          <p14:tracePt t="20111" x="4619625" y="4276725"/>
          <p14:tracePt t="20128" x="4613275" y="4295775"/>
          <p14:tracePt t="20145" x="4610100" y="4305300"/>
          <p14:tracePt t="20161" x="4610100" y="4314825"/>
          <p14:tracePt t="20177" x="4610100" y="4321175"/>
          <p14:tracePt t="20378" x="4625975" y="4352925"/>
          <p14:tracePt t="20385" x="4638675" y="4381500"/>
          <p14:tracePt t="20394" x="4654550" y="4419600"/>
          <p14:tracePt t="20411" x="4686300" y="4508500"/>
          <p14:tracePt t="20428" x="4752975" y="4657725"/>
          <p14:tracePt t="20444" x="4781550" y="4714875"/>
          <p14:tracePt t="20460" x="4794250" y="4752975"/>
          <p14:tracePt t="20477" x="4800600" y="4794250"/>
          <p14:tracePt t="20494" x="4800600" y="4803775"/>
          <p14:tracePt t="20511" x="4806950" y="4819650"/>
          <p14:tracePt t="20528" x="4816475" y="4854575"/>
          <p14:tracePt t="20544" x="4829175" y="4870450"/>
          <p14:tracePt t="20561" x="4829175" y="4899025"/>
          <p14:tracePt t="20578" x="4829175" y="4918075"/>
          <p14:tracePt t="20593" x="4829175" y="4930775"/>
          <p14:tracePt t="20610" x="4826000" y="4940300"/>
          <p14:tracePt t="20627" x="4810125" y="4949825"/>
          <p14:tracePt t="20644" x="4800600" y="4949825"/>
          <p14:tracePt t="20661" x="4791075" y="4949825"/>
          <p14:tracePt t="20677" x="4772025" y="4949825"/>
          <p14:tracePt t="20694" x="4762500" y="4949825"/>
          <p14:tracePt t="20711" x="4752975" y="4949825"/>
          <p14:tracePt t="20727" x="4714875" y="4930775"/>
          <p14:tracePt t="20744" x="4692650" y="4911725"/>
          <p14:tracePt t="20760" x="4645025" y="4879975"/>
          <p14:tracePt t="20777" x="4587875" y="4845050"/>
          <p14:tracePt t="20794" x="4546600" y="4813300"/>
          <p14:tracePt t="20810" x="4508500" y="4800600"/>
          <p14:tracePt t="20827" x="4451350" y="4781550"/>
          <p14:tracePt t="20844" x="4429125" y="4772025"/>
          <p14:tracePt t="20861" x="4397375" y="4752975"/>
          <p14:tracePt t="20864" x="4384675" y="4740275"/>
          <p14:tracePt t="20877" x="4362450" y="4714875"/>
          <p14:tracePt t="20894" x="4337050" y="4683125"/>
          <p14:tracePt t="20911" x="4324350" y="4660900"/>
          <p14:tracePt t="20927" x="4308475" y="4625975"/>
          <p14:tracePt t="20944" x="4289425" y="4603750"/>
          <p14:tracePt t="20961" x="4264025" y="4572000"/>
          <p14:tracePt t="20977" x="4222750" y="4546600"/>
          <p14:tracePt t="20994" x="4197350" y="4527550"/>
          <p14:tracePt t="21011" x="4165600" y="4508500"/>
          <p14:tracePt t="21027" x="4137025" y="4486275"/>
          <p14:tracePt t="21044" x="4127500" y="4476750"/>
          <p14:tracePt t="21062" x="4108450" y="4454525"/>
          <p14:tracePt t="21078" x="4095750" y="4445000"/>
          <p14:tracePt t="21094" x="4092575" y="4435475"/>
          <p14:tracePt t="21111" x="4086225" y="4419600"/>
          <p14:tracePt t="21127" x="4083050" y="4406900"/>
          <p14:tracePt t="21144" x="4083050" y="4397375"/>
          <p14:tracePt t="21213" x="4083050" y="4391025"/>
          <p14:tracePt t="21283" x="4089400" y="4391025"/>
          <p14:tracePt t="21290" x="4092575" y="4391025"/>
          <p14:tracePt t="21298" x="4105275" y="4391025"/>
          <p14:tracePt t="21311" x="4133850" y="4400550"/>
          <p14:tracePt t="21327" x="4165600" y="4419600"/>
          <p14:tracePt t="21344" x="4197350" y="4445000"/>
          <p14:tracePt t="21360" x="4219575" y="4454525"/>
          <p14:tracePt t="21362" x="4225925" y="4460875"/>
          <p14:tracePt t="21377" x="4248150" y="4476750"/>
          <p14:tracePt t="21394" x="4257675" y="4486275"/>
          <p14:tracePt t="21411" x="4273550" y="4502150"/>
          <p14:tracePt t="21428" x="4283075" y="4511675"/>
          <p14:tracePt t="21444" x="4292600" y="4527550"/>
          <p14:tracePt t="21462" x="4302125" y="4543425"/>
          <p14:tracePt t="21478" x="4311650" y="4552950"/>
          <p14:tracePt t="21494" x="4321175" y="4562475"/>
          <p14:tracePt t="21511" x="4343400" y="4584700"/>
          <p14:tracePt t="21527" x="4352925" y="4594225"/>
          <p14:tracePt t="21544" x="4362450" y="4603750"/>
          <p14:tracePt t="21561" x="4378325" y="4616450"/>
          <p14:tracePt t="21577" x="4384675" y="4632325"/>
          <p14:tracePt t="21594" x="4400550" y="4645025"/>
          <p14:tracePt t="21611" x="4403725" y="4657725"/>
          <p14:tracePt t="21627" x="4413250" y="4667250"/>
          <p14:tracePt t="21644" x="4419600" y="4683125"/>
          <p14:tracePt t="21661" x="4435475" y="4699000"/>
          <p14:tracePt t="21677" x="4451350" y="4708525"/>
          <p14:tracePt t="21694" x="4460875" y="4718050"/>
          <p14:tracePt t="21711" x="4483100" y="4740275"/>
          <p14:tracePt t="21727" x="4495800" y="4749800"/>
          <p14:tracePt t="21744" x="4508500" y="4756150"/>
          <p14:tracePt t="21761" x="4521200" y="4759325"/>
          <p14:tracePt t="21777" x="4527550" y="4759325"/>
          <p14:tracePt t="21898" x="4524375" y="4759325"/>
          <p14:tracePt t="21904" x="4521200" y="4752975"/>
          <p14:tracePt t="21911" x="4514850" y="4746625"/>
          <p14:tracePt t="21928" x="4502150" y="4718050"/>
          <p14:tracePt t="21944" x="4470400" y="4686300"/>
          <p14:tracePt t="21961" x="4435475" y="4641850"/>
          <p14:tracePt t="21977" x="4403725" y="4616450"/>
          <p14:tracePt t="21994" x="4378325" y="4587875"/>
          <p14:tracePt t="22011" x="4333875" y="4549775"/>
          <p14:tracePt t="22027" x="4308475" y="4511675"/>
          <p14:tracePt t="22044" x="4273550" y="4464050"/>
          <p14:tracePt t="22061" x="4229100" y="4410075"/>
          <p14:tracePt t="22078" x="4203700" y="4381500"/>
          <p14:tracePt t="22094" x="4194175" y="4356100"/>
          <p14:tracePt t="22111" x="4171950" y="4327525"/>
          <p14:tracePt t="22128" x="4159250" y="4311650"/>
          <p14:tracePt t="22144" x="4149725" y="4302125"/>
          <p14:tracePt t="22161" x="4133850" y="4273550"/>
          <p14:tracePt t="22177" x="4117975" y="4264025"/>
          <p14:tracePt t="22193" x="4117975" y="4254500"/>
          <p14:tracePt t="22210" x="4114800" y="4238625"/>
          <p14:tracePt t="22305" x="4108450" y="4238625"/>
          <p14:tracePt t="22311" x="4105275" y="4238625"/>
          <p14:tracePt t="22382" x="4105275" y="4241800"/>
          <p14:tracePt t="22389" x="4105275" y="4248150"/>
          <p14:tracePt t="22411" x="4105275" y="4251325"/>
          <p14:tracePt t="22426" x="4105275" y="4257675"/>
          <p14:tracePt t="22448" x="4105275" y="4260850"/>
          <p14:tracePt t="22454" x="4111625" y="4267200"/>
          <p14:tracePt t="22462" x="4114800" y="4270375"/>
          <p14:tracePt t="22477" x="4133850" y="4289425"/>
          <p14:tracePt t="22494" x="4143375" y="4298950"/>
          <p14:tracePt t="22510" x="4184650" y="4321175"/>
          <p14:tracePt t="22527" x="4210050" y="4352925"/>
          <p14:tracePt t="22544" x="4225925" y="4368800"/>
          <p14:tracePt t="22561" x="4254500" y="4397375"/>
          <p14:tracePt t="22577" x="4273550" y="4422775"/>
          <p14:tracePt t="22594" x="4305300" y="4448175"/>
          <p14:tracePt t="22611" x="4340225" y="4483100"/>
          <p14:tracePt t="22628" x="4371975" y="4502150"/>
          <p14:tracePt t="22644" x="4397375" y="4533900"/>
          <p14:tracePt t="22660" x="4432300" y="4559300"/>
          <p14:tracePt t="22677" x="4448175" y="4568825"/>
          <p14:tracePt t="22693" x="4457700" y="4578350"/>
          <p14:tracePt t="22710" x="4479925" y="4597400"/>
          <p14:tracePt t="22727" x="4489450" y="4610100"/>
          <p14:tracePt t="22744" x="4498975" y="4619625"/>
          <p14:tracePt t="22761" x="4508500" y="4629150"/>
          <p14:tracePt t="23012" x="4505325" y="4619625"/>
          <p14:tracePt t="23018" x="4502150" y="4616450"/>
          <p14:tracePt t="23027" x="4495800" y="4603750"/>
          <p14:tracePt t="23045" x="4486275" y="4594225"/>
          <p14:tracePt t="23061" x="4467225" y="4581525"/>
          <p14:tracePt t="23077" x="4454525" y="4565650"/>
          <p14:tracePt t="23093" x="4445000" y="4546600"/>
          <p14:tracePt t="23110" x="4425950" y="4533900"/>
          <p14:tracePt t="23127" x="4413250" y="4524375"/>
          <p14:tracePt t="23144" x="4403725" y="4518025"/>
          <p14:tracePt t="23161" x="4403725" y="4514850"/>
          <p14:tracePt t="24559" x="4406900" y="4467225"/>
          <p14:tracePt t="24566" x="4416425" y="4397375"/>
          <p14:tracePt t="24581" x="4454525" y="4200525"/>
          <p14:tracePt t="24597" x="4502150" y="4003675"/>
          <p14:tracePt t="24615" x="4559300" y="3638550"/>
          <p14:tracePt t="24632" x="4606925" y="3463925"/>
          <p14:tracePt t="24644" x="4645025" y="3286125"/>
          <p14:tracePt t="24677" x="4695825" y="3028950"/>
          <p14:tracePt t="24710" x="4737100" y="2743200"/>
          <p14:tracePt t="24727" x="4752975" y="2647950"/>
          <p14:tracePt t="24744" x="4800600" y="2520950"/>
          <p14:tracePt t="24760" x="4822825" y="2444750"/>
          <p14:tracePt t="24777" x="4845050" y="2378075"/>
          <p14:tracePt t="24793" x="4864100" y="2314575"/>
          <p14:tracePt t="24811" x="4876800" y="2276475"/>
          <p14:tracePt t="24827" x="4895850" y="2232025"/>
          <p14:tracePt t="24843" x="4946650" y="2146300"/>
          <p14:tracePt t="24860" x="4984750" y="2066925"/>
          <p14:tracePt t="24877" x="5022850" y="1987550"/>
          <p14:tracePt t="24894" x="5067300" y="1898650"/>
          <p14:tracePt t="24910" x="5080000" y="1870075"/>
          <p14:tracePt t="24927" x="5086350" y="1860550"/>
          <p14:tracePt t="24932" x="5086350" y="1854200"/>
          <p14:tracePt t="24944" x="5086350" y="1847850"/>
          <p14:tracePt t="24986" x="5089525" y="1847850"/>
          <p14:tracePt t="24993" x="5095875" y="1847850"/>
          <p14:tracePt t="25008" x="5099050" y="1847850"/>
          <p14:tracePt t="25043" x="5099050" y="1851025"/>
          <p14:tracePt t="25094" x="5099050" y="1857375"/>
          <p14:tracePt t="25108" x="5099050" y="1860550"/>
          <p14:tracePt t="25115" x="5099050" y="1866900"/>
          <p14:tracePt t="25127" x="5099050" y="1870075"/>
          <p14:tracePt t="25143" x="5105400" y="1879600"/>
          <p14:tracePt t="25160" x="5114925" y="1895475"/>
          <p14:tracePt t="25193" x="5114925" y="1901825"/>
          <p14:tracePt t="25214" x="5114925" y="1905000"/>
          <p14:tracePt t="25229" x="5108575" y="1911350"/>
          <p14:tracePt t="25243" x="5099050" y="1920875"/>
          <p14:tracePt t="25260" x="5089525" y="1930400"/>
          <p14:tracePt t="25277" x="5076825" y="1946275"/>
          <p14:tracePt t="25293" x="5051425" y="1962150"/>
          <p14:tracePt t="25310" x="5029200" y="1974850"/>
          <p14:tracePt t="25327" x="4991100" y="1984375"/>
          <p14:tracePt t="25344" x="4905375" y="2019300"/>
          <p14:tracePt t="25360" x="4854575" y="2035175"/>
          <p14:tracePt t="25377" x="4822825" y="2044700"/>
          <p14:tracePt t="25394" x="4781550" y="2070100"/>
          <p14:tracePt t="25410" x="4756150" y="2082800"/>
          <p14:tracePt t="25427" x="4727575" y="2095500"/>
          <p14:tracePt t="25429" x="4714875" y="2101850"/>
          <p14:tracePt t="25443" x="4689475" y="2111375"/>
          <p14:tracePt t="25460" x="4651375" y="2130425"/>
          <p14:tracePt t="25477" x="4610100" y="2130425"/>
          <p14:tracePt t="25493" x="4562475" y="2130425"/>
          <p14:tracePt t="25510" x="4540250" y="2130425"/>
          <p14:tracePt t="25528" x="4518025" y="2130425"/>
          <p14:tracePt t="25544" x="4483100" y="2130425"/>
          <p14:tracePt t="25560" x="4460875" y="2130425"/>
          <p14:tracePt t="25577" x="4432300" y="2130425"/>
          <p14:tracePt t="25593" x="4384675" y="2130425"/>
          <p14:tracePt t="25610" x="4356100" y="2130425"/>
          <p14:tracePt t="25627" x="4327525" y="2130425"/>
          <p14:tracePt t="25643" x="4298950" y="2130425"/>
          <p14:tracePt t="25660" x="4289425" y="2130425"/>
          <p14:tracePt t="25678" x="4270375" y="2130425"/>
          <p14:tracePt t="25693" x="4260850" y="2130425"/>
          <p14:tracePt t="25710" x="4251325" y="2130425"/>
          <p14:tracePt t="25727" x="4241800" y="2130425"/>
          <p14:tracePt t="25743" x="4213225" y="2111375"/>
          <p14:tracePt t="25761" x="4203700" y="2111375"/>
          <p14:tracePt t="25777" x="4194175" y="2108200"/>
          <p14:tracePt t="25794" x="4171950" y="2108200"/>
          <p14:tracePt t="25810" x="4162425" y="2108200"/>
          <p14:tracePt t="25827" x="4152900" y="2108200"/>
          <p14:tracePt t="25843" x="4149725" y="2108200"/>
          <p14:tracePt t="25861" x="4143375" y="2101850"/>
          <p14:tracePt t="25878" x="4140200" y="2092325"/>
          <p14:tracePt t="25893" x="4127500" y="2085975"/>
          <p14:tracePt t="25928" x="4127500" y="2082800"/>
          <p14:tracePt t="25944" x="4127500" y="2076450"/>
          <p14:tracePt t="25960" x="4124325" y="2066925"/>
          <p14:tracePt t="25977" x="4108450" y="2051050"/>
          <p14:tracePt t="25993" x="4102100" y="2041525"/>
          <p14:tracePt t="26010" x="4098925" y="2032000"/>
          <p14:tracePt t="26028" x="4092575" y="2028825"/>
          <p14:tracePt t="26322" x="4114800" y="2028825"/>
          <p14:tracePt t="26329" x="4140200" y="2028825"/>
          <p14:tracePt t="26344" x="4200525" y="2032000"/>
          <p14:tracePt t="26360" x="4251325" y="2032000"/>
          <p14:tracePt t="26377" x="4314825" y="2032000"/>
          <p14:tracePt t="26393" x="4365625" y="2032000"/>
          <p14:tracePt t="26410" x="4410075" y="2032000"/>
          <p14:tracePt t="26427" x="4495800" y="2038350"/>
          <p14:tracePt t="26443" x="4533900" y="2038350"/>
          <p14:tracePt t="26460" x="4568825" y="2038350"/>
          <p14:tracePt t="26476" x="4625975" y="2038350"/>
          <p14:tracePt t="26493" x="4654550" y="2038350"/>
          <p14:tracePt t="26510" x="4689475" y="2038350"/>
          <p14:tracePt t="26527" x="4737100" y="2038350"/>
          <p14:tracePt t="26543" x="4762500" y="2028825"/>
          <p14:tracePt t="26560" x="4794250" y="2009775"/>
          <p14:tracePt t="26577" x="4813300" y="1997075"/>
          <p14:tracePt t="26593" x="4822825" y="1987550"/>
          <p14:tracePt t="26610" x="4838700" y="1974850"/>
          <p14:tracePt t="26627" x="4876800" y="1933575"/>
          <p14:tracePt t="26643" x="4908550" y="1901825"/>
          <p14:tracePt t="26660" x="4930775" y="1876425"/>
          <p14:tracePt t="26677" x="4959350" y="1854200"/>
          <p14:tracePt t="26693" x="4972050" y="1838325"/>
          <p14:tracePt t="26711" x="4981575" y="1822450"/>
          <p14:tracePt t="26727" x="4994275" y="1806575"/>
          <p14:tracePt t="26743" x="5000625" y="1790700"/>
          <p14:tracePt t="26760" x="5000625" y="1781175"/>
          <p14:tracePt t="26977" x="4994275" y="1790700"/>
          <p14:tracePt t="26985" x="4978400" y="1809750"/>
          <p14:tracePt t="26993" x="4968875" y="1822450"/>
          <p14:tracePt t="27010" x="4937125" y="1844675"/>
          <p14:tracePt t="27026" x="4889500" y="1905000"/>
          <p14:tracePt t="27043" x="4864100" y="1936750"/>
          <p14:tracePt t="27060" x="4841875" y="1962150"/>
          <p14:tracePt t="27076" x="4797425" y="1990725"/>
          <p14:tracePt t="27093" x="4765675" y="2009775"/>
          <p14:tracePt t="27110" x="4743450" y="2028825"/>
          <p14:tracePt t="27127" x="4699000" y="2054225"/>
          <p14:tracePt t="27144" x="4676775" y="2063750"/>
          <p14:tracePt t="27159" x="4632325" y="2076450"/>
          <p14:tracePt t="27176" x="4575175" y="2095500"/>
          <p14:tracePt t="27193" x="4537075" y="2114550"/>
          <p14:tracePt t="27210" x="4505325" y="2127250"/>
          <p14:tracePt t="27227" x="4467225" y="2127250"/>
          <p14:tracePt t="27243" x="4451350" y="2127250"/>
          <p14:tracePt t="27261" x="4441825" y="2127250"/>
          <p14:tracePt t="27277" x="4425950" y="2127250"/>
          <p14:tracePt t="27293" x="4410075" y="2127250"/>
          <p14:tracePt t="27310" x="4400550" y="2127250"/>
          <p14:tracePt t="27326" x="4375150" y="2127250"/>
          <p14:tracePt t="27343" x="4359275" y="2120900"/>
          <p14:tracePt t="27360" x="4337050" y="2105025"/>
          <p14:tracePt t="27377" x="4321175" y="2098675"/>
          <p14:tracePt t="27393" x="4298950" y="2085975"/>
          <p14:tracePt t="27411" x="4283075" y="2082800"/>
          <p14:tracePt t="27427" x="4267200" y="2066925"/>
          <p14:tracePt t="27443" x="4248150" y="2051050"/>
          <p14:tracePt t="27460" x="4235450" y="2047875"/>
          <p14:tracePt t="27462" x="4232275" y="2047875"/>
          <p14:tracePt t="27476" x="4222750" y="2041525"/>
          <p14:tracePt t="27493" x="4206875" y="2035175"/>
          <p14:tracePt t="27510" x="4197350" y="2032000"/>
          <p14:tracePt t="27526" x="4197350" y="2025650"/>
          <p14:tracePt t="27543" x="4187825" y="2016125"/>
          <p14:tracePt t="27560" x="4178300" y="2000250"/>
          <p14:tracePt t="27576" x="4156075" y="1987550"/>
          <p14:tracePt t="27593" x="4146550" y="1974850"/>
          <p14:tracePt t="27610" x="4137025" y="1971675"/>
          <p14:tracePt t="27627" x="4121150" y="1955800"/>
          <p14:tracePt t="27643" x="4117975" y="1949450"/>
          <p14:tracePt t="27704" x="4105275" y="1949450"/>
          <p14:tracePt t="27726" x="4105275" y="1946275"/>
          <p14:tracePt t="28147" x="4127500" y="1949450"/>
          <p14:tracePt t="28154" x="4162425" y="1955800"/>
          <p14:tracePt t="28161" x="4191000" y="1962150"/>
          <p14:tracePt t="28176" x="4244975" y="1974850"/>
          <p14:tracePt t="28193" x="4283075" y="1993900"/>
          <p14:tracePt t="28210" x="4362450" y="2016125"/>
          <p14:tracePt t="28227" x="4400550" y="2016125"/>
          <p14:tracePt t="28261" x="4489450" y="2016125"/>
          <p14:tracePt t="28293" x="4533900" y="2016125"/>
          <p14:tracePt t="28310" x="4549775" y="2012950"/>
          <p14:tracePt t="28326" x="4572000" y="2006600"/>
          <p14:tracePt t="28343" x="4594225" y="1997075"/>
          <p14:tracePt t="28361" x="4616450" y="1974850"/>
          <p14:tracePt t="28376" x="4625975" y="1965325"/>
          <p14:tracePt t="28393" x="4648200" y="1943100"/>
          <p14:tracePt t="28410" x="4667250" y="1901825"/>
          <p14:tracePt t="28427" x="4676775" y="1870075"/>
          <p14:tracePt t="28443" x="4699000" y="1854200"/>
          <p14:tracePt t="28460" x="4733925" y="1835150"/>
          <p14:tracePt t="28476" x="4765675" y="1825625"/>
          <p14:tracePt t="28493" x="4787900" y="1812925"/>
          <p14:tracePt t="28511" x="4829175" y="1806575"/>
          <p14:tracePt t="28526" x="4854575" y="1793875"/>
          <p14:tracePt t="28543" x="4876800" y="1787525"/>
          <p14:tracePt t="28561" x="4902200" y="1781175"/>
          <p14:tracePt t="28576" x="4911725" y="1781175"/>
          <p14:tracePt t="28593" x="4927600" y="1781175"/>
          <p14:tracePt t="28610" x="4933950" y="1781175"/>
          <p14:tracePt t="29396" x="4940300" y="1758950"/>
          <p14:tracePt t="29402" x="4946650" y="1724025"/>
          <p14:tracePt t="29410" x="4953000" y="1685925"/>
          <p14:tracePt t="29426" x="4968875" y="1622425"/>
          <p14:tracePt t="29443" x="4981575" y="1558925"/>
          <p14:tracePt t="29460" x="4987925" y="1479550"/>
          <p14:tracePt t="29493" x="4987925" y="1397000"/>
          <p14:tracePt t="29526" x="4987925" y="1320800"/>
          <p14:tracePt t="29543" x="4987925" y="1304925"/>
          <p14:tracePt t="29559" x="4987925" y="1292225"/>
          <p14:tracePt t="29576" x="4987925" y="1279525"/>
          <p14:tracePt t="29593" x="4987925" y="1260475"/>
          <p14:tracePt t="29610" x="4981575" y="1225550"/>
          <p14:tracePt t="29626" x="4968875" y="1187450"/>
          <p14:tracePt t="29643" x="4956175" y="1149350"/>
          <p14:tracePt t="29660" x="4937125" y="1098550"/>
          <p14:tracePt t="29676" x="4911725" y="1076325"/>
          <p14:tracePt t="29693" x="4883150" y="1063625"/>
          <p14:tracePt t="29710" x="4848225" y="1044575"/>
          <p14:tracePt t="29726" x="4800600" y="1012825"/>
          <p14:tracePt t="29743" x="4752975" y="984250"/>
          <p14:tracePt t="29759" x="4657725" y="933450"/>
          <p14:tracePt t="29776" x="4591050" y="904875"/>
          <p14:tracePt t="29792" x="4524375" y="889000"/>
          <p14:tracePt t="29809" x="4460875" y="869950"/>
          <p14:tracePt t="29825" x="4432300" y="869950"/>
          <p14:tracePt t="29842" x="4403725" y="869950"/>
          <p14:tracePt t="29859" x="4371975" y="869950"/>
          <p14:tracePt t="29875" x="4340225" y="885825"/>
          <p14:tracePt t="29892" x="4314825" y="898525"/>
          <p14:tracePt t="29909" x="4273550" y="914400"/>
          <p14:tracePt t="29925" x="4257675" y="936625"/>
          <p14:tracePt t="29943" x="4225925" y="962025"/>
          <p14:tracePt t="29959" x="4200525" y="1012825"/>
          <p14:tracePt t="29976" x="4168775" y="1044575"/>
          <p14:tracePt t="29992" x="4149725" y="1076325"/>
          <p14:tracePt t="29994" x="4140200" y="1089025"/>
          <p14:tracePt t="30009" x="4121150" y="1111250"/>
          <p14:tracePt t="30026" x="4102100" y="1143000"/>
          <p14:tracePt t="30042" x="4092575" y="1152525"/>
          <p14:tracePt t="30059" x="4076700" y="1168400"/>
          <p14:tracePt t="30076" x="4067175" y="1190625"/>
          <p14:tracePt t="30092" x="4048125" y="1206500"/>
          <p14:tracePt t="30110" x="4032250" y="1247775"/>
          <p14:tracePt t="30126" x="4019550" y="1273175"/>
          <p14:tracePt t="30143" x="4006850" y="1301750"/>
          <p14:tracePt t="30160" x="3984625" y="1339850"/>
          <p14:tracePt t="30176" x="3971925" y="1377950"/>
          <p14:tracePt t="30193" x="3965575" y="1406525"/>
          <p14:tracePt t="30210" x="3965575" y="1454150"/>
          <p14:tracePt t="30226" x="3965575" y="1482725"/>
          <p14:tracePt t="30243" x="3965575" y="1504950"/>
          <p14:tracePt t="30260" x="3965575" y="1546225"/>
          <p14:tracePt t="30276" x="3965575" y="1568450"/>
          <p14:tracePt t="30294" x="3965575" y="1616075"/>
          <p14:tracePt t="30310" x="3965575" y="1644650"/>
          <p14:tracePt t="30326" x="3965575" y="1682750"/>
          <p14:tracePt t="30343" x="3965575" y="1701800"/>
          <p14:tracePt t="30360" x="3965575" y="1743075"/>
          <p14:tracePt t="30376" x="3965575" y="1771650"/>
          <p14:tracePt t="30393" x="3965575" y="1793875"/>
          <p14:tracePt t="30410" x="3965575" y="1851025"/>
          <p14:tracePt t="30427" x="3965575" y="1885950"/>
          <p14:tracePt t="30443" x="3959225" y="1949450"/>
          <p14:tracePt t="30459" x="3946525" y="1987550"/>
          <p14:tracePt t="30476" x="3946525" y="2047875"/>
          <p14:tracePt t="30493" x="3946525" y="2124075"/>
          <p14:tracePt t="30510" x="3946525" y="2184400"/>
          <p14:tracePt t="30526" x="3946525" y="2228850"/>
          <p14:tracePt t="30543" x="3946525" y="2289175"/>
          <p14:tracePt t="30560" x="3946525" y="2333625"/>
          <p14:tracePt t="30577" x="3946525" y="2371725"/>
          <p14:tracePt t="30593" x="3946525" y="2432050"/>
          <p14:tracePt t="30610" x="3946525" y="2476500"/>
          <p14:tracePt t="30626" x="3946525" y="2530475"/>
          <p14:tracePt t="30643" x="3962400" y="2593975"/>
          <p14:tracePt t="30660" x="3968750" y="2638425"/>
          <p14:tracePt t="30677" x="3975100" y="2676525"/>
          <p14:tracePt t="30694" x="3975100" y="2724150"/>
          <p14:tracePt t="30710" x="3981450" y="2752725"/>
          <p14:tracePt t="30726" x="3981450" y="2790825"/>
          <p14:tracePt t="30743" x="3981450" y="2851150"/>
          <p14:tracePt t="30760" x="3981450" y="2905125"/>
          <p14:tracePt t="30776" x="3987800" y="2949575"/>
          <p14:tracePt t="30794" x="3987800" y="3013075"/>
          <p14:tracePt t="30810" x="3987800" y="3054350"/>
          <p14:tracePt t="30827" x="4000500" y="3079750"/>
          <p14:tracePt t="30843" x="4003675" y="3121025"/>
          <p14:tracePt t="30859" x="4010025" y="3155950"/>
          <p14:tracePt t="30876" x="4010025" y="3187700"/>
          <p14:tracePt t="30893" x="4022725" y="3251200"/>
          <p14:tracePt t="30909" x="4029075" y="3286125"/>
          <p14:tracePt t="30926" x="4035425" y="3308350"/>
          <p14:tracePt t="30943" x="4041775" y="3349625"/>
          <p14:tracePt t="30960" x="4041775" y="3371850"/>
          <p14:tracePt t="30976" x="4041775" y="3394075"/>
          <p14:tracePt t="30993" x="4041775" y="3409950"/>
          <p14:tracePt t="31009" x="4041775" y="3419475"/>
          <p14:tracePt t="31026" x="4041775" y="3448050"/>
          <p14:tracePt t="31043" x="4067175" y="3482975"/>
          <p14:tracePt t="31060" x="4076700" y="3505200"/>
          <p14:tracePt t="31077" x="4086225" y="3514725"/>
          <p14:tracePt t="31093" x="4086225" y="3530600"/>
          <p14:tracePt t="31110" x="4086225" y="3540125"/>
          <p14:tracePt t="31126" x="4086225" y="3552825"/>
          <p14:tracePt t="31143" x="4086225" y="3559175"/>
          <p14:tracePt t="31159" x="4086225" y="3568700"/>
          <p14:tracePt t="31176" x="4095750" y="3578225"/>
          <p14:tracePt t="31193" x="4111625" y="3594100"/>
          <p14:tracePt t="31209" x="4114800" y="3609975"/>
          <p14:tracePt t="31226" x="4121150" y="3619500"/>
          <p14:tracePt t="31243" x="4121150" y="3629025"/>
          <p14:tracePt t="31279" x="4121150" y="3635375"/>
          <p14:tracePt t="31292" x="4124325" y="3644900"/>
          <p14:tracePt t="31309" x="4137025" y="3660775"/>
          <p14:tracePt t="31326" x="4146550" y="3670300"/>
          <p14:tracePt t="31344" x="4165600" y="3683000"/>
          <p14:tracePt t="31360" x="4165600" y="3692525"/>
          <p14:tracePt t="31377" x="4171950" y="3692525"/>
          <p14:tracePt t="31436" x="4175125" y="3692525"/>
          <p14:tracePt t="31443" x="4181475" y="3692525"/>
          <p14:tracePt t="31458" x="4184650" y="3692525"/>
          <p14:tracePt t="32920" x="4225925" y="3721100"/>
          <p14:tracePt t="32927" x="4286250" y="3746500"/>
          <p14:tracePt t="32934" x="4349750" y="3781425"/>
          <p14:tracePt t="32942" x="4410075" y="3810000"/>
          <p14:tracePt t="32959" x="4530725" y="3835400"/>
          <p14:tracePt t="32977" x="4705350" y="3835400"/>
          <p14:tracePt t="32993" x="4879975" y="3819525"/>
          <p14:tracePt t="33027" x="5353050" y="3752850"/>
          <p14:tracePt t="33065" x="5667375" y="3765550"/>
          <p14:tracePt t="33077" x="5743575" y="3781425"/>
          <p14:tracePt t="33092" x="5788025" y="3794125"/>
          <p14:tracePt t="33109" x="5819775" y="3806825"/>
          <p14:tracePt t="33126" x="5829300" y="3810000"/>
          <p14:tracePt t="33159" x="5829300" y="3803650"/>
          <p14:tracePt t="33177" x="5791200" y="3746500"/>
          <p14:tracePt t="33193" x="5759450" y="3667125"/>
          <p14:tracePt t="33209" x="5699125" y="3543300"/>
          <p14:tracePt t="33226" x="5610225" y="3349625"/>
          <p14:tracePt t="33242" x="5527675" y="3190875"/>
          <p14:tracePt t="33259" x="5441950" y="3022600"/>
          <p14:tracePt t="33276" x="5359400" y="2870200"/>
          <p14:tracePt t="33293" x="5327650" y="2794000"/>
          <p14:tracePt t="33309" x="5308600" y="2755900"/>
          <p14:tracePt t="33326" x="5286375" y="2727325"/>
          <p14:tracePt t="33342" x="5286375" y="2717800"/>
          <p14:tracePt t="33359" x="5286375" y="2711450"/>
          <p14:tracePt t="33376" x="5270500" y="2711450"/>
          <p14:tracePt t="33392" x="5260975" y="2711450"/>
          <p14:tracePt t="33410" x="5238750" y="2711450"/>
          <p14:tracePt t="33427" x="5191125" y="2686050"/>
          <p14:tracePt t="33443" x="5146675" y="2673350"/>
          <p14:tracePt t="33460" x="5102225" y="2667000"/>
          <p14:tracePt t="33476" x="5067300" y="2667000"/>
          <p14:tracePt t="33492" x="5032375" y="2667000"/>
          <p14:tracePt t="33509" x="4987925" y="2667000"/>
          <p14:tracePt t="33526" x="4924425" y="2667000"/>
          <p14:tracePt t="33542" x="4902200" y="2667000"/>
          <p14:tracePt t="33559" x="4873625" y="2667000"/>
          <p14:tracePt t="33576" x="4857750" y="2667000"/>
          <p14:tracePt t="33593" x="4848225" y="2667000"/>
          <p14:tracePt t="33626" x="4851400" y="2651125"/>
          <p14:tracePt t="33642" x="4864100" y="2606675"/>
          <p14:tracePt t="33659" x="4876800" y="2552700"/>
          <p14:tracePt t="33676" x="4905375" y="2460625"/>
          <p14:tracePt t="33693" x="4905375" y="2409825"/>
          <p14:tracePt t="33710" x="4905375" y="2387600"/>
          <p14:tracePt t="33727" x="4905375" y="2374900"/>
          <p14:tracePt t="33743" x="4905375" y="2359025"/>
          <p14:tracePt t="33759" x="4905375" y="2349500"/>
          <p14:tracePt t="33776" x="4905375" y="2333625"/>
          <p14:tracePt t="33792" x="4911725" y="2324100"/>
          <p14:tracePt t="33809" x="4914900" y="2308225"/>
          <p14:tracePt t="33826" x="4921250" y="2295525"/>
          <p14:tracePt t="33842" x="4924425" y="2289175"/>
          <p14:tracePt t="33876" x="4937125" y="2289175"/>
          <p14:tracePt t="33911" x="4937125" y="2292350"/>
          <p14:tracePt t="33926" x="4937125" y="2301875"/>
          <p14:tracePt t="33942" x="4937125" y="2330450"/>
          <p14:tracePt t="33959" x="4937125" y="2365375"/>
          <p14:tracePt t="33976" x="4918075" y="2457450"/>
          <p14:tracePt t="33992" x="4905375" y="2508250"/>
          <p14:tracePt t="34009" x="4899025" y="2571750"/>
          <p14:tracePt t="34026" x="4899025" y="2657475"/>
          <p14:tracePt t="34042" x="4899025" y="2695575"/>
          <p14:tracePt t="34059" x="4899025" y="2724150"/>
          <p14:tracePt t="34076" x="4899025" y="2755900"/>
          <p14:tracePt t="34092" x="4899025" y="2765425"/>
          <p14:tracePt t="34110" x="4899025" y="2781300"/>
          <p14:tracePt t="34126" x="4899025" y="2797175"/>
          <p14:tracePt t="34143" x="4905375" y="2806700"/>
          <p14:tracePt t="34160" x="4914900" y="2816225"/>
          <p14:tracePt t="34176" x="4933950" y="2816225"/>
          <p14:tracePt t="34192" x="4943475" y="2813050"/>
          <p14:tracePt t="34209" x="4956175" y="2797175"/>
          <p14:tracePt t="34225" x="4975225" y="2717800"/>
          <p14:tracePt t="34242" x="4994275" y="2673350"/>
          <p14:tracePt t="34259" x="5000625" y="2635250"/>
          <p14:tracePt t="34276" x="5000625" y="2593975"/>
          <p14:tracePt t="34293" x="5006975" y="2565400"/>
          <p14:tracePt t="34309" x="5006975" y="2543175"/>
          <p14:tracePt t="34326" x="5019675" y="2501900"/>
          <p14:tracePt t="34342" x="5026025" y="2470150"/>
          <p14:tracePt t="34360" x="5026025" y="2435225"/>
          <p14:tracePt t="34376" x="5026025" y="2403475"/>
          <p14:tracePt t="34393" x="5026025" y="2387600"/>
          <p14:tracePt t="34410" x="5026025" y="2374900"/>
          <p14:tracePt t="34443" x="5019675" y="2374900"/>
          <p14:tracePt t="34460" x="5003800" y="2374900"/>
          <p14:tracePt t="34476" x="4987925" y="2374900"/>
          <p14:tracePt t="34492" x="4978400" y="2374900"/>
          <p14:tracePt t="34509" x="4968875" y="2374900"/>
          <p14:tracePt t="34526" x="4953000" y="2374900"/>
          <p14:tracePt t="34543" x="4940300" y="2374900"/>
          <p14:tracePt t="34559" x="4940300" y="2384425"/>
          <p14:tracePt t="34563" x="4940300" y="2387600"/>
          <p14:tracePt t="34577" x="4940300" y="2403475"/>
          <p14:tracePt t="34662" x="4940300" y="2400300"/>
          <p14:tracePt t="34669" x="4953000" y="2390775"/>
          <p14:tracePt t="34676" x="4956175" y="2384425"/>
          <p14:tracePt t="34693" x="4965700" y="2368550"/>
          <p14:tracePt t="34710" x="4978400" y="2355850"/>
          <p14:tracePt t="34726" x="4994275" y="2320925"/>
          <p14:tracePt t="34742" x="5010150" y="2311400"/>
          <p14:tracePt t="34759" x="5019675" y="2301875"/>
          <p14:tracePt t="34776" x="5035550" y="2279650"/>
          <p14:tracePt t="34792" x="5045075" y="2270125"/>
          <p14:tracePt t="34810" x="5064125" y="2254250"/>
          <p14:tracePt t="34826" x="5073650" y="2244725"/>
          <p14:tracePt t="34843" x="5073650" y="2228850"/>
          <p14:tracePt t="34882" x="5073650" y="2225675"/>
          <p14:tracePt t="34968" x="5080000" y="2225675"/>
          <p14:tracePt t="34976" x="5083175" y="2225675"/>
          <p14:tracePt t="34983" x="5089525" y="2225675"/>
          <p14:tracePt t="35078" x="5089525" y="2232025"/>
          <p14:tracePt t="35083" x="5089525" y="2241550"/>
          <p14:tracePt t="35093" x="5089525" y="2247900"/>
          <p14:tracePt t="35110" x="5080000" y="2279650"/>
          <p14:tracePt t="35126" x="5080000" y="2324100"/>
          <p14:tracePt t="35142" x="5080000" y="2374900"/>
          <p14:tracePt t="35159" x="5083175" y="2432050"/>
          <p14:tracePt t="35175" x="5089525" y="2454275"/>
          <p14:tracePt t="35192" x="5105400" y="2463800"/>
          <p14:tracePt t="35210" x="5121275" y="2486025"/>
          <p14:tracePt t="35226" x="5130800" y="2495550"/>
          <p14:tracePt t="35242" x="5137150" y="2495550"/>
          <p14:tracePt t="35260" x="5146675" y="2492375"/>
          <p14:tracePt t="35276" x="5162550" y="2466975"/>
          <p14:tracePt t="35292" x="5175250" y="2432050"/>
          <p14:tracePt t="35310" x="5197475" y="2330450"/>
          <p14:tracePt t="35326" x="5210175" y="2279650"/>
          <p14:tracePt t="35343" x="5216525" y="2216150"/>
          <p14:tracePt t="35360" x="5216525" y="2120900"/>
          <p14:tracePt t="35376" x="5216525" y="2092325"/>
          <p14:tracePt t="35393" x="5216525" y="2082800"/>
          <p14:tracePt t="35425" x="5210175" y="2082800"/>
          <p14:tracePt t="35442" x="5200650" y="2089150"/>
          <p14:tracePt t="35460" x="5191125" y="2105025"/>
          <p14:tracePt t="35475" x="5184775" y="2133600"/>
          <p14:tracePt t="35492" x="5184775" y="2162175"/>
          <p14:tracePt t="35510" x="5184775" y="2241550"/>
          <p14:tracePt t="35526" x="5184775" y="2298700"/>
          <p14:tracePt t="35543" x="5184775" y="2352675"/>
          <p14:tracePt t="35559" x="5184775" y="2413000"/>
          <p14:tracePt t="35575" x="5184775" y="2451100"/>
          <p14:tracePt t="35592" x="5184775" y="2479675"/>
          <p14:tracePt t="35609" x="5184775" y="2533650"/>
          <p14:tracePt t="35625" x="5184775" y="2555875"/>
          <p14:tracePt t="35643" x="5184775" y="2584450"/>
          <p14:tracePt t="35660" x="5184775" y="2625725"/>
          <p14:tracePt t="35676" x="5184775" y="2647950"/>
          <p14:tracePt t="35693" x="5184775" y="2663825"/>
          <p14:tracePt t="35709" x="5184775" y="2682875"/>
          <p14:tracePt t="35725" x="5184775" y="2698750"/>
          <p14:tracePt t="35742" x="5175250" y="2714625"/>
          <p14:tracePt t="35760" x="5156200" y="2743200"/>
          <p14:tracePt t="35776" x="5146675" y="2759075"/>
          <p14:tracePt t="35792" x="5140325" y="2768600"/>
          <p14:tracePt t="35810" x="5127625" y="2790825"/>
          <p14:tracePt t="35826" x="5111750" y="2800350"/>
          <p14:tracePt t="35842" x="5102225" y="2809875"/>
          <p14:tracePt t="35859" x="5086350" y="2825750"/>
          <p14:tracePt t="35876" x="5076825" y="2841625"/>
          <p14:tracePt t="35892" x="5057775" y="2857500"/>
          <p14:tracePt t="35909" x="5045075" y="2873375"/>
          <p14:tracePt t="35926" x="5035550" y="2882900"/>
          <p14:tracePt t="35942" x="5022850" y="2898775"/>
          <p14:tracePt t="35959" x="5003800" y="2908300"/>
          <p14:tracePt t="35976" x="4994275" y="2908300"/>
          <p14:tracePt t="35992" x="4984750" y="2901950"/>
          <p14:tracePt t="36009" x="4965700" y="2847975"/>
          <p14:tracePt t="36026" x="4946650" y="2800350"/>
          <p14:tracePt t="36042" x="4933950" y="2755900"/>
          <p14:tracePt t="36059" x="4914900" y="2692400"/>
          <p14:tracePt t="36076" x="4902200" y="2638425"/>
          <p14:tracePt t="36092" x="4864100" y="2581275"/>
          <p14:tracePt t="36110" x="4838700" y="2514600"/>
          <p14:tracePt t="36126" x="4803775" y="2466975"/>
          <p14:tracePt t="36142" x="4791075" y="2428875"/>
          <p14:tracePt t="36159" x="4775200" y="2400300"/>
          <p14:tracePt t="36176" x="4759325" y="2390775"/>
          <p14:tracePt t="36192" x="4749800" y="2387600"/>
          <p14:tracePt t="36209" x="4740275" y="2387600"/>
          <p14:tracePt t="36288" x="4737100" y="2393950"/>
          <p14:tracePt t="36294" x="4730750" y="2397125"/>
          <p14:tracePt t="36309" x="4721225" y="2406650"/>
          <p14:tracePt t="36326" x="4699000" y="2425700"/>
          <p14:tracePt t="36342" x="4673600" y="2438400"/>
          <p14:tracePt t="36359" x="4635500" y="2438400"/>
          <p14:tracePt t="36376" x="4619625" y="2438400"/>
          <p14:tracePt t="36392" x="4597400" y="2438400"/>
          <p14:tracePt t="36409" x="4562475" y="2428875"/>
          <p14:tracePt t="36426" x="4540250" y="2409825"/>
          <p14:tracePt t="36442" x="4508500" y="2397125"/>
          <p14:tracePt t="36459" x="4467225" y="2393950"/>
          <p14:tracePt t="36476" x="4445000" y="2393950"/>
          <p14:tracePt t="36492" x="4429125" y="2393950"/>
          <p14:tracePt t="36509" x="4416425" y="2393950"/>
          <p14:tracePt t="36525" x="4406900" y="2381250"/>
          <p14:tracePt t="36542" x="4397375" y="2371725"/>
          <p14:tracePt t="36559" x="4375150" y="2352675"/>
          <p14:tracePt t="36575" x="4365625" y="2346325"/>
          <p14:tracePt t="36609" x="4359275" y="2346325"/>
          <p14:tracePt t="36644" x="4356100" y="2346325"/>
          <p14:tracePt t="36659" x="4349750" y="2349500"/>
          <p14:tracePt t="36666" x="4346575" y="2352675"/>
          <p14:tracePt t="36675" x="4333875" y="2359025"/>
          <p14:tracePt t="36692" x="4324350" y="2374900"/>
          <p14:tracePt t="36709" x="4308475" y="2390775"/>
          <p14:tracePt t="36726" x="4298950" y="2400300"/>
          <p14:tracePt t="36742" x="4283075" y="2422525"/>
          <p14:tracePt t="36759" x="4279900" y="2435225"/>
          <p14:tracePt t="36776" x="4279900" y="2447925"/>
          <p14:tracePt t="36792" x="4279900" y="2457450"/>
          <p14:tracePt t="36809" x="4279900" y="2460625"/>
          <p14:tracePt t="36825" x="4292600" y="2457450"/>
          <p14:tracePt t="36842" x="4318000" y="2428875"/>
          <p14:tracePt t="36859" x="4394200" y="2257425"/>
          <p14:tracePt t="36876" x="4429125" y="2117725"/>
          <p14:tracePt t="36892" x="4454525" y="2009775"/>
          <p14:tracePt t="36909" x="4479925" y="1809750"/>
          <p14:tracePt t="36926" x="4495800" y="1692275"/>
          <p14:tracePt t="36942" x="4511675" y="1606550"/>
          <p14:tracePt t="36959" x="4537075" y="1495425"/>
          <p14:tracePt t="36976" x="4543425" y="1431925"/>
          <p14:tracePt t="36992" x="4543425" y="1381125"/>
          <p14:tracePt t="37009" x="4543425" y="1346200"/>
          <p14:tracePt t="37026" x="4543425" y="1336675"/>
          <p14:tracePt t="37043" x="4543425" y="1327150"/>
          <p14:tracePt t="37059" x="4530725" y="1327150"/>
          <p14:tracePt t="37075" x="4521200" y="1327150"/>
          <p14:tracePt t="37092" x="4511675" y="1327150"/>
          <p14:tracePt t="37094" x="4505325" y="1327150"/>
          <p14:tracePt t="37159" x="4502150" y="1327150"/>
          <p14:tracePt t="37166" x="4495800" y="1320800"/>
          <p14:tracePt t="37176" x="4495800" y="1317625"/>
          <p14:tracePt t="37193" x="4479925" y="1295400"/>
          <p14:tracePt t="37208" x="4467225" y="1273175"/>
          <p14:tracePt t="37225" x="4464050" y="1263650"/>
          <p14:tracePt t="37242" x="4451350" y="1241425"/>
          <p14:tracePt t="37259" x="4438650" y="1225550"/>
          <p14:tracePt t="37275" x="4422775" y="1225550"/>
          <p14:tracePt t="37292" x="4413250" y="1225550"/>
          <p14:tracePt t="37309" x="4397375" y="1225550"/>
          <p14:tracePt t="37325" x="4387850" y="1225550"/>
          <p14:tracePt t="37343" x="4349750" y="1216025"/>
          <p14:tracePt t="37359" x="4311650" y="1203325"/>
          <p14:tracePt t="37375" x="4273550" y="1190625"/>
          <p14:tracePt t="37393" x="4178300" y="1190625"/>
          <p14:tracePt t="37409" x="4111625" y="1190625"/>
          <p14:tracePt t="37426" x="4003675" y="1209675"/>
          <p14:tracePt t="37443" x="3844925" y="1254125"/>
          <p14:tracePt t="37459" x="3756025" y="1285875"/>
          <p14:tracePt t="37475" x="3692525" y="1308100"/>
          <p14:tracePt t="37492" x="3616325" y="1333500"/>
          <p14:tracePt t="37509" x="3571875" y="1362075"/>
          <p14:tracePt t="37525" x="3533775" y="1374775"/>
          <p14:tracePt t="37543" x="3470275" y="1393825"/>
          <p14:tracePt t="37559" x="3438525" y="1406525"/>
          <p14:tracePt t="37576" x="3416300" y="1416050"/>
          <p14:tracePt t="37592" x="3381375" y="1416050"/>
          <p14:tracePt t="37609" x="3371850" y="1416050"/>
          <p14:tracePt t="37625" x="3362325" y="1416050"/>
          <p14:tracePt t="37643" x="3346450" y="1416050"/>
          <p14:tracePt t="37659" x="3336925" y="1416050"/>
          <p14:tracePt t="37676" x="3336925" y="1403350"/>
          <p14:tracePt t="37693" x="3336925" y="1390650"/>
          <p14:tracePt t="37709" x="3336925" y="1384300"/>
          <p14:tracePt t="37726" x="3336925" y="1381125"/>
          <p14:tracePt t="38821" x="3355975" y="1390650"/>
          <p14:tracePt t="38827" x="3384550" y="1403350"/>
          <p14:tracePt t="38842" x="3451225" y="1425575"/>
          <p14:tracePt t="38859" x="3514725" y="1447800"/>
          <p14:tracePt t="38875" x="3581400" y="1460500"/>
          <p14:tracePt t="38892" x="3692525" y="1482725"/>
          <p14:tracePt t="38909" x="3787775" y="1498600"/>
          <p14:tracePt t="38942" x="4019550" y="1555750"/>
          <p14:tracePt t="38975" x="4216400" y="1603375"/>
          <p14:tracePt t="38992" x="4381500" y="1628775"/>
          <p14:tracePt t="39009" x="4489450" y="1644650"/>
          <p14:tracePt t="39025" x="4625975" y="1644650"/>
          <p14:tracePt t="39042" x="4775200" y="1644650"/>
          <p14:tracePt t="39059" x="4848225" y="1644650"/>
          <p14:tracePt t="39075" x="4908550" y="1641475"/>
          <p14:tracePt t="39092" x="4997450" y="1622425"/>
          <p14:tracePt t="39109" x="5060950" y="1622425"/>
          <p14:tracePt t="39125" x="5118100" y="1622425"/>
          <p14:tracePt t="39127" x="5143500" y="1622425"/>
          <p14:tracePt t="39142" x="5203825" y="1622425"/>
          <p14:tracePt t="39159" x="5280025" y="1597025"/>
          <p14:tracePt t="39176" x="5362575" y="1590675"/>
          <p14:tracePt t="39193" x="5492750" y="1574800"/>
          <p14:tracePt t="39210" x="5556250" y="1568450"/>
          <p14:tracePt t="39227" x="5626100" y="1555750"/>
          <p14:tracePt t="39242" x="5680075" y="1549400"/>
          <p14:tracePt t="39258" x="5724525" y="1549400"/>
          <p14:tracePt t="39275" x="5765800" y="1549400"/>
          <p14:tracePt t="39292" x="5822950" y="1549400"/>
          <p14:tracePt t="39308" x="5845175" y="1549400"/>
          <p14:tracePt t="39325" x="5873750" y="1549400"/>
          <p14:tracePt t="39342" x="5899150" y="1549400"/>
          <p14:tracePt t="39359" x="5921375" y="1555750"/>
          <p14:tracePt t="39377" x="5949950" y="1571625"/>
          <p14:tracePt t="39392" x="5978525" y="1584325"/>
          <p14:tracePt t="39409" x="6010275" y="1603375"/>
          <p14:tracePt t="39425" x="6064250" y="1616075"/>
          <p14:tracePt t="39442" x="6153150" y="1635125"/>
          <p14:tracePt t="39459" x="6197600" y="1647825"/>
          <p14:tracePt t="39475" x="6245225" y="1670050"/>
          <p14:tracePt t="39492" x="6315075" y="1695450"/>
          <p14:tracePt t="39509" x="6381750" y="1717675"/>
          <p14:tracePt t="39526" x="6467475" y="1752600"/>
          <p14:tracePt t="39542" x="6521450" y="1771650"/>
          <p14:tracePt t="39559" x="6559550" y="1784350"/>
          <p14:tracePt t="39577" x="6616700" y="1809750"/>
          <p14:tracePt t="39592" x="6648450" y="1828800"/>
          <p14:tracePt t="39609" x="6680200" y="1841500"/>
          <p14:tracePt t="39627" x="6737350" y="1866900"/>
          <p14:tracePt t="39642" x="6781800" y="1885950"/>
          <p14:tracePt t="39659" x="6819900" y="1911350"/>
          <p14:tracePt t="39676" x="6870700" y="1949450"/>
          <p14:tracePt t="39692" x="6902450" y="1968500"/>
          <p14:tracePt t="39709" x="6924675" y="1981200"/>
          <p14:tracePt t="39726" x="6969125" y="2006600"/>
          <p14:tracePt t="39742" x="6985000" y="2016125"/>
          <p14:tracePt t="39759" x="6994525" y="2025650"/>
          <p14:tracePt t="39776" x="7029450" y="2066925"/>
          <p14:tracePt t="39793" x="7048500" y="2092325"/>
          <p14:tracePt t="39808" x="7073900" y="2124075"/>
          <p14:tracePt t="39826" x="7086600" y="2136775"/>
          <p14:tracePt t="39842" x="7099300" y="2152650"/>
          <p14:tracePt t="39858" x="7108825" y="2168525"/>
          <p14:tracePt t="39876" x="7124700" y="2184400"/>
          <p14:tracePt t="39892" x="7124700" y="2193925"/>
          <p14:tracePt t="39909" x="7124700" y="2200275"/>
          <p14:tracePt t="39926" x="7134225" y="2209800"/>
          <p14:tracePt t="39993" x="7134225" y="2219325"/>
          <p14:tracePt t="40050" x="7134225" y="2222500"/>
          <p14:tracePt t="40062" x="7134225" y="2228850"/>
          <p14:tracePt t="41169" x="7112000" y="2254250"/>
          <p14:tracePt t="41175" x="7080250" y="2286000"/>
          <p14:tracePt t="41182" x="7035800" y="2336800"/>
          <p14:tracePt t="41191" x="6994525" y="2390775"/>
          <p14:tracePt t="41209" x="6870700" y="2540000"/>
          <p14:tracePt t="41225" x="6715125" y="2771775"/>
          <p14:tracePt t="41259" x="6473825" y="3146425"/>
          <p14:tracePt t="41293" x="6334125" y="3562350"/>
          <p14:tracePt t="41310" x="6292850" y="3752850"/>
          <p14:tracePt t="41326" x="6273800" y="3902075"/>
          <p14:tracePt t="41342" x="6254750" y="4054475"/>
          <p14:tracePt t="41359" x="6210300" y="4197350"/>
          <p14:tracePt t="41375" x="6156325" y="4454525"/>
          <p14:tracePt t="41392" x="6118225" y="4616450"/>
          <p14:tracePt t="41409" x="6102350" y="4768850"/>
          <p14:tracePt t="41426" x="6073775" y="4991100"/>
          <p14:tracePt t="41442" x="6048375" y="5108575"/>
          <p14:tracePt t="41458" x="6032500" y="5238750"/>
          <p14:tracePt t="41475" x="5991225" y="5416550"/>
          <p14:tracePt t="41491" x="5946775" y="5540375"/>
          <p14:tracePt t="41509" x="5892800" y="5705475"/>
          <p14:tracePt t="41525" x="5826125" y="5972175"/>
          <p14:tracePt t="41542" x="5803900" y="6048375"/>
          <p14:tracePt t="41559" x="5791200" y="6067425"/>
          <p14:tracePt t="42411" x="5772150" y="6089650"/>
          <p14:tracePt t="42418" x="5759450" y="6099175"/>
          <p14:tracePt t="42425" x="5746750" y="6111875"/>
          <p14:tracePt t="42441" x="5715000" y="6143625"/>
          <p14:tracePt t="42462" x="5692775" y="6159500"/>
          <p14:tracePt t="42481" x="5673725" y="6175375"/>
          <p14:tracePt t="42509" x="5651500" y="6191250"/>
          <p14:tracePt t="42541" x="5648325" y="6191250"/>
          <p14:tracePt t="42581" x="5641975" y="6191250"/>
          <p14:tracePt t="42591" x="5638800" y="6191250"/>
          <p14:tracePt t="42609" x="5616575" y="6191250"/>
          <p14:tracePt t="42625" x="5607050" y="6197600"/>
          <p14:tracePt t="42641" x="5597525" y="6200775"/>
          <p14:tracePt t="42659" x="5584825" y="6207125"/>
          <p14:tracePt t="42675" x="5568950" y="6207125"/>
          <p14:tracePt t="42691" x="5559425" y="6210300"/>
          <p14:tracePt t="42694" x="5553075" y="6210300"/>
          <p14:tracePt t="42709" x="5553075" y="6216650"/>
          <p14:tracePt t="42725" x="5549900" y="6216650"/>
          <p14:tracePt t="42742" x="5540375" y="6216650"/>
          <p14:tracePt t="42758" x="5524500" y="6216650"/>
          <p14:tracePt t="42775" x="5514975" y="6216650"/>
          <p14:tracePt t="42791" x="5508625" y="6216650"/>
          <p14:tracePt t="42825" x="5508625" y="6213475"/>
          <p14:tracePt t="42842" x="5508625" y="6203950"/>
          <p14:tracePt t="42858" x="5495925" y="6194425"/>
          <p14:tracePt t="42875" x="5489575" y="6178550"/>
          <p14:tracePt t="42892" x="5473700" y="6169025"/>
          <p14:tracePt t="42909" x="5464175" y="6153150"/>
          <p14:tracePt t="43244" x="5476875" y="6162675"/>
          <p14:tracePt t="43252" x="5489575" y="6169025"/>
          <p14:tracePt t="43259" x="5508625" y="6175375"/>
          <p14:tracePt t="43275" x="5530850" y="6188075"/>
          <p14:tracePt t="43292" x="5540375" y="6197600"/>
          <p14:tracePt t="43308" x="5568950" y="6216650"/>
          <p14:tracePt t="43325" x="5578475" y="6226175"/>
          <p14:tracePt t="43359" x="5635625" y="6261100"/>
          <p14:tracePt t="43392" x="5683250" y="6286500"/>
          <p14:tracePt t="43408" x="5715000" y="6302375"/>
          <p14:tracePt t="43425" x="5730875" y="6318250"/>
          <p14:tracePt t="43442" x="5746750" y="6327775"/>
          <p14:tracePt t="43458" x="5768975" y="6337300"/>
          <p14:tracePt t="43475" x="5778500" y="6346825"/>
          <p14:tracePt t="43492" x="5788025" y="6356350"/>
          <p14:tracePt t="43508" x="5803900" y="6378575"/>
          <p14:tracePt t="43525" x="5819775" y="6388100"/>
          <p14:tracePt t="43542" x="5829300" y="6397625"/>
          <p14:tracePt t="43558" x="5842000" y="6419850"/>
          <p14:tracePt t="43575" x="5854700" y="6429375"/>
          <p14:tracePt t="43592" x="5867400" y="6438900"/>
          <p14:tracePt t="43609" x="5889625" y="6454775"/>
          <p14:tracePt t="43626" x="5899150" y="6467475"/>
          <p14:tracePt t="43641" x="5924550" y="6480175"/>
          <p14:tracePt t="43658" x="5937250" y="6489700"/>
          <p14:tracePt t="43675" x="5953125" y="6489700"/>
          <p14:tracePt t="43691" x="5962650" y="6489700"/>
          <p14:tracePt t="43708" x="5981700" y="6489700"/>
          <p14:tracePt t="43922" x="5969000" y="6483350"/>
          <p14:tracePt t="43929" x="5959475" y="6477000"/>
          <p14:tracePt t="43941" x="5946775" y="6470650"/>
          <p14:tracePt t="43958" x="5905500" y="6454775"/>
          <p14:tracePt t="43975" x="5880100" y="6435725"/>
          <p14:tracePt t="43991" x="5851525" y="6423025"/>
          <p14:tracePt t="44008" x="5835650" y="6410325"/>
          <p14:tracePt t="44025" x="5826125" y="6397625"/>
          <p14:tracePt t="44043" x="5810250" y="6397625"/>
          <p14:tracePt t="44058" x="5791200" y="6397625"/>
          <p14:tracePt t="44075" x="5765800" y="6388100"/>
          <p14:tracePt t="44092" x="5737225" y="6375400"/>
          <p14:tracePt t="44108" x="5702300" y="6356350"/>
          <p14:tracePt t="44125" x="5676900" y="6346825"/>
          <p14:tracePt t="44143" x="5661025" y="6324600"/>
          <p14:tracePt t="44159" x="5651500" y="6315075"/>
          <p14:tracePt t="44175" x="5635625" y="6305550"/>
          <p14:tracePt t="44192" x="5622925" y="6289675"/>
          <p14:tracePt t="44208" x="5613400" y="6273800"/>
          <p14:tracePt t="44225" x="5603875" y="6264275"/>
          <p14:tracePt t="44241" x="5588000" y="6254750"/>
          <p14:tracePt t="44258" x="5581650" y="6238875"/>
          <p14:tracePt t="44307" x="5581650" y="6229350"/>
          <p14:tracePt t="44314" x="5578475" y="6226175"/>
          <p14:tracePt t="44325" x="5572125" y="6219825"/>
          <p14:tracePt t="44342" x="5562600" y="6210300"/>
          <p14:tracePt t="44358" x="5556250" y="6200775"/>
          <p14:tracePt t="44430" x="5553075" y="6200775"/>
          <p14:tracePt t="44558" x="5559425" y="6200775"/>
          <p14:tracePt t="44564" x="5562600" y="6200775"/>
          <p14:tracePt t="44578" x="5568950" y="6200775"/>
          <p14:tracePt t="44592" x="5578475" y="6213475"/>
          <p14:tracePt t="44608" x="5588000" y="6223000"/>
          <p14:tracePt t="44625" x="5603875" y="6238875"/>
          <p14:tracePt t="44642" x="5619750" y="6254750"/>
          <p14:tracePt t="44658" x="5629275" y="6264275"/>
          <p14:tracePt t="44675" x="5638800" y="6273800"/>
          <p14:tracePt t="44692" x="5657850" y="6276975"/>
          <p14:tracePt t="44708" x="5676900" y="6289675"/>
          <p14:tracePt t="44725" x="5686425" y="6289675"/>
          <p14:tracePt t="44728" x="5689600" y="6289675"/>
          <p14:tracePt t="44742" x="5699125" y="6292850"/>
          <p14:tracePt t="44762" x="5715000" y="6305550"/>
          <p14:tracePt t="44775" x="5746750" y="6311900"/>
          <p14:tracePt t="44792" x="5765800" y="6324600"/>
          <p14:tracePt t="44808" x="5775325" y="6330950"/>
          <p14:tracePt t="44825" x="5784850" y="6330950"/>
          <p14:tracePt t="44842" x="5807075" y="6340475"/>
          <p14:tracePt t="44875" x="5810250" y="6340475"/>
          <p14:tracePt t="44892" x="5819775" y="6356350"/>
          <p14:tracePt t="44908" x="5829300" y="6365875"/>
          <p14:tracePt t="44925" x="5845175" y="6375400"/>
          <p14:tracePt t="44942" x="5861050" y="6391275"/>
          <p14:tracePt t="44958" x="5870575" y="6397625"/>
          <p14:tracePt t="44975" x="5880100" y="6400800"/>
          <p14:tracePt t="44992" x="5902325" y="6407150"/>
          <p14:tracePt t="45008" x="5911850" y="6410325"/>
          <p14:tracePt t="45025" x="5921375" y="6419850"/>
          <p14:tracePt t="45042" x="5934075" y="6442075"/>
          <p14:tracePt t="45058" x="5953125" y="6451600"/>
          <p14:tracePt t="45075" x="5962650" y="6461125"/>
          <p14:tracePt t="45092" x="5975350" y="6477000"/>
          <p14:tracePt t="45108" x="5975350" y="6480175"/>
          <p14:tracePt t="45125" x="5981700" y="6492875"/>
          <p14:tracePt t="45142" x="6000750" y="6492875"/>
          <p14:tracePt t="45158" x="6007100" y="6496050"/>
          <p14:tracePt t="45175" x="6016625" y="6502400"/>
          <p14:tracePt t="45192" x="6026150" y="6505575"/>
          <p14:tracePt t="45399" x="6022975" y="6505575"/>
          <p14:tracePt t="45407" x="6019800" y="6492875"/>
          <p14:tracePt t="45413" x="6007100" y="6483350"/>
          <p14:tracePt t="45425" x="6000750" y="6477000"/>
          <p14:tracePt t="45441" x="5975350" y="6454775"/>
          <p14:tracePt t="45458" x="5959475" y="6445250"/>
          <p14:tracePt t="45475" x="5927725" y="6432550"/>
          <p14:tracePt t="45491" x="5902325" y="6410325"/>
          <p14:tracePt t="45508" x="5870575" y="6397625"/>
          <p14:tracePt t="45525" x="5848350" y="6388100"/>
          <p14:tracePt t="45541" x="5813425" y="6372225"/>
          <p14:tracePt t="45558" x="5803900" y="6356350"/>
          <p14:tracePt t="45575" x="5794375" y="6346825"/>
          <p14:tracePt t="45591" x="5768975" y="6334125"/>
          <p14:tracePt t="45608" x="5743575" y="6324600"/>
          <p14:tracePt t="45625" x="5721350" y="6311900"/>
          <p14:tracePt t="45641" x="5686425" y="6286500"/>
          <p14:tracePt t="45658" x="5673725" y="6276975"/>
          <p14:tracePt t="45675" x="5661025" y="6273800"/>
          <p14:tracePt t="45692" x="5645150" y="6257925"/>
          <p14:tracePt t="45708" x="5635625" y="6242050"/>
          <p14:tracePt t="45725" x="5626100" y="6232525"/>
          <p14:tracePt t="45741" x="5591175" y="6216650"/>
          <p14:tracePt t="45758" x="5568950" y="6203950"/>
          <p14:tracePt t="45775" x="5537200" y="6184900"/>
          <p14:tracePt t="45792" x="5514975" y="6169025"/>
          <p14:tracePt t="45809" x="5499100" y="6165850"/>
          <p14:tracePt t="45825" x="5489575" y="6159500"/>
          <p14:tracePt t="45842" x="5473700" y="6140450"/>
          <p14:tracePt t="45858" x="5464175" y="6130925"/>
          <p14:tracePt t="45875" x="5448300" y="6118225"/>
          <p14:tracePt t="45891" x="5438775" y="6118225"/>
          <p14:tracePt t="46141" x="5448300" y="6121400"/>
          <p14:tracePt t="46148" x="5451475" y="6121400"/>
          <p14:tracePt t="46158" x="5457825" y="6121400"/>
          <p14:tracePt t="46174" x="5467350" y="6127750"/>
          <p14:tracePt t="46192" x="5480050" y="6140450"/>
          <p14:tracePt t="46208" x="5495925" y="6149975"/>
          <p14:tracePt t="46225" x="5508625" y="6165850"/>
          <p14:tracePt t="46242" x="5527675" y="6188075"/>
          <p14:tracePt t="46258" x="5537200" y="6197600"/>
          <p14:tracePt t="46274" x="5553075" y="6207125"/>
          <p14:tracePt t="46291" x="5568950" y="6229350"/>
          <p14:tracePt t="46308" x="5578475" y="6238875"/>
          <p14:tracePt t="46325" x="5588000" y="6248400"/>
          <p14:tracePt t="46342" x="5610225" y="6267450"/>
          <p14:tracePt t="46358" x="5619750" y="6276975"/>
          <p14:tracePt t="46375" x="5635625" y="6289675"/>
          <p14:tracePt t="46391" x="5670550" y="6311900"/>
          <p14:tracePt t="46408" x="5702300" y="6330950"/>
          <p14:tracePt t="46424" x="5724525" y="6343650"/>
          <p14:tracePt t="46441" x="5740400" y="6356350"/>
          <p14:tracePt t="46458" x="5753100" y="6369050"/>
          <p14:tracePt t="46475" x="5765800" y="6378575"/>
          <p14:tracePt t="46491" x="5778500" y="6394450"/>
          <p14:tracePt t="46508" x="5788025" y="6403975"/>
          <p14:tracePt t="46525" x="5803900" y="6407150"/>
          <p14:tracePt t="46541" x="5810250" y="6407150"/>
          <p14:tracePt t="46576" x="5813425" y="6407150"/>
          <p14:tracePt t="46634" x="5819775" y="6407150"/>
          <p14:tracePt t="46640" x="5822950" y="6407150"/>
          <p14:tracePt t="46647" x="5829300" y="6413500"/>
          <p14:tracePt t="46658" x="5832475" y="6413500"/>
          <p14:tracePt t="46933" x="5826125" y="6410325"/>
          <p14:tracePt t="46940" x="5822950" y="6410325"/>
          <p14:tracePt t="46947" x="5816600" y="6407150"/>
          <p14:tracePt t="46958" x="5813425" y="6400800"/>
          <p14:tracePt t="46975" x="5775325" y="6378575"/>
          <p14:tracePt t="46991" x="5753100" y="6365875"/>
          <p14:tracePt t="47008" x="5721350" y="6353175"/>
          <p14:tracePt t="47025" x="5702300" y="6334125"/>
          <p14:tracePt t="47041" x="5689600" y="6327775"/>
          <p14:tracePt t="47058" x="5680075" y="6324600"/>
          <p14:tracePt t="47075" x="5667375" y="6324600"/>
          <p14:tracePt t="47091" x="5657850" y="6324600"/>
          <p14:tracePt t="47108" x="5648325" y="6324600"/>
          <p14:tracePt t="47125" x="5626100" y="6324600"/>
          <p14:tracePt t="47141" x="5616575" y="6324600"/>
          <p14:tracePt t="47175" x="5613400" y="6324600"/>
          <p14:tracePt t="47204" x="5607050" y="6324600"/>
          <p14:tracePt t="47226" x="5607050" y="6318250"/>
          <p14:tracePt t="47232" x="5607050" y="6311900"/>
          <p14:tracePt t="47241" x="5603875" y="6311900"/>
          <p14:tracePt t="47258" x="5597525" y="6302375"/>
          <p14:tracePt t="47275" x="5581650" y="6283325"/>
          <p14:tracePt t="47291" x="5572125" y="6276975"/>
          <p14:tracePt t="47308" x="5562600" y="6276975"/>
          <p14:tracePt t="47325" x="5553075" y="6273800"/>
          <p14:tracePt t="48925" x="5559425" y="6273800"/>
          <p14:tracePt t="48931" x="5572125" y="6280150"/>
          <p14:tracePt t="48941" x="5591175" y="6286500"/>
          <p14:tracePt t="48959" x="5645150" y="6299200"/>
          <p14:tracePt t="48975" x="5683250" y="6299200"/>
          <p14:tracePt t="48995" x="5746750" y="6305550"/>
          <p14:tracePt t="49009" x="5807075" y="6315075"/>
          <p14:tracePt t="49041" x="5905500" y="6334125"/>
          <p14:tracePt t="49074" x="5997575" y="6353175"/>
          <p14:tracePt t="49091" x="6007100" y="6353175"/>
          <p14:tracePt t="49109" x="6022975" y="6353175"/>
          <p14:tracePt t="49188" x="6029325" y="6353175"/>
          <p14:tracePt t="49216" x="6032500" y="6353175"/>
          <p14:tracePt t="49260" x="6042025" y="6353175"/>
          <p14:tracePt t="49267" x="6048375" y="6353175"/>
          <p14:tracePt t="49274" x="6051550" y="6353175"/>
          <p14:tracePt t="49295" x="6057900" y="6353175"/>
          <p14:tracePt t="49308" x="6064250" y="6356350"/>
          <p14:tracePt t="55546" x="6054725" y="6337300"/>
          <p14:tracePt t="55553" x="6038850" y="6308725"/>
          <p14:tracePt t="55561" x="6022975" y="6270625"/>
          <p14:tracePt t="55578" x="5969000" y="6188075"/>
          <p14:tracePt t="55594" x="5889625" y="6073775"/>
          <p14:tracePt t="55614" x="5788025" y="5927725"/>
          <p14:tracePt t="55640" x="5702300" y="5842000"/>
          <p14:tracePt t="55673" x="5638800" y="5826125"/>
          <p14:tracePt t="55690" x="5610225" y="5826125"/>
          <p14:tracePt t="55707" x="5578475" y="5826125"/>
          <p14:tracePt t="55724" x="5524500" y="5826125"/>
          <p14:tracePt t="55740" x="5486400" y="5826125"/>
          <p14:tracePt t="55757" x="5467350" y="5826125"/>
          <p14:tracePt t="55773" x="5438775" y="5826125"/>
          <p14:tracePt t="55790" x="5429250" y="5826125"/>
          <p14:tracePt t="55807" x="5419725" y="5826125"/>
          <p14:tracePt t="55824" x="5403850" y="5826125"/>
          <p14:tracePt t="55840" x="5394325" y="5826125"/>
          <p14:tracePt t="55857" x="5391150" y="5810250"/>
          <p14:tracePt t="55874" x="5391150" y="5781675"/>
          <p14:tracePt t="55890" x="5391150" y="5746750"/>
          <p14:tracePt t="55907" x="5407025" y="5708650"/>
          <p14:tracePt t="55924" x="5426075" y="5610225"/>
          <p14:tracePt t="55941" x="5438775" y="5565775"/>
          <p14:tracePt t="55957" x="5454650" y="5502275"/>
          <p14:tracePt t="55973" x="5454650" y="5397500"/>
          <p14:tracePt t="55990" x="5454650" y="5337175"/>
          <p14:tracePt t="56007" x="5454650" y="5308600"/>
          <p14:tracePt t="56024" x="5451475" y="5295900"/>
          <p14:tracePt t="56040" x="5441950" y="5295900"/>
          <p14:tracePt t="56057" x="5441950" y="5305425"/>
          <p14:tracePt t="56074" x="5441950" y="5394325"/>
          <p14:tracePt t="56090" x="5441950" y="5543550"/>
          <p14:tracePt t="56107" x="5457825" y="5683250"/>
          <p14:tracePt t="56123" x="5511800" y="5930900"/>
          <p14:tracePt t="56140" x="5546725" y="6083300"/>
          <p14:tracePt t="56157" x="5591175" y="6203950"/>
          <p14:tracePt t="56174" x="5641975" y="6362700"/>
          <p14:tracePt t="56190" x="5683250" y="6451600"/>
          <p14:tracePt t="56208" x="5702300" y="6518275"/>
          <p14:tracePt t="56224" x="5715000" y="6559550"/>
          <p14:tracePt t="56240" x="5715000" y="6581775"/>
          <p14:tracePt t="56257" x="5715000" y="6597650"/>
          <p14:tracePt t="56273" x="5715000" y="6610350"/>
          <p14:tracePt t="56290" x="5715000" y="6619875"/>
          <p14:tracePt t="56345" x="5715000" y="6613525"/>
          <p14:tracePt t="56352" x="5715000" y="6610350"/>
          <p14:tracePt t="56359" x="5715000" y="6604000"/>
          <p14:tracePt t="56373" x="5715000" y="6581775"/>
          <p14:tracePt t="56390" x="5708650" y="6572250"/>
          <p14:tracePt t="56407" x="5708650" y="6559550"/>
          <p14:tracePt t="56423" x="5705475" y="6543675"/>
          <p14:tracePt t="56440" x="5692775" y="6521450"/>
          <p14:tracePt t="56457" x="5686425" y="6505575"/>
          <p14:tracePt t="56459" x="5683250" y="6492875"/>
          <p14:tracePt t="56474" x="5664200" y="6477000"/>
          <p14:tracePt t="56491" x="5654675" y="6467475"/>
          <p14:tracePt t="56507" x="5645150" y="6457950"/>
          <p14:tracePt t="56523" x="5629275" y="6435725"/>
          <p14:tracePt t="56540" x="5613400" y="6426200"/>
          <p14:tracePt t="56557" x="5603875" y="6410325"/>
          <p14:tracePt t="56573" x="5572125" y="6365875"/>
          <p14:tracePt t="56590" x="5540375" y="6318250"/>
          <p14:tracePt t="56607" x="5521325" y="6280150"/>
          <p14:tracePt t="56623" x="5492750" y="6191250"/>
          <p14:tracePt t="56640" x="5480050" y="6134100"/>
          <p14:tracePt t="56657" x="5464175" y="6083300"/>
          <p14:tracePt t="56673" x="5464175" y="5943600"/>
          <p14:tracePt t="56690" x="5464175" y="5861050"/>
          <p14:tracePt t="56707" x="5464175" y="5791200"/>
          <p14:tracePt t="56723" x="5464175" y="5721350"/>
          <p14:tracePt t="56740" x="5464175" y="5676900"/>
          <p14:tracePt t="56757" x="5464175" y="5648325"/>
          <p14:tracePt t="56773" x="5464175" y="5575300"/>
          <p14:tracePt t="56790" x="5476875" y="5521325"/>
          <p14:tracePt t="56808" x="5502275" y="5457825"/>
          <p14:tracePt t="56824" x="5514975" y="5413375"/>
          <p14:tracePt t="56840" x="5521325" y="5375275"/>
          <p14:tracePt t="56858" x="5521325" y="5314950"/>
          <p14:tracePt t="56874" x="5521325" y="5270500"/>
          <p14:tracePt t="56890" x="5527675" y="5226050"/>
          <p14:tracePt t="56907" x="5540375" y="5187950"/>
          <p14:tracePt t="56923" x="5565775" y="5124450"/>
          <p14:tracePt t="56940" x="5578475" y="5076825"/>
          <p14:tracePt t="56958" x="5597525" y="4997450"/>
          <p14:tracePt t="56973" x="5613400" y="4924425"/>
          <p14:tracePt t="56990" x="5613400" y="4860925"/>
          <p14:tracePt t="57007" x="5613400" y="4791075"/>
          <p14:tracePt t="57024" x="5613400" y="4762500"/>
          <p14:tracePt t="57040" x="5613400" y="4752975"/>
          <p14:tracePt t="57057" x="5635625" y="4724400"/>
          <p14:tracePt t="57073" x="5648325" y="4679950"/>
          <p14:tracePt t="57090" x="5661025" y="4625975"/>
          <p14:tracePt t="57108" x="5667375" y="4498975"/>
          <p14:tracePt t="57124" x="5667375" y="4403725"/>
          <p14:tracePt t="57140" x="5667375" y="4324350"/>
          <p14:tracePt t="57158" x="5667375" y="4225925"/>
          <p14:tracePt t="57174" x="5667375" y="4165600"/>
          <p14:tracePt t="57190" x="5667375" y="4105275"/>
          <p14:tracePt t="57208" x="5667375" y="4038600"/>
          <p14:tracePt t="57224" x="5667375" y="3984625"/>
          <p14:tracePt t="57240" x="5676900" y="3914775"/>
          <p14:tracePt t="57257" x="5708650" y="3768725"/>
          <p14:tracePt t="57274" x="5721350" y="3695700"/>
          <p14:tracePt t="57291" x="5734050" y="3648075"/>
          <p14:tracePt t="57308" x="5753100" y="3600450"/>
          <p14:tracePt t="57323" x="5765800" y="3568700"/>
          <p14:tracePt t="57340" x="5772150" y="3546475"/>
          <p14:tracePt t="57357" x="5778500" y="3505200"/>
          <p14:tracePt t="57373" x="5788025" y="3482975"/>
          <p14:tracePt t="57390" x="5800725" y="3451225"/>
          <p14:tracePt t="57407" x="5826125" y="3416300"/>
          <p14:tracePt t="57424" x="5838825" y="3384550"/>
          <p14:tracePt t="57440" x="5848350" y="3368675"/>
          <p14:tracePt t="57457" x="5883275" y="3333750"/>
          <p14:tracePt t="57473" x="5892800" y="3324225"/>
          <p14:tracePt t="57490" x="5908675" y="3314700"/>
          <p14:tracePt t="57507" x="5924550" y="3298825"/>
          <p14:tracePt t="57523" x="5940425" y="3282950"/>
          <p14:tracePt t="57540" x="5946775" y="3282950"/>
          <p14:tracePt t="57557" x="5956300" y="3282950"/>
          <p14:tracePt t="57573" x="5965825" y="3282950"/>
          <p14:tracePt t="57590" x="5975350" y="3282950"/>
          <p14:tracePt t="57608" x="5994400" y="3282950"/>
          <p14:tracePt t="57623" x="6003925" y="3282950"/>
          <p14:tracePt t="57640" x="6013450" y="3282950"/>
          <p14:tracePt t="57657" x="6022975" y="3282950"/>
          <p14:tracePt t="57674" x="6035675" y="3282950"/>
          <p14:tracePt t="57690" x="6038850" y="3282950"/>
          <p14:tracePt t="57707" x="6048375" y="3282950"/>
          <p14:tracePt t="57822" x="6048375" y="3289300"/>
          <p14:tracePt t="57829" x="6048375" y="3292475"/>
          <p14:tracePt t="57840" x="6048375" y="3298825"/>
          <p14:tracePt t="57857" x="6048375" y="3311525"/>
          <p14:tracePt t="57873" x="6048375" y="3324225"/>
          <p14:tracePt t="57890" x="6048375" y="3336925"/>
          <p14:tracePt t="57907" x="6048375" y="3352800"/>
          <p14:tracePt t="57923" x="6048375" y="3359150"/>
          <p14:tracePt t="57957" x="6048375" y="3368675"/>
          <p14:tracePt t="57973" x="6048375" y="3378200"/>
          <p14:tracePt t="57990" x="6048375" y="3390900"/>
          <p14:tracePt t="57993" x="6048375" y="3397250"/>
          <p14:tracePt t="58008" x="6048375" y="3403600"/>
          <p14:tracePt t="58058" x="6048375" y="3406775"/>
          <p14:tracePt t="58087" x="6048375" y="3413125"/>
          <p14:tracePt t="58094" x="6048375" y="3416300"/>
          <p14:tracePt t="58107" x="6048375" y="3425825"/>
          <p14:tracePt t="58123" x="6048375" y="3441700"/>
          <p14:tracePt t="58140" x="6042025" y="3448050"/>
          <p14:tracePt t="58157" x="6042025" y="3460750"/>
          <p14:tracePt t="58173" x="6035675" y="3470275"/>
          <p14:tracePt t="58190" x="6026150" y="3476625"/>
          <p14:tracePt t="58207" x="6022975" y="3492500"/>
          <p14:tracePt t="58224" x="6022975" y="3502025"/>
          <p14:tracePt t="58240" x="6022975" y="3508375"/>
          <p14:tracePt t="58257" x="6016625" y="3517900"/>
          <p14:tracePt t="58273" x="6016625" y="3521075"/>
          <p14:tracePt t="58290" x="6007100" y="3536950"/>
          <p14:tracePt t="58307" x="5997575" y="3543300"/>
          <p14:tracePt t="58323" x="5991225" y="3552825"/>
          <p14:tracePt t="58340" x="5988050" y="3556000"/>
          <p14:tracePt t="58357" x="5972175" y="3565525"/>
          <p14:tracePt t="58374" x="5972175" y="3571875"/>
          <p14:tracePt t="58390" x="5965825" y="3587750"/>
          <p14:tracePt t="58407" x="5965825" y="3597275"/>
          <p14:tracePt t="58423" x="5965825" y="3600450"/>
          <p14:tracePt t="58440" x="5962650" y="3600450"/>
          <p14:tracePt t="58473" x="5956300" y="3606800"/>
          <p14:tracePt t="58490" x="5956300" y="3616325"/>
          <p14:tracePt t="58506" x="5946775" y="3635375"/>
          <p14:tracePt t="58523" x="5940425" y="3644900"/>
          <p14:tracePt t="58540" x="5937250" y="3657600"/>
          <p14:tracePt t="58557" x="5937250" y="3670300"/>
          <p14:tracePt t="58573" x="5927725" y="3686175"/>
          <p14:tracePt t="58590" x="5927725" y="3695700"/>
          <p14:tracePt t="58606" x="5921375" y="3705225"/>
          <p14:tracePt t="58624" x="5921375" y="3711575"/>
          <p14:tracePt t="58640" x="5915025" y="3721100"/>
          <p14:tracePt t="58656" x="5911850" y="3740150"/>
          <p14:tracePt t="58673" x="5905500" y="3752850"/>
          <p14:tracePt t="58690" x="5902325" y="3762375"/>
          <p14:tracePt t="58707" x="5902325" y="3765550"/>
          <p14:tracePt t="59519" x="5918200" y="3721100"/>
          <p14:tracePt t="59527" x="5946775" y="3638550"/>
          <p14:tracePt t="59540" x="6010275" y="3460750"/>
          <p14:tracePt t="59557" x="6096000" y="3282950"/>
          <p14:tracePt t="59573" x="6178550" y="3136900"/>
          <p14:tracePt t="59594" x="6318250" y="2882900"/>
          <p14:tracePt t="59613" x="6486525" y="2647950"/>
          <p14:tracePt t="59641" x="6702425" y="2343150"/>
          <p14:tracePt t="59675" x="6842125" y="2124075"/>
          <p14:tracePt t="59692" x="6934200" y="1971675"/>
          <p14:tracePt t="59707" x="6991350" y="1889125"/>
          <p14:tracePt t="59724" x="7019925" y="1831975"/>
          <p14:tracePt t="59741" x="7064375" y="1781175"/>
          <p14:tracePt t="59757" x="7089775" y="1755775"/>
          <p14:tracePt t="59774" x="7108825" y="1724025"/>
          <p14:tracePt t="59790" x="7131050" y="1698625"/>
          <p14:tracePt t="59806" x="7140575" y="1685925"/>
          <p14:tracePt t="59823" x="7143750" y="1673225"/>
          <p14:tracePt t="59841" x="7143750" y="1657350"/>
          <p14:tracePt t="59857" x="7143750" y="1647825"/>
          <p14:tracePt t="59873" x="7153275" y="1638300"/>
          <p14:tracePt t="59890" x="7178675" y="1590675"/>
          <p14:tracePt t="59907" x="7191375" y="1546225"/>
          <p14:tracePt t="59923" x="7204075" y="1508125"/>
          <p14:tracePt t="59941" x="7223125" y="1444625"/>
          <p14:tracePt t="59957" x="7242175" y="1397000"/>
          <p14:tracePt t="59974" x="7254875" y="1352550"/>
          <p14:tracePt t="59991" x="7267575" y="1323975"/>
          <p14:tracePt t="60006" x="7267575" y="1301750"/>
          <p14:tracePt t="60024" x="7267575" y="1292225"/>
          <p14:tracePt t="60026" x="7267575" y="1289050"/>
          <p14:tracePt t="60040" x="7267575" y="1276350"/>
          <p14:tracePt t="60057" x="7267575" y="1273175"/>
          <p14:tracePt t="60141" x="7261225" y="1273175"/>
          <p14:tracePt t="60148" x="7254875" y="1266825"/>
          <p14:tracePt t="60156" x="7251700" y="1266825"/>
          <p14:tracePt t="60174" x="7235825" y="1257300"/>
          <p14:tracePt t="60191" x="7219950" y="1241425"/>
          <p14:tracePt t="60207" x="7210425" y="1231900"/>
          <p14:tracePt t="60223" x="7200900" y="1216025"/>
          <p14:tracePt t="60240" x="7178675" y="1190625"/>
          <p14:tracePt t="60256" x="7169150" y="1174750"/>
          <p14:tracePt t="60274" x="7159625" y="1158875"/>
          <p14:tracePt t="60290" x="7115175" y="1123950"/>
          <p14:tracePt t="60307" x="7092950" y="1111250"/>
          <p14:tracePt t="60323" x="7061200" y="1098550"/>
          <p14:tracePt t="60340" x="7026275" y="1076325"/>
          <p14:tracePt t="60356" x="6997700" y="1076325"/>
          <p14:tracePt t="60373" x="6981825" y="1076325"/>
          <p14:tracePt t="60390" x="6956425" y="1076325"/>
          <p14:tracePt t="60406" x="6946900" y="1076325"/>
          <p14:tracePt t="60423" x="6937375" y="1076325"/>
          <p14:tracePt t="60440" x="6921500" y="1076325"/>
          <p14:tracePt t="60456" x="6905625" y="1076325"/>
          <p14:tracePt t="60473" x="6896100" y="1076325"/>
          <p14:tracePt t="60490" x="6883400" y="1076325"/>
          <p14:tracePt t="60506" x="6870700" y="1076325"/>
          <p14:tracePt t="60523" x="6861175" y="1092200"/>
          <p14:tracePt t="60540" x="6819900" y="1111250"/>
          <p14:tracePt t="60557" x="6804025" y="1114425"/>
          <p14:tracePt t="60573" x="6775450" y="1127125"/>
          <p14:tracePt t="60590" x="6753225" y="1149350"/>
          <p14:tracePt t="60606" x="6737350" y="1158875"/>
          <p14:tracePt t="60623" x="6727825" y="1168400"/>
          <p14:tracePt t="60640" x="6711950" y="1184275"/>
          <p14:tracePt t="60656" x="6702425" y="1200150"/>
          <p14:tracePt t="60673" x="6686550" y="1216025"/>
          <p14:tracePt t="60690" x="6667500" y="1250950"/>
          <p14:tracePt t="60707" x="6654800" y="1279525"/>
          <p14:tracePt t="60723" x="6645275" y="1304925"/>
          <p14:tracePt t="60740" x="6645275" y="1343025"/>
          <p14:tracePt t="60757" x="6645275" y="1365250"/>
          <p14:tracePt t="60773" x="6645275" y="1403350"/>
          <p14:tracePt t="60790" x="6645275" y="1444625"/>
          <p14:tracePt t="60807" x="6645275" y="1466850"/>
          <p14:tracePt t="60823" x="6645275" y="1482725"/>
          <p14:tracePt t="60840" x="6645275" y="1501775"/>
          <p14:tracePt t="60856" x="6645275" y="1511300"/>
          <p14:tracePt t="60873" x="6645275" y="1520825"/>
          <p14:tracePt t="60890" x="6645275" y="1536700"/>
          <p14:tracePt t="60907" x="6645275" y="1549400"/>
          <p14:tracePt t="60923" x="6645275" y="1558925"/>
          <p14:tracePt t="60940" x="6645275" y="1565275"/>
          <p14:tracePt t="60957" x="6651625" y="1574800"/>
          <p14:tracePt t="60973" x="6654800" y="1574800"/>
          <p14:tracePt t="60990" x="6670675" y="1584325"/>
          <p14:tracePt t="61007" x="6686550" y="1600200"/>
          <p14:tracePt t="61023" x="6696075" y="1606550"/>
          <p14:tracePt t="61040" x="6718300" y="1622425"/>
          <p14:tracePt t="61057" x="6746875" y="1635125"/>
          <p14:tracePt t="61074" x="6772275" y="1651000"/>
          <p14:tracePt t="61090" x="6813550" y="1663700"/>
          <p14:tracePt t="61106" x="6835775" y="1670050"/>
          <p14:tracePt t="61123" x="6867525" y="1676400"/>
          <p14:tracePt t="61140" x="6908800" y="1689100"/>
          <p14:tracePt t="61157" x="6953250" y="1701800"/>
          <p14:tracePt t="61173" x="6991350" y="1717675"/>
          <p14:tracePt t="61190" x="7054850" y="1733550"/>
          <p14:tracePt t="61207" x="7083425" y="1733550"/>
          <p14:tracePt t="61223" x="7121525" y="1733550"/>
          <p14:tracePt t="61240" x="7162800" y="1733550"/>
          <p14:tracePt t="61256" x="7204075" y="1733550"/>
          <p14:tracePt t="61273" x="7235825" y="1733550"/>
          <p14:tracePt t="61290" x="7296150" y="1733550"/>
          <p14:tracePt t="61307" x="7324725" y="1733550"/>
          <p14:tracePt t="61323" x="7356475" y="1733550"/>
          <p14:tracePt t="61340" x="7381875" y="1733550"/>
          <p14:tracePt t="61357" x="7397750" y="1733550"/>
          <p14:tracePt t="61373" x="7413625" y="1733550"/>
          <p14:tracePt t="61390" x="7426325" y="1720850"/>
          <p14:tracePt t="61406" x="7439025" y="1704975"/>
          <p14:tracePt t="61423" x="7448550" y="1689100"/>
          <p14:tracePt t="61440" x="7470775" y="1647825"/>
          <p14:tracePt t="61457" x="7483475" y="1622425"/>
          <p14:tracePt t="61473" x="7496175" y="1593850"/>
          <p14:tracePt t="61489" x="7508875" y="1543050"/>
          <p14:tracePt t="61507" x="7508875" y="1508125"/>
          <p14:tracePt t="61523" x="7508875" y="1476375"/>
          <p14:tracePt t="61540" x="7508875" y="1438275"/>
          <p14:tracePt t="61556" x="7508875" y="1409700"/>
          <p14:tracePt t="61573" x="7508875" y="1387475"/>
          <p14:tracePt t="61576" x="7508875" y="1374775"/>
          <p14:tracePt t="61589" x="7508875" y="1352550"/>
          <p14:tracePt t="61606" x="7508875" y="1339850"/>
          <p14:tracePt t="61623" x="7508875" y="1323975"/>
          <p14:tracePt t="61639" x="7508875" y="1282700"/>
          <p14:tracePt t="61656" x="7499350" y="1250950"/>
          <p14:tracePt t="61673" x="7486650" y="1216025"/>
          <p14:tracePt t="61690" x="7467600" y="1171575"/>
          <p14:tracePt t="61706" x="7451725" y="1155700"/>
          <p14:tracePt t="61723" x="7442200" y="1146175"/>
          <p14:tracePt t="61740" x="7426325" y="1130300"/>
          <p14:tracePt t="61756" x="7416800" y="1114425"/>
          <p14:tracePt t="61773" x="7397750" y="1098550"/>
          <p14:tracePt t="61790" x="7381875" y="1082675"/>
          <p14:tracePt t="61806" x="7369175" y="1063625"/>
          <p14:tracePt t="61824" x="7343775" y="1047750"/>
          <p14:tracePt t="61840" x="7334250" y="1038225"/>
          <p14:tracePt t="61856" x="7318375" y="1028700"/>
          <p14:tracePt t="61874" x="7277100" y="1009650"/>
          <p14:tracePt t="61890" x="7223125" y="996950"/>
          <p14:tracePt t="61907" x="7159625" y="981075"/>
          <p14:tracePt t="61924" x="7061200" y="974725"/>
          <p14:tracePt t="61940" x="7016750" y="974725"/>
          <p14:tracePt t="61956" x="6988175" y="974725"/>
          <p14:tracePt t="61973" x="6946900" y="974725"/>
          <p14:tracePt t="61990" x="6924675" y="974725"/>
          <p14:tracePt t="62007" x="6880225" y="984250"/>
          <p14:tracePt t="62024" x="6788150" y="1003300"/>
          <p14:tracePt t="62040" x="6743700" y="1025525"/>
          <p14:tracePt t="62057" x="6699250" y="1038225"/>
          <p14:tracePt t="62073" x="6664325" y="1054100"/>
          <p14:tracePt t="62090" x="6638925" y="1066800"/>
          <p14:tracePt t="62106" x="6629400" y="1082675"/>
          <p14:tracePt t="62124" x="6616700" y="1095375"/>
          <p14:tracePt t="62140" x="6604000" y="1104900"/>
          <p14:tracePt t="62156" x="6591300" y="1117600"/>
          <p14:tracePt t="62174" x="6572250" y="1149350"/>
          <p14:tracePt t="62190" x="6562725" y="1174750"/>
          <p14:tracePt t="62206" x="6550025" y="1203325"/>
          <p14:tracePt t="62223" x="6524625" y="1247775"/>
          <p14:tracePt t="62240" x="6524625" y="1276350"/>
          <p14:tracePt t="62257" x="6524625" y="1298575"/>
          <p14:tracePt t="62274" x="6524625" y="1336675"/>
          <p14:tracePt t="62290" x="6524625" y="1381125"/>
          <p14:tracePt t="62307" x="6524625" y="1419225"/>
          <p14:tracePt t="62323" x="6524625" y="1489075"/>
          <p14:tracePt t="62339" x="6527800" y="1533525"/>
          <p14:tracePt t="62356" x="6546850" y="1577975"/>
          <p14:tracePt t="62373" x="6565900" y="1619250"/>
          <p14:tracePt t="62389" x="6578600" y="1651000"/>
          <p14:tracePt t="62406" x="6591300" y="1673225"/>
          <p14:tracePt t="62423" x="6613525" y="1717675"/>
          <p14:tracePt t="62440" x="6626225" y="1739900"/>
          <p14:tracePt t="62456" x="6645275" y="1771650"/>
          <p14:tracePt t="62473" x="6689725" y="1816100"/>
          <p14:tracePt t="62490" x="6734175" y="1841500"/>
          <p14:tracePt t="62507" x="6775450" y="1866900"/>
          <p14:tracePt t="62523" x="6832600" y="1908175"/>
          <p14:tracePt t="62540" x="6870700" y="1920875"/>
          <p14:tracePt t="62556" x="6896100" y="1930400"/>
          <p14:tracePt t="62573" x="6943725" y="1955800"/>
          <p14:tracePt t="62589" x="6991350" y="1978025"/>
          <p14:tracePt t="62606" x="7029450" y="1997075"/>
          <p14:tracePt t="62623" x="7092950" y="2028825"/>
          <p14:tracePt t="62639" x="7140575" y="2041525"/>
          <p14:tracePt t="62656" x="7162800" y="2054225"/>
          <p14:tracePt t="62673" x="7204075" y="2060575"/>
          <p14:tracePt t="62689" x="7226300" y="2060575"/>
          <p14:tracePt t="62706" x="7254875" y="2060575"/>
          <p14:tracePt t="62723" x="7296150" y="2044700"/>
          <p14:tracePt t="62739" x="7321550" y="2032000"/>
          <p14:tracePt t="62756" x="7359650" y="2019300"/>
          <p14:tracePt t="62773" x="7407275" y="1993900"/>
          <p14:tracePt t="62790" x="7439025" y="1984375"/>
          <p14:tracePt t="62807" x="7461250" y="1965325"/>
          <p14:tracePt t="62823" x="7505700" y="1920875"/>
          <p14:tracePt t="62840" x="7534275" y="1873250"/>
          <p14:tracePt t="62856" x="7550150" y="1844675"/>
          <p14:tracePt t="62873" x="7569200" y="1800225"/>
          <p14:tracePt t="62889" x="7581900" y="1784350"/>
          <p14:tracePt t="62907" x="7591425" y="1774825"/>
          <p14:tracePt t="62923" x="7613650" y="1739900"/>
          <p14:tracePt t="62940" x="7623175" y="1717675"/>
          <p14:tracePt t="62957" x="7635875" y="1673225"/>
          <p14:tracePt t="62973" x="7642225" y="1574800"/>
          <p14:tracePt t="62989" x="7639050" y="1514475"/>
          <p14:tracePt t="63006" x="7626350" y="1466850"/>
          <p14:tracePt t="63023" x="7613650" y="1419225"/>
          <p14:tracePt t="63040" x="7597775" y="1397000"/>
          <p14:tracePt t="63056" x="7591425" y="1381125"/>
          <p14:tracePt t="63073" x="7575550" y="1352550"/>
          <p14:tracePt t="63090" x="7562850" y="1330325"/>
          <p14:tracePt t="63107" x="7537450" y="1298575"/>
          <p14:tracePt t="63109" x="7524750" y="1279525"/>
          <p14:tracePt t="63123" x="7499350" y="1241425"/>
          <p14:tracePt t="63139" x="7467600" y="1216025"/>
          <p14:tracePt t="63156" x="7442200" y="1190625"/>
          <p14:tracePt t="63173" x="7400925" y="1165225"/>
          <p14:tracePt t="63190" x="7362825" y="1146175"/>
          <p14:tracePt t="63206" x="7318375" y="1133475"/>
          <p14:tracePt t="63224" x="7223125" y="1092200"/>
          <p14:tracePt t="63239" x="7159625" y="1076325"/>
          <p14:tracePt t="63256" x="7096125" y="1063625"/>
          <p14:tracePt t="63273" x="7048500" y="1057275"/>
          <p14:tracePt t="63290" x="7038975" y="1057275"/>
          <p14:tracePt t="63307" x="7029450" y="1057275"/>
          <p14:tracePt t="63323" x="7010400" y="1057275"/>
          <p14:tracePt t="63341" x="6997700" y="1057275"/>
          <p14:tracePt t="63357" x="6988175" y="1057275"/>
          <p14:tracePt t="63374" x="6975475" y="1057275"/>
          <p14:tracePt t="63390" x="6959600" y="1057275"/>
          <p14:tracePt t="63407" x="6950075" y="1057275"/>
          <p14:tracePt t="63423" x="6940550" y="1057275"/>
          <p14:tracePt t="63440" x="6934200" y="1057275"/>
          <p14:tracePt t="63481" x="6931025" y="1057275"/>
          <p14:tracePt t="63490" x="6924675" y="1057275"/>
          <p14:tracePt t="63506" x="6915150" y="1057275"/>
          <p14:tracePt t="63523" x="6908800" y="1057275"/>
          <p14:tracePt t="63616" x="6905625" y="1057275"/>
          <p14:tracePt t="63623" x="6899275" y="1057275"/>
          <p14:tracePt t="63640" x="6896100" y="1057275"/>
          <p14:tracePt t="63658" x="6886575" y="1057275"/>
          <p14:tracePt t="63689" x="6880225" y="1063625"/>
          <p14:tracePt t="63706" x="6877050" y="1069975"/>
          <p14:tracePt t="63723" x="6870700" y="1073150"/>
          <p14:tracePt t="63740" x="6870700" y="1079500"/>
          <p14:tracePt t="63758" x="6861175" y="1079500"/>
          <p14:tracePt t="63794" x="6861175" y="1082675"/>
          <p14:tracePt t="63807" x="6861175" y="1089025"/>
          <p14:tracePt t="63823" x="6861175" y="1092200"/>
          <p14:tracePt t="63839" x="6861175" y="1101725"/>
          <p14:tracePt t="63857" x="6851650" y="1114425"/>
          <p14:tracePt t="63873" x="6845300" y="1117600"/>
          <p14:tracePt t="63890" x="6835775" y="1123950"/>
          <p14:tracePt t="63907" x="6826250" y="1127125"/>
          <p14:tracePt t="63923" x="6810375" y="1136650"/>
          <p14:tracePt t="63940" x="6810375" y="1152525"/>
          <p14:tracePt t="63957" x="6800850" y="1168400"/>
          <p14:tracePt t="63972" x="6797675" y="1177925"/>
          <p14:tracePt t="63989" x="6788150" y="1187450"/>
          <p14:tracePt t="64008" x="6772275" y="1206500"/>
          <p14:tracePt t="64023" x="6756400" y="1219200"/>
          <p14:tracePt t="64040" x="6740525" y="1228725"/>
          <p14:tracePt t="64057" x="6724650" y="1244600"/>
          <p14:tracePt t="64074" x="6708775" y="1266825"/>
          <p14:tracePt t="64090" x="6696075" y="1289050"/>
          <p14:tracePt t="64107" x="6680200" y="1323975"/>
          <p14:tracePt t="64123" x="6670675" y="1333500"/>
          <p14:tracePt t="64139" x="6654800" y="1343025"/>
          <p14:tracePt t="64157" x="6638925" y="1358900"/>
          <p14:tracePt t="64173" x="6629400" y="1374775"/>
          <p14:tracePt t="64190" x="6629400" y="1384300"/>
          <p14:tracePt t="64207" x="6629400" y="1397000"/>
          <p14:tracePt t="64223" x="6629400" y="1403350"/>
          <p14:tracePt t="64240" x="6629400" y="1409700"/>
          <p14:tracePt t="64257" x="6629400" y="1419225"/>
          <p14:tracePt t="64329" x="6629400" y="1422400"/>
          <p14:tracePt t="64344" x="6629400" y="1428750"/>
          <p14:tracePt t="64351" x="6629400" y="1431925"/>
          <p14:tracePt t="64359" x="6629400" y="1438275"/>
          <p14:tracePt t="64374" x="6629400" y="1441450"/>
          <p14:tracePt t="64389" x="6629400" y="1454150"/>
          <p14:tracePt t="64407" x="6629400" y="1457325"/>
          <p14:tracePt t="64422" x="6629400" y="1463675"/>
          <p14:tracePt t="64439" x="6629400" y="1476375"/>
          <p14:tracePt t="64457" x="6629400" y="1492250"/>
          <p14:tracePt t="64473" x="6629400" y="1501775"/>
          <p14:tracePt t="64489" x="6629400" y="1511300"/>
          <p14:tracePt t="64507" x="6629400" y="1530350"/>
          <p14:tracePt t="64523" x="6629400" y="1543050"/>
          <p14:tracePt t="64539" x="6629400" y="1552575"/>
          <p14:tracePt t="64557" x="6629400" y="1571625"/>
          <p14:tracePt t="64573" x="6629400" y="1581150"/>
          <p14:tracePt t="64590" x="6638925" y="1590675"/>
          <p14:tracePt t="64607" x="6661150" y="1606550"/>
          <p14:tracePt t="64623" x="6670675" y="1609725"/>
          <p14:tracePt t="64640" x="6680200" y="1609725"/>
          <p14:tracePt t="64657" x="6689725" y="1625600"/>
          <p14:tracePt t="64672" x="6696075" y="1625600"/>
          <p14:tracePt t="64689" x="6699250" y="1635125"/>
          <p14:tracePt t="64706" x="6711950" y="1647825"/>
          <p14:tracePt t="64723" x="6715125" y="1647825"/>
          <p14:tracePt t="64813" x="6721475" y="1651000"/>
          <p14:tracePt t="64821" x="6724650" y="1657350"/>
          <p14:tracePt t="64828" x="6731000" y="1657350"/>
          <p14:tracePt t="64839" x="6734175" y="1660525"/>
          <p14:tracePt t="64856" x="6750050" y="1676400"/>
          <p14:tracePt t="64872" x="6765925" y="1676400"/>
          <p14:tracePt t="64890" x="6769100" y="1682750"/>
          <p14:tracePt t="64906" x="6784975" y="1685925"/>
          <p14:tracePt t="64923" x="6794500" y="1695450"/>
          <p14:tracePt t="64940" x="6810375" y="1704975"/>
          <p14:tracePt t="64956" x="6826250" y="1727200"/>
          <p14:tracePt t="64972" x="6842125" y="1736725"/>
          <p14:tracePt t="64989" x="6864350" y="1749425"/>
          <p14:tracePt t="65006" x="6877050" y="1762125"/>
          <p14:tracePt t="65023" x="6889750" y="1774825"/>
          <p14:tracePt t="65040" x="6899275" y="1774825"/>
          <p14:tracePt t="65057" x="6902450" y="1774825"/>
          <p14:tracePt t="65092" x="6908800" y="1774825"/>
          <p14:tracePt t="65106" x="6924675" y="1774825"/>
          <p14:tracePt t="65122" x="6934200" y="1778000"/>
          <p14:tracePt t="67083" x="6864350" y="1793875"/>
          <p14:tracePt t="67090" x="6772275" y="1819275"/>
          <p14:tracePt t="67097" x="6667500" y="1847850"/>
          <p14:tracePt t="67105" x="6572250" y="1895475"/>
          <p14:tracePt t="67122" x="6337300" y="2019300"/>
          <p14:tracePt t="67139" x="5991225" y="2241550"/>
          <p14:tracePt t="67175" x="5251450" y="3108325"/>
          <p14:tracePt t="67209" x="4679950" y="4010025"/>
          <p14:tracePt t="67224" x="4521200" y="4283075"/>
          <p14:tracePt t="67240" x="4343400" y="4587875"/>
          <p14:tracePt t="67257" x="4257675" y="4746625"/>
          <p14:tracePt t="67273" x="4187825" y="4870450"/>
          <p14:tracePt t="67290" x="4133850" y="4978400"/>
          <p14:tracePt t="67306" x="4102100" y="5010150"/>
          <p14:tracePt t="67323" x="4092575" y="5035550"/>
          <p14:tracePt t="67340" x="4076700" y="5048250"/>
          <p14:tracePt t="67356" x="4070350" y="5057775"/>
          <p14:tracePt t="67372" x="4070350" y="5067300"/>
          <p14:tracePt t="67640" x="3962400" y="5076825"/>
          <p14:tracePt t="67647" x="3810000" y="5099050"/>
          <p14:tracePt t="67655" x="3606800" y="5137150"/>
          <p14:tracePt t="67672" x="3175000" y="5299075"/>
          <p14:tracePt t="67694" x="2695575" y="5578475"/>
          <p14:tracePt t="67707" x="2482850" y="5721350"/>
          <p14:tracePt t="67723" x="2320925" y="5873750"/>
          <p14:tracePt t="67741" x="2117725" y="6057900"/>
          <p14:tracePt t="67756" x="2019300" y="6162675"/>
          <p14:tracePt t="67774" x="1892300" y="6292850"/>
          <p14:tracePt t="67789" x="1857375" y="6334125"/>
          <p14:tracePt t="67806" x="1835150" y="6356350"/>
          <p14:tracePt t="67822" x="1822450" y="6375400"/>
          <p14:tracePt t="67839" x="1809750" y="6388100"/>
          <p14:tracePt t="67856" x="1809750" y="6394450"/>
          <p14:tracePt t="67889" x="1825625" y="6388100"/>
          <p14:tracePt t="67906" x="1857375" y="6369050"/>
          <p14:tracePt t="67922" x="1889125" y="6327775"/>
          <p14:tracePt t="67939" x="1993900" y="6232525"/>
          <p14:tracePt t="67956" x="2076450" y="6156325"/>
          <p14:tracePt t="67972" x="2171700" y="6080125"/>
          <p14:tracePt t="67989" x="2292350" y="5981700"/>
          <p14:tracePt t="68006" x="2362200" y="5934075"/>
          <p14:tracePt t="68023" x="2409825" y="5908675"/>
          <p14:tracePt t="68039" x="2476500" y="5861050"/>
          <p14:tracePt t="68056" x="2514600" y="5829300"/>
          <p14:tracePt t="68072" x="2654300" y="5708650"/>
          <p14:tracePt t="68089" x="2952750" y="5470525"/>
          <p14:tracePt t="68107" x="3140075" y="5311775"/>
          <p14:tracePt t="68124" x="3349625" y="5086350"/>
          <p14:tracePt t="68140" x="3416300" y="4991100"/>
          <p14:tracePt t="68157" x="3444875" y="4933950"/>
          <p14:tracePt t="68172" x="3454400" y="489585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:\Users\fz\Downloads\20200414_111841.jpg"/>
          <p:cNvPicPr/>
          <p:nvPr/>
        </p:nvPicPr>
        <p:blipFill>
          <a:blip r:embed="rId4">
            <a:lum/>
          </a:blip>
          <a:srcRect l="44078" t="3194" r="3203" b="6142"/>
          <a:stretch>
            <a:fillRect/>
          </a:stretch>
        </p:blipFill>
        <p:spPr bwMode="auto">
          <a:xfrm>
            <a:off x="1428728" y="0"/>
            <a:ext cx="59293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019"/>
    </mc:Choice>
    <mc:Fallback>
      <p:transition spd="slow" advTm="238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97" x="3422650" y="4889500"/>
          <p14:tracePt t="3204" x="3365500" y="4889500"/>
          <p14:tracePt t="3218" x="3238500" y="4889500"/>
          <p14:tracePt t="3234" x="3111500" y="4895850"/>
          <p14:tracePt t="3251" x="2968625" y="4911725"/>
          <p14:tracePt t="3268" x="2714625" y="4940300"/>
          <p14:tracePt t="3301" x="2444750" y="4991100"/>
          <p14:tracePt t="3334" x="2216150" y="5016500"/>
          <p14:tracePt t="3351" x="2159000" y="5016500"/>
          <p14:tracePt t="3367" x="2089150" y="5016500"/>
          <p14:tracePt t="3384" x="2044700" y="5016500"/>
          <p14:tracePt t="3401" x="2006600" y="5022850"/>
          <p14:tracePt t="3418" x="1943100" y="5041900"/>
          <p14:tracePt t="3434" x="1905000" y="5060950"/>
          <p14:tracePt t="3451" x="1866900" y="5073650"/>
          <p14:tracePt t="3467" x="1803400" y="5080000"/>
          <p14:tracePt t="3484" x="1768475" y="5080000"/>
          <p14:tracePt t="3500" x="1724025" y="5076825"/>
          <p14:tracePt t="3517" x="1657350" y="5041900"/>
          <p14:tracePt t="3534" x="1600200" y="4997450"/>
          <p14:tracePt t="3551" x="1546225" y="4927600"/>
          <p14:tracePt t="3568" x="1400175" y="4737100"/>
          <p14:tracePt t="3584" x="1304925" y="4546600"/>
          <p14:tracePt t="3600" x="1225550" y="4318000"/>
          <p14:tracePt t="3617" x="1196975" y="3981450"/>
          <p14:tracePt t="3634" x="1250950" y="3771900"/>
          <p14:tracePt t="3654" x="1416050" y="3479800"/>
          <p14:tracePt t="3668" x="1568450" y="3327400"/>
          <p14:tracePt t="3685" x="1708150" y="3168650"/>
          <p14:tracePt t="3701" x="1838325" y="3038475"/>
          <p14:tracePt t="3718" x="1974850" y="2911475"/>
          <p14:tracePt t="3734" x="2028825" y="2847975"/>
          <p14:tracePt t="5089" x="2028825" y="2809875"/>
          <p14:tracePt t="5098" x="2028825" y="2765425"/>
          <p14:tracePt t="5105" x="2028825" y="2730500"/>
          <p14:tracePt t="5117" x="2025650" y="2635250"/>
          <p14:tracePt t="5134" x="2009775" y="2540000"/>
          <p14:tracePt t="5151" x="1987550" y="2447925"/>
          <p14:tracePt t="5167" x="1958975" y="2381250"/>
          <p14:tracePt t="5201" x="1905000" y="2181225"/>
          <p14:tracePt t="5234" x="1889125" y="2012950"/>
          <p14:tracePt t="5251" x="1889125" y="1943100"/>
          <p14:tracePt t="5267" x="1889125" y="1914525"/>
          <p14:tracePt t="5284" x="1889125" y="1885950"/>
          <p14:tracePt t="5300" x="1889125" y="1870075"/>
          <p14:tracePt t="5317" x="1889125" y="1860550"/>
          <p14:tracePt t="5333" x="1876425" y="1851025"/>
          <p14:tracePt t="5351" x="1873250" y="1819275"/>
          <p14:tracePt t="5367" x="1860550" y="1781175"/>
          <p14:tracePt t="5384" x="1854200" y="1736725"/>
          <p14:tracePt t="5401" x="1831975" y="1635125"/>
          <p14:tracePt t="5418" x="1806575" y="1536700"/>
          <p14:tracePt t="5434" x="1781175" y="1406525"/>
          <p14:tracePt t="5451" x="1717675" y="1193800"/>
          <p14:tracePt t="5467" x="1682750" y="1050925"/>
          <p14:tracePt t="5484" x="1647825" y="920750"/>
          <p14:tracePt t="5501" x="1619250" y="831850"/>
          <p14:tracePt t="5517" x="1612900" y="815975"/>
          <p14:tracePt t="5534" x="1612900" y="806450"/>
          <p14:tracePt t="5567" x="1609725" y="806450"/>
          <p14:tracePt t="5584" x="1603375" y="812800"/>
          <p14:tracePt t="5601" x="1587500" y="825500"/>
          <p14:tracePt t="5617" x="1571625" y="857250"/>
          <p14:tracePt t="5634" x="1558925" y="879475"/>
          <p14:tracePt t="5651" x="1552575" y="920750"/>
          <p14:tracePt t="5667" x="1552575" y="942975"/>
          <p14:tracePt t="5684" x="1549400" y="958850"/>
          <p14:tracePt t="5701" x="1549400" y="977900"/>
          <p14:tracePt t="5717" x="1549400" y="987425"/>
          <p14:tracePt t="5734" x="1543050" y="996950"/>
          <p14:tracePt t="5751" x="1539875" y="1028700"/>
          <p14:tracePt t="5767" x="1539875" y="1060450"/>
          <p14:tracePt t="5784" x="1539875" y="1111250"/>
          <p14:tracePt t="5801" x="1533525" y="1196975"/>
          <p14:tracePt t="5818" x="1533525" y="1241425"/>
          <p14:tracePt t="5834" x="1517650" y="1285875"/>
          <p14:tracePt t="5850" x="1517650" y="1327150"/>
          <p14:tracePt t="5867" x="1517650" y="1355725"/>
          <p14:tracePt t="5884" x="1517650" y="1371600"/>
          <p14:tracePt t="5901" x="1517650" y="1403350"/>
          <p14:tracePt t="5917" x="1517650" y="1419225"/>
          <p14:tracePt t="5934" x="1517650" y="1447800"/>
          <p14:tracePt t="5951" x="1517650" y="1482725"/>
          <p14:tracePt t="5967" x="1527175" y="1492250"/>
          <p14:tracePt t="5984" x="1530350" y="1508125"/>
          <p14:tracePt t="6000" x="1543050" y="1520825"/>
          <p14:tracePt t="6017" x="1546225" y="1530350"/>
          <p14:tracePt t="6034" x="1555750" y="1530350"/>
          <p14:tracePt t="6050" x="1562100" y="1530350"/>
          <p14:tracePt t="6067" x="1574800" y="1530350"/>
          <p14:tracePt t="6084" x="1581150" y="1530350"/>
          <p14:tracePt t="6100" x="1587500" y="1530350"/>
          <p14:tracePt t="6117" x="1590675" y="1530350"/>
          <p14:tracePt t="6134" x="1597025" y="1530350"/>
          <p14:tracePt t="6151" x="1606550" y="1530350"/>
          <p14:tracePt t="6167" x="1616075" y="1530350"/>
          <p14:tracePt t="6184" x="1625600" y="1530350"/>
          <p14:tracePt t="6201" x="1641475" y="1514475"/>
          <p14:tracePt t="6217" x="1644650" y="1514475"/>
          <p14:tracePt t="6234" x="1654175" y="1514475"/>
          <p14:tracePt t="6250" x="1676400" y="1514475"/>
          <p14:tracePt t="6267" x="1679575" y="1514475"/>
          <p14:tracePt t="6283" x="1685925" y="1514475"/>
          <p14:tracePt t="6300" x="1695450" y="1514475"/>
          <p14:tracePt t="6317" x="1704975" y="1511300"/>
          <p14:tracePt t="6334" x="1714500" y="1498600"/>
          <p14:tracePt t="6351" x="1736725" y="1489075"/>
          <p14:tracePt t="6367" x="1746250" y="1479550"/>
          <p14:tracePt t="6384" x="1768475" y="1479550"/>
          <p14:tracePt t="6401" x="1806575" y="1479550"/>
          <p14:tracePt t="6417" x="1828800" y="1479550"/>
          <p14:tracePt t="6434" x="1860550" y="1473200"/>
          <p14:tracePt t="6451" x="1892300" y="1473200"/>
          <p14:tracePt t="6467" x="1914525" y="1473200"/>
          <p14:tracePt t="6484" x="1958975" y="1473200"/>
          <p14:tracePt t="6500" x="2019300" y="1473200"/>
          <p14:tracePt t="6517" x="2057400" y="1473200"/>
          <p14:tracePt t="6534" x="2101850" y="1473200"/>
          <p14:tracePt t="6550" x="2155825" y="1473200"/>
          <p14:tracePt t="6567" x="2178050" y="1473200"/>
          <p14:tracePt t="6583" x="2206625" y="1473200"/>
          <p14:tracePt t="6600" x="2228850" y="1473200"/>
          <p14:tracePt t="6617" x="2247900" y="1473200"/>
          <p14:tracePt t="6633" x="2270125" y="1466850"/>
          <p14:tracePt t="6635" x="2282825" y="1460500"/>
          <p14:tracePt t="6650" x="2327275" y="1447800"/>
          <p14:tracePt t="6667" x="2384425" y="1428750"/>
          <p14:tracePt t="6684" x="2447925" y="1412875"/>
          <p14:tracePt t="6700" x="2536825" y="1400175"/>
          <p14:tracePt t="6717" x="2581275" y="1400175"/>
          <p14:tracePt t="6734" x="2616200" y="1393825"/>
          <p14:tracePt t="6751" x="2679700" y="1393825"/>
          <p14:tracePt t="6767" x="2740025" y="1393825"/>
          <p14:tracePt t="6783" x="2819400" y="1393825"/>
          <p14:tracePt t="6800" x="2949575" y="1397000"/>
          <p14:tracePt t="6817" x="3009900" y="1403350"/>
          <p14:tracePt t="6833" x="3070225" y="1403350"/>
          <p14:tracePt t="6850" x="3124200" y="1403350"/>
          <p14:tracePt t="6867" x="3146425" y="1403350"/>
          <p14:tracePt t="6885" x="3162300" y="1403350"/>
          <p14:tracePt t="6901" x="3171825" y="1409700"/>
          <p14:tracePt t="6936" x="3175000" y="1412875"/>
          <p14:tracePt t="6950" x="3181350" y="1419225"/>
          <p14:tracePt t="6985" x="3187700" y="1419225"/>
          <p14:tracePt t="7043" x="3190875" y="1419225"/>
          <p14:tracePt t="7049" x="3197225" y="1425575"/>
          <p14:tracePt t="7056" x="3200400" y="1435100"/>
          <p14:tracePt t="7067" x="3206750" y="1435100"/>
          <p14:tracePt t="7085" x="3225800" y="1450975"/>
          <p14:tracePt t="7101" x="3235325" y="1450975"/>
          <p14:tracePt t="7117" x="3241675" y="1450975"/>
          <p14:tracePt t="7135" x="3244850" y="1450975"/>
          <p14:tracePt t="7223" x="3244850" y="1454150"/>
          <p14:tracePt t="7236" x="3244850" y="1460500"/>
          <p14:tracePt t="7343" x="3244850" y="1463675"/>
          <p14:tracePt t="7679" x="3286125" y="1470025"/>
          <p14:tracePt t="7685" x="3333750" y="1479550"/>
          <p14:tracePt t="7700" x="3384550" y="1492250"/>
          <p14:tracePt t="7718" x="3451225" y="1504950"/>
          <p14:tracePt t="7734" x="3543300" y="1533525"/>
          <p14:tracePt t="7767" x="3644900" y="1533525"/>
          <p14:tracePt t="7801" x="3740150" y="1520825"/>
          <p14:tracePt t="7817" x="3762375" y="1508125"/>
          <p14:tracePt t="7835" x="3800475" y="1463675"/>
          <p14:tracePt t="7850" x="3813175" y="1425575"/>
          <p14:tracePt t="7867" x="3825875" y="1387475"/>
          <p14:tracePt t="7884" x="3829050" y="1365250"/>
          <p14:tracePt t="7900" x="3829050" y="1355725"/>
          <p14:tracePt t="7917" x="3829050" y="1339850"/>
          <p14:tracePt t="7950" x="3829050" y="1330325"/>
          <p14:tracePt t="7967" x="3829050" y="1327150"/>
          <p14:tracePt t="7984" x="3838575" y="1317625"/>
          <p14:tracePt t="8001" x="3854450" y="1317625"/>
          <p14:tracePt t="8017" x="3863975" y="1308100"/>
          <p14:tracePt t="8034" x="3879850" y="1308100"/>
          <p14:tracePt t="8050" x="3889375" y="1292225"/>
          <p14:tracePt t="8067" x="3905250" y="1292225"/>
          <p14:tracePt t="8084" x="3905250" y="1276350"/>
          <p14:tracePt t="8100" x="3908425" y="1266825"/>
          <p14:tracePt t="8117" x="3908425" y="1257300"/>
          <p14:tracePt t="8134" x="3908425" y="1238250"/>
          <p14:tracePt t="8151" x="3908425" y="1222375"/>
          <p14:tracePt t="8167" x="3908425" y="1200150"/>
          <p14:tracePt t="8183" x="3892550" y="1136650"/>
          <p14:tracePt t="8200" x="3867150" y="1089025"/>
          <p14:tracePt t="8217" x="3841750" y="1050925"/>
          <p14:tracePt t="8234" x="3813175" y="1022350"/>
          <p14:tracePt t="8250" x="3803650" y="1012825"/>
          <p14:tracePt t="8267" x="3794125" y="1006475"/>
          <p14:tracePt t="8283" x="3771900" y="1006475"/>
          <p14:tracePt t="8300" x="3762375" y="1006475"/>
          <p14:tracePt t="8317" x="3752850" y="1006475"/>
          <p14:tracePt t="8333" x="3727450" y="1006475"/>
          <p14:tracePt t="8350" x="3705225" y="1006475"/>
          <p14:tracePt t="8367" x="3683000" y="1006475"/>
          <p14:tracePt t="8383" x="3641725" y="1006475"/>
          <p14:tracePt t="8400" x="3606800" y="1006475"/>
          <p14:tracePt t="8417" x="3578225" y="1006475"/>
          <p14:tracePt t="8433" x="3514725" y="1006475"/>
          <p14:tracePt t="8450" x="3479800" y="1006475"/>
          <p14:tracePt t="8467" x="3448050" y="1006475"/>
          <p14:tracePt t="8483" x="3406775" y="1009650"/>
          <p14:tracePt t="8500" x="3390900" y="1022350"/>
          <p14:tracePt t="8517" x="3381375" y="1025525"/>
          <p14:tracePt t="8534" x="3362325" y="1041400"/>
          <p14:tracePt t="8551" x="3349625" y="1057275"/>
          <p14:tracePt t="8567" x="3340100" y="1066800"/>
          <p14:tracePt t="8583" x="3314700" y="1082675"/>
          <p14:tracePt t="8600" x="3295650" y="1098550"/>
          <p14:tracePt t="8617" x="3279775" y="1117600"/>
          <p14:tracePt t="8633" x="3257550" y="1139825"/>
          <p14:tracePt t="8650" x="3248025" y="1149350"/>
          <p14:tracePt t="8667" x="3238500" y="1158875"/>
          <p14:tracePt t="8670" x="3232150" y="1168400"/>
          <p14:tracePt t="8684" x="3222625" y="1177925"/>
          <p14:tracePt t="8700" x="3206750" y="1190625"/>
          <p14:tracePt t="8717" x="3200400" y="1209675"/>
          <p14:tracePt t="8733" x="3200400" y="1250950"/>
          <p14:tracePt t="8751" x="3200400" y="1279525"/>
          <p14:tracePt t="8767" x="3200400" y="1301750"/>
          <p14:tracePt t="8784" x="3200400" y="1336675"/>
          <p14:tracePt t="8800" x="3200400" y="1352550"/>
          <p14:tracePt t="8817" x="3200400" y="1362075"/>
          <p14:tracePt t="8834" x="3200400" y="1374775"/>
          <p14:tracePt t="8850" x="3200400" y="1390650"/>
          <p14:tracePt t="8867" x="3200400" y="1400175"/>
          <p14:tracePt t="8884" x="3200400" y="1416050"/>
          <p14:tracePt t="8900" x="3206750" y="1425575"/>
          <p14:tracePt t="8917" x="3225800" y="1441450"/>
          <p14:tracePt t="8934" x="3225800" y="1457325"/>
          <p14:tracePt t="8951" x="3225800" y="1466850"/>
          <p14:tracePt t="8990" x="3228975" y="1470025"/>
          <p14:tracePt t="9000" x="3235325" y="1476375"/>
          <p14:tracePt t="9017" x="3251200" y="1492250"/>
          <p14:tracePt t="9034" x="3292475" y="1498600"/>
          <p14:tracePt t="9050" x="3314700" y="1504950"/>
          <p14:tracePt t="9067" x="3333750" y="1508125"/>
          <p14:tracePt t="9084" x="3349625" y="1508125"/>
          <p14:tracePt t="9101" x="3359150" y="1508125"/>
          <p14:tracePt t="9118" x="3384550" y="1508125"/>
          <p14:tracePt t="9133" x="3409950" y="1514475"/>
          <p14:tracePt t="9150" x="3438525" y="1527175"/>
          <p14:tracePt t="9168" x="3473450" y="1533525"/>
          <p14:tracePt t="9184" x="3502025" y="1533525"/>
          <p14:tracePt t="9201" x="3517900" y="1533525"/>
          <p14:tracePt t="9217" x="3527425" y="1533525"/>
          <p14:tracePt t="9234" x="3552825" y="1533525"/>
          <p14:tracePt t="9250" x="3575050" y="1533525"/>
          <p14:tracePt t="9266" x="3603625" y="1539875"/>
          <p14:tracePt t="9283" x="3638550" y="1555750"/>
          <p14:tracePt t="9300" x="3676650" y="1568450"/>
          <p14:tracePt t="9317" x="3708400" y="1581150"/>
          <p14:tracePt t="9333" x="3743325" y="1587500"/>
          <p14:tracePt t="9350" x="3756025" y="1587500"/>
          <p14:tracePt t="9367" x="3771900" y="1587500"/>
          <p14:tracePt t="9383" x="3794125" y="1587500"/>
          <p14:tracePt t="9400" x="3803650" y="1587500"/>
          <p14:tracePt t="9418" x="3841750" y="1587500"/>
          <p14:tracePt t="9434" x="3867150" y="1593850"/>
          <p14:tracePt t="9451" x="3883025" y="1593850"/>
          <p14:tracePt t="9468" x="3902075" y="1593850"/>
          <p14:tracePt t="9484" x="3911600" y="1593850"/>
          <p14:tracePt t="9500" x="3921125" y="1593850"/>
          <p14:tracePt t="9517" x="3930650" y="1590675"/>
          <p14:tracePt t="9533" x="3930650" y="1587500"/>
          <p14:tracePt t="9550" x="3930650" y="1581150"/>
          <p14:tracePt t="9567" x="3940175" y="1571625"/>
          <p14:tracePt t="9584" x="3946525" y="1568450"/>
          <p14:tracePt t="9600" x="3956050" y="1562100"/>
          <p14:tracePt t="9617" x="3962400" y="1543050"/>
          <p14:tracePt t="9634" x="3965575" y="1533525"/>
          <p14:tracePt t="9650" x="3971925" y="1524000"/>
          <p14:tracePt t="9667" x="3978275" y="1495425"/>
          <p14:tracePt t="9683" x="3978275" y="1479550"/>
          <p14:tracePt t="9700" x="3978275" y="1470025"/>
          <p14:tracePt t="9718" x="3978275" y="1450975"/>
          <p14:tracePt t="9734" x="3978275" y="1441450"/>
          <p14:tracePt t="9750" x="3978275" y="1431925"/>
          <p14:tracePt t="9768" x="3975100" y="1397000"/>
          <p14:tracePt t="9784" x="3962400" y="1374775"/>
          <p14:tracePt t="9800" x="3949700" y="1349375"/>
          <p14:tracePt t="9817" x="3927475" y="1320800"/>
          <p14:tracePt t="9833" x="3917950" y="1311275"/>
          <p14:tracePt t="9850" x="3908425" y="1301750"/>
          <p14:tracePt t="9867" x="3892550" y="1282700"/>
          <p14:tracePt t="9883" x="3876675" y="1276350"/>
          <p14:tracePt t="9900" x="3867150" y="1270000"/>
          <p14:tracePt t="9917" x="3854450" y="1257300"/>
          <p14:tracePt t="9933" x="3844925" y="1247775"/>
          <p14:tracePt t="9950" x="3829050" y="1231900"/>
          <p14:tracePt t="9967" x="3813175" y="1216025"/>
          <p14:tracePt t="9983" x="3803650" y="1206500"/>
          <p14:tracePt t="10000" x="3794125" y="1206500"/>
          <p14:tracePt t="10017" x="3752850" y="1190625"/>
          <p14:tracePt t="10033" x="3730625" y="1171575"/>
          <p14:tracePt t="10050" x="3698875" y="1158875"/>
          <p14:tracePt t="10067" x="3657600" y="1139825"/>
          <p14:tracePt t="10083" x="3648075" y="1130300"/>
          <p14:tracePt t="10100" x="3638550" y="1130300"/>
          <p14:tracePt t="10116" x="3622675" y="1130300"/>
          <p14:tracePt t="10133" x="3613150" y="1130300"/>
          <p14:tracePt t="10150" x="3597275" y="1130300"/>
          <p14:tracePt t="10167" x="3584575" y="1114425"/>
          <p14:tracePt t="10184" x="3571875" y="1111250"/>
          <p14:tracePt t="10200" x="3562350" y="1104900"/>
          <p14:tracePt t="10217" x="3543300" y="1104900"/>
          <p14:tracePt t="10233" x="3536950" y="1104900"/>
          <p14:tracePt t="10253" x="3533775" y="1104900"/>
          <p14:tracePt t="10274" x="3527425" y="1104900"/>
          <p14:tracePt t="10283" x="3524250" y="1104900"/>
          <p14:tracePt t="10300" x="3517900" y="1104900"/>
          <p14:tracePt t="10316" x="3505200" y="1104900"/>
          <p14:tracePt t="10333" x="3498850" y="1104900"/>
          <p14:tracePt t="10350" x="3489325" y="1111250"/>
          <p14:tracePt t="10366" x="3473450" y="1133475"/>
          <p14:tracePt t="10383" x="3463925" y="1143000"/>
          <p14:tracePt t="10400" x="3448050" y="1152525"/>
          <p14:tracePt t="10416" x="3435350" y="1168400"/>
          <p14:tracePt t="10433" x="3419475" y="1184275"/>
          <p14:tracePt t="10450" x="3403600" y="1193800"/>
          <p14:tracePt t="10466" x="3387725" y="1209675"/>
          <p14:tracePt t="10483" x="3378200" y="1231900"/>
          <p14:tracePt t="10500" x="3371850" y="1254125"/>
          <p14:tracePt t="10517" x="3371850" y="1266825"/>
          <p14:tracePt t="10533" x="3365500" y="1282700"/>
          <p14:tracePt t="10550" x="3365500" y="1292225"/>
          <p14:tracePt t="10567" x="3359150" y="1308100"/>
          <p14:tracePt t="10584" x="3359150" y="1317625"/>
          <p14:tracePt t="10600" x="3359150" y="1339850"/>
          <p14:tracePt t="10616" x="3359150" y="1358900"/>
          <p14:tracePt t="10633" x="3359150" y="1368425"/>
          <p14:tracePt t="10650" x="3359150" y="1377950"/>
          <p14:tracePt t="10666" x="3368675" y="1400175"/>
          <p14:tracePt t="10683" x="3371850" y="1409700"/>
          <p14:tracePt t="10700" x="3381375" y="1419225"/>
          <p14:tracePt t="10717" x="3394075" y="1438275"/>
          <p14:tracePt t="10733" x="3406775" y="1450975"/>
          <p14:tracePt t="10750" x="3419475" y="1460500"/>
          <p14:tracePt t="10766" x="3432175" y="1470025"/>
          <p14:tracePt t="10783" x="3441700" y="1470025"/>
          <p14:tracePt t="10800" x="3457575" y="1470025"/>
          <p14:tracePt t="10816" x="3467100" y="1470025"/>
          <p14:tracePt t="10833" x="3473450" y="1473200"/>
          <p14:tracePt t="10850" x="3482975" y="1473200"/>
          <p14:tracePt t="10867" x="3495675" y="1489075"/>
          <p14:tracePt t="10883" x="3511550" y="1498600"/>
          <p14:tracePt t="10900" x="3517900" y="1504950"/>
          <p14:tracePt t="10917" x="3521075" y="1504950"/>
          <p14:tracePt t="10995" x="3527425" y="1504950"/>
          <p14:tracePt t="11002" x="3530600" y="1504950"/>
          <p14:tracePt t="11016" x="3543300" y="1504950"/>
          <p14:tracePt t="11033" x="3562350" y="1508125"/>
          <p14:tracePt t="11050" x="3571875" y="1508125"/>
          <p14:tracePt t="11067" x="3594100" y="1508125"/>
          <p14:tracePt t="11083" x="3606800" y="1508125"/>
          <p14:tracePt t="11100" x="3619500" y="1508125"/>
          <p14:tracePt t="11117" x="3632200" y="1508125"/>
          <p14:tracePt t="11133" x="3641725" y="1508125"/>
          <p14:tracePt t="11150" x="3651250" y="1508125"/>
          <p14:tracePt t="11167" x="3673475" y="1508125"/>
          <p14:tracePt t="11184" x="3683000" y="1508125"/>
          <p14:tracePt t="11201" x="3695700" y="1508125"/>
          <p14:tracePt t="11217" x="3711575" y="1508125"/>
          <p14:tracePt t="11233" x="3717925" y="1508125"/>
          <p14:tracePt t="11251" x="3727450" y="1508125"/>
          <p14:tracePt t="11273" x="3730625" y="1508125"/>
          <p14:tracePt t="11283" x="3736975" y="1508125"/>
          <p14:tracePt t="11300" x="3740150" y="1508125"/>
          <p14:tracePt t="11316" x="3746500" y="1508125"/>
          <p14:tracePt t="11333" x="3749675" y="1498600"/>
          <p14:tracePt t="11351" x="3762375" y="1476375"/>
          <p14:tracePt t="11367" x="3762375" y="1466850"/>
          <p14:tracePt t="11384" x="3768725" y="1457325"/>
          <p14:tracePt t="11401" x="3768725" y="1441450"/>
          <p14:tracePt t="11416" x="3768725" y="1431925"/>
          <p14:tracePt t="11451" x="3771900" y="1419225"/>
          <p14:tracePt t="11467" x="3778250" y="1406525"/>
          <p14:tracePt t="11483" x="3787775" y="1397000"/>
          <p14:tracePt t="11501" x="3794125" y="1352550"/>
          <p14:tracePt t="11517" x="3794125" y="1330325"/>
          <p14:tracePt t="11533" x="3794125" y="1301750"/>
          <p14:tracePt t="11550" x="3797300" y="1285875"/>
          <p14:tracePt t="11566" x="3797300" y="1276350"/>
          <p14:tracePt t="11600" x="3797300" y="1266825"/>
          <p14:tracePt t="11617" x="3797300" y="1257300"/>
          <p14:tracePt t="11634" x="3797300" y="1247775"/>
          <p14:tracePt t="11651" x="3797300" y="1231900"/>
          <p14:tracePt t="11667" x="3797300" y="1225550"/>
          <p14:tracePt t="11738" x="3797300" y="1216025"/>
          <p14:tracePt t="11756" x="3797300" y="1212850"/>
          <p14:tracePt t="11760" x="3797300" y="1206500"/>
          <p14:tracePt t="11766" x="3797300" y="1203325"/>
          <p14:tracePt t="11784" x="3797300" y="1193800"/>
          <p14:tracePt t="11800" x="3797300" y="1177925"/>
          <p14:tracePt t="11816" x="3797300" y="1168400"/>
          <p14:tracePt t="11833" x="3797300" y="1162050"/>
          <p14:tracePt t="11881" x="3797300" y="1158875"/>
          <p14:tracePt t="11895" x="3797300" y="1152525"/>
          <p14:tracePt t="11902" x="3797300" y="1149350"/>
          <p14:tracePt t="11930" x="3797300" y="1143000"/>
          <p14:tracePt t="11958" x="3790950" y="1143000"/>
          <p14:tracePt t="11965" x="3787775" y="1143000"/>
          <p14:tracePt t="11972" x="3781425" y="1143000"/>
          <p14:tracePt t="11983" x="3778250" y="1143000"/>
          <p14:tracePt t="12001" x="3756025" y="1143000"/>
          <p14:tracePt t="12016" x="3746500" y="1143000"/>
          <p14:tracePt t="12033" x="3736975" y="1136650"/>
          <p14:tracePt t="12051" x="3724275" y="1136650"/>
          <p14:tracePt t="12067" x="3702050" y="1136650"/>
          <p14:tracePt t="12083" x="3686175" y="1133475"/>
          <p14:tracePt t="12100" x="3654425" y="1133475"/>
          <p14:tracePt t="12116" x="3638550" y="1133475"/>
          <p14:tracePt t="12133" x="3629025" y="1133475"/>
          <p14:tracePt t="12150" x="3613150" y="1133475"/>
          <p14:tracePt t="12166" x="3597275" y="1133475"/>
          <p14:tracePt t="12183" x="3587750" y="1133475"/>
          <p14:tracePt t="12200" x="3571875" y="1133475"/>
          <p14:tracePt t="12216" x="3562350" y="1133475"/>
          <p14:tracePt t="12233" x="3549650" y="1133475"/>
          <p14:tracePt t="12251" x="3533775" y="1133475"/>
          <p14:tracePt t="12266" x="3524250" y="1133475"/>
          <p14:tracePt t="12283" x="3517900" y="1133475"/>
          <p14:tracePt t="12300" x="3517900" y="1139825"/>
          <p14:tracePt t="12317" x="3514725" y="1146175"/>
          <p14:tracePt t="12333" x="3498850" y="1155700"/>
          <p14:tracePt t="12350" x="3482975" y="1165225"/>
          <p14:tracePt t="12366" x="3473450" y="1174750"/>
          <p14:tracePt t="12383" x="3441700" y="1187450"/>
          <p14:tracePt t="12400" x="3409950" y="1200150"/>
          <p14:tracePt t="12416" x="3400425" y="1209675"/>
          <p14:tracePt t="12433" x="3384550" y="1219200"/>
          <p14:tracePt t="12450" x="3371850" y="1238250"/>
          <p14:tracePt t="12467" x="3371850" y="1250950"/>
          <p14:tracePt t="12483" x="3371850" y="1260475"/>
          <p14:tracePt t="12499" x="3371850" y="1270000"/>
          <p14:tracePt t="12516" x="3371850" y="1282700"/>
          <p14:tracePt t="12533" x="3371850" y="1295400"/>
          <p14:tracePt t="12549" x="3371850" y="1308100"/>
          <p14:tracePt t="12567" x="3371850" y="1317625"/>
          <p14:tracePt t="12584" x="3375025" y="1333500"/>
          <p14:tracePt t="12600" x="3384550" y="1349375"/>
          <p14:tracePt t="12616" x="3394075" y="1349375"/>
          <p14:tracePt t="12633" x="3394075" y="1352550"/>
          <p14:tracePt t="12650" x="3400425" y="1362075"/>
          <p14:tracePt t="12667" x="3409950" y="1371600"/>
          <p14:tracePt t="12683" x="3419475" y="1384300"/>
          <p14:tracePt t="12700" x="3435350" y="1397000"/>
          <p14:tracePt t="12717" x="3451225" y="1409700"/>
          <p14:tracePt t="12734" x="3460750" y="1409700"/>
          <p14:tracePt t="12750" x="3476625" y="1409700"/>
          <p14:tracePt t="12766" x="3479800" y="1409700"/>
          <p14:tracePt t="12783" x="3486150" y="1409700"/>
          <p14:tracePt t="12785" x="3495675" y="1409700"/>
          <p14:tracePt t="12800" x="3505200" y="1409700"/>
          <p14:tracePt t="12816" x="3514725" y="1412875"/>
          <p14:tracePt t="12833" x="3524250" y="1422400"/>
          <p14:tracePt t="12850" x="3546475" y="1438275"/>
          <p14:tracePt t="12867" x="3556000" y="1438275"/>
          <p14:tracePt t="12883" x="3565525" y="1438275"/>
          <p14:tracePt t="12951" x="3571875" y="1438275"/>
          <p14:tracePt t="12957" x="3575050" y="1438275"/>
          <p14:tracePt t="12967" x="3581400" y="1444625"/>
          <p14:tracePt t="13000" x="3584575" y="1444625"/>
          <p14:tracePt t="13028" x="3597275" y="1444625"/>
          <p14:tracePt t="13042" x="3600450" y="1444625"/>
          <p14:tracePt t="13056" x="3606800" y="1444625"/>
          <p14:tracePt t="13066" x="3609975" y="1444625"/>
          <p14:tracePt t="13083" x="3619500" y="1450975"/>
          <p14:tracePt t="13100" x="3635375" y="1463675"/>
          <p14:tracePt t="13116" x="3657600" y="1473200"/>
          <p14:tracePt t="13135" x="3670300" y="1473200"/>
          <p14:tracePt t="13150" x="3679825" y="1473200"/>
          <p14:tracePt t="13166" x="3689350" y="1473200"/>
          <p14:tracePt t="13183" x="3705225" y="1473200"/>
          <p14:tracePt t="13200" x="3730625" y="1473200"/>
          <p14:tracePt t="13216" x="3762375" y="1473200"/>
          <p14:tracePt t="13233" x="3797300" y="1473200"/>
          <p14:tracePt t="13250" x="3844925" y="1473200"/>
          <p14:tracePt t="13266" x="3854450" y="1473200"/>
          <p14:tracePt t="13283" x="3870325" y="1473200"/>
          <p14:tracePt t="13285" x="3876675" y="1466850"/>
          <p14:tracePt t="13300" x="3879850" y="1457325"/>
          <p14:tracePt t="13317" x="3879850" y="1447800"/>
          <p14:tracePt t="13333" x="3879850" y="1438275"/>
          <p14:tracePt t="13350" x="3879850" y="1419225"/>
          <p14:tracePt t="13366" x="3879850" y="1409700"/>
          <p14:tracePt t="13384" x="3879850" y="1400175"/>
          <p14:tracePt t="13400" x="3879850" y="1387475"/>
          <p14:tracePt t="13416" x="3879850" y="1368425"/>
          <p14:tracePt t="13434" x="3879850" y="1327150"/>
          <p14:tracePt t="13450" x="3870325" y="1289050"/>
          <p14:tracePt t="13466" x="3854450" y="1266825"/>
          <p14:tracePt t="13483" x="3848100" y="1235075"/>
          <p14:tracePt t="13500" x="3838575" y="1222375"/>
          <p14:tracePt t="13516" x="3832225" y="1212850"/>
          <p14:tracePt t="13534" x="3816350" y="1190625"/>
          <p14:tracePt t="13550" x="3806825" y="1181100"/>
          <p14:tracePt t="13567" x="3797300" y="1171575"/>
          <p14:tracePt t="13584" x="3790950" y="1146175"/>
          <p14:tracePt t="13600" x="3790950" y="1136650"/>
          <p14:tracePt t="13616" x="3787775" y="1123950"/>
          <p14:tracePt t="13634" x="3778250" y="1111250"/>
          <p14:tracePt t="13650" x="3768725" y="1111250"/>
          <p14:tracePt t="13666" x="3752850" y="1095375"/>
          <p14:tracePt t="13684" x="3736975" y="1095375"/>
          <p14:tracePt t="13700" x="3727450" y="1089025"/>
          <p14:tracePt t="13717" x="3717925" y="1089025"/>
          <p14:tracePt t="13733" x="3708400" y="1089025"/>
          <p14:tracePt t="13750" x="3695700" y="1089025"/>
          <p14:tracePt t="13766" x="3686175" y="1089025"/>
          <p14:tracePt t="13784" x="3673475" y="1089025"/>
          <p14:tracePt t="13800" x="3657600" y="1089025"/>
          <p14:tracePt t="13817" x="3648075" y="1089025"/>
          <p14:tracePt t="13834" x="3632200" y="1089025"/>
          <p14:tracePt t="13850" x="3622675" y="1089025"/>
          <p14:tracePt t="13866" x="3613150" y="1089025"/>
          <p14:tracePt t="13884" x="3594100" y="1089025"/>
          <p14:tracePt t="13899" x="3578225" y="1092200"/>
          <p14:tracePt t="13916" x="3546475" y="1111250"/>
          <p14:tracePt t="13934" x="3511550" y="1127125"/>
          <p14:tracePt t="13950" x="3489325" y="1139825"/>
          <p14:tracePt t="13966" x="3479800" y="1149350"/>
          <p14:tracePt t="13984" x="3463925" y="1171575"/>
          <p14:tracePt t="14000" x="3454400" y="1181100"/>
          <p14:tracePt t="14016" x="3448050" y="1190625"/>
          <p14:tracePt t="14034" x="3448050" y="1203325"/>
          <p14:tracePt t="14050" x="3448050" y="1219200"/>
          <p14:tracePt t="14066" x="3448050" y="1225550"/>
          <p14:tracePt t="14084" x="3448050" y="1238250"/>
          <p14:tracePt t="14100" x="3448050" y="1247775"/>
          <p14:tracePt t="14117" x="3448050" y="1263650"/>
          <p14:tracePt t="14133" x="3448050" y="1279525"/>
          <p14:tracePt t="14149" x="3448050" y="1289050"/>
          <p14:tracePt t="14166" x="3448050" y="1298575"/>
          <p14:tracePt t="14183" x="3438525" y="1320800"/>
          <p14:tracePt t="14200" x="3438525" y="1330325"/>
          <p14:tracePt t="14216" x="3438525" y="1339850"/>
          <p14:tracePt t="14234" x="3438525" y="1352550"/>
          <p14:tracePt t="14250" x="3438525" y="1368425"/>
          <p14:tracePt t="14267" x="3438525" y="1377950"/>
          <p14:tracePt t="14283" x="3438525" y="1393825"/>
          <p14:tracePt t="14299" x="3438525" y="1403350"/>
          <p14:tracePt t="14349" x="3444875" y="1403350"/>
          <p14:tracePt t="14355" x="3448050" y="1406525"/>
          <p14:tracePt t="14366" x="3454400" y="1419225"/>
          <p14:tracePt t="14384" x="3470275" y="1431925"/>
          <p14:tracePt t="14400" x="3479800" y="1441450"/>
          <p14:tracePt t="14416" x="3495675" y="1454150"/>
          <p14:tracePt t="14433" x="3508375" y="1454150"/>
          <p14:tracePt t="14449" x="3514725" y="1454150"/>
          <p14:tracePt t="14499" x="3517900" y="1454150"/>
          <p14:tracePt t="14505" x="3524250" y="1454150"/>
          <p14:tracePt t="14516" x="3527425" y="1457325"/>
          <p14:tracePt t="14534" x="3549650" y="1473200"/>
          <p14:tracePt t="14550" x="3559175" y="1479550"/>
          <p14:tracePt t="14567" x="3568700" y="1479550"/>
          <p14:tracePt t="14583" x="3584575" y="1479550"/>
          <p14:tracePt t="14599" x="3600450" y="1479550"/>
          <p14:tracePt t="14616" x="3603625" y="1479550"/>
          <p14:tracePt t="14633" x="3613150" y="1479550"/>
          <p14:tracePt t="14649" x="3622675" y="1479550"/>
          <p14:tracePt t="14666" x="3632200" y="1479550"/>
          <p14:tracePt t="14683" x="3654425" y="1482725"/>
          <p14:tracePt t="14699" x="3663950" y="1482725"/>
          <p14:tracePt t="14716" x="3673475" y="1482725"/>
          <p14:tracePt t="14733" x="3689350" y="1482725"/>
          <p14:tracePt t="14749" x="3698875" y="1482725"/>
          <p14:tracePt t="14766" x="3702050" y="1482725"/>
          <p14:tracePt t="14783" x="3711575" y="1482725"/>
          <p14:tracePt t="14799" x="3717925" y="1482725"/>
          <p14:tracePt t="14818" x="3721100" y="1482725"/>
          <p14:tracePt t="15119" x="3721100" y="1489075"/>
          <p14:tracePt t="15219" x="3714750" y="1485900"/>
          <p14:tracePt t="15226" x="3714750" y="1482725"/>
          <p14:tracePt t="15234" x="3714750" y="1476375"/>
          <p14:tracePt t="15250" x="3711575" y="1460500"/>
          <p14:tracePt t="15266" x="3705225" y="1450975"/>
          <p14:tracePt t="15283" x="3689350" y="1435100"/>
          <p14:tracePt t="15316" x="3673475" y="1403350"/>
          <p14:tracePt t="15318" x="3673475" y="1400175"/>
          <p14:tracePt t="15349" x="3670300" y="1381125"/>
          <p14:tracePt t="15368" x="3670300" y="1365250"/>
          <p14:tracePt t="15383" x="3663950" y="1365250"/>
          <p14:tracePt t="15418" x="3663950" y="1358900"/>
          <p14:tracePt t="15440" x="3663950" y="1355725"/>
          <p14:tracePt t="15449" x="3663950" y="1349375"/>
          <p14:tracePt t="15468" x="3654425" y="1336675"/>
          <p14:tracePt t="15483" x="3654425" y="1330325"/>
          <p14:tracePt t="15500" x="3651250" y="1330325"/>
          <p14:tracePt t="16017" x="3651250" y="1333500"/>
          <p14:tracePt t="16024" x="3651250" y="1336675"/>
          <p14:tracePt t="16033" x="3651250" y="1343025"/>
          <p14:tracePt t="16049" x="3644900" y="1358900"/>
          <p14:tracePt t="16066" x="3644900" y="1368425"/>
          <p14:tracePt t="16099" x="3638550" y="1368425"/>
          <p14:tracePt t="16183" x="3638550" y="1371600"/>
          <p14:tracePt t="16274" x="3635375" y="1371600"/>
          <p14:tracePt t="16288" x="3635375" y="1365250"/>
          <p14:tracePt t="16302" x="3635375" y="1362075"/>
          <p14:tracePt t="16309" x="3635375" y="1349375"/>
          <p14:tracePt t="16340" x="3635375" y="1346200"/>
          <p14:tracePt t="16353" x="3635375" y="1339850"/>
          <p14:tracePt t="16367" x="3635375" y="1336675"/>
          <p14:tracePt t="16373" x="3635375" y="1330325"/>
          <p14:tracePt t="16382" x="3635375" y="1327150"/>
          <p14:tracePt t="16399" x="3635375" y="1320800"/>
          <p14:tracePt t="16416" x="3635375" y="1317625"/>
          <p14:tracePt t="16489" x="3635375" y="1311275"/>
          <p14:tracePt t="17039" x="3635375" y="1314450"/>
          <p14:tracePt t="17045" x="3635375" y="1317625"/>
          <p14:tracePt t="17052" x="3635375" y="1323975"/>
          <p14:tracePt t="17066" x="3641725" y="1333500"/>
          <p14:tracePt t="17083" x="3644900" y="1343025"/>
          <p14:tracePt t="17100" x="3657600" y="1358900"/>
          <p14:tracePt t="17116" x="3676650" y="1393825"/>
          <p14:tracePt t="17149" x="3692525" y="1447800"/>
          <p14:tracePt t="17182" x="3692525" y="1482725"/>
          <p14:tracePt t="17199" x="3692525" y="1492250"/>
          <p14:tracePt t="17216" x="3692525" y="1508125"/>
          <p14:tracePt t="17250" x="3698875" y="1524000"/>
          <p14:tracePt t="17266" x="3698875" y="1536700"/>
          <p14:tracePt t="17282" x="3702050" y="1536700"/>
          <p14:tracePt t="17299" x="3702050" y="1543050"/>
          <p14:tracePt t="17387" x="3702050" y="1546225"/>
          <p14:tracePt t="17394" x="3714750" y="1552575"/>
          <p14:tracePt t="17401" x="3717925" y="1558925"/>
          <p14:tracePt t="17416" x="3727450" y="1574800"/>
          <p14:tracePt t="17432" x="3740150" y="1584325"/>
          <p14:tracePt t="17449" x="3749675" y="1587500"/>
          <p14:tracePt t="17466" x="3762375" y="1587500"/>
          <p14:tracePt t="17483" x="3768725" y="1587500"/>
          <p14:tracePt t="17523" x="3771900" y="1581150"/>
          <p14:tracePt t="17532" x="3771900" y="1577975"/>
          <p14:tracePt t="17549" x="3784600" y="1571625"/>
          <p14:tracePt t="17566" x="3797300" y="1562100"/>
          <p14:tracePt t="17583" x="3813175" y="1555750"/>
          <p14:tracePt t="17601" x="3822700" y="1539875"/>
          <p14:tracePt t="17616" x="3822700" y="1530350"/>
          <p14:tracePt t="17633" x="3822700" y="1520825"/>
          <p14:tracePt t="17651" x="3822700" y="1501775"/>
          <p14:tracePt t="17666" x="3822700" y="1495425"/>
          <p14:tracePt t="17730" x="3822700" y="1492250"/>
          <p14:tracePt t="17736" x="3822700" y="1485900"/>
          <p14:tracePt t="17750" x="3822700" y="1476375"/>
          <p14:tracePt t="17766" x="3822700" y="1460500"/>
          <p14:tracePt t="17783" x="3822700" y="1450975"/>
          <p14:tracePt t="17800" x="3822700" y="1441450"/>
          <p14:tracePt t="17832" x="3822700" y="1438275"/>
          <p14:tracePt t="17850" x="3822700" y="1428750"/>
          <p14:tracePt t="17866" x="3822700" y="1412875"/>
          <p14:tracePt t="17882" x="3822700" y="1406525"/>
          <p14:tracePt t="17900" x="3822700" y="1397000"/>
          <p14:tracePt t="17916" x="3822700" y="1393825"/>
          <p14:tracePt t="18207" x="3822700" y="1400175"/>
          <p14:tracePt t="18214" x="3822700" y="1403350"/>
          <p14:tracePt t="18229" x="3822700" y="1409700"/>
          <p14:tracePt t="18236" x="3822700" y="1412875"/>
          <p14:tracePt t="18250" x="3822700" y="1425575"/>
          <p14:tracePt t="18266" x="3822700" y="1428750"/>
          <p14:tracePt t="18282" x="3822700" y="1438275"/>
          <p14:tracePt t="18299" x="3822700" y="1444625"/>
          <p14:tracePt t="18342" x="3822700" y="1447800"/>
          <p14:tracePt t="18387" x="3822700" y="1454150"/>
          <p14:tracePt t="18401" x="3822700" y="1457325"/>
          <p14:tracePt t="18415" x="3822700" y="1463675"/>
          <p14:tracePt t="18430" x="3816350" y="1463675"/>
          <p14:tracePt t="18436" x="3816350" y="1473200"/>
          <p14:tracePt t="18500" x="3816350" y="1479550"/>
          <p14:tracePt t="18507" x="3816350" y="1482725"/>
          <p14:tracePt t="18515" x="3816350" y="1489075"/>
          <p14:tracePt t="18532" x="3816350" y="1492250"/>
          <p14:tracePt t="18549" x="3816350" y="1501775"/>
          <p14:tracePt t="18583" x="3816350" y="1508125"/>
          <p14:tracePt t="18599" x="3806825" y="1508125"/>
          <p14:tracePt t="19741" x="3829050" y="1508125"/>
          <p14:tracePt t="19748" x="3848100" y="1508125"/>
          <p14:tracePt t="19755" x="3883025" y="1508125"/>
          <p14:tracePt t="19766" x="3898900" y="1504950"/>
          <p14:tracePt t="19783" x="3971925" y="1485900"/>
          <p14:tracePt t="19799" x="4025900" y="1473200"/>
          <p14:tracePt t="19833" x="4108450" y="1441450"/>
          <p14:tracePt t="19866" x="4219575" y="1406525"/>
          <p14:tracePt t="19883" x="4267200" y="1384300"/>
          <p14:tracePt t="19899" x="4292600" y="1371600"/>
          <p14:tracePt t="19916" x="4321175" y="1358900"/>
          <p14:tracePt t="19934" x="4365625" y="1343025"/>
          <p14:tracePt t="19949" x="4397375" y="1323975"/>
          <p14:tracePt t="19966" x="4406900" y="1314450"/>
          <p14:tracePt t="19983" x="4419600" y="1298575"/>
          <p14:tracePt t="19999" x="4438650" y="1270000"/>
          <p14:tracePt t="20015" x="4448175" y="1254125"/>
          <p14:tracePt t="20033" x="4464050" y="1219200"/>
          <p14:tracePt t="20049" x="4476750" y="1187450"/>
          <p14:tracePt t="20066" x="4502150" y="1168400"/>
          <p14:tracePt t="20084" x="4530725" y="1127125"/>
          <p14:tracePt t="20100" x="4549775" y="1104900"/>
          <p14:tracePt t="20116" x="4562475" y="1073150"/>
          <p14:tracePt t="20132" x="4572000" y="1047750"/>
          <p14:tracePt t="20149" x="4572000" y="1031875"/>
          <p14:tracePt t="20165" x="4572000" y="1022350"/>
          <p14:tracePt t="20183" x="4565650" y="1006475"/>
          <p14:tracePt t="20199" x="4556125" y="996950"/>
          <p14:tracePt t="20216" x="4540250" y="981075"/>
          <p14:tracePt t="20233" x="4524375" y="965200"/>
          <p14:tracePt t="20249" x="4514850" y="949325"/>
          <p14:tracePt t="20266" x="4492625" y="933450"/>
          <p14:tracePt t="20283" x="4454525" y="895350"/>
          <p14:tracePt t="20299" x="4422775" y="882650"/>
          <p14:tracePt t="20315" x="4400550" y="873125"/>
          <p14:tracePt t="20332" x="4359275" y="847725"/>
          <p14:tracePt t="20349" x="4327525" y="835025"/>
          <p14:tracePt t="20365" x="4298950" y="828675"/>
          <p14:tracePt t="20383" x="4264025" y="828675"/>
          <p14:tracePt t="20399" x="4235450" y="828675"/>
          <p14:tracePt t="20416" x="4225925" y="828675"/>
          <p14:tracePt t="20433" x="4184650" y="831850"/>
          <p14:tracePt t="20449" x="4162425" y="844550"/>
          <p14:tracePt t="20465" x="4130675" y="854075"/>
          <p14:tracePt t="20483" x="4108450" y="873125"/>
          <p14:tracePt t="20499" x="4098925" y="876300"/>
          <p14:tracePt t="20516" x="4083050" y="882650"/>
          <p14:tracePt t="20533" x="4070350" y="892175"/>
          <p14:tracePt t="20549" x="4060825" y="898525"/>
          <p14:tracePt t="20565" x="4051300" y="901700"/>
          <p14:tracePt t="20582" x="4016375" y="923925"/>
          <p14:tracePt t="20599" x="3994150" y="936625"/>
          <p14:tracePt t="20615" x="3978275" y="946150"/>
          <p14:tracePt t="20632" x="3962400" y="962025"/>
          <p14:tracePt t="20649" x="3952875" y="974725"/>
          <p14:tracePt t="20666" x="3943350" y="990600"/>
          <p14:tracePt t="20683" x="3921125" y="1019175"/>
          <p14:tracePt t="20699" x="3908425" y="1041400"/>
          <p14:tracePt t="20715" x="3898900" y="1057275"/>
          <p14:tracePt t="20733" x="3879850" y="1101725"/>
          <p14:tracePt t="20749" x="3870325" y="1123950"/>
          <p14:tracePt t="20766" x="3863975" y="1162050"/>
          <p14:tracePt t="20783" x="3863975" y="1216025"/>
          <p14:tracePt t="20799" x="3863975" y="1238250"/>
          <p14:tracePt t="20816" x="3863975" y="1260475"/>
          <p14:tracePt t="20832" x="3863975" y="1279525"/>
          <p14:tracePt t="20849" x="3863975" y="1289050"/>
          <p14:tracePt t="20865" x="3857625" y="1301750"/>
          <p14:tracePt t="20882" x="3854450" y="1320800"/>
          <p14:tracePt t="20899" x="3848100" y="1330325"/>
          <p14:tracePt t="20915" x="3848100" y="1339850"/>
          <p14:tracePt t="20932" x="3848100" y="1355725"/>
          <p14:tracePt t="20949" x="3848100" y="1368425"/>
          <p14:tracePt t="20965" x="3848100" y="1381125"/>
          <p14:tracePt t="20983" x="3848100" y="1393825"/>
          <p14:tracePt t="20999" x="3848100" y="1403350"/>
          <p14:tracePt t="21016" x="3848100" y="1419225"/>
          <p14:tracePt t="21032" x="3848100" y="1435100"/>
          <p14:tracePt t="21049" x="3848100" y="1454150"/>
          <p14:tracePt t="21065" x="3848100" y="1476375"/>
          <p14:tracePt t="21081" x="3848100" y="1498600"/>
          <p14:tracePt t="21099" x="3848100" y="1511300"/>
          <p14:tracePt t="21115" x="3848100" y="1520825"/>
          <p14:tracePt t="21132" x="3848100" y="1536700"/>
          <p14:tracePt t="21148" x="3848100" y="1546225"/>
          <p14:tracePt t="21165" x="3848100" y="1562100"/>
          <p14:tracePt t="21181" x="3848100" y="1577975"/>
          <p14:tracePt t="21198" x="3848100" y="1587500"/>
          <p14:tracePt t="21215" x="3848100" y="1597025"/>
          <p14:tracePt t="21231" x="3848100" y="1616075"/>
          <p14:tracePt t="21249" x="3848100" y="1625600"/>
          <p14:tracePt t="21265" x="3848100" y="1635125"/>
          <p14:tracePt t="21282" x="3848100" y="1651000"/>
          <p14:tracePt t="21298" x="3848100" y="1666875"/>
          <p14:tracePt t="21315" x="3854450" y="1676400"/>
          <p14:tracePt t="21331" x="3870325" y="1689100"/>
          <p14:tracePt t="21348" x="3879850" y="1698625"/>
          <p14:tracePt t="21365" x="3889375" y="1714500"/>
          <p14:tracePt t="21382" x="3905250" y="1730375"/>
          <p14:tracePt t="21398" x="3914775" y="1730375"/>
          <p14:tracePt t="21415" x="3927475" y="1730375"/>
          <p14:tracePt t="21432" x="3943350" y="1730375"/>
          <p14:tracePt t="21449" x="3952875" y="1730375"/>
          <p14:tracePt t="21465" x="3962400" y="1730375"/>
          <p14:tracePt t="21468" x="3978275" y="1730375"/>
          <p14:tracePt t="21482" x="3987800" y="1730375"/>
          <p14:tracePt t="21499" x="4000500" y="1730375"/>
          <p14:tracePt t="21515" x="4010025" y="1730375"/>
          <p14:tracePt t="21532" x="4029075" y="1730375"/>
          <p14:tracePt t="21549" x="4032250" y="1730375"/>
          <p14:tracePt t="21597" x="4038600" y="1730375"/>
          <p14:tracePt t="21604" x="4044950" y="1730375"/>
          <p14:tracePt t="21615" x="4048125" y="1730375"/>
          <p14:tracePt t="21632" x="4064000" y="1730375"/>
          <p14:tracePt t="21649" x="4076700" y="1730375"/>
          <p14:tracePt t="21667" x="4089400" y="1727200"/>
          <p14:tracePt t="21682" x="4098925" y="1717675"/>
          <p14:tracePt t="21699" x="4102100" y="1701800"/>
          <p14:tracePt t="21715" x="4111625" y="1701800"/>
          <p14:tracePt t="21732" x="4133850" y="1698625"/>
          <p14:tracePt t="21749" x="4143375" y="1698625"/>
          <p14:tracePt t="21765" x="4152900" y="1698625"/>
          <p14:tracePt t="21782" x="4171950" y="1698625"/>
          <p14:tracePt t="21799" x="4178300" y="1698625"/>
          <p14:tracePt t="21832" x="4181475" y="1689100"/>
          <p14:tracePt t="21849" x="4181475" y="1679575"/>
          <p14:tracePt t="21865" x="4181475" y="1670050"/>
          <p14:tracePt t="21882" x="4191000" y="1663700"/>
          <p14:tracePt t="21899" x="4200525" y="1654175"/>
          <p14:tracePt t="21916" x="4206875" y="1644650"/>
          <p14:tracePt t="21932" x="4225925" y="1628775"/>
          <p14:tracePt t="21949" x="4235450" y="1619250"/>
          <p14:tracePt t="21966" x="4248150" y="1590675"/>
          <p14:tracePt t="21967" x="4254500" y="1571625"/>
          <p14:tracePt t="21982" x="4267200" y="1527175"/>
          <p14:tracePt t="21999" x="4267200" y="1498600"/>
          <p14:tracePt t="22016" x="4267200" y="1466850"/>
          <p14:tracePt t="22032" x="4267200" y="1447800"/>
          <p14:tracePt t="22049" x="4267200" y="1438275"/>
          <p14:tracePt t="22066" x="4267200" y="1422400"/>
          <p14:tracePt t="22082" x="4267200" y="1412875"/>
          <p14:tracePt t="22098" x="4276725" y="1403350"/>
          <p14:tracePt t="22116" x="4295775" y="1358900"/>
          <p14:tracePt t="22132" x="4302125" y="1314450"/>
          <p14:tracePt t="22149" x="4302125" y="1285875"/>
          <p14:tracePt t="22166" x="4308475" y="1244600"/>
          <p14:tracePt t="22182" x="4308475" y="1235075"/>
          <p14:tracePt t="22199" x="4314825" y="1219200"/>
          <p14:tracePt t="22216" x="4314825" y="1181100"/>
          <p14:tracePt t="22232" x="4314825" y="1158875"/>
          <p14:tracePt t="22249" x="4314825" y="1130300"/>
          <p14:tracePt t="22266" x="4318000" y="1117600"/>
          <p14:tracePt t="22282" x="4318000" y="1108075"/>
          <p14:tracePt t="22299" x="4318000" y="1092200"/>
          <p14:tracePt t="22317" x="4318000" y="1085850"/>
          <p14:tracePt t="22333" x="4318000" y="1082675"/>
          <p14:tracePt t="22349" x="4318000" y="1073150"/>
          <p14:tracePt t="22366" x="4318000" y="1057275"/>
          <p14:tracePt t="22382" x="4318000" y="1041400"/>
          <p14:tracePt t="22399" x="4318000" y="1031875"/>
          <p14:tracePt t="22415" x="4318000" y="1022350"/>
          <p14:tracePt t="22460" x="4318000" y="1019175"/>
          <p14:tracePt t="22469" x="4318000" y="1012825"/>
          <p14:tracePt t="22482" x="4314825" y="996950"/>
          <p14:tracePt t="22499" x="4305300" y="987425"/>
          <p14:tracePt t="22515" x="4295775" y="981075"/>
          <p14:tracePt t="22549" x="4292600" y="981075"/>
          <p14:tracePt t="22566" x="4270375" y="981075"/>
          <p14:tracePt t="22582" x="4260850" y="981075"/>
          <p14:tracePt t="22599" x="4251325" y="981075"/>
          <p14:tracePt t="22616" x="4225925" y="984250"/>
          <p14:tracePt t="22632" x="4210050" y="984250"/>
          <p14:tracePt t="22649" x="4200525" y="990600"/>
          <p14:tracePt t="22666" x="4184650" y="993775"/>
          <p14:tracePt t="22682" x="4171950" y="993775"/>
          <p14:tracePt t="22699" x="4162425" y="993775"/>
          <p14:tracePt t="22716" x="4146550" y="1006475"/>
          <p14:tracePt t="22732" x="4137025" y="1006475"/>
          <p14:tracePt t="22749" x="4121150" y="1006475"/>
          <p14:tracePt t="22766" x="4105275" y="1009650"/>
          <p14:tracePt t="22782" x="4095750" y="1009650"/>
          <p14:tracePt t="22799" x="4092575" y="1016000"/>
          <p14:tracePt t="22815" x="4086225" y="1016000"/>
          <p14:tracePt t="22849" x="4076700" y="1019175"/>
          <p14:tracePt t="22866" x="4067175" y="1025525"/>
          <p14:tracePt t="22882" x="4057650" y="1031875"/>
          <p14:tracePt t="22959" x="4057650" y="1035050"/>
          <p14:tracePt t="23016" x="4051300" y="1041400"/>
          <p14:tracePt t="23023" x="4048125" y="1041400"/>
          <p14:tracePt t="23032" x="4048125" y="1044575"/>
          <p14:tracePt t="23049" x="4048125" y="1060450"/>
          <p14:tracePt t="23065" x="4048125" y="1069975"/>
          <p14:tracePt t="23082" x="4048125" y="1079500"/>
          <p14:tracePt t="23098" x="4048125" y="1089025"/>
          <p14:tracePt t="23115" x="4035425" y="1111250"/>
          <p14:tracePt t="23132" x="4019550" y="1120775"/>
          <p14:tracePt t="23149" x="4010025" y="1130300"/>
          <p14:tracePt t="23165" x="3997325" y="1143000"/>
          <p14:tracePt t="23182" x="3965575" y="1174750"/>
          <p14:tracePt t="23199" x="3952875" y="1196975"/>
          <p14:tracePt t="23215" x="3937000" y="1241425"/>
          <p14:tracePt t="23232" x="3924300" y="1263650"/>
          <p14:tracePt t="23249" x="3908425" y="1279525"/>
          <p14:tracePt t="23265" x="3892550" y="1295400"/>
          <p14:tracePt t="23282" x="3883025" y="1304925"/>
          <p14:tracePt t="23299" x="3873500" y="1314450"/>
          <p14:tracePt t="23316" x="3873500" y="1336675"/>
          <p14:tracePt t="23332" x="3873500" y="1349375"/>
          <p14:tracePt t="23348" x="3873500" y="1371600"/>
          <p14:tracePt t="23365" x="3873500" y="1400175"/>
          <p14:tracePt t="23382" x="3873500" y="1409700"/>
          <p14:tracePt t="23399" x="3873500" y="1419225"/>
          <p14:tracePt t="23415" x="3873500" y="1431925"/>
          <p14:tracePt t="23432" x="3873500" y="1454150"/>
          <p14:tracePt t="23448" x="3873500" y="1482725"/>
          <p14:tracePt t="23465" x="3873500" y="1517650"/>
          <p14:tracePt t="23482" x="3873500" y="1533525"/>
          <p14:tracePt t="23499" x="3873500" y="1543050"/>
          <p14:tracePt t="23515" x="3879850" y="1555750"/>
          <p14:tracePt t="23532" x="3883025" y="1565275"/>
          <p14:tracePt t="23549" x="3895725" y="1581150"/>
          <p14:tracePt t="23565" x="3908425" y="1597025"/>
          <p14:tracePt t="23582" x="3924300" y="1612900"/>
          <p14:tracePt t="23599" x="3937000" y="1644650"/>
          <p14:tracePt t="23615" x="3952875" y="1657350"/>
          <p14:tracePt t="23632" x="3962400" y="1670050"/>
          <p14:tracePt t="23649" x="3962400" y="1679575"/>
          <p14:tracePt t="25221" x="3971925" y="1676400"/>
          <p14:tracePt t="25228" x="3984625" y="1670050"/>
          <p14:tracePt t="25235" x="3997325" y="1657350"/>
          <p14:tracePt t="25249" x="4035425" y="1631950"/>
          <p14:tracePt t="25265" x="4076700" y="1600200"/>
          <p14:tracePt t="25282" x="4121150" y="1571625"/>
          <p14:tracePt t="25315" x="4225925" y="1514475"/>
          <p14:tracePt t="25349" x="4292600" y="1476375"/>
          <p14:tracePt t="25366" x="4308475" y="1473200"/>
          <p14:tracePt t="25382" x="4321175" y="1473200"/>
          <p14:tracePt t="25398" x="4330700" y="1473200"/>
          <p14:tracePt t="25456" x="4340225" y="1473200"/>
          <p14:tracePt t="25484" x="4343400" y="1473200"/>
          <p14:tracePt t="25505" x="4349750" y="1473200"/>
          <p14:tracePt t="25520" x="4352925" y="1473200"/>
          <p14:tracePt t="25527" x="4359275" y="1466850"/>
          <p14:tracePt t="25534" x="4365625" y="1463675"/>
          <p14:tracePt t="25548" x="4368800" y="1450975"/>
          <p14:tracePt t="25565" x="4368800" y="1438275"/>
          <p14:tracePt t="25582" x="4375150" y="1438275"/>
          <p14:tracePt t="25599" x="4394200" y="1438275"/>
          <p14:tracePt t="25615" x="4400550" y="1438275"/>
          <p14:tracePt t="25663" x="4400550" y="1431925"/>
          <p14:tracePt t="25670" x="4400550" y="1428750"/>
          <p14:tracePt t="25682" x="4400550" y="1422400"/>
          <p14:tracePt t="25699" x="4391025" y="1412875"/>
          <p14:tracePt t="25715" x="4378325" y="1406525"/>
          <p14:tracePt t="25732" x="4365625" y="1406525"/>
          <p14:tracePt t="25748" x="4352925" y="1406525"/>
          <p14:tracePt t="25766" x="4343400" y="1406525"/>
          <p14:tracePt t="25782" x="4327525" y="1406525"/>
          <p14:tracePt t="25798" x="4311650" y="1406525"/>
          <p14:tracePt t="25815" x="4302125" y="1406525"/>
          <p14:tracePt t="25849" x="4283075" y="1406525"/>
          <p14:tracePt t="25865" x="4276725" y="1406525"/>
          <p14:tracePt t="25883" x="4273550" y="1406525"/>
          <p14:tracePt t="25899" x="4257675" y="1412875"/>
          <p14:tracePt t="25915" x="4248150" y="1412875"/>
          <p14:tracePt t="25932" x="4244975" y="1412875"/>
          <p14:tracePt t="25948" x="4232275" y="1412875"/>
          <p14:tracePt t="26020" x="4229100" y="1412875"/>
          <p14:tracePt t="26106" x="4241800" y="1412875"/>
          <p14:tracePt t="26113" x="4244975" y="1412875"/>
          <p14:tracePt t="26120" x="4251325" y="1412875"/>
          <p14:tracePt t="26133" x="4260850" y="1412875"/>
          <p14:tracePt t="26149" x="4276725" y="1412875"/>
          <p14:tracePt t="26165" x="4305300" y="1412875"/>
          <p14:tracePt t="26182" x="4340225" y="1431925"/>
          <p14:tracePt t="26198" x="4368800" y="1438275"/>
          <p14:tracePt t="26215" x="4387850" y="1450975"/>
          <p14:tracePt t="26233" x="4406900" y="1450975"/>
          <p14:tracePt t="26249" x="4416425" y="1450975"/>
          <p14:tracePt t="26265" x="4425950" y="1450975"/>
          <p14:tracePt t="26283" x="4435475" y="1450975"/>
          <p14:tracePt t="26299" x="4445000" y="1450975"/>
          <p14:tracePt t="26316" x="4457700" y="1450975"/>
          <p14:tracePt t="26332" x="4470400" y="1454150"/>
          <p14:tracePt t="26365" x="4476750" y="1454150"/>
          <p14:tracePt t="26426" x="4473575" y="1454150"/>
          <p14:tracePt t="26433" x="4470400" y="1454150"/>
          <p14:tracePt t="26449" x="4460875" y="1454150"/>
          <p14:tracePt t="26465" x="4445000" y="1454150"/>
          <p14:tracePt t="26482" x="4429125" y="1454150"/>
          <p14:tracePt t="26498" x="4413250" y="1454150"/>
          <p14:tracePt t="26515" x="4384675" y="1454150"/>
          <p14:tracePt t="26533" x="4352925" y="1454150"/>
          <p14:tracePt t="26549" x="4324350" y="1454150"/>
          <p14:tracePt t="26565" x="4311650" y="1454150"/>
          <p14:tracePt t="26583" x="4298950" y="1454150"/>
          <p14:tracePt t="26599" x="4283075" y="1454150"/>
          <p14:tracePt t="26615" x="4273550" y="1454150"/>
          <p14:tracePt t="26632" x="4264025" y="1454150"/>
          <p14:tracePt t="26705" x="4264025" y="1441450"/>
          <p14:tracePt t="26719" x="4264025" y="1438275"/>
          <p14:tracePt t="26732" x="4264025" y="1431925"/>
          <p14:tracePt t="26739" x="4264025" y="1428750"/>
          <p14:tracePt t="26748" x="4264025" y="1422400"/>
          <p14:tracePt t="26765" x="4264025" y="1412875"/>
          <p14:tracePt t="26782" x="4276725" y="1393825"/>
          <p14:tracePt t="26798" x="4286250" y="1384300"/>
          <p14:tracePt t="26815" x="4302125" y="1374775"/>
          <p14:tracePt t="26832" x="4314825" y="1362075"/>
          <p14:tracePt t="26848" x="4324350" y="1358900"/>
          <p14:tracePt t="26865" x="4333875" y="1352550"/>
          <p14:tracePt t="26882" x="4356100" y="1343025"/>
          <p14:tracePt t="26898" x="4365625" y="1343025"/>
          <p14:tracePt t="26915" x="4375150" y="1336675"/>
          <p14:tracePt t="26933" x="4381500" y="1336675"/>
          <p14:tracePt t="27133" x="4371975" y="1336675"/>
          <p14:tracePt t="27140" x="4362450" y="1336675"/>
          <p14:tracePt t="27148" x="4349750" y="1336675"/>
          <p14:tracePt t="27165" x="4333875" y="1336675"/>
          <p14:tracePt t="27182" x="4321175" y="1336675"/>
          <p14:tracePt t="27198" x="4311650" y="1336675"/>
          <p14:tracePt t="27215" x="4295775" y="1336675"/>
          <p14:tracePt t="27232" x="4279900" y="1336675"/>
          <p14:tracePt t="27248" x="4276725" y="1336675"/>
          <p14:tracePt t="27296" x="4276725" y="1333500"/>
          <p14:tracePt t="27311" x="4276725" y="1327150"/>
          <p14:tracePt t="27339" x="4276725" y="1323975"/>
          <p14:tracePt t="27425" x="4283075" y="1323975"/>
          <p14:tracePt t="27432" x="4286250" y="1323975"/>
          <p14:tracePt t="27438" x="4298950" y="1323975"/>
          <p14:tracePt t="27448" x="4314825" y="1323975"/>
          <p14:tracePt t="27465" x="4337050" y="1323975"/>
          <p14:tracePt t="27481" x="4378325" y="1323975"/>
          <p14:tracePt t="27498" x="4394200" y="1323975"/>
          <p14:tracePt t="27515" x="4410075" y="1323975"/>
          <p14:tracePt t="27518" x="4419600" y="1323975"/>
          <p14:tracePt t="27532" x="4429125" y="1323975"/>
          <p14:tracePt t="27549" x="4438650" y="1323975"/>
          <p14:tracePt t="27565" x="4445000" y="1323975"/>
          <p14:tracePt t="27598" x="4448175" y="1323975"/>
          <p14:tracePt t="27617" x="4448175" y="1317625"/>
          <p14:tracePt t="27631" x="4448175" y="1308100"/>
          <p14:tracePt t="27648" x="4448175" y="1292225"/>
          <p14:tracePt t="27665" x="4448175" y="1282700"/>
          <p14:tracePt t="27682" x="4438650" y="1270000"/>
          <p14:tracePt t="27698" x="4432300" y="1263650"/>
          <p14:tracePt t="27715" x="4429125" y="1263650"/>
          <p14:tracePt t="27731" x="4413250" y="1263650"/>
          <p14:tracePt t="27748" x="4403725" y="1263650"/>
          <p14:tracePt t="27765" x="4394200" y="1260475"/>
          <p14:tracePt t="27782" x="4378325" y="1244600"/>
          <p14:tracePt t="27798" x="4362450" y="1231900"/>
          <p14:tracePt t="27815" x="4352925" y="1228725"/>
          <p14:tracePt t="27832" x="4337050" y="1228725"/>
          <p14:tracePt t="27848" x="4327525" y="1228725"/>
          <p14:tracePt t="28168" x="4324350" y="1228725"/>
          <p14:tracePt t="28175" x="4311650" y="1228725"/>
          <p14:tracePt t="28182" x="4308475" y="1228725"/>
          <p14:tracePt t="28199" x="4302125" y="1228725"/>
          <p14:tracePt t="28239" x="4302125" y="1222375"/>
          <p14:tracePt t="28266" x="4302125" y="1219200"/>
          <p14:tracePt t="28273" x="4305300" y="1212850"/>
          <p14:tracePt t="28281" x="4308475" y="1212850"/>
          <p14:tracePt t="28298" x="4324350" y="1209675"/>
          <p14:tracePt t="28315" x="4340225" y="1209675"/>
          <p14:tracePt t="28332" x="4371975" y="1209675"/>
          <p14:tracePt t="28348" x="4387850" y="1209675"/>
          <p14:tracePt t="28365" x="4410075" y="1209675"/>
          <p14:tracePt t="28382" x="4451350" y="1209675"/>
          <p14:tracePt t="28399" x="4467225" y="1209675"/>
          <p14:tracePt t="28414" x="4483100" y="1209675"/>
          <p14:tracePt t="28431" x="4495800" y="1209675"/>
          <p14:tracePt t="28448" x="4502150" y="1209675"/>
          <p14:tracePt t="28531" x="4498975" y="1209675"/>
          <p14:tracePt t="28538" x="4495800" y="1209675"/>
          <p14:tracePt t="28548" x="4489450" y="1209675"/>
          <p14:tracePt t="28564" x="4473575" y="1209675"/>
          <p14:tracePt t="28581" x="4460875" y="1209675"/>
          <p14:tracePt t="28598" x="4451350" y="1209675"/>
          <p14:tracePt t="28616" x="4435475" y="1209675"/>
          <p14:tracePt t="28632" x="4419600" y="1209675"/>
          <p14:tracePt t="28648" x="4410075" y="1209675"/>
          <p14:tracePt t="28665" x="4384675" y="1209675"/>
          <p14:tracePt t="28682" x="4362450" y="1219200"/>
          <p14:tracePt t="28699" x="4352925" y="1231900"/>
          <p14:tracePt t="28715" x="4337050" y="1250950"/>
          <p14:tracePt t="28732" x="4321175" y="1260475"/>
          <p14:tracePt t="28748" x="4311650" y="1270000"/>
          <p14:tracePt t="28765" x="4308475" y="1279525"/>
          <p14:tracePt t="28782" x="4308475" y="1285875"/>
          <p14:tracePt t="28822" x="4308475" y="1289050"/>
          <p14:tracePt t="28831" x="4308475" y="1301750"/>
          <p14:tracePt t="28848" x="4308475" y="1311275"/>
          <p14:tracePt t="28865" x="4308475" y="1323975"/>
          <p14:tracePt t="28881" x="4308475" y="1330325"/>
          <p14:tracePt t="28898" x="4308475" y="1339850"/>
          <p14:tracePt t="28915" x="4308475" y="1355725"/>
          <p14:tracePt t="28932" x="4308475" y="1358900"/>
          <p14:tracePt t="28948" x="4308475" y="1368425"/>
          <p14:tracePt t="28965" x="4308475" y="1384300"/>
          <p14:tracePt t="28981" x="4314825" y="1400175"/>
          <p14:tracePt t="28998" x="4318000" y="1409700"/>
          <p14:tracePt t="29015" x="4330700" y="1419225"/>
          <p14:tracePt t="29087" x="4330700" y="1425575"/>
          <p14:tracePt t="29094" x="4330700" y="1428750"/>
          <p14:tracePt t="29101" x="4330700" y="1435100"/>
          <p14:tracePt t="29114" x="4330700" y="1438275"/>
          <p14:tracePt t="32513" x="4352925" y="1444625"/>
          <p14:tracePt t="32519" x="4378325" y="1450975"/>
          <p14:tracePt t="32532" x="4406900" y="1457325"/>
          <p14:tracePt t="32548" x="4470400" y="1470025"/>
          <p14:tracePt t="32565" x="4492625" y="1482725"/>
          <p14:tracePt t="32581" x="4514850" y="1489075"/>
          <p14:tracePt t="32598" x="4530725" y="1511300"/>
          <p14:tracePt t="32631" x="4568825" y="1520825"/>
          <p14:tracePt t="32634" x="4581525" y="1527175"/>
          <p14:tracePt t="32664" x="4664075" y="1558925"/>
          <p14:tracePt t="32681" x="4727575" y="1574800"/>
          <p14:tracePt t="32698" x="4800600" y="1587500"/>
          <p14:tracePt t="32714" x="4838700" y="1600200"/>
          <p14:tracePt t="32731" x="4860925" y="1609725"/>
          <p14:tracePt t="32748" x="4902200" y="1609725"/>
          <p14:tracePt t="32764" x="4918075" y="1609725"/>
          <p14:tracePt t="32782" x="4930775" y="1609725"/>
          <p14:tracePt t="32798" x="4953000" y="1609725"/>
          <p14:tracePt t="32814" x="4962525" y="1609725"/>
          <p14:tracePt t="32832" x="4972050" y="1609725"/>
          <p14:tracePt t="32913" x="4975225" y="1609725"/>
          <p14:tracePt t="35281" x="4956175" y="1616075"/>
          <p14:tracePt t="35287" x="4930775" y="1622425"/>
          <p14:tracePt t="35298" x="4905375" y="1622425"/>
          <p14:tracePt t="35314" x="4867275" y="1628775"/>
          <p14:tracePt t="35331" x="4781550" y="1635125"/>
          <p14:tracePt t="35348" x="4737100" y="1647825"/>
          <p14:tracePt t="35364" x="4673600" y="1663700"/>
          <p14:tracePt t="35398" x="4562475" y="1701800"/>
          <p14:tracePt t="35431" x="4483100" y="1727200"/>
          <p14:tracePt t="35447" x="4454525" y="1727200"/>
          <p14:tracePt t="35464" x="4432300" y="1727200"/>
          <p14:tracePt t="35481" x="4391025" y="1727200"/>
          <p14:tracePt t="35497" x="4368800" y="1727200"/>
          <p14:tracePt t="35514" x="4340225" y="1727200"/>
          <p14:tracePt t="35530" x="4314825" y="1727200"/>
          <p14:tracePt t="35547" x="4298950" y="1727200"/>
          <p14:tracePt t="35564" x="4289425" y="1727200"/>
          <p14:tracePt t="35581" x="4273550" y="1727200"/>
          <p14:tracePt t="35597" x="4273550" y="1724025"/>
          <p14:tracePt t="35614" x="4270375" y="1714500"/>
          <p14:tracePt t="35630" x="4270375" y="1704975"/>
          <p14:tracePt t="35647" x="4264025" y="1695450"/>
          <p14:tracePt t="35664" x="4264025" y="1692275"/>
          <p14:tracePt t="35681" x="4264025" y="1679575"/>
          <p14:tracePt t="35697" x="4264025" y="1676400"/>
          <p14:tracePt t="35715" x="4264025" y="1670050"/>
          <p14:tracePt t="35731" x="4264025" y="1666875"/>
          <p14:tracePt t="35747" x="4264025" y="1660525"/>
          <p14:tracePt t="35765" x="4264025" y="1647825"/>
          <p14:tracePt t="35781" x="4267200" y="1635125"/>
          <p14:tracePt t="35797" x="4267200" y="1625600"/>
          <p14:tracePt t="35815" x="4270375" y="1612900"/>
          <p14:tracePt t="35831" x="4276725" y="1603375"/>
          <p14:tracePt t="35847" x="4279900" y="1587500"/>
          <p14:tracePt t="35865" x="4289425" y="1571625"/>
          <p14:tracePt t="35881" x="4289425" y="1562100"/>
          <p14:tracePt t="35897" x="4289425" y="1539875"/>
          <p14:tracePt t="35914" x="4289425" y="1520825"/>
          <p14:tracePt t="35931" x="4289425" y="1511300"/>
          <p14:tracePt t="35947" x="4289425" y="1501775"/>
          <p14:tracePt t="35964" x="4289425" y="1485900"/>
          <p14:tracePt t="35980" x="4289425" y="1482725"/>
          <p14:tracePt t="36016" x="4289425" y="1476375"/>
          <p14:tracePt t="36031" x="4295775" y="1466850"/>
          <p14:tracePt t="36048" x="4318000" y="1457325"/>
          <p14:tracePt t="36064" x="4375150" y="1431925"/>
          <p14:tracePt t="36081" x="4413250" y="1431925"/>
          <p14:tracePt t="36097" x="4470400" y="1431925"/>
          <p14:tracePt t="36115" x="4587875" y="1431925"/>
          <p14:tracePt t="36131" x="4648200" y="1435100"/>
          <p14:tracePt t="36148" x="4714875" y="1454150"/>
          <p14:tracePt t="36165" x="4803775" y="1476375"/>
          <p14:tracePt t="36181" x="4879975" y="1492250"/>
          <p14:tracePt t="36198" x="4943475" y="1504950"/>
          <p14:tracePt t="36214" x="5035550" y="1533525"/>
          <p14:tracePt t="36230" x="5073650" y="1546225"/>
          <p14:tracePt t="36247" x="5102225" y="1558925"/>
          <p14:tracePt t="36264" x="5146675" y="1581150"/>
          <p14:tracePt t="36281" x="5178425" y="1593850"/>
          <p14:tracePt t="36297" x="5207000" y="1600200"/>
          <p14:tracePt t="36314" x="5276850" y="1606550"/>
          <p14:tracePt t="36331" x="5337175" y="1622425"/>
          <p14:tracePt t="36347" x="5419725" y="1622425"/>
          <p14:tracePt t="36364" x="5537200" y="1622425"/>
          <p14:tracePt t="36381" x="5622925" y="1628775"/>
          <p14:tracePt t="36398" x="5727700" y="1638300"/>
          <p14:tracePt t="36414" x="5889625" y="1638300"/>
          <p14:tracePt t="36431" x="6051550" y="1654175"/>
          <p14:tracePt t="36448" x="6245225" y="1663700"/>
          <p14:tracePt t="36464" x="6451600" y="1673225"/>
          <p14:tracePt t="36480" x="6569075" y="1673225"/>
          <p14:tracePt t="36497" x="6638925" y="1673225"/>
          <p14:tracePt t="36514" x="6708775" y="1673225"/>
          <p14:tracePt t="36530" x="6743700" y="1679575"/>
          <p14:tracePt t="36547" x="6788150" y="1679575"/>
          <p14:tracePt t="36564" x="6851650" y="1685925"/>
          <p14:tracePt t="36581" x="6889750" y="1698625"/>
          <p14:tracePt t="36598" x="6911975" y="1698625"/>
          <p14:tracePt t="36614" x="6953250" y="1698625"/>
          <p14:tracePt t="36630" x="6962775" y="1704975"/>
          <p14:tracePt t="36647" x="6972300" y="1704975"/>
          <p14:tracePt t="36664" x="6981825" y="1708150"/>
          <p14:tracePt t="36681" x="6991350" y="1714500"/>
          <p14:tracePt t="36697" x="6997700" y="1717675"/>
          <p14:tracePt t="36714" x="6997700" y="1724025"/>
          <p14:tracePt t="36731" x="7000875" y="1724025"/>
          <p14:tracePt t="36748" x="7007225" y="1727200"/>
          <p14:tracePt t="37179" x="6937375" y="1724025"/>
          <p14:tracePt t="37187" x="6858000" y="1714500"/>
          <p14:tracePt t="37197" x="6775450" y="1704975"/>
          <p14:tracePt t="37214" x="6511925" y="1670050"/>
          <p14:tracePt t="37231" x="6369050" y="1635125"/>
          <p14:tracePt t="37247" x="6229350" y="1616075"/>
          <p14:tracePt t="37264" x="6029325" y="1590675"/>
          <p14:tracePt t="37297" x="5791200" y="1549400"/>
          <p14:tracePt t="37331" x="5581650" y="1549400"/>
          <p14:tracePt t="37347" x="5546725" y="1549400"/>
          <p14:tracePt t="37364" x="5505450" y="1549400"/>
          <p14:tracePt t="37381" x="5476875" y="1549400"/>
          <p14:tracePt t="37397" x="5467350" y="1549400"/>
          <p14:tracePt t="37415" x="5438775" y="1549400"/>
          <p14:tracePt t="37432" x="5413375" y="1549400"/>
          <p14:tracePt t="37448" x="5391150" y="1549400"/>
          <p14:tracePt t="37465" x="5349875" y="1536700"/>
          <p14:tracePt t="37481" x="5324475" y="1524000"/>
          <p14:tracePt t="37497" x="5273675" y="1511300"/>
          <p14:tracePt t="37513" x="5178425" y="1476375"/>
          <p14:tracePt t="37530" x="5102225" y="1454150"/>
          <p14:tracePt t="37547" x="5016500" y="1428750"/>
          <p14:tracePt t="37564" x="4883150" y="1397000"/>
          <p14:tracePt t="37580" x="4806950" y="1381125"/>
          <p14:tracePt t="37597" x="4743450" y="1374775"/>
          <p14:tracePt t="37614" x="4673600" y="1374775"/>
          <p14:tracePt t="37631" x="4619625" y="1374775"/>
          <p14:tracePt t="37647" x="4578350" y="1374775"/>
          <p14:tracePt t="37664" x="4537075" y="1374775"/>
          <p14:tracePt t="37680" x="4514850" y="1374775"/>
          <p14:tracePt t="37697" x="4505325" y="1374775"/>
          <p14:tracePt t="37714" x="4486275" y="1374775"/>
          <p14:tracePt t="37731" x="4473575" y="1374775"/>
          <p14:tracePt t="37748" x="4441825" y="1374775"/>
          <p14:tracePt t="37764" x="4413250" y="1374775"/>
          <p14:tracePt t="37780" x="4391025" y="1374775"/>
          <p14:tracePt t="37797" x="4368800" y="1374775"/>
          <p14:tracePt t="37813" x="4352925" y="1374775"/>
          <p14:tracePt t="37830" x="4343400" y="1374775"/>
          <p14:tracePt t="37848" x="4333875" y="1371600"/>
          <p14:tracePt t="37956" x="4337050" y="1371600"/>
          <p14:tracePt t="37963" x="4340225" y="1371600"/>
          <p14:tracePt t="37971" x="4346575" y="1371600"/>
          <p14:tracePt t="37980" x="4356100" y="1371600"/>
          <p14:tracePt t="37998" x="4410075" y="1371600"/>
          <p14:tracePt t="38014" x="4470400" y="1371600"/>
          <p14:tracePt t="38031" x="4514850" y="1371600"/>
          <p14:tracePt t="38048" x="4578350" y="1381125"/>
          <p14:tracePt t="38063" x="4610100" y="1390650"/>
          <p14:tracePt t="38080" x="4638675" y="1397000"/>
          <p14:tracePt t="38098" x="4670425" y="1397000"/>
          <p14:tracePt t="38114" x="4702175" y="1397000"/>
          <p14:tracePt t="38131" x="4718050" y="1397000"/>
          <p14:tracePt t="38148" x="4749800" y="1397000"/>
          <p14:tracePt t="38164" x="4759325" y="1397000"/>
          <p14:tracePt t="38181" x="4768850" y="1397000"/>
          <p14:tracePt t="38198" x="4781550" y="1397000"/>
          <p14:tracePt t="41653" x="4813300" y="1409700"/>
          <p14:tracePt t="41659" x="4873625" y="1428750"/>
          <p14:tracePt t="41666" x="4914900" y="1444625"/>
          <p14:tracePt t="41680" x="5003800" y="1482725"/>
          <p14:tracePt t="41697" x="5099050" y="1498600"/>
          <p14:tracePt t="41714" x="5153025" y="1514475"/>
          <p14:tracePt t="41747" x="5241925" y="1517650"/>
          <p14:tracePt t="41781" x="5254625" y="1517650"/>
          <p14:tracePt t="41809" x="5248275" y="1517650"/>
          <p14:tracePt t="41816" x="5245100" y="1517650"/>
          <p14:tracePt t="41830" x="5235575" y="1517650"/>
          <p14:tracePt t="41846" x="5213350" y="1517650"/>
          <p14:tracePt t="41863" x="5191125" y="1517650"/>
          <p14:tracePt t="41880" x="5146675" y="1498600"/>
          <p14:tracePt t="41897" x="5124450" y="1473200"/>
          <p14:tracePt t="41914" x="5092700" y="1447800"/>
          <p14:tracePt t="41930" x="5057775" y="1431925"/>
          <p14:tracePt t="41947" x="5026025" y="1419225"/>
          <p14:tracePt t="41964" x="5003800" y="1406525"/>
          <p14:tracePt t="41980" x="4981575" y="1406525"/>
          <p14:tracePt t="41996" x="4972050" y="1406525"/>
          <p14:tracePt t="42013" x="4962525" y="1406525"/>
          <p14:tracePt t="42030" x="4959350" y="1412875"/>
          <p14:tracePt t="42046" x="4959350" y="1422400"/>
          <p14:tracePt t="42063" x="4965700" y="1431925"/>
          <p14:tracePt t="42080" x="5022850" y="1463675"/>
          <p14:tracePt t="42096" x="5080000" y="1498600"/>
          <p14:tracePt t="42113" x="5168900" y="1533525"/>
          <p14:tracePt t="42130" x="5283200" y="1577975"/>
          <p14:tracePt t="42147" x="5340350" y="1593850"/>
          <p14:tracePt t="42163" x="5372100" y="1606550"/>
          <p14:tracePt t="42180" x="5381625" y="1609725"/>
          <p14:tracePt t="42214" x="5375275" y="1609725"/>
          <p14:tracePt t="42230" x="5340350" y="1597025"/>
          <p14:tracePt t="42246" x="5302250" y="1584325"/>
          <p14:tracePt t="42263" x="5264150" y="1571625"/>
          <p14:tracePt t="42280" x="5200650" y="1546225"/>
          <p14:tracePt t="42297" x="5156200" y="1533525"/>
          <p14:tracePt t="42314" x="5130800" y="1520825"/>
          <p14:tracePt t="42330" x="5092700" y="1520825"/>
          <p14:tracePt t="42347" x="5076825" y="1520825"/>
          <p14:tracePt t="42364" x="5060950" y="1520825"/>
          <p14:tracePt t="42380" x="5045075" y="1520825"/>
          <p14:tracePt t="42396" x="5041900" y="1520825"/>
          <p14:tracePt t="42437" x="5041900" y="1514475"/>
          <p14:tracePt t="42447" x="5041900" y="1511300"/>
          <p14:tracePt t="42465" x="5057775" y="1482725"/>
          <p14:tracePt t="42481" x="5076825" y="1454150"/>
          <p14:tracePt t="42497" x="5089525" y="1422400"/>
          <p14:tracePt t="42513" x="5089525" y="1377950"/>
          <p14:tracePt t="42530" x="5089525" y="1336675"/>
          <p14:tracePt t="42546" x="5080000" y="1301750"/>
          <p14:tracePt t="42563" x="5060950" y="1260475"/>
          <p14:tracePt t="42580" x="5041900" y="1196975"/>
          <p14:tracePt t="42597" x="5029200" y="1158875"/>
          <p14:tracePt t="42614" x="5016500" y="1095375"/>
          <p14:tracePt t="42630" x="5016500" y="1066800"/>
          <p14:tracePt t="42647" x="5016500" y="1057275"/>
          <p14:tracePt t="42663" x="5016500" y="1047750"/>
          <p14:tracePt t="42708" x="5010150" y="1047750"/>
          <p14:tracePt t="42715" x="5000625" y="1047750"/>
          <p14:tracePt t="42730" x="4991100" y="1047750"/>
          <p14:tracePt t="42747" x="4981575" y="1054100"/>
          <p14:tracePt t="42764" x="4965700" y="1069975"/>
          <p14:tracePt t="42780" x="4956175" y="1098550"/>
          <p14:tracePt t="42796" x="4943475" y="1120775"/>
          <p14:tracePt t="42815" x="4911725" y="1177925"/>
          <p14:tracePt t="42830" x="4892675" y="1222375"/>
          <p14:tracePt t="42847" x="4879975" y="1270000"/>
          <p14:tracePt t="42865" x="4857750" y="1352550"/>
          <p14:tracePt t="42880" x="4857750" y="1409700"/>
          <p14:tracePt t="42897" x="4857750" y="1454150"/>
          <p14:tracePt t="42914" x="4860925" y="1517650"/>
          <p14:tracePt t="42930" x="4873625" y="1555750"/>
          <p14:tracePt t="42946" x="4886325" y="1587500"/>
          <p14:tracePt t="42964" x="4911725" y="1622425"/>
          <p14:tracePt t="42980" x="4921250" y="1644650"/>
          <p14:tracePt t="42997" x="4930775" y="1654175"/>
          <p14:tracePt t="43014" x="4946650" y="1663700"/>
          <p14:tracePt t="43031" x="4965700" y="1663700"/>
          <p14:tracePt t="43047" x="4981575" y="1663700"/>
          <p14:tracePt t="43064" x="5003800" y="1647825"/>
          <p14:tracePt t="43080" x="5019675" y="1612900"/>
          <p14:tracePt t="43097" x="5041900" y="1536700"/>
          <p14:tracePt t="43115" x="5051425" y="1416050"/>
          <p14:tracePt t="43130" x="5051425" y="1336675"/>
          <p14:tracePt t="43147" x="5051425" y="1276350"/>
          <p14:tracePt t="43164" x="5051425" y="1177925"/>
          <p14:tracePt t="43180" x="5038725" y="1117600"/>
          <p14:tracePt t="43196" x="5026025" y="1073150"/>
          <p14:tracePt t="43214" x="5003800" y="1028700"/>
          <p14:tracePt t="43230" x="4968875" y="996950"/>
          <p14:tracePt t="43247" x="4946650" y="987425"/>
          <p14:tracePt t="43264" x="4918075" y="968375"/>
          <p14:tracePt t="43280" x="4908550" y="958850"/>
          <p14:tracePt t="43297" x="4899025" y="958850"/>
          <p14:tracePt t="43301" x="4889500" y="958850"/>
          <p14:tracePt t="43313" x="4883150" y="952500"/>
          <p14:tracePt t="43350" x="4883150" y="949325"/>
          <p14:tracePt t="43394" x="4879975" y="949325"/>
          <p14:tracePt t="43400" x="4873625" y="949325"/>
          <p14:tracePt t="43414" x="4864100" y="955675"/>
          <p14:tracePt t="43431" x="4851400" y="1000125"/>
          <p14:tracePt t="43447" x="4829175" y="1063625"/>
          <p14:tracePt t="43464" x="4810125" y="1165225"/>
          <p14:tracePt t="43480" x="4794250" y="1228725"/>
          <p14:tracePt t="43496" x="4781550" y="1292225"/>
          <p14:tracePt t="43514" x="4781550" y="1355725"/>
          <p14:tracePt t="43530" x="4781550" y="1400175"/>
          <p14:tracePt t="43547" x="4791075" y="1435100"/>
          <p14:tracePt t="43564" x="4816475" y="1495425"/>
          <p14:tracePt t="43580" x="4841875" y="1517650"/>
          <p14:tracePt t="43597" x="4864100" y="1543050"/>
          <p14:tracePt t="43613" x="4908550" y="1587500"/>
          <p14:tracePt t="43630" x="4933950" y="1600200"/>
          <p14:tracePt t="43647" x="4943475" y="1616075"/>
          <p14:tracePt t="43663" x="4968875" y="1619250"/>
          <p14:tracePt t="43680" x="4978400" y="1606550"/>
          <p14:tracePt t="43696" x="5000625" y="1590675"/>
          <p14:tracePt t="43713" x="5032375" y="1479550"/>
          <p14:tracePt t="43730" x="5038725" y="1371600"/>
          <p14:tracePt t="43746" x="5035550" y="1301750"/>
          <p14:tracePt t="43763" x="5013325" y="1209675"/>
          <p14:tracePt t="43780" x="5000625" y="1146175"/>
          <p14:tracePt t="43797" x="4972050" y="1092200"/>
          <p14:tracePt t="43813" x="4940300" y="1031875"/>
          <p14:tracePt t="43830" x="4930775" y="1016000"/>
          <p14:tracePt t="43847" x="4921250" y="1006475"/>
          <p14:tracePt t="43863" x="4905375" y="990600"/>
          <p14:tracePt t="43880" x="4895850" y="990600"/>
          <p14:tracePt t="43896" x="4879975" y="990600"/>
          <p14:tracePt t="43913" x="4864100" y="1000125"/>
          <p14:tracePt t="43930" x="4854575" y="1009650"/>
          <p14:tracePt t="43947" x="4845050" y="1019175"/>
          <p14:tracePt t="43964" x="4826000" y="1031875"/>
          <p14:tracePt t="43980" x="4813300" y="1060450"/>
          <p14:tracePt t="43997" x="4800600" y="1085850"/>
          <p14:tracePt t="44013" x="4800600" y="1123950"/>
          <p14:tracePt t="44030" x="4800600" y="1146175"/>
          <p14:tracePt t="44046" x="4800600" y="1184275"/>
          <p14:tracePt t="44063" x="4816475" y="1247775"/>
          <p14:tracePt t="44080" x="4829175" y="1292225"/>
          <p14:tracePt t="44097" x="4848225" y="1330325"/>
          <p14:tracePt t="44114" x="4867275" y="1374775"/>
          <p14:tracePt t="44130" x="4876800" y="1390650"/>
          <p14:tracePt t="44147" x="4883150" y="1406525"/>
          <p14:tracePt t="44163" x="4892675" y="1419225"/>
          <p14:tracePt t="44180" x="4908550" y="1425575"/>
          <p14:tracePt t="44197" x="4914900" y="1425575"/>
          <p14:tracePt t="46455" x="4914900" y="1435100"/>
          <p14:tracePt t="46461" x="4914900" y="1447800"/>
          <p14:tracePt t="46468" x="4914900" y="1457325"/>
          <p14:tracePt t="46479" x="4914900" y="1470025"/>
          <p14:tracePt t="46497" x="4924425" y="1501775"/>
          <p14:tracePt t="46513" x="4940300" y="1514475"/>
          <p14:tracePt t="46546" x="5006975" y="1549400"/>
          <p14:tracePt t="46580" x="5054600" y="1571625"/>
          <p14:tracePt t="46596" x="5076825" y="1593850"/>
          <p14:tracePt t="46613" x="5099050" y="1603375"/>
          <p14:tracePt t="46630" x="5108575" y="1616075"/>
          <p14:tracePt t="46646" x="5127625" y="1616075"/>
          <p14:tracePt t="46663" x="5149850" y="1616075"/>
          <p14:tracePt t="46680" x="5159375" y="1616075"/>
          <p14:tracePt t="46696" x="5181600" y="1616075"/>
          <p14:tracePt t="46713" x="5194300" y="1616075"/>
          <p14:tracePt t="46730" x="5210175" y="1616075"/>
          <p14:tracePt t="46746" x="5232400" y="1625600"/>
          <p14:tracePt t="46763" x="5248275" y="1628775"/>
          <p14:tracePt t="46780" x="5260975" y="1628775"/>
          <p14:tracePt t="46796" x="5276850" y="1628775"/>
          <p14:tracePt t="46813" x="5292725" y="1628775"/>
          <p14:tracePt t="46830" x="5302250" y="1628775"/>
          <p14:tracePt t="46846" x="5314950" y="1628775"/>
          <p14:tracePt t="46863" x="5327650" y="1628775"/>
          <p14:tracePt t="46880" x="5340350" y="1628775"/>
          <p14:tracePt t="46896" x="5362575" y="1622425"/>
          <p14:tracePt t="46912" x="5378450" y="1616075"/>
          <p14:tracePt t="46930" x="5394325" y="1606550"/>
          <p14:tracePt t="46946" x="5407025" y="1587500"/>
          <p14:tracePt t="46963" x="5416550" y="1577975"/>
          <p14:tracePt t="46980" x="5429250" y="1571625"/>
          <p14:tracePt t="46996" x="5448300" y="1568450"/>
          <p14:tracePt t="47013" x="5457825" y="1568450"/>
          <p14:tracePt t="47030" x="5467350" y="1568450"/>
          <p14:tracePt t="47047" x="5483225" y="1568450"/>
          <p14:tracePt t="47063" x="5492750" y="1562100"/>
          <p14:tracePt t="47080" x="5492750" y="1552575"/>
          <p14:tracePt t="47096" x="5492750" y="1530350"/>
          <p14:tracePt t="47113" x="5492750" y="1520825"/>
          <p14:tracePt t="47132" x="5492750" y="1508125"/>
          <p14:tracePt t="47147" x="5492750" y="1498600"/>
          <p14:tracePt t="47163" x="5492750" y="1476375"/>
          <p14:tracePt t="47180" x="5492750" y="1454150"/>
          <p14:tracePt t="47196" x="5492750" y="1422400"/>
          <p14:tracePt t="47213" x="5492750" y="1400175"/>
          <p14:tracePt t="47230" x="5499100" y="1368425"/>
          <p14:tracePt t="47246" x="5514975" y="1349375"/>
          <p14:tracePt t="47263" x="5518150" y="1339850"/>
          <p14:tracePt t="47281" x="5524500" y="1311275"/>
          <p14:tracePt t="47297" x="5524500" y="1301750"/>
          <p14:tracePt t="47313" x="5524500" y="1292225"/>
          <p14:tracePt t="47330" x="5524500" y="1276350"/>
          <p14:tracePt t="47346" x="5524500" y="1263650"/>
          <p14:tracePt t="47363" x="5524500" y="1254125"/>
          <p14:tracePt t="47380" x="5524500" y="1244600"/>
          <p14:tracePt t="47432" x="5524500" y="1238250"/>
          <p14:tracePt t="47439" x="5524500" y="1228725"/>
          <p14:tracePt t="47453" x="5524500" y="1222375"/>
          <p14:tracePt t="47463" x="5524500" y="1219200"/>
          <p14:tracePt t="47480" x="5524500" y="1212850"/>
          <p14:tracePt t="47496" x="5518150" y="1209675"/>
          <p14:tracePt t="47513" x="5514975" y="1203325"/>
          <p14:tracePt t="47531" x="5499100" y="1203325"/>
          <p14:tracePt t="47547" x="5483225" y="1193800"/>
          <p14:tracePt t="47563" x="5473700" y="1177925"/>
          <p14:tracePt t="47581" x="5457825" y="1162050"/>
          <p14:tracePt t="47597" x="5448300" y="1152525"/>
          <p14:tracePt t="47614" x="5432425" y="1152525"/>
          <p14:tracePt t="47631" x="5419725" y="1152525"/>
          <p14:tracePt t="47646" x="5410200" y="1152525"/>
          <p14:tracePt t="47664" x="5400675" y="1152525"/>
          <p14:tracePt t="47681" x="5378450" y="1152525"/>
          <p14:tracePt t="47696" x="5368925" y="1155700"/>
          <p14:tracePt t="47713" x="5359400" y="1155700"/>
          <p14:tracePt t="47730" x="5340350" y="1155700"/>
          <p14:tracePt t="47747" x="5330825" y="1155700"/>
          <p14:tracePt t="47763" x="5321300" y="1155700"/>
          <p14:tracePt t="47780" x="5305425" y="1165225"/>
          <p14:tracePt t="47796" x="5305425" y="1174750"/>
          <p14:tracePt t="47813" x="5299075" y="1184275"/>
          <p14:tracePt t="47830" x="5283200" y="1190625"/>
          <p14:tracePt t="47846" x="5280025" y="1193800"/>
          <p14:tracePt t="47863" x="5273675" y="1200150"/>
          <p14:tracePt t="47880" x="5273675" y="1216025"/>
          <p14:tracePt t="47896" x="5270500" y="1225550"/>
          <p14:tracePt t="47913" x="5270500" y="1238250"/>
          <p14:tracePt t="47930" x="5264150" y="1254125"/>
          <p14:tracePt t="47946" x="5260975" y="1263650"/>
          <p14:tracePt t="47963" x="5251450" y="1273175"/>
          <p14:tracePt t="47980" x="5235575" y="1295400"/>
          <p14:tracePt t="47996" x="5235575" y="1304925"/>
          <p14:tracePt t="48013" x="5235575" y="1314450"/>
          <p14:tracePt t="48030" x="5235575" y="1333500"/>
          <p14:tracePt t="48046" x="5235575" y="1343025"/>
          <p14:tracePt t="48063" x="5235575" y="1352550"/>
          <p14:tracePt t="48081" x="5235575" y="1368425"/>
          <p14:tracePt t="48096" x="5229225" y="1384300"/>
          <p14:tracePt t="48113" x="5229225" y="1387475"/>
          <p14:tracePt t="48130" x="5229225" y="1403350"/>
          <p14:tracePt t="48147" x="5229225" y="1412875"/>
          <p14:tracePt t="48163" x="5229225" y="1422400"/>
          <p14:tracePt t="48180" x="5229225" y="1438275"/>
          <p14:tracePt t="48196" x="5229225" y="1447800"/>
          <p14:tracePt t="48213" x="5229225" y="1457325"/>
          <p14:tracePt t="48230" x="5229225" y="1476375"/>
          <p14:tracePt t="48246" x="5229225" y="1485900"/>
          <p14:tracePt t="48280" x="5229225" y="1501775"/>
          <p14:tracePt t="48296" x="5229225" y="1504950"/>
          <p14:tracePt t="48313" x="5229225" y="1511300"/>
          <p14:tracePt t="48353" x="5235575" y="1511300"/>
          <p14:tracePt t="48363" x="5245100" y="1511300"/>
          <p14:tracePt t="48380" x="5254625" y="1511300"/>
          <p14:tracePt t="48396" x="5264150" y="1511300"/>
          <p14:tracePt t="48413" x="5273675" y="1511300"/>
          <p14:tracePt t="48430" x="5302250" y="1511300"/>
          <p14:tracePt t="48446" x="5318125" y="1511300"/>
          <p14:tracePt t="48463" x="5334000" y="1511300"/>
          <p14:tracePt t="48480" x="5365750" y="1511300"/>
          <p14:tracePt t="48496" x="5375275" y="1511300"/>
          <p14:tracePt t="48513" x="5384800" y="1511300"/>
          <p14:tracePt t="48530" x="5403850" y="1508125"/>
          <p14:tracePt t="48547" x="5419725" y="1504950"/>
          <p14:tracePt t="48563" x="5441950" y="1498600"/>
          <p14:tracePt t="48579" x="5470525" y="1495425"/>
          <p14:tracePt t="48596" x="5486400" y="1489075"/>
          <p14:tracePt t="48613" x="5495925" y="1482725"/>
          <p14:tracePt t="48630" x="5514975" y="1479550"/>
          <p14:tracePt t="48646" x="5524500" y="1479550"/>
          <p14:tracePt t="48664" x="5530850" y="1470025"/>
          <p14:tracePt t="48680" x="5534025" y="1470025"/>
          <p14:tracePt t="48696" x="5540375" y="1460500"/>
          <p14:tracePt t="48713" x="5556250" y="1454150"/>
          <p14:tracePt t="48729" x="5565775" y="1438275"/>
          <p14:tracePt t="48746" x="5568950" y="1428750"/>
          <p14:tracePt t="48763" x="5575300" y="1406525"/>
          <p14:tracePt t="48780" x="5575300" y="1368425"/>
          <p14:tracePt t="48796" x="5575300" y="1346200"/>
          <p14:tracePt t="48813" x="5575300" y="1323975"/>
          <p14:tracePt t="48829" x="5572125" y="1289050"/>
          <p14:tracePt t="48846" x="5565775" y="1273175"/>
          <p14:tracePt t="48863" x="5562600" y="1250950"/>
          <p14:tracePt t="48879" x="5543550" y="1225550"/>
          <p14:tracePt t="48896" x="5530850" y="1193800"/>
          <p14:tracePt t="48913" x="5521325" y="1171575"/>
          <p14:tracePt t="48916" x="5514975" y="1158875"/>
          <p14:tracePt t="48929" x="5502275" y="1133475"/>
          <p14:tracePt t="48947" x="5486400" y="1123950"/>
          <p14:tracePt t="48963" x="5476875" y="1114425"/>
          <p14:tracePt t="48979" x="5464175" y="1111250"/>
          <p14:tracePt t="48996" x="5454650" y="1111250"/>
          <p14:tracePt t="49013" x="5438775" y="1111250"/>
          <p14:tracePt t="49030" x="5422900" y="1111250"/>
          <p14:tracePt t="49046" x="5413375" y="1111250"/>
          <p14:tracePt t="49063" x="5403850" y="1111250"/>
          <p14:tracePt t="49080" x="5384800" y="1111250"/>
          <p14:tracePt t="49096" x="5375275" y="1111250"/>
          <p14:tracePt t="49113" x="5365750" y="1111250"/>
          <p14:tracePt t="49129" x="5349875" y="1120775"/>
          <p14:tracePt t="49146" x="5334000" y="1130300"/>
          <p14:tracePt t="49163" x="5324475" y="1146175"/>
          <p14:tracePt t="49180" x="5308600" y="1162050"/>
          <p14:tracePt t="49196" x="5299075" y="1165225"/>
          <p14:tracePt t="49213" x="5283200" y="1177925"/>
          <p14:tracePt t="49229" x="5280025" y="1187450"/>
          <p14:tracePt t="49246" x="5280025" y="1203325"/>
          <p14:tracePt t="49263" x="5280025" y="1212850"/>
          <p14:tracePt t="49279" x="5280025" y="1225550"/>
          <p14:tracePt t="49296" x="5280025" y="1235075"/>
          <p14:tracePt t="49313" x="5280025" y="1250950"/>
          <p14:tracePt t="49330" x="5280025" y="1266825"/>
          <p14:tracePt t="49346" x="5280025" y="1276350"/>
          <p14:tracePt t="49363" x="5280025" y="1285875"/>
          <p14:tracePt t="49379" x="5280025" y="1304925"/>
          <p14:tracePt t="49396" x="5280025" y="1314450"/>
          <p14:tracePt t="49413" x="5280025" y="1323975"/>
          <p14:tracePt t="49417" x="5280025" y="1330325"/>
          <p14:tracePt t="49429" x="5280025" y="1346200"/>
          <p14:tracePt t="49446" x="5270500" y="1355725"/>
          <p14:tracePt t="49464" x="5254625" y="1368425"/>
          <p14:tracePt t="49480" x="5238750" y="1374775"/>
          <p14:tracePt t="49496" x="5238750" y="1384300"/>
          <p14:tracePt t="49513" x="5238750" y="1393825"/>
          <p14:tracePt t="49529" x="5238750" y="1409700"/>
          <p14:tracePt t="49546" x="5238750" y="1419225"/>
          <p14:tracePt t="49563" x="5238750" y="1428750"/>
          <p14:tracePt t="49579" x="5238750" y="1447800"/>
          <p14:tracePt t="49596" x="5238750" y="1457325"/>
          <p14:tracePt t="49613" x="5248275" y="1463675"/>
          <p14:tracePt t="49629" x="5257800" y="1466850"/>
          <p14:tracePt t="49646" x="5267325" y="1473200"/>
          <p14:tracePt t="49663" x="5276850" y="1473200"/>
          <p14:tracePt t="49679" x="5295900" y="1473200"/>
          <p14:tracePt t="49696" x="5305425" y="1473200"/>
          <p14:tracePt t="49713" x="5314950" y="1473200"/>
          <p14:tracePt t="49729" x="5330825" y="1473200"/>
          <p14:tracePt t="49746" x="5346700" y="1473200"/>
          <p14:tracePt t="49764" x="5372100" y="1473200"/>
          <p14:tracePt t="49779" x="5400675" y="1473200"/>
          <p14:tracePt t="49796" x="5422900" y="1473200"/>
          <p14:tracePt t="49814" x="5464175" y="1473200"/>
          <p14:tracePt t="49829" x="5480050" y="1473200"/>
          <p14:tracePt t="49846" x="5489575" y="1466850"/>
          <p14:tracePt t="49864" x="5508625" y="1460500"/>
          <p14:tracePt t="49880" x="5514975" y="1450975"/>
          <p14:tracePt t="49896" x="5514975" y="1447800"/>
          <p14:tracePt t="49914" x="5514975" y="1431925"/>
          <p14:tracePt t="49950" x="5514975" y="1425575"/>
          <p14:tracePt t="50607" x="5505450" y="1425575"/>
          <p14:tracePt t="50613" x="5502275" y="1425575"/>
          <p14:tracePt t="50629" x="5480050" y="1425575"/>
          <p14:tracePt t="50646" x="5464175" y="1425575"/>
          <p14:tracePt t="50663" x="5426075" y="1425575"/>
          <p14:tracePt t="50679" x="5394325" y="1419225"/>
          <p14:tracePt t="50696" x="5372100" y="1419225"/>
          <p14:tracePt t="50729" x="5343525" y="1419225"/>
          <p14:tracePt t="50763" x="5324475" y="1419225"/>
          <p14:tracePt t="50779" x="5314950" y="1419225"/>
          <p14:tracePt t="50797" x="5305425" y="1419225"/>
          <p14:tracePt t="50813" x="5283200" y="1419225"/>
          <p14:tracePt t="50830" x="5273675" y="1419225"/>
          <p14:tracePt t="50847" x="5264150" y="1419225"/>
          <p14:tracePt t="51079" x="5267325" y="1419225"/>
          <p14:tracePt t="51085" x="5270500" y="1419225"/>
          <p14:tracePt t="51099" x="5280025" y="1419225"/>
          <p14:tracePt t="51114" x="5286375" y="1419225"/>
          <p14:tracePt t="51142" x="5286375" y="1416050"/>
          <p14:tracePt t="51155" x="5286375" y="1409700"/>
          <p14:tracePt t="51163" x="5286375" y="1406525"/>
          <p14:tracePt t="51180" x="5286375" y="1397000"/>
          <p14:tracePt t="51196" x="5286375" y="1390650"/>
          <p14:tracePt t="51313" x="5283200" y="1390650"/>
          <p14:tracePt t="51320" x="5273675" y="1390650"/>
          <p14:tracePt t="51329" x="5270500" y="1390650"/>
          <p14:tracePt t="51346" x="5260975" y="1390650"/>
          <p14:tracePt t="51362" x="5245100" y="1390650"/>
          <p14:tracePt t="51379" x="5235575" y="1390650"/>
          <p14:tracePt t="51396" x="5219700" y="1393825"/>
          <p14:tracePt t="51413" x="5207000" y="1393825"/>
          <p14:tracePt t="51555" x="5213350" y="1393825"/>
          <p14:tracePt t="51569" x="5216525" y="1393825"/>
          <p14:tracePt t="51576" x="5222875" y="1393825"/>
          <p14:tracePt t="51592" x="5232400" y="1393825"/>
          <p14:tracePt t="51613" x="5235575" y="1390650"/>
          <p14:tracePt t="51634" x="5241925" y="1390650"/>
          <p14:tracePt t="51641" x="5248275" y="1384300"/>
          <p14:tracePt t="51656" x="5251450" y="1384300"/>
          <p14:tracePt t="51664" x="5257800" y="1384300"/>
          <p14:tracePt t="51679" x="5260975" y="1374775"/>
          <p14:tracePt t="51697" x="5280025" y="1371600"/>
          <p14:tracePt t="51713" x="5286375" y="1365250"/>
          <p14:tracePt t="51729" x="5295900" y="1365250"/>
          <p14:tracePt t="51745" x="5302250" y="1365250"/>
          <p14:tracePt t="51762" x="5311775" y="1365250"/>
          <p14:tracePt t="51779" x="5321300" y="1365250"/>
          <p14:tracePt t="51795" x="5330825" y="1365250"/>
          <p14:tracePt t="51812" x="5337175" y="1365250"/>
          <p14:tracePt t="51829" x="5340350" y="1365250"/>
          <p14:tracePt t="51854" x="5340350" y="1362075"/>
          <p14:tracePt t="51884" x="5340350" y="1355725"/>
          <p14:tracePt t="51977" x="5340350" y="1352550"/>
          <p14:tracePt t="52056" x="5346700" y="1352550"/>
          <p14:tracePt t="52062" x="5349875" y="1352550"/>
          <p14:tracePt t="52080" x="5365750" y="1346200"/>
          <p14:tracePt t="52097" x="5419725" y="1346200"/>
          <p14:tracePt t="52113" x="5448300" y="1346200"/>
          <p14:tracePt t="52130" x="5470525" y="1346200"/>
          <p14:tracePt t="52146" x="5499100" y="1346200"/>
          <p14:tracePt t="52162" x="5508625" y="1346200"/>
          <p14:tracePt t="52179" x="5518150" y="1346200"/>
          <p14:tracePt t="52196" x="5521325" y="1346200"/>
          <p14:tracePt t="52741" x="5521325" y="1352550"/>
          <p14:tracePt t="52747" x="5521325" y="1365250"/>
          <p14:tracePt t="52763" x="5527675" y="1393825"/>
          <p14:tracePt t="52780" x="5540375" y="1419225"/>
          <p14:tracePt t="52796" x="5572125" y="1470025"/>
          <p14:tracePt t="52812" x="5591175" y="1501775"/>
          <p14:tracePt t="52829" x="5603875" y="1530350"/>
          <p14:tracePt t="52862" x="5629275" y="1562100"/>
          <p14:tracePt t="52896" x="5629275" y="1571625"/>
          <p14:tracePt t="52912" x="5629275" y="1558925"/>
          <p14:tracePt t="52929" x="5629275" y="1549400"/>
          <p14:tracePt t="52946" x="5629275" y="1524000"/>
          <p14:tracePt t="52962" x="5635625" y="1485900"/>
          <p14:tracePt t="52979" x="5635625" y="1444625"/>
          <p14:tracePt t="52995" x="5635625" y="1371600"/>
          <p14:tracePt t="53012" x="5635625" y="1327150"/>
          <p14:tracePt t="53029" x="5641975" y="1292225"/>
          <p14:tracePt t="53045" x="5648325" y="1257300"/>
          <p14:tracePt t="53062" x="5648325" y="1247775"/>
          <p14:tracePt t="53079" x="5648325" y="1238250"/>
          <p14:tracePt t="53096" x="5648325" y="1219200"/>
          <p14:tracePt t="53128" x="5648325" y="1206500"/>
          <p14:tracePt t="53145" x="5648325" y="1193800"/>
          <p14:tracePt t="53162" x="5648325" y="1177925"/>
          <p14:tracePt t="53179" x="5648325" y="1149350"/>
          <p14:tracePt t="53196" x="5648325" y="1108075"/>
          <p14:tracePt t="53212" x="5648325" y="1098550"/>
          <p14:tracePt t="53229" x="5648325" y="1089025"/>
          <p14:tracePt t="53262" x="5645150" y="1089025"/>
          <p14:tracePt t="53278" x="5641975" y="1089025"/>
          <p14:tracePt t="53295" x="5632450" y="1092200"/>
          <p14:tracePt t="53312" x="5632450" y="1101725"/>
          <p14:tracePt t="53329" x="5632450" y="1114425"/>
          <p14:tracePt t="53346" x="5632450" y="1136650"/>
          <p14:tracePt t="53362" x="5632450" y="1158875"/>
          <p14:tracePt t="53379" x="5641975" y="1203325"/>
          <p14:tracePt t="53396" x="5661025" y="1292225"/>
          <p14:tracePt t="53412" x="5683250" y="1355725"/>
          <p14:tracePt t="53428" x="5695950" y="1393825"/>
          <p14:tracePt t="53446" x="5711825" y="1435100"/>
          <p14:tracePt t="53462" x="5718175" y="1454150"/>
          <p14:tracePt t="53478" x="5718175" y="1463675"/>
          <p14:tracePt t="53495" x="5718175" y="1482725"/>
          <p14:tracePt t="53512" x="5718175" y="1492250"/>
          <p14:tracePt t="53529" x="5711825" y="1501775"/>
          <p14:tracePt t="53546" x="5699125" y="1517650"/>
          <p14:tracePt t="53562" x="5683250" y="1517650"/>
          <p14:tracePt t="53578" x="5683250" y="1520825"/>
          <p14:tracePt t="53596" x="5676900" y="1533525"/>
          <p14:tracePt t="53631" x="5673725" y="1533525"/>
          <p14:tracePt t="53645" x="5667375" y="1533525"/>
          <p14:tracePt t="53662" x="5664200" y="1533525"/>
          <p14:tracePt t="53678" x="5657850" y="1524000"/>
          <p14:tracePt t="53696" x="5641975" y="1511300"/>
          <p14:tracePt t="53712" x="5626100" y="1492250"/>
          <p14:tracePt t="53729" x="5600700" y="1447800"/>
          <p14:tracePt t="53745" x="5534025" y="1358900"/>
          <p14:tracePt t="53762" x="5480050" y="1298575"/>
          <p14:tracePt t="53779" x="5441950" y="1231900"/>
          <p14:tracePt t="53795" x="5397500" y="1165225"/>
          <p14:tracePt t="53812" x="5378450" y="1139825"/>
          <p14:tracePt t="53829" x="5368925" y="1123950"/>
          <p14:tracePt t="53845" x="5346700" y="1108075"/>
          <p14:tracePt t="53862" x="5337175" y="1108075"/>
          <p14:tracePt t="53880" x="5321300" y="1108075"/>
          <p14:tracePt t="53896" x="5308600" y="1108075"/>
          <p14:tracePt t="53912" x="5295900" y="1108075"/>
          <p14:tracePt t="53930" x="5292725" y="1108075"/>
          <p14:tracePt t="53946" x="5286375" y="1108075"/>
          <p14:tracePt t="53962" x="5276850" y="1108075"/>
          <p14:tracePt t="53979" x="5267325" y="1108075"/>
          <p14:tracePt t="53996" x="5248275" y="1108075"/>
          <p14:tracePt t="54012" x="5241925" y="1108075"/>
          <p14:tracePt t="54082" x="5238750" y="1108075"/>
          <p14:tracePt t="54089" x="5232400" y="1108075"/>
          <p14:tracePt t="54096" x="5229225" y="1111250"/>
          <p14:tracePt t="54113" x="5219700" y="1120775"/>
          <p14:tracePt t="54130" x="5197475" y="1139825"/>
          <p14:tracePt t="54146" x="5194300" y="1149350"/>
          <p14:tracePt t="54162" x="5194300" y="1162050"/>
          <p14:tracePt t="54180" x="5194300" y="1181100"/>
          <p14:tracePt t="54195" x="5194300" y="1190625"/>
          <p14:tracePt t="54212" x="5194300" y="1200150"/>
          <p14:tracePt t="54230" x="5194300" y="1238250"/>
          <p14:tracePt t="54246" x="5194300" y="1260475"/>
          <p14:tracePt t="54262" x="5194300" y="1276350"/>
          <p14:tracePt t="54279" x="5194300" y="1298575"/>
          <p14:tracePt t="54296" x="5194300" y="1308100"/>
          <p14:tracePt t="54312" x="5200650" y="1317625"/>
          <p14:tracePt t="54330" x="5200650" y="1336675"/>
          <p14:tracePt t="54346" x="5200650" y="1346200"/>
          <p14:tracePt t="54363" x="5200650" y="1355725"/>
          <p14:tracePt t="54379" x="5200650" y="1371600"/>
          <p14:tracePt t="54395" x="5200650" y="1387475"/>
          <p14:tracePt t="54412" x="5200650" y="1390650"/>
          <p14:tracePt t="54430" x="5216525" y="1403350"/>
          <p14:tracePt t="54446" x="5219700" y="1406525"/>
          <p14:tracePt t="54463" x="5219700" y="1412875"/>
          <p14:tracePt t="54545" x="5226050" y="1412875"/>
          <p14:tracePt t="54560" x="5229225" y="1412875"/>
          <p14:tracePt t="54566" x="5235575" y="1412875"/>
          <p14:tracePt t="54580" x="5245100" y="1412875"/>
          <p14:tracePt t="54596" x="5273675" y="1412875"/>
          <p14:tracePt t="54612" x="5295900" y="1412875"/>
          <p14:tracePt t="54630" x="5330825" y="1403350"/>
          <p14:tracePt t="54646" x="5353050" y="1390650"/>
          <p14:tracePt t="54662" x="5384800" y="1377950"/>
          <p14:tracePt t="54679" x="5426075" y="1349375"/>
          <p14:tracePt t="54695" x="5464175" y="1323975"/>
          <p14:tracePt t="54712" x="5489575" y="1292225"/>
          <p14:tracePt t="54730" x="5534025" y="1254125"/>
          <p14:tracePt t="54746" x="5559425" y="1228725"/>
          <p14:tracePt t="54763" x="5575300" y="1206500"/>
          <p14:tracePt t="54779" x="5594350" y="1171575"/>
          <p14:tracePt t="54796" x="5603875" y="1162050"/>
          <p14:tracePt t="54812" x="5613400" y="1149350"/>
          <p14:tracePt t="54829" x="5613400" y="1130300"/>
          <p14:tracePt t="54845" x="5613400" y="1120775"/>
          <p14:tracePt t="54862" x="5613400" y="1111250"/>
          <p14:tracePt t="54879" x="5613400" y="1101725"/>
          <p14:tracePt t="54895" x="5613400" y="1095375"/>
          <p14:tracePt t="55108" x="5613400" y="1104900"/>
          <p14:tracePt t="55115" x="5613400" y="1114425"/>
          <p14:tracePt t="55129" x="5613400" y="1143000"/>
          <p14:tracePt t="55145" x="5613400" y="1165225"/>
          <p14:tracePt t="55162" x="5613400" y="1187450"/>
          <p14:tracePt t="55179" x="5613400" y="1206500"/>
          <p14:tracePt t="55195" x="5613400" y="1219200"/>
          <p14:tracePt t="55212" x="5613400" y="1231900"/>
          <p14:tracePt t="55229" x="5613400" y="1247775"/>
          <p14:tracePt t="55245" x="5613400" y="1257300"/>
          <p14:tracePt t="55262" x="5613400" y="1266825"/>
          <p14:tracePt t="55279" x="5613400" y="1282700"/>
          <p14:tracePt t="55295" x="5613400" y="1285875"/>
          <p14:tracePt t="55312" x="5613400" y="1292225"/>
          <p14:tracePt t="55329" x="5613400" y="1308100"/>
          <p14:tracePt t="55346" x="5613400" y="1317625"/>
          <p14:tracePt t="55608" x="5613400" y="1320800"/>
          <p14:tracePt t="55615" x="5613400" y="1330325"/>
          <p14:tracePt t="55629" x="5613400" y="1339850"/>
          <p14:tracePt t="55645" x="5613400" y="1352550"/>
          <p14:tracePt t="55662" x="5613400" y="1362075"/>
          <p14:tracePt t="55678" x="5613400" y="1381125"/>
          <p14:tracePt t="55695" x="5613400" y="1390650"/>
          <p14:tracePt t="55712" x="5613400" y="1412875"/>
          <p14:tracePt t="55729" x="5613400" y="1450975"/>
          <p14:tracePt t="55745" x="5613400" y="1473200"/>
          <p14:tracePt t="55762" x="5613400" y="1504950"/>
          <p14:tracePt t="55779" x="5610225" y="1524000"/>
          <p14:tracePt t="55795" x="5610225" y="1546225"/>
          <p14:tracePt t="55812" x="5607050" y="1555750"/>
          <p14:tracePt t="55829" x="5584825" y="1584325"/>
          <p14:tracePt t="55845" x="5575300" y="1603375"/>
          <p14:tracePt t="55862" x="5562600" y="1619250"/>
          <p14:tracePt t="55879" x="5553075" y="1628775"/>
          <p14:tracePt t="56665" x="5556250" y="1628775"/>
          <p14:tracePt t="56671" x="5559425" y="1628775"/>
          <p14:tracePt t="56679" x="5565775" y="1628775"/>
          <p14:tracePt t="56695" x="5575300" y="1628775"/>
          <p14:tracePt t="56713" x="5584825" y="1622425"/>
          <p14:tracePt t="56729" x="5600700" y="1619250"/>
          <p14:tracePt t="56745" x="5607050" y="1609725"/>
          <p14:tracePt t="56778" x="5629275" y="1584325"/>
          <p14:tracePt t="56813" x="5661025" y="1562100"/>
          <p14:tracePt t="56828" x="5670550" y="1552575"/>
          <p14:tracePt t="56845" x="5680075" y="1543050"/>
          <p14:tracePt t="56862" x="5702300" y="1524000"/>
          <p14:tracePt t="56878" x="5711825" y="1511300"/>
          <p14:tracePt t="56895" x="5721350" y="1498600"/>
          <p14:tracePt t="56914" x="5721350" y="1476375"/>
          <p14:tracePt t="56929" x="5721350" y="1466850"/>
          <p14:tracePt t="56945" x="5721350" y="1457325"/>
          <p14:tracePt t="56963" x="5721350" y="1447800"/>
          <p14:tracePt t="56979" x="5721350" y="1441450"/>
          <p14:tracePt t="56996" x="5721350" y="1431925"/>
          <p14:tracePt t="57028" x="5727700" y="1428750"/>
          <p14:tracePt t="57045" x="5737225" y="1428750"/>
          <p14:tracePt t="57063" x="5740400" y="1422400"/>
          <p14:tracePt t="57079" x="5753100" y="1412875"/>
          <p14:tracePt t="57095" x="5756275" y="1403350"/>
          <p14:tracePt t="57113" x="5756275" y="1381125"/>
          <p14:tracePt t="57399" x="5756275" y="1384300"/>
          <p14:tracePt t="57406" x="5756275" y="1390650"/>
          <p14:tracePt t="57413" x="5756275" y="1393825"/>
          <p14:tracePt t="57428" x="5756275" y="1409700"/>
          <p14:tracePt t="57445" x="5756275" y="1419225"/>
          <p14:tracePt t="57462" x="5756275" y="1435100"/>
          <p14:tracePt t="57478" x="5756275" y="1444625"/>
          <p14:tracePt t="57495" x="5756275" y="1457325"/>
          <p14:tracePt t="57512" x="5756275" y="1473200"/>
          <p14:tracePt t="57529" x="5756275" y="1482725"/>
          <p14:tracePt t="57546" x="5756275" y="1492250"/>
          <p14:tracePt t="57549" x="5756275" y="1498600"/>
          <p14:tracePt t="57562" x="5756275" y="1514475"/>
          <p14:tracePt t="57578" x="5756275" y="1524000"/>
          <p14:tracePt t="57595" x="5756275" y="1533525"/>
          <p14:tracePt t="57612" x="5756275" y="1536700"/>
          <p14:tracePt t="57656" x="5743575" y="1536700"/>
          <p14:tracePt t="57670" x="5740400" y="1536700"/>
          <p14:tracePt t="57679" x="5734050" y="1530350"/>
          <p14:tracePt t="57695" x="5734050" y="1520825"/>
          <p14:tracePt t="57712" x="5734050" y="1495425"/>
          <p14:tracePt t="57728" x="5730875" y="1485900"/>
          <p14:tracePt t="57745" x="5730875" y="1476375"/>
          <p14:tracePt t="57778" x="5730875" y="1470025"/>
          <p14:tracePt t="57795" x="5730875" y="1460500"/>
          <p14:tracePt t="57812" x="5730875" y="1450975"/>
          <p14:tracePt t="57828" x="5730875" y="1441450"/>
          <p14:tracePt t="57845" x="5730875" y="1435100"/>
          <p14:tracePt t="57862" x="5730875" y="1431925"/>
          <p14:tracePt t="59632" x="5743575" y="1431925"/>
          <p14:tracePt t="59639" x="5762625" y="1431925"/>
          <p14:tracePt t="59646" x="5788025" y="1431925"/>
          <p14:tracePt t="59661" x="5822950" y="1431925"/>
          <p14:tracePt t="59678" x="5867400" y="1431925"/>
          <p14:tracePt t="59712" x="5930900" y="1438275"/>
          <p14:tracePt t="59746" x="5994400" y="1444625"/>
          <p14:tracePt t="59762" x="6010275" y="1450975"/>
          <p14:tracePt t="59779" x="6038850" y="1457325"/>
          <p14:tracePt t="59795" x="6057900" y="1460500"/>
          <p14:tracePt t="59811" x="6080125" y="1460500"/>
          <p14:tracePt t="59828" x="6089650" y="1460500"/>
          <p14:tracePt t="59844" x="6105525" y="1460500"/>
          <p14:tracePt t="59861" x="6115050" y="1460500"/>
          <p14:tracePt t="59878" x="6137275" y="1460500"/>
          <p14:tracePt t="59895" x="6149975" y="1460500"/>
          <p14:tracePt t="59912" x="6159500" y="1460500"/>
          <p14:tracePt t="59929" x="6165850" y="1460500"/>
          <p14:tracePt t="60138" x="6162675" y="1460500"/>
          <p14:tracePt t="60145" x="6159500" y="1460500"/>
          <p14:tracePt t="60153" x="6153150" y="1460500"/>
          <p14:tracePt t="60161" x="6149975" y="1460500"/>
          <p14:tracePt t="60178" x="6140450" y="1460500"/>
          <p14:tracePt t="60195" x="6118225" y="1460500"/>
          <p14:tracePt t="60212" x="6108700" y="1460500"/>
          <p14:tracePt t="60228" x="6099175" y="1460500"/>
          <p14:tracePt t="60245" x="6061075" y="1460500"/>
          <p14:tracePt t="60261" x="6038850" y="1460500"/>
          <p14:tracePt t="60278" x="6022975" y="1460500"/>
          <p14:tracePt t="60295" x="6000750" y="1460500"/>
          <p14:tracePt t="60312" x="5991225" y="1460500"/>
          <p14:tracePt t="60328" x="5981700" y="1460500"/>
          <p14:tracePt t="60345" x="5962650" y="1460500"/>
          <p14:tracePt t="60362" x="5953125" y="1460500"/>
          <p14:tracePt t="60378" x="5943600" y="1460500"/>
          <p14:tracePt t="60395" x="5927725" y="1460500"/>
          <p14:tracePt t="60412" x="5911850" y="1460500"/>
          <p14:tracePt t="60428" x="5902325" y="1460500"/>
          <p14:tracePt t="60502" x="5899150" y="1460500"/>
          <p14:tracePt t="60524" x="5892800" y="1460500"/>
          <p14:tracePt t="60725" x="5902325" y="1460500"/>
          <p14:tracePt t="60731" x="5911850" y="1457325"/>
          <p14:tracePt t="60746" x="5943600" y="1447800"/>
          <p14:tracePt t="60762" x="5965825" y="1435100"/>
          <p14:tracePt t="60778" x="5975350" y="1428750"/>
          <p14:tracePt t="60795" x="5997575" y="1425575"/>
          <p14:tracePt t="60811" x="6007100" y="1425575"/>
          <p14:tracePt t="60828" x="6016625" y="1425575"/>
          <p14:tracePt t="60845" x="6029325" y="1425575"/>
          <p14:tracePt t="60861" x="6045200" y="1425575"/>
          <p14:tracePt t="60879" x="6051550" y="1425575"/>
          <p14:tracePt t="60911" x="6051550" y="1419225"/>
          <p14:tracePt t="60929" x="6061075" y="1419225"/>
          <p14:tracePt t="60945" x="6070600" y="1419225"/>
          <p14:tracePt t="60962" x="6073775" y="1419225"/>
          <p14:tracePt t="60980" x="6089650" y="1419225"/>
          <p14:tracePt t="61058" x="6096000" y="1419225"/>
          <p14:tracePt t="61065" x="6099175" y="1419225"/>
          <p14:tracePt t="61079" x="6105525" y="1419225"/>
          <p14:tracePt t="61095" x="6115050" y="1419225"/>
          <p14:tracePt t="61180" x="6111875" y="1419225"/>
          <p14:tracePt t="61194" x="6108700" y="1419225"/>
          <p14:tracePt t="61201" x="6102350" y="1419225"/>
          <p14:tracePt t="61215" x="6099175" y="1419225"/>
          <p14:tracePt t="61229" x="6083300" y="1419225"/>
          <p14:tracePt t="61245" x="6073775" y="1419225"/>
          <p14:tracePt t="61261" x="6064250" y="1419225"/>
          <p14:tracePt t="61278" x="6048375" y="1419225"/>
          <p14:tracePt t="61295" x="6032500" y="1419225"/>
          <p14:tracePt t="61311" x="6022975" y="1419225"/>
          <p14:tracePt t="61329" x="6010275" y="1419225"/>
          <p14:tracePt t="61345" x="6000750" y="1419225"/>
          <p14:tracePt t="61361" x="5984875" y="1419225"/>
          <p14:tracePt t="61379" x="5969000" y="1419225"/>
          <p14:tracePt t="61395" x="5953125" y="1416050"/>
          <p14:tracePt t="61412" x="5943600" y="1416050"/>
          <p14:tracePt t="61429" x="5924550" y="1409700"/>
          <p14:tracePt t="61444" x="5915025" y="1409700"/>
          <p14:tracePt t="61461" x="5905500" y="1409700"/>
          <p14:tracePt t="61479" x="5895975" y="1409700"/>
          <p14:tracePt t="61523" x="5886450" y="1409700"/>
          <p14:tracePt t="61536" x="5880100" y="1409700"/>
          <p14:tracePt t="61551" x="5873750" y="1409700"/>
          <p14:tracePt t="61821" x="5876925" y="1409700"/>
          <p14:tracePt t="61828" x="5883275" y="1412875"/>
          <p14:tracePt t="61835" x="5899150" y="1416050"/>
          <p14:tracePt t="61844" x="5908675" y="1422400"/>
          <p14:tracePt t="61862" x="5934075" y="1435100"/>
          <p14:tracePt t="61894" x="5988050" y="1435100"/>
          <p14:tracePt t="61928" x="6019800" y="1435100"/>
          <p14:tracePt t="61945" x="6029325" y="1435100"/>
          <p14:tracePt t="61962" x="6038850" y="1435100"/>
          <p14:tracePt t="61978" x="6057900" y="1435100"/>
          <p14:tracePt t="61994" x="6067425" y="1435100"/>
          <p14:tracePt t="62011" x="6076950" y="1435100"/>
          <p14:tracePt t="62028" x="6099175" y="1435100"/>
          <p14:tracePt t="62045" x="6127750" y="1435100"/>
          <p14:tracePt t="62062" x="6156325" y="1435100"/>
          <p14:tracePt t="62078" x="6191250" y="1435100"/>
          <p14:tracePt t="62095" x="6207125" y="1441450"/>
          <p14:tracePt t="62112" x="6223000" y="1441450"/>
          <p14:tracePt t="62114" x="6226175" y="1441450"/>
          <p14:tracePt t="62128" x="6232525" y="1441450"/>
          <p14:tracePt t="62820" x="6216650" y="1441450"/>
          <p14:tracePt t="62827" x="6191250" y="1435100"/>
          <p14:tracePt t="62834" x="6172200" y="1435100"/>
          <p14:tracePt t="62844" x="6153150" y="1428750"/>
          <p14:tracePt t="62861" x="6124575" y="1425575"/>
          <p14:tracePt t="62878" x="6083300" y="1425575"/>
          <p14:tracePt t="62894" x="6073775" y="1425575"/>
          <p14:tracePt t="62928" x="6051550" y="1425575"/>
          <p14:tracePt t="62962" x="6026150" y="1425575"/>
          <p14:tracePt t="63057" x="6026150" y="1431925"/>
          <p14:tracePt t="63194" x="6032500" y="1431925"/>
          <p14:tracePt t="63199" x="6032500" y="1428750"/>
          <p14:tracePt t="63212" x="6032500" y="1425575"/>
          <p14:tracePt t="63556" x="6032500" y="1419225"/>
          <p14:tracePt t="63563" x="6032500" y="1416050"/>
          <p14:tracePt t="63578" x="6032500" y="1406525"/>
          <p14:tracePt t="63595" x="6032500" y="1393825"/>
          <p14:tracePt t="63613" x="6032500" y="1374775"/>
          <p14:tracePt t="63629" x="6032500" y="1365250"/>
          <p14:tracePt t="63661" x="6032500" y="1339850"/>
          <p14:tracePt t="63694" x="6032500" y="1314450"/>
          <p14:tracePt t="63712" x="6038850" y="1276350"/>
          <p14:tracePt t="63728" x="6038850" y="1238250"/>
          <p14:tracePt t="63745" x="6038850" y="1193800"/>
          <p14:tracePt t="63762" x="6038850" y="1155700"/>
          <p14:tracePt t="63779" x="6038850" y="1133475"/>
          <p14:tracePt t="63795" x="6038850" y="1111250"/>
          <p14:tracePt t="63812" x="6038850" y="1076325"/>
          <p14:tracePt t="63828" x="6038850" y="1066800"/>
          <p14:tracePt t="63844" x="6035675" y="1057275"/>
          <p14:tracePt t="63861" x="6032500" y="1038225"/>
          <p14:tracePt t="63878" x="6026150" y="1028700"/>
          <p14:tracePt t="63894" x="6016625" y="1019175"/>
          <p14:tracePt t="63912" x="6007100" y="990600"/>
          <p14:tracePt t="63928" x="5991225" y="974725"/>
          <p14:tracePt t="63944" x="5991225" y="965200"/>
          <p14:tracePt t="63962" x="5984875" y="952500"/>
          <p14:tracePt t="63978" x="5975350" y="952500"/>
          <p14:tracePt t="63995" x="5965825" y="952500"/>
          <p14:tracePt t="64012" x="5949950" y="952500"/>
          <p14:tracePt t="64028" x="5937250" y="952500"/>
          <p14:tracePt t="64045" x="5927725" y="952500"/>
          <p14:tracePt t="64062" x="5911850" y="962025"/>
          <p14:tracePt t="64078" x="5902325" y="971550"/>
          <p14:tracePt t="64094" x="5886450" y="981075"/>
          <p14:tracePt t="64111" x="5870575" y="1016000"/>
          <p14:tracePt t="64128" x="5861050" y="1031875"/>
          <p14:tracePt t="64145" x="5851525" y="1041400"/>
          <p14:tracePt t="64162" x="5829300" y="1060450"/>
          <p14:tracePt t="64178" x="5819775" y="1073150"/>
          <p14:tracePt t="64195" x="5810250" y="1082675"/>
          <p14:tracePt t="64211" x="5794375" y="1095375"/>
          <p14:tracePt t="64228" x="5794375" y="1111250"/>
          <p14:tracePt t="64244" x="5794375" y="1120775"/>
          <p14:tracePt t="64261" x="5794375" y="1136650"/>
          <p14:tracePt t="64278" x="5794375" y="1146175"/>
          <p14:tracePt t="64295" x="5794375" y="1162050"/>
          <p14:tracePt t="64312" x="5794375" y="1174750"/>
          <p14:tracePt t="64328" x="5794375" y="1184275"/>
          <p14:tracePt t="64345" x="5794375" y="1193800"/>
          <p14:tracePt t="64361" x="5794375" y="1216025"/>
          <p14:tracePt t="64378" x="5794375" y="1225550"/>
          <p14:tracePt t="64394" x="5794375" y="1235075"/>
          <p14:tracePt t="64411" x="5794375" y="1254125"/>
          <p14:tracePt t="64428" x="5794375" y="1263650"/>
          <p14:tracePt t="64444" x="5794375" y="1273175"/>
          <p14:tracePt t="64461" x="5794375" y="1289050"/>
          <p14:tracePt t="64478" x="5794375" y="1311275"/>
          <p14:tracePt t="64494" x="5794375" y="1323975"/>
          <p14:tracePt t="64511" x="5794375" y="1339850"/>
          <p14:tracePt t="64528" x="5794375" y="1355725"/>
          <p14:tracePt t="64544" x="5794375" y="1365250"/>
          <p14:tracePt t="64561" x="5794375" y="1377950"/>
          <p14:tracePt t="64578" x="5794375" y="1390650"/>
          <p14:tracePt t="64595" x="5794375" y="1403350"/>
          <p14:tracePt t="64611" x="5794375" y="1419225"/>
          <p14:tracePt t="64628" x="5794375" y="1428750"/>
          <p14:tracePt t="64644" x="5794375" y="1438275"/>
          <p14:tracePt t="64661" x="5784850" y="1454150"/>
          <p14:tracePt t="64678" x="5784850" y="1463675"/>
          <p14:tracePt t="64694" x="5784850" y="1473200"/>
          <p14:tracePt t="64711" x="5784850" y="1482725"/>
          <p14:tracePt t="64728" x="5784850" y="1492250"/>
          <p14:tracePt t="64798" x="5788025" y="1492250"/>
          <p14:tracePt t="64804" x="5791200" y="1492250"/>
          <p14:tracePt t="64812" x="5797550" y="1492250"/>
          <p14:tracePt t="64828" x="5807075" y="1498600"/>
          <p14:tracePt t="64846" x="5832475" y="1501775"/>
          <p14:tracePt t="64862" x="5854700" y="1508125"/>
          <p14:tracePt t="64878" x="5876925" y="1508125"/>
          <p14:tracePt t="64894" x="5892800" y="1508125"/>
          <p14:tracePt t="64911" x="5918200" y="1508125"/>
          <p14:tracePt t="64928" x="5927725" y="1508125"/>
          <p14:tracePt t="64944" x="5943600" y="1508125"/>
          <p14:tracePt t="64961" x="5962650" y="1508125"/>
          <p14:tracePt t="64977" x="5972175" y="1514475"/>
          <p14:tracePt t="64994" x="5981700" y="1514475"/>
          <p14:tracePt t="65011" x="6003925" y="1514475"/>
          <p14:tracePt t="65028" x="6013450" y="1514475"/>
          <p14:tracePt t="65045" x="6016625" y="1514475"/>
          <p14:tracePt t="65061" x="6026150" y="1504950"/>
          <p14:tracePt t="65574" x="6038850" y="1489075"/>
          <p14:tracePt t="65582" x="6045200" y="1470025"/>
          <p14:tracePt t="65594" x="6051550" y="1457325"/>
          <p14:tracePt t="65627" x="6086475" y="1400175"/>
          <p14:tracePt t="65661" x="6086475" y="1368425"/>
          <p14:tracePt t="65677" x="6086475" y="1358900"/>
          <p14:tracePt t="65695" x="6086475" y="1349375"/>
          <p14:tracePt t="65711" x="6086475" y="1333500"/>
          <p14:tracePt t="65728" x="6086475" y="1323975"/>
          <p14:tracePt t="65745" x="6086475" y="1292225"/>
          <p14:tracePt t="65761" x="6086475" y="1263650"/>
          <p14:tracePt t="65777" x="6086475" y="1241425"/>
          <p14:tracePt t="65795" x="6096000" y="1206500"/>
          <p14:tracePt t="65811" x="6108700" y="1190625"/>
          <p14:tracePt t="65828" x="6118225" y="1174750"/>
          <p14:tracePt t="65845" x="6127750" y="1155700"/>
          <p14:tracePt t="65861" x="6127750" y="1143000"/>
          <p14:tracePt t="65877" x="6127750" y="1133475"/>
          <p14:tracePt t="65894" x="6127750" y="1114425"/>
          <p14:tracePt t="66016" x="6127750" y="1111250"/>
          <p14:tracePt t="66024" x="6127750" y="1104900"/>
          <p14:tracePt t="66045" x="6127750" y="1098550"/>
          <p14:tracePt t="66161" x="6137275" y="1098550"/>
          <p14:tracePt t="66189" x="6143625" y="1098550"/>
          <p14:tracePt t="66196" x="6146800" y="1098550"/>
          <p14:tracePt t="66211" x="6156325" y="1098550"/>
          <p14:tracePt t="66228" x="6165850" y="1098550"/>
          <p14:tracePt t="66245" x="6188075" y="1098550"/>
          <p14:tracePt t="66261" x="6197600" y="1095375"/>
          <p14:tracePt t="66277" x="6207125" y="1095375"/>
          <p14:tracePt t="66294" x="6223000" y="1095375"/>
          <p14:tracePt t="66311" x="6235700" y="1095375"/>
          <p14:tracePt t="66328" x="6245225" y="1095375"/>
          <p14:tracePt t="66345" x="6261100" y="1095375"/>
          <p14:tracePt t="66361" x="6270625" y="1095375"/>
          <p14:tracePt t="66378" x="6276975" y="1095375"/>
          <p14:tracePt t="66453" x="6276975" y="1101725"/>
          <p14:tracePt t="66461" x="6276975" y="1108075"/>
          <p14:tracePt t="66467" x="6276975" y="1111250"/>
          <p14:tracePt t="66478" x="6276975" y="1120775"/>
          <p14:tracePt t="66495" x="6276975" y="1136650"/>
          <p14:tracePt t="66511" x="6276975" y="1146175"/>
          <p14:tracePt t="66528" x="6276975" y="1155700"/>
          <p14:tracePt t="66545" x="6276975" y="1174750"/>
          <p14:tracePt t="66561" x="6276975" y="1187450"/>
          <p14:tracePt t="66577" x="6276975" y="1196975"/>
          <p14:tracePt t="66595" x="6276975" y="1209675"/>
          <p14:tracePt t="66611" x="6276975" y="1225550"/>
          <p14:tracePt t="66628" x="6276975" y="1235075"/>
          <p14:tracePt t="66632" x="6276975" y="1241425"/>
          <p14:tracePt t="66644" x="6276975" y="1250950"/>
          <p14:tracePt t="66661" x="6276975" y="1260475"/>
          <p14:tracePt t="66678" x="6276975" y="1276350"/>
          <p14:tracePt t="66694" x="6276975" y="1285875"/>
          <p14:tracePt t="66711" x="6276975" y="1289050"/>
          <p14:tracePt t="66728" x="6276975" y="1298575"/>
          <p14:tracePt t="66744" x="6276975" y="1308100"/>
          <p14:tracePt t="66761" x="6276975" y="1323975"/>
          <p14:tracePt t="66778" x="6276975" y="1330325"/>
          <p14:tracePt t="66795" x="6276975" y="1343025"/>
          <p14:tracePt t="66811" x="6276975" y="1352550"/>
          <p14:tracePt t="66828" x="6276975" y="1358900"/>
          <p14:tracePt t="66844" x="6276975" y="1362075"/>
          <p14:tracePt t="66861" x="6276975" y="1374775"/>
          <p14:tracePt t="66877" x="6276975" y="1384300"/>
          <p14:tracePt t="66894" x="6276975" y="1397000"/>
          <p14:tracePt t="66911" x="6273800" y="1406525"/>
          <p14:tracePt t="66928" x="6264275" y="1422400"/>
          <p14:tracePt t="66945" x="6248400" y="1438275"/>
          <p14:tracePt t="66961" x="6238875" y="1447800"/>
          <p14:tracePt t="66978" x="6223000" y="1457325"/>
          <p14:tracePt t="66994" x="6210300" y="1473200"/>
          <p14:tracePt t="67011" x="6200775" y="1482725"/>
          <p14:tracePt t="67027" x="6194425" y="1492250"/>
          <p14:tracePt t="67044" x="6194425" y="1501775"/>
          <p14:tracePt t="67673" x="6194425" y="1489075"/>
          <p14:tracePt t="67679" x="6194425" y="1476375"/>
          <p14:tracePt t="67694" x="6194425" y="1447800"/>
          <p14:tracePt t="67711" x="6194425" y="1431925"/>
          <p14:tracePt t="67729" x="6194425" y="1412875"/>
          <p14:tracePt t="67744" x="6194425" y="1397000"/>
          <p14:tracePt t="67761" x="6194425" y="1387475"/>
          <p14:tracePt t="67794" x="6194425" y="1362075"/>
          <p14:tracePt t="67828" x="6194425" y="1336675"/>
          <p14:tracePt t="67844" x="6194425" y="1327150"/>
          <p14:tracePt t="67860" x="6194425" y="1317625"/>
          <p14:tracePt t="67877" x="6184900" y="1308100"/>
          <p14:tracePt t="67894" x="6169025" y="1273175"/>
          <p14:tracePt t="67910" x="6156325" y="1250950"/>
          <p14:tracePt t="67928" x="6137275" y="1209675"/>
          <p14:tracePt t="67944" x="6137275" y="1181100"/>
          <p14:tracePt t="67961" x="6137275" y="1158875"/>
          <p14:tracePt t="67978" x="6137275" y="1136650"/>
          <p14:tracePt t="67994" x="6130925" y="1114425"/>
          <p14:tracePt t="68010" x="6127750" y="1104900"/>
          <p14:tracePt t="68028" x="6121400" y="1092200"/>
          <p14:tracePt t="68044" x="6115050" y="1076325"/>
          <p14:tracePt t="68061" x="6115050" y="1066800"/>
          <p14:tracePt t="68078" x="6115050" y="1060450"/>
          <p14:tracePt t="68094" x="6115050" y="1057275"/>
          <p14:tracePt t="68136" x="6115050" y="1050925"/>
          <p14:tracePt t="68379" x="6124575" y="1054100"/>
          <p14:tracePt t="68386" x="6127750" y="1054100"/>
          <p14:tracePt t="68394" x="6134100" y="1057275"/>
          <p14:tracePt t="68411" x="6143625" y="1057275"/>
          <p14:tracePt t="68428" x="6159500" y="1066800"/>
          <p14:tracePt t="68444" x="6175375" y="1079500"/>
          <p14:tracePt t="68461" x="6178550" y="1089025"/>
          <p14:tracePt t="68478" x="6188075" y="1108075"/>
          <p14:tracePt t="68494" x="6194425" y="1117600"/>
          <p14:tracePt t="68511" x="6197600" y="1127125"/>
          <p14:tracePt t="68528" x="6210300" y="1149350"/>
          <p14:tracePt t="68544" x="6210300" y="1158875"/>
          <p14:tracePt t="68561" x="6219825" y="1168400"/>
          <p14:tracePt t="68578" x="6226175" y="1184275"/>
          <p14:tracePt t="68594" x="6235700" y="1200150"/>
          <p14:tracePt t="68611" x="6245225" y="1216025"/>
          <p14:tracePt t="68628" x="6261100" y="1235075"/>
          <p14:tracePt t="68644" x="6276975" y="1250950"/>
          <p14:tracePt t="68661" x="6286500" y="1260475"/>
          <p14:tracePt t="68678" x="6286500" y="1276350"/>
          <p14:tracePt t="68694" x="6286500" y="1285875"/>
          <p14:tracePt t="68711" x="6286500" y="1301750"/>
          <p14:tracePt t="68727" x="6286500" y="1304925"/>
          <p14:tracePt t="68744" x="6286500" y="1311275"/>
          <p14:tracePt t="68761" x="6286500" y="1320800"/>
          <p14:tracePt t="68777" x="6286500" y="1327150"/>
          <p14:tracePt t="68794" x="6286500" y="1330325"/>
          <p14:tracePt t="68811" x="6283325" y="1336675"/>
          <p14:tracePt t="68827" x="6264275" y="1336675"/>
          <p14:tracePt t="68845" x="6254750" y="1339850"/>
          <p14:tracePt t="68861" x="6245225" y="1352550"/>
          <p14:tracePt t="68877" x="6238875" y="1355725"/>
          <p14:tracePt t="68894" x="6235700" y="1365250"/>
          <p14:tracePt t="68910" x="6235700" y="1371600"/>
          <p14:tracePt t="68927" x="6229350" y="1381125"/>
          <p14:tracePt t="68944" x="6226175" y="1384300"/>
          <p14:tracePt t="68961" x="6213475" y="1384300"/>
          <p14:tracePt t="68978" x="6203950" y="1390650"/>
          <p14:tracePt t="68994" x="6200775" y="1390650"/>
          <p14:tracePt t="69011" x="6200775" y="1400175"/>
          <p14:tracePt t="69027" x="6194425" y="1406525"/>
          <p14:tracePt t="69044" x="6191250" y="1406525"/>
          <p14:tracePt t="69061" x="6184900" y="1406525"/>
          <p14:tracePt t="69078" x="6165850" y="1409700"/>
          <p14:tracePt t="69094" x="6156325" y="1409700"/>
          <p14:tracePt t="69111" x="6146800" y="1409700"/>
          <p14:tracePt t="69128" x="6130925" y="1409700"/>
          <p14:tracePt t="69145" x="6121400" y="1409700"/>
          <p14:tracePt t="69161" x="6111875" y="1409700"/>
          <p14:tracePt t="69271" x="6105525" y="1416050"/>
          <p14:tracePt t="73574" x="6102350" y="1416050"/>
          <p14:tracePt t="73588" x="6096000" y="1416050"/>
          <p14:tracePt t="73595" x="6092825" y="1416050"/>
          <p14:tracePt t="73610" x="6086475" y="1416050"/>
          <p14:tracePt t="73665" x="6083300" y="1416050"/>
          <p14:tracePt t="73672" x="6076950" y="1416050"/>
          <p14:tracePt t="74601" x="6007100" y="1412875"/>
          <p14:tracePt t="74609" x="5937250" y="1403350"/>
          <p14:tracePt t="74615" x="5867400" y="1403350"/>
          <p14:tracePt t="74627" x="5810250" y="1403350"/>
          <p14:tracePt t="74644" x="5680075" y="1393825"/>
          <p14:tracePt t="74660" x="5645150" y="1393825"/>
          <p14:tracePt t="74694" x="5594350" y="1406525"/>
          <p14:tracePt t="74726" x="5568950" y="1431925"/>
          <p14:tracePt t="74743" x="5578475" y="1473200"/>
          <p14:tracePt t="74760" x="5594350" y="1504950"/>
          <p14:tracePt t="74777" x="5629275" y="1552575"/>
          <p14:tracePt t="74781" x="5670550" y="1574800"/>
          <p14:tracePt t="74794" x="5740400" y="1631950"/>
          <p14:tracePt t="74811" x="5810250" y="1676400"/>
          <p14:tracePt t="74827" x="5848350" y="1695450"/>
          <p14:tracePt t="74843" x="5889625" y="1701800"/>
          <p14:tracePt t="74860" x="5899150" y="1701800"/>
          <p14:tracePt t="74877" x="5902325" y="1695450"/>
          <p14:tracePt t="74893" x="5908675" y="1641475"/>
          <p14:tracePt t="74910" x="5908675" y="1562100"/>
          <p14:tracePt t="74927" x="5905500" y="1489075"/>
          <p14:tracePt t="74944" x="5892800" y="1416050"/>
          <p14:tracePt t="74960" x="5886450" y="1393825"/>
          <p14:tracePt t="74976" x="5883275" y="1384300"/>
          <p14:tracePt t="74993" x="5883275" y="1374775"/>
          <p14:tracePt t="75058" x="5889625" y="1374775"/>
          <p14:tracePt t="75064" x="5892800" y="1374775"/>
          <p14:tracePt t="75078" x="5924550" y="1377950"/>
          <p14:tracePt t="75094" x="5934075" y="1387475"/>
          <p14:tracePt t="75110" x="5949950" y="1397000"/>
          <p14:tracePt t="75126" x="5959475" y="1406525"/>
          <p14:tracePt t="75143" x="5978525" y="1422400"/>
          <p14:tracePt t="75161" x="5988050" y="1431925"/>
          <p14:tracePt t="75178" x="6003925" y="1441450"/>
          <p14:tracePt t="75194" x="6007100" y="1457325"/>
          <p14:tracePt t="75211" x="6016625" y="1466850"/>
          <p14:tracePt t="75227" x="6022975" y="1482725"/>
          <p14:tracePt t="75243" x="6022975" y="1492250"/>
          <p14:tracePt t="75260" x="6022975" y="1504950"/>
          <p14:tracePt t="75277" x="6022975" y="1520825"/>
          <p14:tracePt t="75293" x="6022975" y="1527175"/>
          <p14:tracePt t="76256" x="6019800" y="1517650"/>
          <p14:tracePt t="76263" x="6013450" y="1508125"/>
          <p14:tracePt t="76277" x="5997575" y="1495425"/>
          <p14:tracePt t="76310" x="5943600" y="1466850"/>
          <p14:tracePt t="76313" x="5934075" y="1460500"/>
          <p14:tracePt t="76343" x="5857875" y="1441450"/>
          <p14:tracePt t="76360" x="5788025" y="1441450"/>
          <p14:tracePt t="76376" x="5670550" y="1435100"/>
          <p14:tracePt t="76393" x="5610225" y="1435100"/>
          <p14:tracePt t="76410" x="5572125" y="1435100"/>
          <p14:tracePt t="76427" x="5524500" y="1441450"/>
          <p14:tracePt t="76444" x="5492750" y="1454150"/>
          <p14:tracePt t="76460" x="5464175" y="1460500"/>
          <p14:tracePt t="76476" x="5407025" y="1479550"/>
          <p14:tracePt t="76493" x="5362575" y="1479550"/>
          <p14:tracePt t="76510" x="5334000" y="1479550"/>
          <p14:tracePt t="76527" x="5292725" y="1479550"/>
          <p14:tracePt t="76543" x="5276850" y="1479550"/>
          <p14:tracePt t="76560" x="5267325" y="1479550"/>
          <p14:tracePt t="76577" x="5248275" y="1479550"/>
          <p14:tracePt t="76594" x="5238750" y="1479550"/>
          <p14:tracePt t="76610" x="5229225" y="1479550"/>
          <p14:tracePt t="76626" x="5207000" y="1479550"/>
          <p14:tracePt t="76660" x="5203825" y="1479550"/>
          <p14:tracePt t="78176" x="5238750" y="1479550"/>
          <p14:tracePt t="78183" x="5283200" y="1479550"/>
          <p14:tracePt t="78194" x="5318125" y="1479550"/>
          <p14:tracePt t="78211" x="5413375" y="1479550"/>
          <p14:tracePt t="78227" x="5467350" y="1470025"/>
          <p14:tracePt t="78244" x="5562600" y="1454150"/>
          <p14:tracePt t="78261" x="5702300" y="1397000"/>
          <p14:tracePt t="78293" x="5826125" y="1289050"/>
          <p14:tracePt t="78327" x="5908675" y="1171575"/>
          <p14:tracePt t="78343" x="5927725" y="1146175"/>
          <p14:tracePt t="78361" x="5949950" y="1123950"/>
          <p14:tracePt t="78376" x="5959475" y="1114425"/>
          <p14:tracePt t="78394" x="5959475" y="1111250"/>
          <p14:tracePt t="78426" x="5959475" y="1101725"/>
          <p14:tracePt t="78443" x="5959475" y="1095375"/>
          <p14:tracePt t="78460" x="5946775" y="1076325"/>
          <p14:tracePt t="78476" x="5930900" y="1066800"/>
          <p14:tracePt t="78493" x="5921375" y="1054100"/>
          <p14:tracePt t="78511" x="5892800" y="1038225"/>
          <p14:tracePt t="78527" x="5854700" y="1019175"/>
          <p14:tracePt t="78543" x="5810250" y="1006475"/>
          <p14:tracePt t="78560" x="5746750" y="981075"/>
          <p14:tracePt t="78576" x="5721350" y="971550"/>
          <p14:tracePt t="78593" x="5699125" y="952500"/>
          <p14:tracePt t="78610" x="5651500" y="952500"/>
          <p14:tracePt t="78627" x="5607050" y="952500"/>
          <p14:tracePt t="78643" x="5543550" y="971550"/>
          <p14:tracePt t="78660" x="5454650" y="984250"/>
          <p14:tracePt t="78677" x="5403850" y="984250"/>
          <p14:tracePt t="78693" x="5365750" y="984250"/>
          <p14:tracePt t="78709" x="5324475" y="984250"/>
          <p14:tracePt t="78726" x="5314950" y="984250"/>
          <p14:tracePt t="78743" x="5305425" y="984250"/>
          <p14:tracePt t="78760" x="5292725" y="984250"/>
          <p14:tracePt t="78776" x="5283200" y="984250"/>
          <p14:tracePt t="78793" x="5273675" y="984250"/>
          <p14:tracePt t="78810" x="5251450" y="984250"/>
          <p14:tracePt t="78827" x="5241925" y="990600"/>
          <p14:tracePt t="78843" x="5232400" y="1000125"/>
          <p14:tracePt t="78860" x="5213350" y="1009650"/>
          <p14:tracePt t="78910" x="5207000" y="1009650"/>
          <p14:tracePt t="78924" x="5203825" y="1009650"/>
          <p14:tracePt t="78945" x="5197475" y="1009650"/>
          <p14:tracePt t="78952" x="5191125" y="1009650"/>
          <p14:tracePt t="78960" x="5187950" y="1009650"/>
          <p14:tracePt t="78976" x="5181600" y="1009650"/>
          <p14:tracePt t="78993" x="5172075" y="1009650"/>
          <p14:tracePt t="79010" x="5153025" y="1009650"/>
          <p14:tracePt t="79026" x="5143500" y="1009650"/>
          <p14:tracePt t="79043" x="5133975" y="1009650"/>
          <p14:tracePt t="79060" x="5111750" y="1009650"/>
          <p14:tracePt t="79076" x="5102225" y="1009650"/>
          <p14:tracePt t="79093" x="5092700" y="1012825"/>
          <p14:tracePt t="79110" x="5083175" y="1025525"/>
          <p14:tracePt t="79126" x="5073650" y="1035050"/>
          <p14:tracePt t="79143" x="5073650" y="1038225"/>
          <p14:tracePt t="79176" x="5073650" y="1044575"/>
          <p14:tracePt t="79195" x="5073650" y="1047750"/>
          <p14:tracePt t="79210" x="5073650" y="1054100"/>
          <p14:tracePt t="79227" x="5057775" y="1063625"/>
          <p14:tracePt t="79243" x="5057775" y="1079500"/>
          <p14:tracePt t="79260" x="5057775" y="1095375"/>
          <p14:tracePt t="79276" x="5057775" y="1108075"/>
          <p14:tracePt t="79293" x="5057775" y="1139825"/>
          <p14:tracePt t="79310" x="5073650" y="1174750"/>
          <p14:tracePt t="79326" x="5086350" y="1203325"/>
          <p14:tracePt t="79343" x="5095875" y="1228725"/>
          <p14:tracePt t="79360" x="5095875" y="1266825"/>
          <p14:tracePt t="79376" x="5102225" y="1304925"/>
          <p14:tracePt t="79393" x="5108575" y="1343025"/>
          <p14:tracePt t="79410" x="5121275" y="1397000"/>
          <p14:tracePt t="79426" x="5133975" y="1428750"/>
          <p14:tracePt t="79443" x="5140325" y="1457325"/>
          <p14:tracePt t="79460" x="5140325" y="1514475"/>
          <p14:tracePt t="79476" x="5140325" y="1543050"/>
          <p14:tracePt t="79493" x="5140325" y="1565275"/>
          <p14:tracePt t="79510" x="5140325" y="1590675"/>
          <p14:tracePt t="79526" x="5140325" y="1600200"/>
          <p14:tracePt t="79543" x="5140325" y="1609725"/>
          <p14:tracePt t="79560" x="5146675" y="1625600"/>
          <p14:tracePt t="79576" x="5156200" y="1647825"/>
          <p14:tracePt t="79593" x="5159375" y="1660525"/>
          <p14:tracePt t="79610" x="5172075" y="1704975"/>
          <p14:tracePt t="79627" x="5172075" y="1714500"/>
          <p14:tracePt t="79643" x="5172075" y="1727200"/>
          <p14:tracePt t="79660" x="5172075" y="1749425"/>
          <p14:tracePt t="79677" x="5172075" y="1758950"/>
          <p14:tracePt t="79693" x="5178425" y="1762125"/>
          <p14:tracePt t="79710" x="5187950" y="1762125"/>
          <p14:tracePt t="79726" x="5194300" y="1762125"/>
          <p14:tracePt t="79743" x="5203825" y="1752600"/>
          <p14:tracePt t="79760" x="5203825" y="1730375"/>
          <p14:tracePt t="79776" x="5203825" y="1727200"/>
          <p14:tracePt t="79793" x="5203825" y="1720850"/>
          <p14:tracePt t="79826" x="5203825" y="1711325"/>
          <p14:tracePt t="79844" x="5216525" y="1708150"/>
          <p14:tracePt t="79861" x="5226050" y="1701800"/>
          <p14:tracePt t="79876" x="5241925" y="1692275"/>
          <p14:tracePt t="79894" x="5257800" y="1692275"/>
          <p14:tracePt t="79910" x="5267325" y="1692275"/>
          <p14:tracePt t="79926" x="5276850" y="1692275"/>
          <p14:tracePt t="79943" x="5292725" y="1685925"/>
          <p14:tracePt t="79960" x="5305425" y="1682750"/>
          <p14:tracePt t="79976" x="5318125" y="1676400"/>
          <p14:tracePt t="79994" x="5330825" y="1666875"/>
          <p14:tracePt t="80403" x="5400675" y="1654175"/>
          <p14:tracePt t="80409" x="5495925" y="1635125"/>
          <p14:tracePt t="80416" x="5588000" y="1606550"/>
          <p14:tracePt t="80427" x="5695950" y="1558925"/>
          <p14:tracePt t="80443" x="5969000" y="1425575"/>
          <p14:tracePt t="80460" x="6159500" y="1301750"/>
          <p14:tracePt t="80493" x="6467475" y="1047750"/>
          <p14:tracePt t="80528" x="6578600" y="968375"/>
          <p14:tracePt t="80545" x="6613525" y="942975"/>
          <p14:tracePt t="80560" x="6623050" y="933450"/>
          <p14:tracePt t="80577" x="6629400" y="930275"/>
          <p14:tracePt t="80593" x="6629400" y="914400"/>
          <p14:tracePt t="80609" x="6629400" y="904875"/>
          <p14:tracePt t="80626" x="6629400" y="889000"/>
          <p14:tracePt t="80643" x="6629400" y="876300"/>
          <p14:tracePt t="80695" x="6629400" y="869950"/>
          <p14:tracePt t="80701" x="6629400" y="863600"/>
          <p14:tracePt t="80709" x="6629400" y="860425"/>
          <p14:tracePt t="80726" x="6629400" y="838200"/>
          <p14:tracePt t="80743" x="6629400" y="819150"/>
          <p14:tracePt t="80759" x="6619875" y="803275"/>
          <p14:tracePt t="80776" x="6610350" y="787400"/>
          <p14:tracePt t="80793" x="6584950" y="781050"/>
          <p14:tracePt t="80809" x="6562725" y="781050"/>
          <p14:tracePt t="80826" x="6518275" y="781050"/>
          <p14:tracePt t="80843" x="6442075" y="781050"/>
          <p14:tracePt t="80860" x="6397625" y="781050"/>
          <p14:tracePt t="80876" x="6359525" y="784225"/>
          <p14:tracePt t="80893" x="6296025" y="812800"/>
          <p14:tracePt t="80909" x="6248400" y="825500"/>
          <p14:tracePt t="80926" x="6194425" y="838200"/>
          <p14:tracePt t="80943" x="6130925" y="869950"/>
          <p14:tracePt t="80959" x="6099175" y="882650"/>
          <p14:tracePt t="80976" x="6067425" y="895350"/>
          <p14:tracePt t="80993" x="6038850" y="911225"/>
          <p14:tracePt t="81009" x="6029325" y="927100"/>
          <p14:tracePt t="81026" x="6013450" y="936625"/>
          <p14:tracePt t="81043" x="5994400" y="949325"/>
          <p14:tracePt t="81060" x="5978525" y="949325"/>
          <p14:tracePt t="81076" x="5962650" y="949325"/>
          <p14:tracePt t="81093" x="5949950" y="949325"/>
          <p14:tracePt t="81109" x="5940425" y="949325"/>
          <p14:tracePt t="81126" x="5930900" y="949325"/>
          <p14:tracePt t="81223" x="5937250" y="946150"/>
          <p14:tracePt t="81229" x="5946775" y="939800"/>
          <p14:tracePt t="81244" x="5984875" y="927100"/>
          <p14:tracePt t="81260" x="6022975" y="895350"/>
          <p14:tracePt t="81276" x="6067425" y="882650"/>
          <p14:tracePt t="81293" x="6108700" y="876300"/>
          <p14:tracePt t="81309" x="6118225" y="876300"/>
          <p14:tracePt t="81326" x="6130925" y="876300"/>
          <p14:tracePt t="81344" x="6143625" y="876300"/>
          <p14:tracePt t="81360" x="6159500" y="876300"/>
          <p14:tracePt t="81376" x="6162675" y="882650"/>
          <p14:tracePt t="81393" x="6178550" y="898525"/>
          <p14:tracePt t="81410" x="6188075" y="914400"/>
          <p14:tracePt t="81426" x="6210300" y="923925"/>
          <p14:tracePt t="81443" x="6254750" y="962025"/>
          <p14:tracePt t="81459" x="6286500" y="987425"/>
          <p14:tracePt t="81476" x="6308725" y="1006475"/>
          <p14:tracePt t="81492" x="6330950" y="1031875"/>
          <p14:tracePt t="81509" x="6337300" y="1047750"/>
          <p14:tracePt t="81525" x="6337300" y="1069975"/>
          <p14:tracePt t="81542" x="6337300" y="1111250"/>
          <p14:tracePt t="81559" x="6337300" y="1139825"/>
          <p14:tracePt t="81575" x="6337300" y="1168400"/>
          <p14:tracePt t="81592" x="6337300" y="1222375"/>
          <p14:tracePt t="81609" x="6337300" y="1254125"/>
          <p14:tracePt t="81626" x="6337300" y="1295400"/>
          <p14:tracePt t="81642" x="6334125" y="1358900"/>
          <p14:tracePt t="81659" x="6334125" y="1403350"/>
          <p14:tracePt t="81675" x="6334125" y="1425575"/>
          <p14:tracePt t="81692" x="6334125" y="1457325"/>
          <p14:tracePt t="81709" x="6334125" y="1479550"/>
          <p14:tracePt t="81725" x="6334125" y="1508125"/>
          <p14:tracePt t="81742" x="6327775" y="1536700"/>
          <p14:tracePt t="81759" x="6311900" y="1558925"/>
          <p14:tracePt t="81775" x="6302375" y="1568450"/>
          <p14:tracePt t="81792" x="6286500" y="1584325"/>
          <p14:tracePt t="81809" x="6276975" y="1593850"/>
          <p14:tracePt t="81826" x="6276975" y="1609725"/>
          <p14:tracePt t="81843" x="6276975" y="1612900"/>
          <p14:tracePt t="81860" x="6267450" y="1612900"/>
          <p14:tracePt t="81876" x="6261100" y="1612900"/>
          <p14:tracePt t="81893" x="6251575" y="1612900"/>
          <p14:tracePt t="81909" x="6248400" y="1612900"/>
          <p14:tracePt t="81926" x="6242050" y="1612900"/>
          <p14:tracePt t="81959" x="6238875" y="1612900"/>
          <p14:tracePt t="81976" x="6232525" y="1612900"/>
          <p14:tracePt t="81993" x="6216650" y="1612900"/>
          <p14:tracePt t="82009" x="6213475" y="1600200"/>
          <p14:tracePt t="82026" x="6207125" y="1600200"/>
          <p14:tracePt t="82043" x="6207125" y="1597025"/>
          <p14:tracePt t="82076" x="6207125" y="1590675"/>
          <p14:tracePt t="82093" x="6207125" y="1581150"/>
          <p14:tracePt t="82109" x="6213475" y="1571625"/>
          <p14:tracePt t="82126" x="6226175" y="1562100"/>
          <p14:tracePt t="82143" x="6226175" y="1543050"/>
          <p14:tracePt t="82159" x="6226175" y="1530350"/>
          <p14:tracePt t="82176" x="6226175" y="1511300"/>
          <p14:tracePt t="82193" x="6226175" y="1470025"/>
          <p14:tracePt t="82210" x="6226175" y="1447800"/>
          <p14:tracePt t="82227" x="6203950" y="1406525"/>
          <p14:tracePt t="82244" x="6191250" y="1374775"/>
          <p14:tracePt t="82260" x="6181725" y="1352550"/>
          <p14:tracePt t="82277" x="6159500" y="1330325"/>
          <p14:tracePt t="82293" x="6149975" y="1320800"/>
          <p14:tracePt t="82309" x="6140450" y="1317625"/>
          <p14:tracePt t="82326" x="6130925" y="1317625"/>
          <p14:tracePt t="82343" x="6108700" y="1317625"/>
          <p14:tracePt t="82359" x="6105525" y="1317625"/>
          <p14:tracePt t="82414" x="6099175" y="1317625"/>
          <p14:tracePt t="82984" x="6076950" y="1317625"/>
          <p14:tracePt t="82992" x="6057900" y="1311275"/>
          <p14:tracePt t="82998" x="6032500" y="1311275"/>
          <p14:tracePt t="83009" x="6013450" y="1311275"/>
          <p14:tracePt t="83026" x="5965825" y="1311275"/>
          <p14:tracePt t="83043" x="5943600" y="1304925"/>
          <p14:tracePt t="83076" x="5908675" y="1298575"/>
          <p14:tracePt t="83109" x="5867400" y="1298575"/>
          <p14:tracePt t="83126" x="5832475" y="1289050"/>
          <p14:tracePt t="83142" x="5803900" y="1289050"/>
          <p14:tracePt t="83159" x="5778500" y="1282700"/>
          <p14:tracePt t="83176" x="5737225" y="1276350"/>
          <p14:tracePt t="83192" x="5699125" y="1257300"/>
          <p14:tracePt t="83210" x="5664200" y="1250950"/>
          <p14:tracePt t="83226" x="5607050" y="1238250"/>
          <p14:tracePt t="83242" x="5584825" y="1238250"/>
          <p14:tracePt t="83259" x="5556250" y="1225550"/>
          <p14:tracePt t="83276" x="5521325" y="1225550"/>
          <p14:tracePt t="83292" x="5492750" y="1225550"/>
          <p14:tracePt t="83309" x="5476875" y="1219200"/>
          <p14:tracePt t="83326" x="5435600" y="1212850"/>
          <p14:tracePt t="83342" x="5413375" y="1209675"/>
          <p14:tracePt t="83359" x="5391150" y="1209675"/>
          <p14:tracePt t="83376" x="5368925" y="1209675"/>
          <p14:tracePt t="83392" x="5359400" y="1209675"/>
          <p14:tracePt t="83409" x="5343525" y="1209675"/>
          <p14:tracePt t="83426" x="5330825" y="1209675"/>
          <p14:tracePt t="83442" x="5321300" y="1209675"/>
          <p14:tracePt t="83459" x="5314950" y="1209675"/>
          <p14:tracePt t="83476" x="5305425" y="1209675"/>
          <p14:tracePt t="83493" x="5295900" y="1209675"/>
          <p14:tracePt t="83526" x="5289550" y="1209675"/>
          <p14:tracePt t="83542" x="5289550" y="1216025"/>
          <p14:tracePt t="83559" x="5289550" y="1225550"/>
          <p14:tracePt t="83576" x="5289550" y="1238250"/>
          <p14:tracePt t="83593" x="5280025" y="1254125"/>
          <p14:tracePt t="83610" x="5276850" y="1263650"/>
          <p14:tracePt t="83626" x="5267325" y="1279525"/>
          <p14:tracePt t="83643" x="5260975" y="1289050"/>
          <p14:tracePt t="83659" x="5260975" y="1298575"/>
          <p14:tracePt t="83676" x="5260975" y="1314450"/>
          <p14:tracePt t="83693" x="5260975" y="1323975"/>
          <p14:tracePt t="83709" x="5260975" y="1333500"/>
          <p14:tracePt t="83726" x="5260975" y="1352550"/>
          <p14:tracePt t="85839" x="5289550" y="1358900"/>
          <p14:tracePt t="85845" x="5324475" y="1365250"/>
          <p14:tracePt t="85860" x="5400675" y="1390650"/>
          <p14:tracePt t="85876" x="5476875" y="1412875"/>
          <p14:tracePt t="85893" x="5553075" y="1435100"/>
          <p14:tracePt t="85909" x="5686425" y="1457325"/>
          <p14:tracePt t="85943" x="5886450" y="1466850"/>
          <p14:tracePt t="85945" x="5956300" y="1466850"/>
          <p14:tracePt t="85975" x="6143625" y="1473200"/>
          <p14:tracePt t="85992" x="6203950" y="1482725"/>
          <p14:tracePt t="86009" x="6273800" y="1482725"/>
          <p14:tracePt t="86026" x="6318250" y="1482725"/>
          <p14:tracePt t="86043" x="6356350" y="1482725"/>
          <p14:tracePt t="86059" x="6416675" y="1482725"/>
          <p14:tracePt t="86076" x="6454775" y="1482725"/>
          <p14:tracePt t="86092" x="6483350" y="1482725"/>
          <p14:tracePt t="86109" x="6524625" y="1482725"/>
          <p14:tracePt t="86125" x="6534150" y="1482725"/>
          <p14:tracePt t="86142" x="6550025" y="1482725"/>
          <p14:tracePt t="86159" x="6562725" y="1482725"/>
          <p14:tracePt t="86175" x="6572250" y="1482725"/>
          <p14:tracePt t="86192" x="6600825" y="1482725"/>
          <p14:tracePt t="86209" x="6629400" y="1482725"/>
          <p14:tracePt t="86225" x="6642100" y="1482725"/>
          <p14:tracePt t="86242" x="6657975" y="1482725"/>
          <p14:tracePt t="86259" x="6673850" y="1482725"/>
          <p14:tracePt t="86293" x="6677025" y="1482725"/>
          <p14:tracePt t="86324" x="6683375" y="1485900"/>
          <p14:tracePt t="86331" x="6689725" y="1498600"/>
          <p14:tracePt t="86345" x="6692900" y="1501775"/>
          <p14:tracePt t="86359" x="6692900" y="1508125"/>
          <p14:tracePt t="86375" x="6692900" y="1511300"/>
          <p14:tracePt t="86416" x="6686550" y="1511300"/>
          <p14:tracePt t="86424" x="6683375" y="1511300"/>
          <p14:tracePt t="86431" x="6677025" y="1511300"/>
          <p14:tracePt t="86442" x="6667500" y="1511300"/>
          <p14:tracePt t="86459" x="6626225" y="1511300"/>
          <p14:tracePt t="86476" x="6610350" y="1511300"/>
          <p14:tracePt t="86492" x="6600825" y="1511300"/>
          <p14:tracePt t="86509" x="6581775" y="1511300"/>
          <p14:tracePt t="86525" x="6572250" y="1511300"/>
          <p14:tracePt t="86542" x="6562725" y="1511300"/>
          <p14:tracePt t="86559" x="6540500" y="1511300"/>
          <p14:tracePt t="86576" x="6530975" y="1511300"/>
          <p14:tracePt t="86592" x="6521450" y="1511300"/>
          <p14:tracePt t="86609" x="6505575" y="1511300"/>
          <p14:tracePt t="86626" x="6492875" y="1511300"/>
          <p14:tracePt t="86642" x="6483350" y="1511300"/>
          <p14:tracePt t="86659" x="6448425" y="1511300"/>
          <p14:tracePt t="86675" x="6419850" y="1511300"/>
          <p14:tracePt t="86692" x="6397625" y="1511300"/>
          <p14:tracePt t="86709" x="6378575" y="1511300"/>
          <p14:tracePt t="86725" x="6369050" y="1511300"/>
          <p14:tracePt t="86743" x="6359525" y="1511300"/>
          <p14:tracePt t="86759" x="6343650" y="1511300"/>
          <p14:tracePt t="86775" x="6334125" y="1511300"/>
          <p14:tracePt t="86792" x="6327775" y="1511300"/>
          <p14:tracePt t="86809" x="6318250" y="1511300"/>
          <p14:tracePt t="86825" x="6308725" y="1511300"/>
          <p14:tracePt t="86842" x="6305550" y="1504950"/>
          <p14:tracePt t="86876" x="6305550" y="1501775"/>
          <p14:tracePt t="86938" x="6311900" y="1501775"/>
          <p14:tracePt t="86945" x="6315075" y="1501775"/>
          <p14:tracePt t="86960" x="6327775" y="1485900"/>
          <p14:tracePt t="86976" x="6340475" y="1473200"/>
          <p14:tracePt t="86994" x="6375400" y="1473200"/>
          <p14:tracePt t="87009" x="6403975" y="1470025"/>
          <p14:tracePt t="87026" x="6426200" y="1470025"/>
          <p14:tracePt t="87042" x="6454775" y="1470025"/>
          <p14:tracePt t="87059" x="6477000" y="1470025"/>
          <p14:tracePt t="87076" x="6486525" y="1470025"/>
          <p14:tracePt t="87092" x="6496050" y="1470025"/>
          <p14:tracePt t="87109" x="6511925" y="1470025"/>
          <p14:tracePt t="87125" x="6515100" y="1470025"/>
          <p14:tracePt t="87159" x="6521450" y="1470025"/>
          <p14:tracePt t="87394" x="6518275" y="1470025"/>
          <p14:tracePt t="87401" x="6515100" y="1470025"/>
          <p14:tracePt t="87409" x="6505575" y="1470025"/>
          <p14:tracePt t="87426" x="6496050" y="1470025"/>
          <p14:tracePt t="87443" x="6480175" y="1470025"/>
          <p14:tracePt t="87459" x="6470650" y="1470025"/>
          <p14:tracePt t="87475" x="6454775" y="1470025"/>
          <p14:tracePt t="87493" x="6438900" y="1470025"/>
          <p14:tracePt t="87508" x="6429375" y="1470025"/>
          <p14:tracePt t="87543" x="6426200" y="1470025"/>
          <p14:tracePt t="87559" x="6419850" y="1470025"/>
          <p14:tracePt t="87575" x="6407150" y="1470025"/>
          <p14:tracePt t="87593" x="6394450" y="1470025"/>
          <p14:tracePt t="87609" x="6391275" y="1470025"/>
          <p14:tracePt t="87665" x="6384925" y="1470025"/>
          <p14:tracePt t="87686" x="6381750" y="1470025"/>
          <p14:tracePt t="87751" x="6388100" y="1470025"/>
          <p14:tracePt t="87758" x="6397625" y="1470025"/>
          <p14:tracePt t="87764" x="6416675" y="1470025"/>
          <p14:tracePt t="87775" x="6435725" y="1470025"/>
          <p14:tracePt t="87793" x="6499225" y="1479550"/>
          <p14:tracePt t="87809" x="6527800" y="1489075"/>
          <p14:tracePt t="87825" x="6553200" y="1508125"/>
          <p14:tracePt t="87842" x="6569075" y="1517650"/>
          <p14:tracePt t="87859" x="6578600" y="1524000"/>
          <p14:tracePt t="87875" x="6581775" y="1527175"/>
          <p14:tracePt t="87944" x="6575425" y="1527175"/>
          <p14:tracePt t="87951" x="6572250" y="1527175"/>
          <p14:tracePt t="87958" x="6565900" y="1527175"/>
          <p14:tracePt t="87976" x="6543675" y="1514475"/>
          <p14:tracePt t="87992" x="6499225" y="1489075"/>
          <p14:tracePt t="88009" x="6470650" y="1479550"/>
          <p14:tracePt t="88025" x="6461125" y="1479550"/>
          <p14:tracePt t="88043" x="6445250" y="1473200"/>
          <p14:tracePt t="88059" x="6435725" y="1473200"/>
          <p14:tracePt t="88076" x="6413500" y="1473200"/>
          <p14:tracePt t="88093" x="6394450" y="1463675"/>
          <p14:tracePt t="88109" x="6378575" y="1457325"/>
          <p14:tracePt t="88125" x="6362700" y="1457325"/>
          <p14:tracePt t="88142" x="6346825" y="1454150"/>
          <p14:tracePt t="88158" x="6337300" y="1454150"/>
          <p14:tracePt t="88175" x="6334125" y="1454150"/>
          <p14:tracePt t="88222" x="6334125" y="1447800"/>
          <p14:tracePt t="88235" x="6334125" y="1438275"/>
          <p14:tracePt t="88257" x="6334125" y="1431925"/>
          <p14:tracePt t="88272" x="6334125" y="1428750"/>
          <p14:tracePt t="88279" x="6334125" y="1422400"/>
          <p14:tracePt t="88307" x="6334125" y="1419225"/>
          <p14:tracePt t="88386" x="6334125" y="1412875"/>
          <p14:tracePt t="88435" x="6334125" y="1409700"/>
          <p14:tracePt t="88465" x="6334125" y="1403350"/>
          <p14:tracePt t="88472" x="6327775" y="1403350"/>
          <p14:tracePt t="88479" x="6318250" y="1397000"/>
          <p14:tracePt t="88550" x="6324600" y="1397000"/>
          <p14:tracePt t="88557" x="6330950" y="1397000"/>
          <p14:tracePt t="88564" x="6340475" y="1397000"/>
          <p14:tracePt t="88575" x="6353175" y="1397000"/>
          <p14:tracePt t="88592" x="6407150" y="1412875"/>
          <p14:tracePt t="88609" x="6454775" y="1425575"/>
          <p14:tracePt t="88626" x="6489700" y="1431925"/>
          <p14:tracePt t="88642" x="6546850" y="1438275"/>
          <p14:tracePt t="88659" x="6581775" y="1438275"/>
          <p14:tracePt t="88675" x="6607175" y="1457325"/>
          <p14:tracePt t="88692" x="6635750" y="1470025"/>
          <p14:tracePt t="88709" x="6645275" y="1473200"/>
          <p14:tracePt t="88725" x="6654800" y="1479550"/>
          <p14:tracePt t="89092" x="6651625" y="1479550"/>
          <p14:tracePt t="89099" x="6648450" y="1479550"/>
          <p14:tracePt t="89108" x="6642100" y="1479550"/>
          <p14:tracePt t="89125" x="6629400" y="1479550"/>
          <p14:tracePt t="89159" x="6604000" y="1476375"/>
          <p14:tracePt t="89192" x="6572250" y="1473200"/>
          <p14:tracePt t="89209" x="6569075" y="1473200"/>
          <p14:tracePt t="89272" x="6562725" y="1473200"/>
          <p14:tracePt t="89278" x="6559550" y="1473200"/>
          <p14:tracePt t="89293" x="6559550" y="1466850"/>
          <p14:tracePt t="89309" x="6553200" y="1466850"/>
          <p14:tracePt t="90419" x="6556375" y="1463675"/>
          <p14:tracePt t="90425" x="6565900" y="1463675"/>
          <p14:tracePt t="90432" x="6578600" y="1457325"/>
          <p14:tracePt t="90441" x="6591300" y="1450975"/>
          <p14:tracePt t="90459" x="6626225" y="1438275"/>
          <p14:tracePt t="90475" x="6677025" y="1419225"/>
          <p14:tracePt t="90492" x="6708775" y="1387475"/>
          <p14:tracePt t="90525" x="6781800" y="1273175"/>
          <p14:tracePt t="90559" x="6845300" y="1168400"/>
          <p14:tracePt t="90575" x="6905625" y="1098550"/>
          <p14:tracePt t="90592" x="6956425" y="1047750"/>
          <p14:tracePt t="90609" x="6997700" y="1009650"/>
          <p14:tracePt t="90625" x="7045325" y="946150"/>
          <p14:tracePt t="90642" x="7064375" y="917575"/>
          <p14:tracePt t="90659" x="7080250" y="901700"/>
          <p14:tracePt t="90676" x="7092950" y="885825"/>
          <p14:tracePt t="90692" x="7099300" y="869950"/>
          <p14:tracePt t="90708" x="7099300" y="860425"/>
          <p14:tracePt t="90725" x="7099300" y="844550"/>
          <p14:tracePt t="90741" x="7092950" y="825500"/>
          <p14:tracePt t="90759" x="7080250" y="800100"/>
          <p14:tracePt t="90775" x="7035800" y="755650"/>
          <p14:tracePt t="90792" x="7004050" y="730250"/>
          <p14:tracePt t="90809" x="6975475" y="711200"/>
          <p14:tracePt t="90826" x="6908800" y="685800"/>
          <p14:tracePt t="90842" x="6864350" y="679450"/>
          <p14:tracePt t="90858" x="6842125" y="679450"/>
          <p14:tracePt t="90875" x="6794500" y="682625"/>
          <p14:tracePt t="90892" x="6762750" y="695325"/>
          <p14:tracePt t="90909" x="6724650" y="714375"/>
          <p14:tracePt t="90925" x="6677025" y="733425"/>
          <p14:tracePt t="90942" x="6651625" y="746125"/>
          <p14:tracePt t="90959" x="6623050" y="758825"/>
          <p14:tracePt t="90975" x="6591300" y="781050"/>
          <p14:tracePt t="90992" x="6581775" y="790575"/>
          <p14:tracePt t="91008" x="6572250" y="800100"/>
          <p14:tracePt t="91025" x="6559550" y="819150"/>
          <p14:tracePt t="91042" x="6527800" y="831850"/>
          <p14:tracePt t="91058" x="6511925" y="844550"/>
          <p14:tracePt t="91075" x="6489700" y="857250"/>
          <p14:tracePt t="91092" x="6473825" y="873125"/>
          <p14:tracePt t="91108" x="6464300" y="892175"/>
          <p14:tracePt t="91125" x="6445250" y="933450"/>
          <p14:tracePt t="91142" x="6435725" y="955675"/>
          <p14:tracePt t="91159" x="6419850" y="971550"/>
          <p14:tracePt t="91175" x="6407150" y="1006475"/>
          <p14:tracePt t="91192" x="6407150" y="1019175"/>
          <p14:tracePt t="91209" x="6407150" y="1050925"/>
          <p14:tracePt t="91226" x="6407150" y="1082675"/>
          <p14:tracePt t="91242" x="6407150" y="1111250"/>
          <p14:tracePt t="91258" x="6407150" y="1133475"/>
          <p14:tracePt t="91275" x="6407150" y="1168400"/>
          <p14:tracePt t="91292" x="6407150" y="1177925"/>
          <p14:tracePt t="91308" x="6407150" y="1187450"/>
          <p14:tracePt t="91325" x="6407150" y="1206500"/>
          <p14:tracePt t="91342" x="6407150" y="1216025"/>
          <p14:tracePt t="91359" x="6407150" y="1225550"/>
          <p14:tracePt t="91375" x="6407150" y="1241425"/>
          <p14:tracePt t="91391" x="6407150" y="1257300"/>
          <p14:tracePt t="91408" x="6407150" y="1266825"/>
          <p14:tracePt t="91425" x="6407150" y="1279525"/>
          <p14:tracePt t="91441" x="6407150" y="1289050"/>
          <p14:tracePt t="91458" x="6407150" y="1304925"/>
          <p14:tracePt t="91475" x="6407150" y="1320800"/>
          <p14:tracePt t="91492" x="6410325" y="1330325"/>
          <p14:tracePt t="91509" x="6426200" y="1339850"/>
          <p14:tracePt t="91511" x="6429375" y="1346200"/>
          <p14:tracePt t="91525" x="6435725" y="1365250"/>
          <p14:tracePt t="91542" x="6445250" y="1377950"/>
          <p14:tracePt t="91558" x="6451600" y="1400175"/>
          <p14:tracePt t="91575" x="6461125" y="1419225"/>
          <p14:tracePt t="91591" x="6480175" y="1435100"/>
          <p14:tracePt t="91610" x="6496050" y="1479550"/>
          <p14:tracePt t="91626" x="6508750" y="1501775"/>
          <p14:tracePt t="91642" x="6521450" y="1539875"/>
          <p14:tracePt t="91658" x="6540500" y="1571625"/>
          <p14:tracePt t="91675" x="6562725" y="1600200"/>
          <p14:tracePt t="91692" x="6572250" y="1600200"/>
          <p14:tracePt t="91709" x="6581775" y="1600200"/>
          <p14:tracePt t="91746" x="6588125" y="1600200"/>
          <p14:tracePt t="91759" x="6597650" y="1600200"/>
          <p14:tracePt t="91775" x="6607175" y="1600200"/>
          <p14:tracePt t="91792" x="6616700" y="1600200"/>
          <p14:tracePt t="91809" x="6635750" y="1600200"/>
          <p14:tracePt t="91825" x="6645275" y="1600200"/>
          <p14:tracePt t="91842" x="6654800" y="1600200"/>
          <p14:tracePt t="91932" x="6661150" y="1600200"/>
          <p14:tracePt t="91996" x="6667500" y="1600200"/>
          <p14:tracePt t="92018" x="6670675" y="1600200"/>
          <p14:tracePt t="92025" x="6680200" y="1600200"/>
          <p14:tracePt t="92032" x="6686550" y="1600200"/>
          <p14:tracePt t="92042" x="6689725" y="1600200"/>
          <p14:tracePt t="92059" x="6699250" y="1600200"/>
          <p14:tracePt t="92075" x="6705600" y="1600200"/>
          <p14:tracePt t="92092" x="6711950" y="1600200"/>
          <p14:tracePt t="92109" x="6715125" y="1600200"/>
          <p14:tracePt t="92125" x="6721475" y="1600200"/>
          <p14:tracePt t="92141" x="6731000" y="1600200"/>
          <p14:tracePt t="92710" x="6750050" y="1597025"/>
          <p14:tracePt t="92717" x="6769100" y="1590675"/>
          <p14:tracePt t="92725" x="6778625" y="1584325"/>
          <p14:tracePt t="92742" x="6797675" y="1581150"/>
          <p14:tracePt t="92758" x="6810375" y="1581150"/>
          <p14:tracePt t="92775" x="6816725" y="1581150"/>
          <p14:tracePt t="93008" x="6813550" y="1574800"/>
          <p14:tracePt t="93015" x="6810375" y="1571625"/>
          <p14:tracePt t="93024" x="6804025" y="1565275"/>
          <p14:tracePt t="93042" x="6794500" y="1555750"/>
          <p14:tracePt t="93044" x="6791325" y="1555750"/>
          <p14:tracePt t="93058" x="6781800" y="1555750"/>
          <p14:tracePt t="93075" x="6775450" y="1555750"/>
          <p14:tracePt t="93130" x="6769100" y="1555750"/>
          <p14:tracePt t="93144" x="6769100" y="1546225"/>
          <p14:tracePt t="93151" x="6769100" y="1539875"/>
          <p14:tracePt t="93194" x="6772275" y="1539875"/>
          <p14:tracePt t="93202" x="6778625" y="1539875"/>
          <p14:tracePt t="93209" x="6781800" y="1539875"/>
          <p14:tracePt t="93225" x="6788150" y="1539875"/>
          <p14:tracePt t="93242" x="6797675" y="1539875"/>
          <p14:tracePt t="95414" x="6788150" y="1539875"/>
          <p14:tracePt t="95421" x="6784975" y="1539875"/>
          <p14:tracePt t="95428" x="6778625" y="1539875"/>
          <p14:tracePt t="95442" x="6769100" y="1539875"/>
          <p14:tracePt t="95459" x="6759575" y="1539875"/>
          <p14:tracePt t="95475" x="6743700" y="1533525"/>
          <p14:tracePt t="95492" x="6731000" y="1524000"/>
          <p14:tracePt t="95525" x="6715125" y="1504950"/>
          <p14:tracePt t="95559" x="6715125" y="1476375"/>
          <p14:tracePt t="95575" x="6715125" y="1466850"/>
          <p14:tracePt t="95579" x="6718300" y="1460500"/>
          <p14:tracePt t="95592" x="6727825" y="1457325"/>
          <p14:tracePt t="95608" x="6737350" y="1457325"/>
          <p14:tracePt t="95624" x="6746875" y="1457325"/>
          <p14:tracePt t="95641" x="6756400" y="1450975"/>
          <p14:tracePt t="95658" x="6762750" y="1435100"/>
          <p14:tracePt t="95675" x="6762750" y="1425575"/>
          <p14:tracePt t="95692" x="6762750" y="1409700"/>
          <p14:tracePt t="95709" x="6762750" y="1406525"/>
          <p14:tracePt t="95725" x="6762750" y="1390650"/>
          <p14:tracePt t="95742" x="6762750" y="1381125"/>
          <p14:tracePt t="95758" x="6759575" y="1371600"/>
          <p14:tracePt t="95774" x="6750050" y="1362075"/>
          <p14:tracePt t="95791" x="6743700" y="1362075"/>
          <p14:tracePt t="95808" x="6743700" y="1355725"/>
          <p14:tracePt t="95870" x="6740525" y="1355725"/>
          <p14:tracePt t="95877" x="6734175" y="1355725"/>
          <p14:tracePt t="95891" x="6724650" y="1355725"/>
          <p14:tracePt t="95908" x="6715125" y="1355725"/>
          <p14:tracePt t="95924" x="6699250" y="1355725"/>
          <p14:tracePt t="95941" x="6686550" y="1355725"/>
          <p14:tracePt t="96027" x="6686550" y="1358900"/>
          <p14:tracePt t="96034" x="6686550" y="1362075"/>
          <p14:tracePt t="96049" x="6686550" y="1368425"/>
          <p14:tracePt t="96441" x="6699250" y="1371600"/>
          <p14:tracePt t="96448" x="6711950" y="1371600"/>
          <p14:tracePt t="96458" x="6721475" y="1377950"/>
          <p14:tracePt t="96491" x="6788150" y="1403350"/>
          <p14:tracePt t="96524" x="6838950" y="1409700"/>
          <p14:tracePt t="96541" x="6873875" y="1409700"/>
          <p14:tracePt t="96558" x="6883400" y="1409700"/>
          <p14:tracePt t="96575" x="6899275" y="1409700"/>
          <p14:tracePt t="96578" x="6908800" y="1409700"/>
          <p14:tracePt t="96591" x="6924675" y="1412875"/>
          <p14:tracePt t="96608" x="6946900" y="1419225"/>
          <p14:tracePt t="96624" x="6978650" y="1425575"/>
          <p14:tracePt t="96641" x="6997700" y="1425575"/>
          <p14:tracePt t="96658" x="7007225" y="1425575"/>
          <p14:tracePt t="96676" x="7026275" y="1431925"/>
          <p14:tracePt t="96692" x="7032625" y="1431925"/>
          <p14:tracePt t="96990" x="7023100" y="1422400"/>
          <p14:tracePt t="96997" x="7007225" y="1416050"/>
          <p14:tracePt t="97008" x="6994525" y="1416050"/>
          <p14:tracePt t="97025" x="6965950" y="1409700"/>
          <p14:tracePt t="97041" x="6953250" y="1409700"/>
          <p14:tracePt t="97058" x="6931025" y="1409700"/>
          <p14:tracePt t="97076" x="6889750" y="1403350"/>
          <p14:tracePt t="97092" x="6867525" y="1400175"/>
          <p14:tracePt t="97108" x="6845300" y="1393825"/>
          <p14:tracePt t="97125" x="6816725" y="1393825"/>
          <p14:tracePt t="97141" x="6807200" y="1393825"/>
          <p14:tracePt t="97158" x="6791325" y="1393825"/>
          <p14:tracePt t="97175" x="6778625" y="1393825"/>
          <p14:tracePt t="97191" x="6769100" y="1387475"/>
          <p14:tracePt t="97208" x="6756400" y="1387475"/>
          <p14:tracePt t="97225" x="6724650" y="1387475"/>
          <p14:tracePt t="97241" x="6715125" y="1384300"/>
          <p14:tracePt t="97258" x="6705600" y="1384300"/>
          <p14:tracePt t="97275" x="6686550" y="1384300"/>
          <p14:tracePt t="97291" x="6680200" y="1384300"/>
          <p14:tracePt t="98396" x="6696075" y="1397000"/>
          <p14:tracePt t="98403" x="6708775" y="1416050"/>
          <p14:tracePt t="98410" x="6715125" y="1450975"/>
          <p14:tracePt t="98424" x="6721475" y="1514475"/>
          <p14:tracePt t="98441" x="6718300" y="1565275"/>
          <p14:tracePt t="98458" x="6699250" y="1609725"/>
          <p14:tracePt t="98491" x="6629400" y="1679575"/>
          <p14:tracePt t="98525" x="6508750" y="1743075"/>
          <p14:tracePt t="98541" x="6461125" y="1755775"/>
          <p14:tracePt t="98558" x="6416675" y="1774825"/>
          <p14:tracePt t="98574" x="6381750" y="1781175"/>
          <p14:tracePt t="98591" x="6372225" y="1781175"/>
          <p14:tracePt t="98608" x="6356350" y="1781175"/>
          <p14:tracePt t="98612" x="6353175" y="1781175"/>
          <p14:tracePt t="98625" x="6346825" y="1768475"/>
          <p14:tracePt t="98641" x="6346825" y="1733550"/>
          <p14:tracePt t="98658" x="6350000" y="1673225"/>
          <p14:tracePt t="98675" x="6378575" y="1581150"/>
          <p14:tracePt t="98691" x="6394450" y="1524000"/>
          <p14:tracePt t="98708" x="6407150" y="1479550"/>
          <p14:tracePt t="98724" x="6419850" y="1428750"/>
          <p14:tracePt t="98741" x="6423025" y="1406525"/>
          <p14:tracePt t="98758" x="6423025" y="1384300"/>
          <p14:tracePt t="98774" x="6448425" y="1355725"/>
          <p14:tracePt t="98791" x="6457950" y="1346200"/>
          <p14:tracePt t="98809" x="6473825" y="1320800"/>
          <p14:tracePt t="98824" x="6483350" y="1311275"/>
          <p14:tracePt t="98841" x="6499225" y="1298575"/>
          <p14:tracePt t="98858" x="6508750" y="1289050"/>
          <p14:tracePt t="98874" x="6530975" y="1263650"/>
          <p14:tracePt t="98892" x="6543675" y="1254125"/>
          <p14:tracePt t="98908" x="6550025" y="1244600"/>
          <p14:tracePt t="98925" x="6556375" y="1222375"/>
          <p14:tracePt t="98941" x="6559550" y="1212850"/>
          <p14:tracePt t="98958" x="6559550" y="1209675"/>
          <p14:tracePt t="98974" x="6565900" y="1203325"/>
          <p14:tracePt t="98991" x="6569075" y="1200150"/>
          <p14:tracePt t="99046" x="6569075" y="1193800"/>
          <p14:tracePt t="99060" x="6569075" y="1190625"/>
          <p14:tracePt t="99074" x="6569075" y="1177925"/>
          <p14:tracePt t="99195" x="6569075" y="1187450"/>
          <p14:tracePt t="99202" x="6569075" y="1190625"/>
          <p14:tracePt t="99209" x="6569075" y="1196975"/>
          <p14:tracePt t="99225" x="6569075" y="1206500"/>
          <p14:tracePt t="99241" x="6569075" y="1216025"/>
          <p14:tracePt t="99258" x="6569075" y="1247775"/>
          <p14:tracePt t="99274" x="6569075" y="1270000"/>
          <p14:tracePt t="99291" x="6569075" y="1314450"/>
          <p14:tracePt t="99309" x="6569075" y="1362075"/>
          <p14:tracePt t="99324" x="6569075" y="1384300"/>
          <p14:tracePt t="99342" x="6569075" y="1406525"/>
          <p14:tracePt t="99359" x="6569075" y="1438275"/>
          <p14:tracePt t="99375" x="6575425" y="1460500"/>
          <p14:tracePt t="99391" x="6584950" y="1476375"/>
          <p14:tracePt t="99408" x="6607175" y="1498600"/>
          <p14:tracePt t="99425" x="6610350" y="1514475"/>
          <p14:tracePt t="99441" x="6610350" y="1524000"/>
          <p14:tracePt t="99458" x="6616700" y="1527175"/>
          <p14:tracePt t="99475" x="6619875" y="1527175"/>
          <p14:tracePt t="99492" x="6626225" y="1527175"/>
          <p14:tracePt t="99908" x="6654800" y="1527175"/>
          <p14:tracePt t="99915" x="6702425" y="1527175"/>
          <p14:tracePt t="99924" x="6727825" y="1524000"/>
          <p14:tracePt t="99941" x="6794500" y="1504950"/>
          <p14:tracePt t="99958" x="6870700" y="1454150"/>
          <p14:tracePt t="99974" x="6921500" y="1412875"/>
          <p14:tracePt t="100008" x="6991350" y="1336675"/>
          <p14:tracePt t="100041" x="7007225" y="1301750"/>
          <p14:tracePt t="100058" x="7007225" y="1289050"/>
          <p14:tracePt t="100074" x="7007225" y="1273175"/>
          <p14:tracePt t="100091" x="7007225" y="1263650"/>
          <p14:tracePt t="100108" x="7007225" y="1247775"/>
          <p14:tracePt t="100124" x="7007225" y="1238250"/>
          <p14:tracePt t="100142" x="7007225" y="1222375"/>
          <p14:tracePt t="100158" x="7016750" y="1196975"/>
          <p14:tracePt t="100175" x="7029450" y="1171575"/>
          <p14:tracePt t="100191" x="7035800" y="1143000"/>
          <p14:tracePt t="100207" x="7035800" y="1117600"/>
          <p14:tracePt t="100224" x="7035800" y="1101725"/>
          <p14:tracePt t="100241" x="7035800" y="1092200"/>
          <p14:tracePt t="100257" x="7042150" y="1076325"/>
          <p14:tracePt t="100274" x="7042150" y="1066800"/>
          <p14:tracePt t="100291" x="7042150" y="1057275"/>
          <p14:tracePt t="100308" x="7042150" y="1050925"/>
          <p14:tracePt t="100408" x="7045325" y="1050925"/>
          <p14:tracePt t="100429" x="7051675" y="1050925"/>
          <p14:tracePt t="100443" x="7054850" y="1050925"/>
          <p14:tracePt t="100472" x="7054850" y="1054100"/>
          <p14:tracePt t="100479" x="7054850" y="1063625"/>
          <p14:tracePt t="100491" x="7054850" y="1069975"/>
          <p14:tracePt t="100507" x="7054850" y="1082675"/>
          <p14:tracePt t="100524" x="7054850" y="1092200"/>
          <p14:tracePt t="100541" x="7067550" y="1123950"/>
          <p14:tracePt t="100558" x="7092950" y="1165225"/>
          <p14:tracePt t="100574" x="7105650" y="1196975"/>
          <p14:tracePt t="100591" x="7105650" y="1219200"/>
          <p14:tracePt t="100607" x="7105650" y="1250950"/>
          <p14:tracePt t="100624" x="7105650" y="1260475"/>
          <p14:tracePt t="100641" x="7105650" y="1273175"/>
          <p14:tracePt t="100657" x="7105650" y="1292225"/>
          <p14:tracePt t="100674" x="7105650" y="1301750"/>
          <p14:tracePt t="100691" x="7105650" y="1311275"/>
          <p14:tracePt t="100708" x="7105650" y="1327150"/>
          <p14:tracePt t="100724" x="7105650" y="1339850"/>
          <p14:tracePt t="100741" x="7102475" y="1349375"/>
          <p14:tracePt t="100757" x="7102475" y="1365250"/>
          <p14:tracePt t="100774" x="7102475" y="1374775"/>
          <p14:tracePt t="100792" x="7096125" y="1390650"/>
          <p14:tracePt t="100808" x="7092950" y="1406525"/>
          <p14:tracePt t="100824" x="7092950" y="1416050"/>
          <p14:tracePt t="100842" x="7092950" y="1428750"/>
          <p14:tracePt t="100858" x="7092950" y="1444625"/>
          <p14:tracePt t="100874" x="7092950" y="1454150"/>
          <p14:tracePt t="100907" x="7092950" y="1460500"/>
          <p14:tracePt t="100951" x="7083425" y="1460500"/>
          <p14:tracePt t="100957" x="7083425" y="1463675"/>
          <p14:tracePt t="101014" x="7077075" y="1463675"/>
          <p14:tracePt t="101028" x="7073900" y="1463675"/>
          <p14:tracePt t="102092" x="7035800" y="1463675"/>
          <p14:tracePt t="102099" x="6988175" y="1463675"/>
          <p14:tracePt t="102107" x="6950075" y="1473200"/>
          <p14:tracePt t="102124" x="6877050" y="1479550"/>
          <p14:tracePt t="102141" x="6813550" y="1479550"/>
          <p14:tracePt t="102157" x="6784975" y="1479550"/>
          <p14:tracePt t="102191" x="6759575" y="1479550"/>
          <p14:tracePt t="102224" x="6734175" y="1479550"/>
          <p14:tracePt t="102240" x="6721475" y="1479550"/>
          <p14:tracePt t="102257" x="6711950" y="1473200"/>
          <p14:tracePt t="102274" x="6696075" y="1460500"/>
          <p14:tracePt t="102291" x="6696075" y="1447800"/>
          <p14:tracePt t="102307" x="6696075" y="1438275"/>
          <p14:tracePt t="102324" x="6696075" y="1422400"/>
          <p14:tracePt t="102341" x="6696075" y="1412875"/>
          <p14:tracePt t="102358" x="6696075" y="1406525"/>
          <p14:tracePt t="102374" x="6696075" y="1403350"/>
          <p14:tracePt t="102390" x="6696075" y="1397000"/>
          <p14:tracePt t="102407" x="6696075" y="1387475"/>
          <p14:tracePt t="102424" x="6696075" y="1371600"/>
          <p14:tracePt t="102441" x="6696075" y="1358900"/>
          <p14:tracePt t="102457" x="6702425" y="1346200"/>
          <p14:tracePt t="102474" x="6702425" y="1317625"/>
          <p14:tracePt t="102491" x="6702425" y="1292225"/>
          <p14:tracePt t="102507" x="6702425" y="1276350"/>
          <p14:tracePt t="102524" x="6702425" y="1254125"/>
          <p14:tracePt t="102540" x="6702425" y="1241425"/>
          <p14:tracePt t="102557" x="6702425" y="1231900"/>
          <p14:tracePt t="102574" x="6702425" y="1216025"/>
          <p14:tracePt t="102591" x="6702425" y="1206500"/>
          <p14:tracePt t="102607" x="6702425" y="1200150"/>
          <p14:tracePt t="102624" x="6702425" y="1190625"/>
          <p14:tracePt t="102641" x="6702425" y="1187450"/>
          <p14:tracePt t="102657" x="6702425" y="1181100"/>
          <p14:tracePt t="102676" x="6702425" y="1174750"/>
          <p14:tracePt t="102898" x="6711950" y="1174750"/>
          <p14:tracePt t="102905" x="6724650" y="1174750"/>
          <p14:tracePt t="102912" x="6727825" y="1174750"/>
          <p14:tracePt t="102924" x="6734175" y="1174750"/>
          <p14:tracePt t="102940" x="6746875" y="1174750"/>
          <p14:tracePt t="102957" x="6756400" y="1174750"/>
          <p14:tracePt t="102974" x="6772275" y="1174750"/>
          <p14:tracePt t="102991" x="6788150" y="1174750"/>
          <p14:tracePt t="103007" x="6804025" y="1174750"/>
          <p14:tracePt t="103025" x="6813550" y="1174750"/>
          <p14:tracePt t="103041" x="6832600" y="1174750"/>
          <p14:tracePt t="103057" x="6842125" y="1174750"/>
          <p14:tracePt t="103074" x="6851650" y="1174750"/>
          <p14:tracePt t="103090" x="6858000" y="1174750"/>
          <p14:tracePt t="103107" x="6861175" y="1174750"/>
          <p14:tracePt t="103124" x="6877050" y="1174750"/>
          <p14:tracePt t="103140" x="6892925" y="1174750"/>
          <p14:tracePt t="103205" x="6896100" y="1174750"/>
          <p14:tracePt t="103219" x="6902450" y="1174750"/>
          <p14:tracePt t="103226" x="6905625" y="1174750"/>
          <p14:tracePt t="103240" x="6915150" y="1174750"/>
          <p14:tracePt t="103257" x="6924675" y="1184275"/>
          <p14:tracePt t="103274" x="6937375" y="1193800"/>
          <p14:tracePt t="103291" x="6940550" y="1196975"/>
          <p14:tracePt t="103355" x="6940550" y="1203325"/>
          <p14:tracePt t="103412" x="6934200" y="1203325"/>
          <p14:tracePt t="103419" x="6927850" y="1203325"/>
          <p14:tracePt t="103426" x="6924675" y="1200150"/>
          <p14:tracePt t="103441" x="6902450" y="1190625"/>
          <p14:tracePt t="103457" x="6877050" y="1177925"/>
          <p14:tracePt t="103474" x="6835775" y="1158875"/>
          <p14:tracePt t="103491" x="6813550" y="1146175"/>
          <p14:tracePt t="103507" x="6797675" y="1146175"/>
          <p14:tracePt t="103524" x="6788150" y="1146175"/>
          <p14:tracePt t="103541" x="6756400" y="1146175"/>
          <p14:tracePt t="103557" x="6727825" y="1146175"/>
          <p14:tracePt t="103574" x="6702425" y="1143000"/>
          <p14:tracePt t="103591" x="6677025" y="1143000"/>
          <p14:tracePt t="103607" x="6667500" y="1136650"/>
          <p14:tracePt t="103624" x="6654800" y="1136650"/>
          <p14:tracePt t="103641" x="6635750" y="1136650"/>
          <p14:tracePt t="103657" x="6626225" y="1133475"/>
          <p14:tracePt t="103719" x="6626225" y="1127125"/>
          <p14:tracePt t="103776" x="6629400" y="1127125"/>
          <p14:tracePt t="103783" x="6632575" y="1120775"/>
          <p14:tracePt t="103791" x="6648450" y="1120775"/>
          <p14:tracePt t="103807" x="6686550" y="1120775"/>
          <p14:tracePt t="103825" x="6746875" y="1120775"/>
          <p14:tracePt t="103841" x="6794500" y="1127125"/>
          <p14:tracePt t="103857" x="6816725" y="1136650"/>
          <p14:tracePt t="103875" x="6845300" y="1143000"/>
          <p14:tracePt t="103890" x="6848475" y="1143000"/>
          <p14:tracePt t="103907" x="6854825" y="1143000"/>
          <p14:tracePt t="103984" x="6851650" y="1143000"/>
          <p14:tracePt t="103990" x="6848475" y="1143000"/>
          <p14:tracePt t="103997" x="6842125" y="1143000"/>
          <p14:tracePt t="104007" x="6838950" y="1143000"/>
          <p14:tracePt t="104024" x="6816725" y="1143000"/>
          <p14:tracePt t="104040" x="6807200" y="1143000"/>
          <p14:tracePt t="104057" x="6797675" y="1143000"/>
          <p14:tracePt t="104074" x="6784975" y="1143000"/>
          <p14:tracePt t="104090" x="6756400" y="1143000"/>
          <p14:tracePt t="104107" x="6740525" y="1143000"/>
          <p14:tracePt t="104124" x="6721475" y="1143000"/>
          <p14:tracePt t="104141" x="6711950" y="1143000"/>
          <p14:tracePt t="104158" x="6702425" y="1143000"/>
          <p14:tracePt t="104161" x="6696075" y="1143000"/>
          <p14:tracePt t="104174" x="6686550" y="1143000"/>
          <p14:tracePt t="104190" x="6664325" y="1143000"/>
          <p14:tracePt t="104207" x="6642100" y="1139825"/>
          <p14:tracePt t="104224" x="6588125" y="1127125"/>
          <p14:tracePt t="104240" x="6565900" y="1123950"/>
          <p14:tracePt t="104257" x="6550025" y="1123950"/>
          <p14:tracePt t="104274" x="6534150" y="1123950"/>
          <p14:tracePt t="104310" x="6546850" y="1117600"/>
          <p14:tracePt t="104324" x="6575425" y="1117600"/>
          <p14:tracePt t="104341" x="6597650" y="1117600"/>
          <p14:tracePt t="104357" x="6607175" y="1117600"/>
          <p14:tracePt t="104374" x="6626225" y="1117600"/>
          <p14:tracePt t="104407" x="6632575" y="1117600"/>
          <p14:tracePt t="104446" x="6635750" y="1117600"/>
          <p14:tracePt t="104453" x="6642100" y="1117600"/>
          <p14:tracePt t="104460" x="6648450" y="1117600"/>
          <p14:tracePt t="104474" x="6667500" y="1117600"/>
          <p14:tracePt t="104490" x="6696075" y="1117600"/>
          <p14:tracePt t="104507" x="6756400" y="1117600"/>
          <p14:tracePt t="104524" x="6842125" y="1117600"/>
          <p14:tracePt t="104540" x="6902450" y="1117600"/>
          <p14:tracePt t="104557" x="6946900" y="1117600"/>
          <p14:tracePt t="104574" x="6975475" y="1120775"/>
          <p14:tracePt t="104590" x="6985000" y="1123950"/>
          <p14:tracePt t="104607" x="6994525" y="1123950"/>
          <p14:tracePt t="104624" x="6997700" y="1123950"/>
          <p14:tracePt t="104732" x="6991350" y="1123950"/>
          <p14:tracePt t="104739" x="6988175" y="1123950"/>
          <p14:tracePt t="104746" x="6981825" y="1123950"/>
          <p14:tracePt t="104757" x="6978650" y="1123950"/>
          <p14:tracePt t="104774" x="6962775" y="1123950"/>
          <p14:tracePt t="104790" x="6953250" y="1123950"/>
          <p14:tracePt t="104807" x="6943725" y="1123950"/>
          <p14:tracePt t="104824" x="6924675" y="1123950"/>
          <p14:tracePt t="104841" x="6892925" y="1120775"/>
          <p14:tracePt t="104857" x="6832600" y="1108075"/>
          <p14:tracePt t="104874" x="6740525" y="1085850"/>
          <p14:tracePt t="104890" x="6680200" y="1073150"/>
          <p14:tracePt t="104908" x="6626225" y="1073150"/>
          <p14:tracePt t="104924" x="6584950" y="1073150"/>
          <p14:tracePt t="104941" x="6575425" y="1073150"/>
          <p14:tracePt t="104958" x="6565900" y="1073150"/>
          <p14:tracePt t="104974" x="6546850" y="1073150"/>
          <p14:tracePt t="104990" x="6540500" y="1073150"/>
          <p14:tracePt t="105007" x="6537325" y="1073150"/>
          <p14:tracePt t="105095" x="6543675" y="1073150"/>
          <p14:tracePt t="105102" x="6553200" y="1073150"/>
          <p14:tracePt t="105109" x="6556375" y="1073150"/>
          <p14:tracePt t="105138" x="6562725" y="1073150"/>
          <p14:tracePt t="105144" x="6569075" y="1073150"/>
          <p14:tracePt t="105157" x="6572250" y="1073150"/>
          <p14:tracePt t="105174" x="6581775" y="1073150"/>
          <p14:tracePt t="105190" x="6591300" y="1073150"/>
          <p14:tracePt t="105209" x="6613525" y="1073150"/>
          <p14:tracePt t="105224" x="6626225" y="1073150"/>
          <p14:tracePt t="105240" x="6642100" y="1073150"/>
          <p14:tracePt t="105257" x="6657975" y="1073150"/>
          <p14:tracePt t="105273" x="6673850" y="1073150"/>
          <p14:tracePt t="105290" x="6692900" y="1073150"/>
          <p14:tracePt t="105307" x="6724650" y="1073150"/>
          <p14:tracePt t="105323" x="6750050" y="1073150"/>
          <p14:tracePt t="105340" x="6778625" y="1076325"/>
          <p14:tracePt t="105357" x="6788150" y="1076325"/>
          <p14:tracePt t="105374" x="6813550" y="1076325"/>
          <p14:tracePt t="105390" x="6823075" y="1076325"/>
          <p14:tracePt t="105407" x="6832600" y="1076325"/>
          <p14:tracePt t="105423" x="6842125" y="1076325"/>
          <p14:tracePt t="105440" x="6851650" y="1076325"/>
          <p14:tracePt t="105457" x="6867525" y="1076325"/>
          <p14:tracePt t="105474" x="6883400" y="1076325"/>
          <p14:tracePt t="105491" x="6892925" y="1076325"/>
          <p14:tracePt t="105508" x="6911975" y="1076325"/>
          <p14:tracePt t="105523" x="6921500" y="1076325"/>
          <p14:tracePt t="105540" x="6931025" y="1076325"/>
          <p14:tracePt t="105558" x="6953250" y="1079500"/>
          <p14:tracePt t="105573" x="6962775" y="1092200"/>
          <p14:tracePt t="105591" x="6962775" y="1095375"/>
          <p14:tracePt t="105608" x="6969125" y="1095375"/>
          <p14:tracePt t="105666" x="6965950" y="1095375"/>
          <p14:tracePt t="105673" x="6959600" y="1095375"/>
          <p14:tracePt t="105680" x="6956425" y="1095375"/>
          <p14:tracePt t="105690" x="6946900" y="1095375"/>
          <p14:tracePt t="105708" x="6931025" y="1095375"/>
          <p14:tracePt t="105724" x="6921500" y="1104900"/>
          <p14:tracePt t="105741" x="6911975" y="1104900"/>
          <p14:tracePt t="105758" x="6896100" y="1111250"/>
          <p14:tracePt t="105774" x="6886575" y="1111250"/>
          <p14:tracePt t="105791" x="6883400" y="1111250"/>
          <p14:tracePt t="105808" x="6867525" y="1111250"/>
          <p14:tracePt t="105824" x="6851650" y="1111250"/>
          <p14:tracePt t="105841" x="6842125" y="1111250"/>
          <p14:tracePt t="105858" x="6829425" y="1111250"/>
          <p14:tracePt t="105874" x="6819900" y="1111250"/>
          <p14:tracePt t="105891" x="6804025" y="1111250"/>
          <p14:tracePt t="105908" x="6788150" y="1111250"/>
          <p14:tracePt t="105924" x="6778625" y="1111250"/>
          <p14:tracePt t="105941" x="6769100" y="1111250"/>
          <p14:tracePt t="105958" x="6750050" y="1111250"/>
          <p14:tracePt t="105973" x="6743700" y="1111250"/>
          <p14:tracePt t="106008" x="6740525" y="1111250"/>
          <p14:tracePt t="106024" x="6727825" y="1111250"/>
          <p14:tracePt t="106041" x="6724650" y="1111250"/>
          <p14:tracePt t="106057" x="6718300" y="1111250"/>
          <p14:tracePt t="106074" x="6708775" y="1111250"/>
          <p14:tracePt t="106090" x="6705600" y="1111250"/>
          <p14:tracePt t="106107" x="6696075" y="1111250"/>
          <p14:tracePt t="106124" x="6683375" y="1111250"/>
          <p14:tracePt t="106158" x="6680200" y="1111250"/>
          <p14:tracePt t="106365" x="6686550" y="1111250"/>
          <p14:tracePt t="106372" x="6692900" y="1111250"/>
          <p14:tracePt t="106379" x="6702425" y="1111250"/>
          <p14:tracePt t="106391" x="6721475" y="1111250"/>
          <p14:tracePt t="106407" x="6753225" y="1123950"/>
          <p14:tracePt t="106424" x="6784975" y="1123950"/>
          <p14:tracePt t="106440" x="6807200" y="1123950"/>
          <p14:tracePt t="106457" x="6826250" y="1123950"/>
          <p14:tracePt t="106474" x="6835775" y="1123950"/>
          <p14:tracePt t="106491" x="6845300" y="1123950"/>
          <p14:tracePt t="106507" x="6861175" y="1123950"/>
          <p14:tracePt t="106523" x="6870700" y="1123950"/>
          <p14:tracePt t="106541" x="6880225" y="1123950"/>
          <p14:tracePt t="106557" x="6892925" y="1123950"/>
          <p14:tracePt t="106574" x="6902450" y="1123950"/>
          <p14:tracePt t="106591" x="6918325" y="1123950"/>
          <p14:tracePt t="106607" x="6927850" y="1123950"/>
          <p14:tracePt t="106650" x="6934200" y="1123950"/>
          <p14:tracePt t="106664" x="6937375" y="1123950"/>
          <p14:tracePt t="106673" x="6943725" y="1123950"/>
          <p14:tracePt t="106690" x="6953250" y="1127125"/>
          <p14:tracePt t="106707" x="6969125" y="1133475"/>
          <p14:tracePt t="106743" x="6972300" y="1133475"/>
          <p14:tracePt t="106786" x="6972300" y="1143000"/>
          <p14:tracePt t="106793" x="6972300" y="1149350"/>
          <p14:tracePt t="106808" x="6985000" y="1158875"/>
          <p14:tracePt t="106824" x="6988175" y="1168400"/>
          <p14:tracePt t="106841" x="6997700" y="1171575"/>
          <p14:tracePt t="106857" x="7013575" y="1177925"/>
          <p14:tracePt t="106874" x="7023100" y="1177925"/>
          <p14:tracePt t="106891" x="7029450" y="1177925"/>
          <p14:tracePt t="106907" x="7038975" y="1177925"/>
          <p14:tracePt t="106940" x="7042150" y="1177925"/>
          <p14:tracePt t="107021" x="7035800" y="1177925"/>
          <p14:tracePt t="107029" x="7032625" y="1177925"/>
          <p14:tracePt t="107041" x="7026275" y="1177925"/>
          <p14:tracePt t="107057" x="7007225" y="1177925"/>
          <p14:tracePt t="107074" x="6997700" y="1177925"/>
          <p14:tracePt t="107091" x="6981825" y="1177925"/>
          <p14:tracePt t="107107" x="6940550" y="1177925"/>
          <p14:tracePt t="107124" x="6911975" y="1174750"/>
          <p14:tracePt t="107141" x="6873875" y="1162050"/>
          <p14:tracePt t="107157" x="6838950" y="1143000"/>
          <p14:tracePt t="107173" x="6813550" y="1127125"/>
          <p14:tracePt t="107190" x="6784975" y="1120775"/>
          <p14:tracePt t="107207" x="6743700" y="1108075"/>
          <p14:tracePt t="107223" x="6711950" y="1101725"/>
          <p14:tracePt t="107240" x="6689725" y="1101725"/>
          <p14:tracePt t="107257" x="6651625" y="1101725"/>
          <p14:tracePt t="107274" x="6642100" y="1101725"/>
          <p14:tracePt t="107291" x="6626225" y="1101725"/>
          <p14:tracePt t="107308" x="6610350" y="1101725"/>
          <p14:tracePt t="107323" x="6600825" y="1098550"/>
          <p14:tracePt t="107340" x="6600825" y="1092200"/>
          <p14:tracePt t="107357" x="6594475" y="1082675"/>
          <p14:tracePt t="107606" x="6597650" y="1082675"/>
          <p14:tracePt t="107613" x="6604000" y="1082675"/>
          <p14:tracePt t="107623" x="6607175" y="1082675"/>
          <p14:tracePt t="107641" x="6626225" y="1082675"/>
          <p14:tracePt t="107657" x="6632575" y="1082675"/>
          <p14:tracePt t="107673" x="6638925" y="1082675"/>
          <p14:tracePt t="107691" x="6651625" y="1082675"/>
          <p14:tracePt t="107707" x="6667500" y="1082675"/>
          <p14:tracePt t="107724" x="6677025" y="1082675"/>
          <p14:tracePt t="107741" x="6692900" y="1082675"/>
          <p14:tracePt t="107757" x="6696075" y="1082675"/>
          <p14:tracePt t="107792" x="6702425" y="1082675"/>
          <p14:tracePt t="107799" x="6705600" y="1082675"/>
          <p14:tracePt t="107806" x="6711950" y="1082675"/>
          <p14:tracePt t="107823" x="6721475" y="1082675"/>
          <p14:tracePt t="107841" x="6734175" y="1082675"/>
          <p14:tracePt t="107857" x="6743700" y="1082675"/>
          <p14:tracePt t="107873" x="6759575" y="1082675"/>
          <p14:tracePt t="107891" x="6769100" y="1082675"/>
          <p14:tracePt t="107907" x="6778625" y="1082675"/>
          <p14:tracePt t="107924" x="6791325" y="1085850"/>
          <p14:tracePt t="107941" x="6823075" y="1101725"/>
          <p14:tracePt t="107957" x="6845300" y="1111250"/>
          <p14:tracePt t="107974" x="6883400" y="1123950"/>
          <p14:tracePt t="107991" x="6924675" y="1123950"/>
          <p14:tracePt t="108007" x="6934200" y="1123950"/>
          <p14:tracePt t="108024" x="6943725" y="1123950"/>
          <p14:tracePt t="108041" x="6959600" y="1123950"/>
          <p14:tracePt t="108099" x="6962775" y="1123950"/>
          <p14:tracePt t="108299" x="6956425" y="1123950"/>
          <p14:tracePt t="108306" x="6946900" y="1123950"/>
          <p14:tracePt t="108312" x="6927850" y="1120775"/>
          <p14:tracePt t="108324" x="6915150" y="1120775"/>
          <p14:tracePt t="108341" x="6902450" y="1117600"/>
          <p14:tracePt t="108357" x="6892925" y="1117600"/>
          <p14:tracePt t="108373" x="6877050" y="1117600"/>
          <p14:tracePt t="108390" x="6867525" y="1117600"/>
          <p14:tracePt t="108463" x="6861175" y="1117600"/>
          <p14:tracePt t="108499" x="6858000" y="1117600"/>
          <p14:tracePt t="108506" x="6851650" y="1117600"/>
          <p14:tracePt t="108513" x="6848475" y="1117600"/>
          <p14:tracePt t="108524" x="6842125" y="1117600"/>
          <p14:tracePt t="108540" x="6823075" y="1117600"/>
          <p14:tracePt t="108613" x="6823075" y="1111250"/>
          <p14:tracePt t="111995" x="6769100" y="1111250"/>
          <p14:tracePt t="112002" x="6686550" y="1111250"/>
          <p14:tracePt t="112009" x="6607175" y="1111250"/>
          <p14:tracePt t="112023" x="6413500" y="1111250"/>
          <p14:tracePt t="112040" x="6188075" y="1117600"/>
          <p14:tracePt t="112063" x="5854700" y="1165225"/>
          <p14:tracePt t="112072" x="5622925" y="1212850"/>
          <p14:tracePt t="112106" x="5159375" y="1301750"/>
          <p14:tracePt t="112140" x="4695825" y="1403350"/>
          <p14:tracePt t="112158" x="4448175" y="1466850"/>
          <p14:tracePt t="112174" x="4302125" y="1530350"/>
          <p14:tracePt t="112190" x="4191000" y="1581150"/>
          <p14:tracePt t="112207" x="4041775" y="1647825"/>
          <p14:tracePt t="112223" x="3952875" y="1689100"/>
          <p14:tracePt t="112239" x="3873500" y="1730375"/>
          <p14:tracePt t="112256" x="3803650" y="1774825"/>
          <p14:tracePt t="112273" x="3702050" y="1844675"/>
          <p14:tracePt t="112289" x="3632200" y="1898650"/>
          <p14:tracePt t="112307" x="3536950" y="1952625"/>
          <p14:tracePt t="112323" x="3467100" y="2000250"/>
          <p14:tracePt t="112339" x="3400425" y="2028825"/>
          <p14:tracePt t="112356" x="3305175" y="2063750"/>
          <p14:tracePt t="112373" x="3219450" y="2079625"/>
          <p14:tracePt t="112390" x="3133725" y="2095500"/>
          <p14:tracePt t="112406" x="3035300" y="2117725"/>
          <p14:tracePt t="112423" x="2978150" y="2136775"/>
          <p14:tracePt t="112440" x="2943225" y="2143125"/>
          <p14:tracePt t="112456" x="2901950" y="2143125"/>
          <p14:tracePt t="112473" x="2892425" y="2143125"/>
          <p14:tracePt t="112850" x="2828925" y="2143125"/>
          <p14:tracePt t="112857" x="2749550" y="2143125"/>
          <p14:tracePt t="112863" x="2670175" y="2143125"/>
          <p14:tracePt t="112873" x="2590800" y="2143125"/>
          <p14:tracePt t="112889" x="2384425" y="2127250"/>
          <p14:tracePt t="112923" x="1882775" y="2120900"/>
          <p14:tracePt t="112957" x="1511300" y="2143125"/>
          <p14:tracePt t="112973" x="1416050" y="2159000"/>
          <p14:tracePt t="112990" x="1343025" y="2174875"/>
          <p14:tracePt t="113006" x="1270000" y="2193925"/>
          <p14:tracePt t="113023" x="1244600" y="2209800"/>
          <p14:tracePt t="113040" x="1228725" y="2222500"/>
          <p14:tracePt t="113056" x="1216025" y="2235200"/>
          <p14:tracePt t="113073" x="1206500" y="2244725"/>
          <p14:tracePt t="113090" x="1193800" y="2244725"/>
          <p14:tracePt t="113123" x="1184275" y="2244725"/>
          <p14:tracePt t="113140" x="1174750" y="2244725"/>
          <p14:tracePt t="113156" x="1162050" y="2244725"/>
          <p14:tracePt t="113173" x="1149350" y="2244725"/>
          <p14:tracePt t="113190" x="1136650" y="2244725"/>
          <p14:tracePt t="113206" x="1130300" y="2244725"/>
          <p14:tracePt t="113257" x="1133475" y="2244725"/>
          <p14:tracePt t="113263" x="1143000" y="2244725"/>
          <p14:tracePt t="113273" x="1152525" y="2244725"/>
          <p14:tracePt t="113290" x="1206500" y="2244725"/>
          <p14:tracePt t="113306" x="1349375" y="2270125"/>
          <p14:tracePt t="113323" x="1489075" y="2289175"/>
          <p14:tracePt t="113339" x="1651000" y="2305050"/>
          <p14:tracePt t="113341" x="1743075" y="2314575"/>
          <p14:tracePt t="113356" x="1882775" y="2324100"/>
          <p14:tracePt t="113373" x="2009775" y="2324100"/>
          <p14:tracePt t="113389" x="2114550" y="2324100"/>
          <p14:tracePt t="113406" x="2219325" y="2324100"/>
          <p14:tracePt t="113423" x="2257425" y="2324100"/>
          <p14:tracePt t="113440" x="2286000" y="2324100"/>
          <p14:tracePt t="113456" x="2311400" y="2324100"/>
          <p14:tracePt t="113473" x="2320925" y="2324100"/>
          <p14:tracePt t="113490" x="2336800" y="2324100"/>
          <p14:tracePt t="113507" x="2343150" y="2324100"/>
          <p14:tracePt t="113586" x="2346325" y="2324100"/>
          <p14:tracePt t="113593" x="2352675" y="2324100"/>
          <p14:tracePt t="113607" x="2362200" y="2324100"/>
          <p14:tracePt t="113623" x="2371725" y="2324100"/>
          <p14:tracePt t="113657" x="2374900" y="2324100"/>
          <p14:tracePt t="114435" x="2422525" y="2324100"/>
          <p14:tracePt t="114441" x="2492375" y="2317750"/>
          <p14:tracePt t="114457" x="2622550" y="2292350"/>
          <p14:tracePt t="114473" x="2733675" y="2241550"/>
          <p14:tracePt t="114490" x="2889250" y="2136775"/>
          <p14:tracePt t="114507" x="2981325" y="2060575"/>
          <p14:tracePt t="114523" x="3054350" y="2006600"/>
          <p14:tracePt t="114556" x="3146425" y="1917700"/>
          <p14:tracePt t="114591" x="3178175" y="1879600"/>
          <p14:tracePt t="114606" x="3190875" y="1857375"/>
          <p14:tracePt t="114623" x="3203575" y="1835150"/>
          <p14:tracePt t="114640" x="3235325" y="1790700"/>
          <p14:tracePt t="114656" x="3257550" y="1765300"/>
          <p14:tracePt t="114673" x="3267075" y="1755775"/>
          <p14:tracePt t="114690" x="3289300" y="1736725"/>
          <p14:tracePt t="114706" x="3298825" y="1727200"/>
          <p14:tracePt t="114723" x="3308350" y="1714500"/>
          <p14:tracePt t="114740" x="3317875" y="1695450"/>
          <p14:tracePt t="114756" x="3327400" y="1685925"/>
          <p14:tracePt t="114773" x="3343275" y="1676400"/>
          <p14:tracePt t="114790" x="3365500" y="1654175"/>
          <p14:tracePt t="114806" x="3381375" y="1631950"/>
          <p14:tracePt t="114823" x="3406775" y="1612900"/>
          <p14:tracePt t="114840" x="3438525" y="1568450"/>
          <p14:tracePt t="114856" x="3454400" y="1546225"/>
          <p14:tracePt t="114873" x="3479800" y="1514475"/>
          <p14:tracePt t="114890" x="3533775" y="1476375"/>
          <p14:tracePt t="114906" x="3571875" y="1444625"/>
          <p14:tracePt t="114922" x="3619500" y="1416050"/>
          <p14:tracePt t="114940" x="3660775" y="1387475"/>
          <p14:tracePt t="114956" x="3679825" y="1374775"/>
          <p14:tracePt t="114972" x="3689350" y="1365250"/>
          <p14:tracePt t="114990" x="3705225" y="1349375"/>
          <p14:tracePt t="115006" x="3705225" y="1336675"/>
          <p14:tracePt t="115091" x="3705225" y="1330325"/>
          <p14:tracePt t="115104" x="3705225" y="1327150"/>
          <p14:tracePt t="115119" x="3705225" y="1320800"/>
          <p14:tracePt t="115213" x="3708400" y="1320800"/>
          <p14:tracePt t="116504" x="3698875" y="1349375"/>
          <p14:tracePt t="116511" x="3683000" y="1409700"/>
          <p14:tracePt t="116524" x="3638550" y="1530350"/>
          <p14:tracePt t="116540" x="3600450" y="1749425"/>
          <p14:tracePt t="116556" x="3571875" y="1955800"/>
          <p14:tracePt t="116574" x="3533775" y="2298700"/>
          <p14:tracePt t="116590" x="3514725" y="2473325"/>
          <p14:tracePt t="116623" x="3419475" y="2797175"/>
          <p14:tracePt t="116656" x="3359150" y="2940050"/>
          <p14:tracePt t="116674" x="3330575" y="3032125"/>
          <p14:tracePt t="116690" x="3298825" y="3098800"/>
          <p14:tracePt t="116707" x="3286125" y="3162300"/>
          <p14:tracePt t="116723" x="3270250" y="3244850"/>
          <p14:tracePt t="116739" x="3270250" y="3273425"/>
          <p14:tracePt t="116756" x="3270250" y="3282950"/>
          <p14:tracePt t="116773" x="3270250" y="3292475"/>
          <p14:tracePt t="116790" x="3267075" y="3298825"/>
          <p14:tracePt t="117188" x="3254375" y="3286125"/>
          <p14:tracePt t="117194" x="3241675" y="3267075"/>
          <p14:tracePt t="117206" x="3228975" y="3238500"/>
          <p14:tracePt t="117223" x="3190875" y="3187700"/>
          <p14:tracePt t="117239" x="3178175" y="3155950"/>
          <p14:tracePt t="117256" x="3168650" y="3146425"/>
          <p14:tracePt t="117289" x="3136900" y="3121025"/>
          <p14:tracePt t="117323" x="3111500" y="3105150"/>
          <p14:tracePt t="117340" x="3092450" y="3101975"/>
          <p14:tracePt t="117356" x="3070225" y="3089275"/>
          <p14:tracePt t="117373" x="3025775" y="3063875"/>
          <p14:tracePt t="117390" x="3003550" y="3054350"/>
          <p14:tracePt t="117405" x="2971800" y="3041650"/>
          <p14:tracePt t="117422" x="2936875" y="3022600"/>
          <p14:tracePt t="117439" x="2921000" y="3006725"/>
          <p14:tracePt t="117455" x="2911475" y="3003550"/>
          <p14:tracePt t="117472" x="2895600" y="2997200"/>
          <p14:tracePt t="117489" x="2886075" y="2994025"/>
          <p14:tracePt t="117506" x="2870200" y="2987675"/>
          <p14:tracePt t="117522" x="2857500" y="2981325"/>
          <p14:tracePt t="117539" x="2851150" y="2971800"/>
          <p14:tracePt t="117556" x="2851150" y="2959100"/>
          <p14:tracePt t="117573" x="2851150" y="2943225"/>
          <p14:tracePt t="117589" x="2851150" y="2933700"/>
          <p14:tracePt t="117606" x="2851150" y="2927350"/>
          <p14:tracePt t="117622" x="2854325" y="2917825"/>
          <p14:tracePt t="117639" x="2863850" y="2901950"/>
          <p14:tracePt t="117656" x="2879725" y="2892425"/>
          <p14:tracePt t="117673" x="2895600" y="2879725"/>
          <p14:tracePt t="117689" x="2905125" y="2854325"/>
          <p14:tracePt t="117706" x="2914650" y="2838450"/>
          <p14:tracePt t="117722" x="2936875" y="2822575"/>
          <p14:tracePt t="117739" x="2946400" y="2813050"/>
          <p14:tracePt t="117756" x="2955925" y="2797175"/>
          <p14:tracePt t="117772" x="2965450" y="2784475"/>
          <p14:tracePt t="117806" x="2965450" y="2778125"/>
          <p14:tracePt t="117994" x="2981325" y="2778125"/>
          <p14:tracePt t="118001" x="3016250" y="2778125"/>
          <p14:tracePt t="118008" x="3041650" y="2778125"/>
          <p14:tracePt t="118022" x="3121025" y="2778125"/>
          <p14:tracePt t="118039" x="3194050" y="2778125"/>
          <p14:tracePt t="118056" x="3244850" y="2778125"/>
          <p14:tracePt t="118073" x="3340100" y="2778125"/>
          <p14:tracePt t="118090" x="3384550" y="2781300"/>
          <p14:tracePt t="118106" x="3429000" y="2787650"/>
          <p14:tracePt t="118122" x="3482975" y="2787650"/>
          <p14:tracePt t="118139" x="3517900" y="2787650"/>
          <p14:tracePt t="118155" x="3543300" y="2794000"/>
          <p14:tracePt t="118172" x="3562350" y="2800350"/>
          <p14:tracePt t="118189" x="3578225" y="2800350"/>
          <p14:tracePt t="118205" x="3594100" y="2803525"/>
          <p14:tracePt t="118223" x="3613150" y="2825750"/>
          <p14:tracePt t="118239" x="3641725" y="2838450"/>
          <p14:tracePt t="118255" x="3663950" y="2847975"/>
          <p14:tracePt t="118272" x="3708400" y="2867025"/>
          <p14:tracePt t="118289" x="3730625" y="2886075"/>
          <p14:tracePt t="118305" x="3768725" y="2901950"/>
          <p14:tracePt t="118322" x="3819525" y="2943225"/>
          <p14:tracePt t="118339" x="3844925" y="2952750"/>
          <p14:tracePt t="118356" x="3876675" y="2971800"/>
          <p14:tracePt t="118372" x="3911600" y="3009900"/>
          <p14:tracePt t="118389" x="3952875" y="3035300"/>
          <p14:tracePt t="118405" x="3984625" y="3067050"/>
          <p14:tracePt t="118422" x="4051300" y="3108325"/>
          <p14:tracePt t="118439" x="4089400" y="3140075"/>
          <p14:tracePt t="118455" x="4114800" y="3162300"/>
          <p14:tracePt t="118472" x="4159250" y="3206750"/>
          <p14:tracePt t="118489" x="4181475" y="3232150"/>
          <p14:tracePt t="118506" x="4213225" y="3263900"/>
          <p14:tracePt t="118522" x="4238625" y="3292475"/>
          <p14:tracePt t="118539" x="4254500" y="3324225"/>
          <p14:tracePt t="118556" x="4267200" y="3340100"/>
          <p14:tracePt t="118572" x="4279900" y="3355975"/>
          <p14:tracePt t="118589" x="4292600" y="3368675"/>
          <p14:tracePt t="118607" x="4311650" y="3384550"/>
          <p14:tracePt t="118623" x="4321175" y="3400425"/>
          <p14:tracePt t="118640" x="4333875" y="3432175"/>
          <p14:tracePt t="118656" x="4365625" y="3473450"/>
          <p14:tracePt t="118672" x="4375150" y="3498850"/>
          <p14:tracePt t="118689" x="4387850" y="3521075"/>
          <p14:tracePt t="118707" x="4403725" y="3556000"/>
          <p14:tracePt t="118723" x="4403725" y="3565525"/>
          <p14:tracePt t="118739" x="4403725" y="3575050"/>
          <p14:tracePt t="118757" x="4403725" y="3594100"/>
          <p14:tracePt t="118773" x="4403725" y="3603625"/>
          <p14:tracePt t="118789" x="4403725" y="3616325"/>
          <p14:tracePt t="118806" x="4403725" y="3629025"/>
          <p14:tracePt t="118822" x="4403725" y="3644900"/>
          <p14:tracePt t="118839" x="4403725" y="3654425"/>
          <p14:tracePt t="118857" x="4403725" y="3670300"/>
          <p14:tracePt t="118873" x="4403725" y="3689350"/>
          <p14:tracePt t="118889" x="4403725" y="3711575"/>
          <p14:tracePt t="118906" x="4403725" y="3752850"/>
          <p14:tracePt t="118922" x="4400550" y="3781425"/>
          <p14:tracePt t="118939" x="4387850" y="3819525"/>
          <p14:tracePt t="118956" x="4371975" y="3854450"/>
          <p14:tracePt t="118972" x="4365625" y="3886200"/>
          <p14:tracePt t="118989" x="4352925" y="3908425"/>
          <p14:tracePt t="119006" x="4343400" y="3943350"/>
          <p14:tracePt t="119022" x="4337050" y="3965575"/>
          <p14:tracePt t="119039" x="4324350" y="3997325"/>
          <p14:tracePt t="119056" x="4305300" y="4032250"/>
          <p14:tracePt t="119072" x="4286250" y="4060825"/>
          <p14:tracePt t="119089" x="4276725" y="4086225"/>
          <p14:tracePt t="119106" x="4257675" y="4121150"/>
          <p14:tracePt t="119122" x="4248150" y="4137025"/>
          <p14:tracePt t="119139" x="4232275" y="4146550"/>
          <p14:tracePt t="119156" x="4219575" y="4168775"/>
          <p14:tracePt t="119173" x="4206875" y="4178300"/>
          <p14:tracePt t="119189" x="4197350" y="4187825"/>
          <p14:tracePt t="119206" x="4178300" y="4200525"/>
          <p14:tracePt t="119222" x="4168775" y="4216400"/>
          <p14:tracePt t="119239" x="4159250" y="4225925"/>
          <p14:tracePt t="119256" x="4137025" y="4241800"/>
          <p14:tracePt t="119272" x="4121150" y="4254500"/>
          <p14:tracePt t="119290" x="4105275" y="4270375"/>
          <p14:tracePt t="119306" x="4083050" y="4286250"/>
          <p14:tracePt t="119322" x="4073525" y="4295775"/>
          <p14:tracePt t="119339" x="4064000" y="4305300"/>
          <p14:tracePt t="119355" x="4048125" y="4337050"/>
          <p14:tracePt t="119372" x="4032250" y="4346575"/>
          <p14:tracePt t="119389" x="4022725" y="4356100"/>
          <p14:tracePt t="119405" x="4006850" y="4378325"/>
          <p14:tracePt t="119422" x="3997325" y="4387850"/>
          <p14:tracePt t="119439" x="3981450" y="4397375"/>
          <p14:tracePt t="119456" x="3968750" y="4406900"/>
          <p14:tracePt t="119472" x="3956050" y="4416425"/>
          <p14:tracePt t="119489" x="3946525" y="4416425"/>
          <p14:tracePt t="119505" x="3921125" y="4429125"/>
          <p14:tracePt t="119522" x="3895725" y="4441825"/>
          <p14:tracePt t="119539" x="3867150" y="4451350"/>
          <p14:tracePt t="119555" x="3832225" y="4476750"/>
          <p14:tracePt t="119572" x="3800475" y="4489450"/>
          <p14:tracePt t="119589" x="3784600" y="4505325"/>
          <p14:tracePt t="119605" x="3743325" y="4505325"/>
          <p14:tracePt t="119622" x="3721100" y="4505325"/>
          <p14:tracePt t="119639" x="3692525" y="4505325"/>
          <p14:tracePt t="119655" x="3629025" y="4505325"/>
          <p14:tracePt t="119672" x="3594100" y="4505325"/>
          <p14:tracePt t="119689" x="3533775" y="4505325"/>
          <p14:tracePt t="119705" x="3470275" y="4505325"/>
          <p14:tracePt t="119722" x="3419475" y="4505325"/>
          <p14:tracePt t="119739" x="3365500" y="4505325"/>
          <p14:tracePt t="119755" x="3305175" y="4505325"/>
          <p14:tracePt t="119772" x="3267075" y="4505325"/>
          <p14:tracePt t="119789" x="3232150" y="4505325"/>
          <p14:tracePt t="119806" x="3184525" y="4505325"/>
          <p14:tracePt t="119822" x="3162300" y="4505325"/>
          <p14:tracePt t="119839" x="3117850" y="4505325"/>
          <p14:tracePt t="119856" x="3054350" y="4505325"/>
          <p14:tracePt t="119872" x="3013075" y="4505325"/>
          <p14:tracePt t="119889" x="2974975" y="4505325"/>
          <p14:tracePt t="119906" x="2905125" y="4505325"/>
          <p14:tracePt t="119923" x="2876550" y="4505325"/>
          <p14:tracePt t="119939" x="2851150" y="4502150"/>
          <p14:tracePt t="119956" x="2809875" y="4489450"/>
          <p14:tracePt t="119973" x="2781300" y="4476750"/>
          <p14:tracePt t="119990" x="2733675" y="4464050"/>
          <p14:tracePt t="120006" x="2673350" y="4457700"/>
          <p14:tracePt t="120022" x="2641600" y="4457700"/>
          <p14:tracePt t="120039" x="2619375" y="4451350"/>
          <p14:tracePt t="120055" x="2597150" y="4441825"/>
          <p14:tracePt t="120072" x="2568575" y="4429125"/>
          <p14:tracePt t="120089" x="2555875" y="4419600"/>
          <p14:tracePt t="120106" x="2511425" y="4394200"/>
          <p14:tracePt t="120122" x="2492375" y="4371975"/>
          <p14:tracePt t="120140" x="2482850" y="4340225"/>
          <p14:tracePt t="120156" x="2457450" y="4305300"/>
          <p14:tracePt t="120172" x="2451100" y="4260850"/>
          <p14:tracePt t="120189" x="2451100" y="4222750"/>
          <p14:tracePt t="120205" x="2451100" y="4162425"/>
          <p14:tracePt t="120222" x="2451100" y="4111625"/>
          <p14:tracePt t="120239" x="2451100" y="4041775"/>
          <p14:tracePt t="120255" x="2438400" y="3952875"/>
          <p14:tracePt t="120273" x="2432050" y="3908425"/>
          <p14:tracePt t="120289" x="2432050" y="3857625"/>
          <p14:tracePt t="120305" x="2432050" y="3781425"/>
          <p14:tracePt t="120322" x="2441575" y="3717925"/>
          <p14:tracePt t="120339" x="2454275" y="3654425"/>
          <p14:tracePt t="120355" x="2470150" y="3581400"/>
          <p14:tracePt t="120372" x="2482850" y="3536950"/>
          <p14:tracePt t="120390" x="2482850" y="3473450"/>
          <p14:tracePt t="120406" x="2482850" y="3444875"/>
          <p14:tracePt t="120423" x="2482850" y="3406775"/>
          <p14:tracePt t="120439" x="2489200" y="3384550"/>
          <p14:tracePt t="120455" x="2508250" y="3333750"/>
          <p14:tracePt t="120472" x="2520950" y="3298825"/>
          <p14:tracePt t="120489" x="2533650" y="3260725"/>
          <p14:tracePt t="120506" x="2559050" y="3187700"/>
          <p14:tracePt t="120522" x="2571750" y="3149600"/>
          <p14:tracePt t="120540" x="2571750" y="3101975"/>
          <p14:tracePt t="120556" x="2571750" y="3092450"/>
          <p14:tracePt t="120572" x="2571750" y="3082925"/>
          <p14:tracePt t="120589" x="2578100" y="3067050"/>
          <p14:tracePt t="120605" x="2590800" y="3060700"/>
          <p14:tracePt t="120622" x="2606675" y="3051175"/>
          <p14:tracePt t="120640" x="2622550" y="3038475"/>
          <p14:tracePt t="120656" x="2632075" y="3022600"/>
          <p14:tracePt t="120672" x="2654300" y="3009900"/>
          <p14:tracePt t="120690" x="2682875" y="2994025"/>
          <p14:tracePt t="120706" x="2711450" y="2984500"/>
          <p14:tracePt t="120722" x="2733675" y="2978150"/>
          <p14:tracePt t="120739" x="2778125" y="2952750"/>
          <p14:tracePt t="120755" x="2800350" y="2946400"/>
          <p14:tracePt t="120772" x="2828925" y="2933700"/>
          <p14:tracePt t="120790" x="2873375" y="2917825"/>
          <p14:tracePt t="120806" x="2901950" y="2898775"/>
          <p14:tracePt t="120823" x="2924175" y="2898775"/>
          <p14:tracePt t="120840" x="2959100" y="2898775"/>
          <p14:tracePt t="120855" x="2974975" y="2892425"/>
          <p14:tracePt t="120872" x="2984500" y="2889250"/>
          <p14:tracePt t="120889" x="3003550" y="2879725"/>
          <p14:tracePt t="120905" x="3019425" y="2873375"/>
          <p14:tracePt t="120922" x="3028950" y="2863850"/>
          <p14:tracePt t="120926" x="3041650" y="2851150"/>
          <p14:tracePt t="120940" x="3063875" y="2847975"/>
          <p14:tracePt t="120956" x="3086100" y="2847975"/>
          <p14:tracePt t="120972" x="3124200" y="2841625"/>
          <p14:tracePt t="120989" x="3171825" y="2841625"/>
          <p14:tracePt t="121005" x="3200400" y="2841625"/>
          <p14:tracePt t="121022" x="3222625" y="2841625"/>
          <p14:tracePt t="121039" x="3260725" y="2841625"/>
          <p14:tracePt t="121055" x="3292475" y="2841625"/>
          <p14:tracePt t="121072" x="3321050" y="2851150"/>
          <p14:tracePt t="121090" x="3394075" y="2870200"/>
          <p14:tracePt t="121106" x="3457575" y="2882900"/>
          <p14:tracePt t="121122" x="3511550" y="2895600"/>
          <p14:tracePt t="121139" x="3568700" y="2914650"/>
          <p14:tracePt t="121155" x="3594100" y="2933700"/>
          <p14:tracePt t="121172" x="3622675" y="2946400"/>
          <p14:tracePt t="121190" x="3651250" y="2952750"/>
          <p14:tracePt t="121205" x="3673475" y="2952750"/>
          <p14:tracePt t="121222" x="3695700" y="2962275"/>
          <p14:tracePt t="121239" x="3740150" y="2987675"/>
          <p14:tracePt t="121255" x="3762375" y="3000375"/>
          <p14:tracePt t="121272" x="3778250" y="3009900"/>
          <p14:tracePt t="121289" x="3794125" y="3009900"/>
          <p14:tracePt t="121769" x="3794125" y="3025775"/>
          <p14:tracePt t="121775" x="3794125" y="3035300"/>
          <p14:tracePt t="121789" x="3794125" y="3079750"/>
          <p14:tracePt t="121806" x="3800475" y="3111500"/>
          <p14:tracePt t="121822" x="3813175" y="3155950"/>
          <p14:tracePt t="121839" x="3822700" y="3197225"/>
          <p14:tracePt t="121872" x="3822700" y="3248025"/>
          <p14:tracePt t="121905" x="3822700" y="3289300"/>
          <p14:tracePt t="121922" x="3822700" y="3305175"/>
          <p14:tracePt t="121939" x="3822700" y="3324225"/>
          <p14:tracePt t="121955" x="3822700" y="3340100"/>
          <p14:tracePt t="121972" x="3822700" y="3355975"/>
          <p14:tracePt t="121988" x="3819525" y="3381375"/>
          <p14:tracePt t="122005" x="3810000" y="3413125"/>
          <p14:tracePt t="122022" x="3797300" y="3435350"/>
          <p14:tracePt t="122039" x="3778250" y="3479800"/>
          <p14:tracePt t="122055" x="3768725" y="3502025"/>
          <p14:tracePt t="122072" x="3756025" y="3533775"/>
          <p14:tracePt t="122089" x="3717925" y="3568700"/>
          <p14:tracePt t="122105" x="3692525" y="3600450"/>
          <p14:tracePt t="122122" x="3644900" y="3629025"/>
          <p14:tracePt t="122138" x="3581400" y="3667125"/>
          <p14:tracePt t="122155" x="3543300" y="3679825"/>
          <p14:tracePt t="122172" x="3527425" y="3689350"/>
          <p14:tracePt t="122189" x="3511550" y="3705225"/>
          <p14:tracePt t="122206" x="3502025" y="3705225"/>
          <p14:tracePt t="122324" x="3502025" y="3702050"/>
          <p14:tracePt t="122332" x="3508375" y="3698875"/>
          <p14:tracePt t="122339" x="3514725" y="3692525"/>
          <p14:tracePt t="122355" x="3524250" y="3683000"/>
          <p14:tracePt t="122372" x="3540125" y="3660775"/>
          <p14:tracePt t="122388" x="3565525" y="3638550"/>
          <p14:tracePt t="122405" x="3581400" y="3629025"/>
          <p14:tracePt t="122422" x="3606800" y="3619500"/>
          <p14:tracePt t="122439" x="3622675" y="3597275"/>
          <p14:tracePt t="122455" x="3632200" y="3597275"/>
          <p14:tracePt t="122539" x="3635375" y="3597275"/>
          <p14:tracePt t="122560" x="3641725" y="3597275"/>
          <p14:tracePt t="122567" x="3641725" y="3603625"/>
          <p14:tracePt t="122574" x="3641725" y="3613150"/>
          <p14:tracePt t="122589" x="3644900" y="3629025"/>
          <p14:tracePt t="122606" x="3657600" y="3651250"/>
          <p14:tracePt t="122623" x="3657600" y="3708400"/>
          <p14:tracePt t="122639" x="3657600" y="3752850"/>
          <p14:tracePt t="122655" x="3657600" y="3781425"/>
          <p14:tracePt t="122673" x="3657600" y="3819525"/>
          <p14:tracePt t="122689" x="3657600" y="3851275"/>
          <p14:tracePt t="122705" x="3663950" y="3860800"/>
          <p14:tracePt t="122723" x="3667125" y="3873500"/>
          <p14:tracePt t="122739" x="3673475" y="3883025"/>
          <p14:tracePt t="122755" x="3673475" y="3898900"/>
          <p14:tracePt t="122772" x="3673475" y="3914775"/>
          <p14:tracePt t="122789" x="3673475" y="3917950"/>
          <p14:tracePt t="122805" x="3676650" y="3924300"/>
          <p14:tracePt t="124022" x="3689350" y="3924300"/>
          <p14:tracePt t="124029" x="3698875" y="3924300"/>
          <p14:tracePt t="124038" x="3711575" y="3924300"/>
          <p14:tracePt t="124055" x="3752850" y="3924300"/>
          <p14:tracePt t="124072" x="3838575" y="3924300"/>
          <p14:tracePt t="124089" x="3883025" y="3924300"/>
          <p14:tracePt t="124105" x="3927475" y="3924300"/>
          <p14:tracePt t="124139" x="4029075" y="3908425"/>
          <p14:tracePt t="124172" x="4206875" y="3854450"/>
          <p14:tracePt t="124189" x="4314825" y="3822700"/>
          <p14:tracePt t="124205" x="4425950" y="3787775"/>
          <p14:tracePt t="124222" x="4552950" y="3730625"/>
          <p14:tracePt t="124239" x="4606925" y="3711575"/>
          <p14:tracePt t="124256" x="4632325" y="3692525"/>
          <p14:tracePt t="124272" x="4648200" y="3692525"/>
          <p14:tracePt t="124288" x="4660900" y="3692525"/>
          <p14:tracePt t="124329" x="4667250" y="3692525"/>
          <p14:tracePt t="124338" x="4670425" y="3692525"/>
          <p14:tracePt t="124355" x="4676775" y="3692525"/>
          <p14:tracePt t="124372" x="4683125" y="3692525"/>
          <p14:tracePt t="124389" x="4683125" y="3689350"/>
          <p14:tracePt t="124405" x="4683125" y="3683000"/>
          <p14:tracePt t="128425" x="4654550" y="3676650"/>
          <p14:tracePt t="128432" x="4594225" y="3667125"/>
          <p14:tracePt t="128440" x="4546600" y="3651250"/>
          <p14:tracePt t="128455" x="4416425" y="3625850"/>
          <p14:tracePt t="128472" x="4308475" y="3600450"/>
          <p14:tracePt t="128488" x="4140200" y="3568700"/>
          <p14:tracePt t="128505" x="4044950" y="3552825"/>
          <p14:tracePt t="128538" x="3851275" y="3482975"/>
          <p14:tracePt t="128571" x="3756025" y="3419475"/>
          <p14:tracePt t="128588" x="3705225" y="3394075"/>
          <p14:tracePt t="128605" x="3673475" y="3375025"/>
          <p14:tracePt t="128622" x="3663950" y="3371850"/>
          <p14:tracePt t="128638" x="3644900" y="3355975"/>
          <p14:tracePt t="128655" x="3613150" y="3343275"/>
          <p14:tracePt t="128671" x="3587750" y="3327400"/>
          <p14:tracePt t="128688" x="3546475" y="3295650"/>
          <p14:tracePt t="128704" x="3521075" y="3263900"/>
          <p14:tracePt t="128721" x="3489325" y="3238500"/>
          <p14:tracePt t="128738" x="3454400" y="3200400"/>
          <p14:tracePt t="128755" x="3435350" y="3178175"/>
          <p14:tracePt t="128771" x="3422650" y="3155950"/>
          <p14:tracePt t="128788" x="3397250" y="3105150"/>
          <p14:tracePt t="128804" x="3384550" y="3060700"/>
          <p14:tracePt t="128821" x="3365500" y="3028950"/>
          <p14:tracePt t="128838" x="3349625" y="2978150"/>
          <p14:tracePt t="128855" x="3336925" y="2955925"/>
          <p14:tracePt t="128871" x="3327400" y="2946400"/>
          <p14:tracePt t="128888" x="3305175" y="2924175"/>
          <p14:tracePt t="128905" x="3289300" y="2914650"/>
          <p14:tracePt t="128922" x="3267075" y="2895600"/>
          <p14:tracePt t="128938" x="3222625" y="2870200"/>
          <p14:tracePt t="128955" x="3194050" y="2860675"/>
          <p14:tracePt t="128971" x="3175000" y="2841625"/>
          <p14:tracePt t="128988" x="3162300" y="2828925"/>
          <p14:tracePt t="129005" x="3152775" y="2828925"/>
          <p14:tracePt t="129022" x="3130550" y="2822575"/>
          <p14:tracePt t="129024" x="3121025" y="2822575"/>
          <p14:tracePt t="129038" x="3108325" y="2822575"/>
          <p14:tracePt t="129055" x="3098800" y="2822575"/>
          <p14:tracePt t="129073" x="3086100" y="2822575"/>
          <p14:tracePt t="129088" x="3079750" y="2816225"/>
          <p14:tracePt t="129121" x="3082925" y="2806700"/>
          <p14:tracePt t="129138" x="3114675" y="2784475"/>
          <p14:tracePt t="129154" x="3136900" y="2784475"/>
          <p14:tracePt t="129172" x="3181350" y="2778125"/>
          <p14:tracePt t="129188" x="3267075" y="2778125"/>
          <p14:tracePt t="129205" x="3327400" y="2778125"/>
          <p14:tracePt t="129221" x="3387725" y="2778125"/>
          <p14:tracePt t="129238" x="3448050" y="2778125"/>
          <p14:tracePt t="129254" x="3492500" y="2778125"/>
          <p14:tracePt t="129271" x="3536950" y="2778125"/>
          <p14:tracePt t="129288" x="3600450" y="2778125"/>
          <p14:tracePt t="129304" x="3641725" y="2778125"/>
          <p14:tracePt t="129322" x="3673475" y="2778125"/>
          <p14:tracePt t="129338" x="3705225" y="2778125"/>
          <p14:tracePt t="129354" x="3733800" y="2778125"/>
          <p14:tracePt t="129371" x="3749675" y="2778125"/>
          <p14:tracePt t="129388" x="3765550" y="2778125"/>
          <p14:tracePt t="129404" x="3784600" y="2778125"/>
          <p14:tracePt t="129422" x="3800475" y="2778125"/>
          <p14:tracePt t="129438" x="3810000" y="2778125"/>
          <p14:tracePt t="129455" x="3819525" y="2778125"/>
          <p14:tracePt t="129472" x="3841750" y="2778125"/>
          <p14:tracePt t="129488" x="3851275" y="2778125"/>
          <p14:tracePt t="129505" x="3860800" y="2778125"/>
          <p14:tracePt t="129522" x="3879850" y="2778125"/>
          <p14:tracePt t="129609" x="3873500" y="2778125"/>
          <p14:tracePt t="129616" x="3867150" y="2778125"/>
          <p14:tracePt t="129623" x="3860800" y="2778125"/>
          <p14:tracePt t="129638" x="3851275" y="2778125"/>
          <p14:tracePt t="129655" x="3841750" y="2778125"/>
          <p14:tracePt t="129673" x="3816350" y="2778125"/>
          <p14:tracePt t="129688" x="3794125" y="2771775"/>
          <p14:tracePt t="129705" x="3762375" y="2759075"/>
          <p14:tracePt t="129722" x="3730625" y="2755900"/>
          <p14:tracePt t="129738" x="3698875" y="2755900"/>
          <p14:tracePt t="129755" x="3679825" y="2755900"/>
          <p14:tracePt t="129772" x="3651250" y="2755900"/>
          <p14:tracePt t="129788" x="3641725" y="2755900"/>
          <p14:tracePt t="129805" x="3625850" y="2755900"/>
          <p14:tracePt t="129822" x="3613150" y="2755900"/>
          <p14:tracePt t="129838" x="3597275" y="2755900"/>
          <p14:tracePt t="129855" x="3587750" y="2755900"/>
          <p14:tracePt t="129872" x="3571875" y="2755900"/>
          <p14:tracePt t="129888" x="3562350" y="2755900"/>
          <p14:tracePt t="129905" x="3552825" y="2755900"/>
          <p14:tracePt t="129922" x="3546475" y="2755900"/>
          <p14:tracePt t="129954" x="3543300" y="2755900"/>
          <p14:tracePt t="130030" x="3543300" y="2749550"/>
          <p14:tracePt t="130037" x="3549650" y="2749550"/>
          <p14:tracePt t="130044" x="3559175" y="2743200"/>
          <p14:tracePt t="130054" x="3565525" y="2743200"/>
          <p14:tracePt t="130072" x="3581400" y="2743200"/>
          <p14:tracePt t="130088" x="3590925" y="2743200"/>
          <p14:tracePt t="130105" x="3600450" y="2743200"/>
          <p14:tracePt t="130122" x="3625850" y="2743200"/>
          <p14:tracePt t="130138" x="3648075" y="2743200"/>
          <p14:tracePt t="130155" x="3676650" y="2743200"/>
          <p14:tracePt t="130172" x="3702050" y="2743200"/>
          <p14:tracePt t="130188" x="3717925" y="2743200"/>
          <p14:tracePt t="130204" x="3727450" y="2743200"/>
          <p14:tracePt t="130221" x="3736975" y="2746375"/>
          <p14:tracePt t="130255" x="3743325" y="2746375"/>
          <p14:tracePt t="130272" x="3752850" y="2746375"/>
          <p14:tracePt t="130305" x="3768725" y="2746375"/>
          <p14:tracePt t="130321" x="3771900" y="2746375"/>
          <p14:tracePt t="130358" x="3778250" y="2746375"/>
          <p14:tracePt t="130372" x="3781425" y="2746375"/>
          <p14:tracePt t="130389" x="3787775" y="2746375"/>
          <p14:tracePt t="130480" x="3787775" y="2743200"/>
          <p14:tracePt t="130495" x="3784600" y="2740025"/>
          <p14:tracePt t="130501" x="3781425" y="2727325"/>
          <p14:tracePt t="130508" x="3775075" y="2727325"/>
          <p14:tracePt t="130522" x="3759200" y="2724150"/>
          <p14:tracePt t="130538" x="3749675" y="2717800"/>
          <p14:tracePt t="130555" x="3727450" y="2708275"/>
          <p14:tracePt t="130571" x="3670300" y="2689225"/>
          <p14:tracePt t="130588" x="3641725" y="2682875"/>
          <p14:tracePt t="130604" x="3619500" y="2682875"/>
          <p14:tracePt t="130621" x="3603625" y="2682875"/>
          <p14:tracePt t="130638" x="3587750" y="2682875"/>
          <p14:tracePt t="130655" x="3578225" y="2682875"/>
          <p14:tracePt t="130671" x="3575050" y="2682875"/>
          <p14:tracePt t="131007" x="3581400" y="2686050"/>
          <p14:tracePt t="131014" x="3594100" y="2686050"/>
          <p14:tracePt t="131022" x="3613150" y="2692400"/>
          <p14:tracePt t="131038" x="3629025" y="2692400"/>
          <p14:tracePt t="131054" x="3638550" y="2692400"/>
          <p14:tracePt t="131071" x="3651250" y="2692400"/>
          <p14:tracePt t="131138" x="3651250" y="2695575"/>
          <p14:tracePt t="131229" x="3663950" y="2695575"/>
          <p14:tracePt t="131235" x="3667125" y="2695575"/>
          <p14:tracePt t="131242" x="3673475" y="2695575"/>
          <p14:tracePt t="131556" x="3676650" y="2695575"/>
          <p14:tracePt t="131563" x="3683000" y="2701925"/>
          <p14:tracePt t="131571" x="3686175" y="2705100"/>
          <p14:tracePt t="131588" x="3717925" y="2717800"/>
          <p14:tracePt t="131605" x="3740150" y="2730500"/>
          <p14:tracePt t="131621" x="3781425" y="2752725"/>
          <p14:tracePt t="131638" x="3806825" y="2765425"/>
          <p14:tracePt t="131671" x="3832225" y="2781300"/>
          <p14:tracePt t="131728" x="3822700" y="2781300"/>
          <p14:tracePt t="131737" x="3819525" y="2781300"/>
          <p14:tracePt t="131754" x="3810000" y="2781300"/>
          <p14:tracePt t="131771" x="3794125" y="2781300"/>
          <p14:tracePt t="131788" x="3784600" y="2781300"/>
          <p14:tracePt t="131805" x="3765550" y="2781300"/>
          <p14:tracePt t="131821" x="3752850" y="2781300"/>
          <p14:tracePt t="131838" x="3743325" y="2781300"/>
          <p14:tracePt t="131855" x="3724275" y="2778125"/>
          <p14:tracePt t="131888" x="3721100" y="2778125"/>
          <p14:tracePt t="131963" x="3721100" y="2774950"/>
          <p14:tracePt t="132078" x="3721100" y="2768600"/>
          <p14:tracePt t="132093" x="3721100" y="2765425"/>
          <p14:tracePt t="132098" x="3721100" y="2759075"/>
          <p14:tracePt t="132106" x="3721100" y="2755900"/>
          <p14:tracePt t="132121" x="3714750" y="2740025"/>
          <p14:tracePt t="132138" x="3705225" y="2730500"/>
          <p14:tracePt t="132155" x="3689350" y="2714625"/>
          <p14:tracePt t="132171" x="3673475" y="2698750"/>
          <p14:tracePt t="132188" x="3663950" y="2682875"/>
          <p14:tracePt t="132205" x="3651250" y="2667000"/>
          <p14:tracePt t="132277" x="3648075" y="2667000"/>
          <p14:tracePt t="132605" x="3648075" y="2670175"/>
          <p14:tracePt t="132612" x="3648075" y="2673350"/>
          <p14:tracePt t="132621" x="3648075" y="2679700"/>
          <p14:tracePt t="132638" x="3648075" y="2689225"/>
          <p14:tracePt t="133012" x="3641725" y="2689225"/>
          <p14:tracePt t="133019" x="3638550" y="2689225"/>
          <p14:tracePt t="133026" x="3632200" y="2689225"/>
          <p14:tracePt t="133038" x="3629025" y="2689225"/>
          <p14:tracePt t="133126" x="3635375" y="2689225"/>
          <p14:tracePt t="133219" x="3638550" y="2689225"/>
          <p14:tracePt t="133225" x="3644900" y="2689225"/>
          <p14:tracePt t="133238" x="3648075" y="2689225"/>
          <p14:tracePt t="133254" x="3670300" y="2689225"/>
          <p14:tracePt t="133271" x="3686175" y="2689225"/>
          <p14:tracePt t="133288" x="3695700" y="2689225"/>
          <p14:tracePt t="133304" x="3708400" y="2689225"/>
          <p14:tracePt t="133321" x="3724275" y="2689225"/>
          <p14:tracePt t="133338" x="3733800" y="2689225"/>
          <p14:tracePt t="133354" x="3749675" y="2689225"/>
          <p14:tracePt t="133371" x="3768725" y="2689225"/>
          <p14:tracePt t="133388" x="3790950" y="2689225"/>
          <p14:tracePt t="133405" x="3832225" y="2689225"/>
          <p14:tracePt t="133422" x="3854450" y="2689225"/>
          <p14:tracePt t="133438" x="3883025" y="2689225"/>
          <p14:tracePt t="133454" x="3917950" y="2711450"/>
          <p14:tracePt t="133471" x="3949700" y="2724150"/>
          <p14:tracePt t="133488" x="3981450" y="2736850"/>
          <p14:tracePt t="133504" x="4022725" y="2755900"/>
          <p14:tracePt t="133522" x="4038600" y="2759075"/>
          <p14:tracePt t="133538" x="4048125" y="2759075"/>
          <p14:tracePt t="133582" x="4041775" y="2759075"/>
          <p14:tracePt t="133589" x="4038600" y="2759075"/>
          <p14:tracePt t="133604" x="4016375" y="2759075"/>
          <p14:tracePt t="133621" x="3987800" y="2759075"/>
          <p14:tracePt t="133637" x="3959225" y="2759075"/>
          <p14:tracePt t="133654" x="3917950" y="2759075"/>
          <p14:tracePt t="133671" x="3879850" y="2759075"/>
          <p14:tracePt t="133688" x="3851275" y="2752725"/>
          <p14:tracePt t="133705" x="3810000" y="2746375"/>
          <p14:tracePt t="133721" x="3787775" y="2740025"/>
          <p14:tracePt t="133737" x="3756025" y="2740025"/>
          <p14:tracePt t="133754" x="3736975" y="2740025"/>
          <p14:tracePt t="133771" x="3727450" y="2740025"/>
          <p14:tracePt t="133789" x="3705225" y="2740025"/>
          <p14:tracePt t="133804" x="3695700" y="2740025"/>
          <p14:tracePt t="133822" x="3686175" y="2740025"/>
          <p14:tracePt t="133839" x="3673475" y="2740025"/>
          <p14:tracePt t="133855" x="3657600" y="2740025"/>
          <p14:tracePt t="133872" x="3648075" y="2740025"/>
          <p14:tracePt t="133889" x="3632200" y="2740025"/>
          <p14:tracePt t="133904" x="3622675" y="2740025"/>
          <p14:tracePt t="133982" x="3613150" y="2740025"/>
          <p14:tracePt t="134082" x="3619500" y="2740025"/>
          <p14:tracePt t="134089" x="3625850" y="2733675"/>
          <p14:tracePt t="134104" x="3629025" y="2733675"/>
          <p14:tracePt t="134121" x="3635375" y="2733675"/>
          <p14:tracePt t="134138" x="3644900" y="2724150"/>
          <p14:tracePt t="134154" x="3651250" y="2724150"/>
          <p14:tracePt t="134171" x="3660775" y="2720975"/>
          <p14:tracePt t="134188" x="3679825" y="2708275"/>
          <p14:tracePt t="134204" x="3689350" y="2701925"/>
          <p14:tracePt t="134221" x="3698875" y="2698750"/>
          <p14:tracePt t="134238" x="3721100" y="2692400"/>
          <p14:tracePt t="134255" x="3730625" y="2692400"/>
          <p14:tracePt t="134271" x="3740150" y="2692400"/>
          <p14:tracePt t="134288" x="3743325" y="2692400"/>
          <p14:tracePt t="134304" x="3749675" y="2692400"/>
          <p14:tracePt t="134321" x="3756025" y="2692400"/>
          <p14:tracePt t="134567" x="3752850" y="2692400"/>
          <p14:tracePt t="134574" x="3746500" y="2692400"/>
          <p14:tracePt t="134587" x="3736975" y="2692400"/>
          <p14:tracePt t="134604" x="3727450" y="2692400"/>
          <p14:tracePt t="134621" x="3714750" y="2692400"/>
          <p14:tracePt t="134637" x="3708400" y="2692400"/>
          <p14:tracePt t="134671" x="3702050" y="2692400"/>
          <p14:tracePt t="134688" x="3692525" y="2692400"/>
          <p14:tracePt t="134704" x="3689350" y="2692400"/>
          <p14:tracePt t="134809" x="3683000" y="2692400"/>
          <p14:tracePt t="134816" x="3679825" y="2692400"/>
          <p14:tracePt t="134823" x="3667125" y="2692400"/>
          <p14:tracePt t="134837" x="3663950" y="2692400"/>
          <p14:tracePt t="135160" x="3670300" y="2692400"/>
          <p14:tracePt t="135166" x="3683000" y="2692400"/>
          <p14:tracePt t="135174" x="3692525" y="2692400"/>
          <p14:tracePt t="135188" x="3721100" y="2692400"/>
          <p14:tracePt t="135205" x="3743325" y="2692400"/>
          <p14:tracePt t="135221" x="3759200" y="2692400"/>
          <p14:tracePt t="135237" x="3781425" y="2692400"/>
          <p14:tracePt t="135270" x="3800475" y="2695575"/>
          <p14:tracePt t="135304" x="3810000" y="2698750"/>
          <p14:tracePt t="135366" x="3806825" y="2698750"/>
          <p14:tracePt t="135431" x="3803650" y="2698750"/>
          <p14:tracePt t="135438" x="3797300" y="2698750"/>
          <p14:tracePt t="135455" x="3787775" y="2698750"/>
          <p14:tracePt t="135471" x="3778250" y="2698750"/>
          <p14:tracePt t="135488" x="3759200" y="2698750"/>
          <p14:tracePt t="135504" x="3752850" y="2698750"/>
          <p14:tracePt t="135521" x="3749675" y="2698750"/>
          <p14:tracePt t="135537" x="3733800" y="2698750"/>
          <p14:tracePt t="135554" x="3724275" y="2698750"/>
          <p14:tracePt t="135570" x="3708400" y="2698750"/>
          <p14:tracePt t="135587" x="3676650" y="2698750"/>
          <p14:tracePt t="135604" x="3638550" y="2698750"/>
          <p14:tracePt t="135620" x="3619500" y="2698750"/>
          <p14:tracePt t="135638" x="3597275" y="2698750"/>
          <p14:tracePt t="135654" x="3587750" y="2698750"/>
          <p14:tracePt t="135671" x="3584575" y="2698750"/>
          <p14:tracePt t="135759" x="3590925" y="2698750"/>
          <p14:tracePt t="135773" x="3594100" y="2698750"/>
          <p14:tracePt t="135780" x="3600450" y="2698750"/>
          <p14:tracePt t="135787" x="3609975" y="2698750"/>
          <p14:tracePt t="135804" x="3616325" y="2698750"/>
          <p14:tracePt t="135916" x="3619500" y="2698750"/>
          <p14:tracePt t="135923" x="3625850" y="2698750"/>
          <p14:tracePt t="135938" x="3635375" y="2698750"/>
          <p14:tracePt t="135954" x="3663950" y="2698750"/>
          <p14:tracePt t="135971" x="3686175" y="2698750"/>
          <p14:tracePt t="135987" x="3724275" y="2698750"/>
          <p14:tracePt t="136004" x="3746500" y="2698750"/>
          <p14:tracePt t="136021" x="3762375" y="2698750"/>
          <p14:tracePt t="136037" x="3778250" y="2698750"/>
          <p14:tracePt t="136054" x="3787775" y="2698750"/>
          <p14:tracePt t="136108" x="3790950" y="2698750"/>
          <p14:tracePt t="136130" x="3797300" y="2698750"/>
          <p14:tracePt t="136152" x="3800475" y="2698750"/>
          <p14:tracePt t="137750" x="3762375" y="2730500"/>
          <p14:tracePt t="137756" x="3689350" y="2794000"/>
          <p14:tracePt t="137771" x="3571875" y="2901950"/>
          <p14:tracePt t="137787" x="3476625" y="2987675"/>
          <p14:tracePt t="137804" x="3403600" y="3063875"/>
          <p14:tracePt t="137821" x="3340100" y="3127375"/>
          <p14:tracePt t="137837" x="3308350" y="3152775"/>
          <p14:tracePt t="137871" x="3282950" y="3181350"/>
          <p14:tracePt t="137904" x="3257550" y="3203575"/>
          <p14:tracePt t="137921" x="3241675" y="3222625"/>
          <p14:tracePt t="137937" x="3232150" y="3222625"/>
          <p14:tracePt t="137954" x="3222625" y="3222625"/>
          <p14:tracePt t="137971" x="3203575" y="3222625"/>
          <p14:tracePt t="137988" x="3194050" y="3222625"/>
          <p14:tracePt t="138004" x="3181350" y="3222625"/>
          <p14:tracePt t="138020" x="3162300" y="3216275"/>
          <p14:tracePt t="138037" x="3162300" y="3206750"/>
          <p14:tracePt t="138054" x="3162300" y="3200400"/>
          <p14:tracePt t="138071" x="3162300" y="3187700"/>
          <p14:tracePt t="138087" x="3162300" y="3178175"/>
          <p14:tracePt t="138105" x="3178175" y="3155950"/>
          <p14:tracePt t="138121" x="3187700" y="3146425"/>
          <p14:tracePt t="138137" x="3194050" y="3136900"/>
          <p14:tracePt t="138154" x="3197225" y="3127375"/>
          <p14:tracePt t="138170" x="3209925" y="3105150"/>
          <p14:tracePt t="138187" x="3219450" y="3095625"/>
          <p14:tracePt t="138203" x="3228975" y="3086100"/>
          <p14:tracePt t="138220" x="3238500" y="3076575"/>
          <p14:tracePt t="138237" x="3244850" y="3067050"/>
          <p14:tracePt t="138254" x="3254375" y="3060700"/>
          <p14:tracePt t="138270" x="3254375" y="3057525"/>
          <p14:tracePt t="138303" x="3254375" y="3051175"/>
          <p14:tracePt t="138320" x="3257550" y="3041650"/>
          <p14:tracePt t="138337" x="3273425" y="3038475"/>
          <p14:tracePt t="138353" x="3282950" y="3032125"/>
          <p14:tracePt t="138370" x="3289300" y="3016250"/>
          <p14:tracePt t="138387" x="3289300" y="3006725"/>
          <p14:tracePt t="138404" x="3289300" y="2997200"/>
          <p14:tracePt t="138420" x="3289300" y="2987675"/>
          <p14:tracePt t="138927" x="3251200" y="2997200"/>
          <p14:tracePt t="138934" x="3190875" y="3022600"/>
          <p14:tracePt t="138941" x="3130550" y="3051175"/>
          <p14:tracePt t="138954" x="3025775" y="3111500"/>
          <p14:tracePt t="138970" x="2946400" y="3159125"/>
          <p14:tracePt t="138987" x="2908300" y="3184525"/>
          <p14:tracePt t="139020" x="2825750" y="3248025"/>
          <p14:tracePt t="139054" x="2755900" y="3330575"/>
          <p14:tracePt t="139071" x="2730500" y="3368675"/>
          <p14:tracePt t="139087" x="2698750" y="3394075"/>
          <p14:tracePt t="139104" x="2667000" y="3438525"/>
          <p14:tracePt t="139120" x="2657475" y="3454400"/>
          <p14:tracePt t="139137" x="2638425" y="3470275"/>
          <p14:tracePt t="139154" x="2625725" y="3486150"/>
          <p14:tracePt t="139170" x="2616200" y="3495675"/>
          <p14:tracePt t="139187" x="2616200" y="3505200"/>
          <p14:tracePt t="139204" x="2616200" y="3530600"/>
          <p14:tracePt t="139220" x="2616200" y="3546475"/>
          <p14:tracePt t="139237" x="2616200" y="3556000"/>
          <p14:tracePt t="139253" x="2616200" y="3575050"/>
          <p14:tracePt t="139270" x="2609850" y="3587750"/>
          <p14:tracePt t="139287" x="2606675" y="3597275"/>
          <p14:tracePt t="139304" x="2600325" y="3635375"/>
          <p14:tracePt t="139320" x="2600325" y="3657600"/>
          <p14:tracePt t="139337" x="2600325" y="3679825"/>
          <p14:tracePt t="139353" x="2600325" y="3698875"/>
          <p14:tracePt t="139370" x="2600325" y="3708400"/>
          <p14:tracePt t="139387" x="2600325" y="3721100"/>
          <p14:tracePt t="139403" x="2600325" y="3740150"/>
          <p14:tracePt t="139420" x="2600325" y="3743325"/>
          <p14:tracePt t="139437" x="2600325" y="3749675"/>
          <p14:tracePt t="139639" x="2616200" y="3790950"/>
          <p14:tracePt t="139646" x="2651125" y="3851275"/>
          <p14:tracePt t="139654" x="2676525" y="3902075"/>
          <p14:tracePt t="139670" x="2720975" y="4013200"/>
          <p14:tracePt t="139687" x="2771775" y="4114800"/>
          <p14:tracePt t="139703" x="2835275" y="4232275"/>
          <p14:tracePt t="139720" x="2863850" y="4298950"/>
          <p14:tracePt t="139737" x="2901950" y="4368800"/>
          <p14:tracePt t="139754" x="2940050" y="4435475"/>
          <p14:tracePt t="139770" x="2965450" y="4473575"/>
          <p14:tracePt t="139787" x="2978150" y="4495800"/>
          <p14:tracePt t="139803" x="2994025" y="4524375"/>
          <p14:tracePt t="139820" x="3003550" y="4533900"/>
          <p14:tracePt t="139837" x="3016250" y="4543425"/>
          <p14:tracePt t="139854" x="3016250" y="4559300"/>
          <p14:tracePt t="139870" x="3016250" y="4572000"/>
          <p14:tracePt t="139887" x="3016250" y="4584700"/>
          <p14:tracePt t="139904" x="3025775" y="4597400"/>
          <p14:tracePt t="139920" x="3028950" y="4606925"/>
          <p14:tracePt t="139937" x="3038475" y="4613275"/>
          <p14:tracePt t="139954" x="3048000" y="4632325"/>
          <p14:tracePt t="139970" x="3048000" y="4641850"/>
          <p14:tracePt t="139987" x="3048000" y="4651375"/>
          <p14:tracePt t="140004" x="3048000" y="4673600"/>
          <p14:tracePt t="140021" x="3048000" y="4683125"/>
          <p14:tracePt t="140037" x="3048000" y="4686300"/>
          <p14:tracePt t="140318" x="3067050" y="4692650"/>
          <p14:tracePt t="140325" x="3086100" y="4699000"/>
          <p14:tracePt t="140338" x="3130550" y="4718050"/>
          <p14:tracePt t="140354" x="3184525" y="4730750"/>
          <p14:tracePt t="140371" x="3251200" y="4752975"/>
          <p14:tracePt t="140388" x="3343275" y="4791075"/>
          <p14:tracePt t="140404" x="3406775" y="4803775"/>
          <p14:tracePt t="140421" x="3470275" y="4810125"/>
          <p14:tracePt t="140438" x="3530600" y="4810125"/>
          <p14:tracePt t="140454" x="3575050" y="4806950"/>
          <p14:tracePt t="140470" x="3629025" y="4794250"/>
          <p14:tracePt t="140487" x="3695700" y="4768850"/>
          <p14:tracePt t="140503" x="3733800" y="4756150"/>
          <p14:tracePt t="140520" x="3762375" y="4743450"/>
          <p14:tracePt t="140537" x="3794125" y="4737100"/>
          <p14:tracePt t="140553" x="3841750" y="4730750"/>
          <p14:tracePt t="140570" x="3870325" y="4724400"/>
          <p14:tracePt t="140588" x="3917950" y="4724400"/>
          <p14:tracePt t="140604" x="3943350" y="4711700"/>
          <p14:tracePt t="140620" x="3971925" y="4708525"/>
          <p14:tracePt t="140637" x="3987800" y="4702175"/>
          <p14:tracePt t="140653" x="3997325" y="4695825"/>
          <p14:tracePt t="140670" x="4010025" y="4695825"/>
          <p14:tracePt t="140688" x="4025900" y="4695825"/>
          <p14:tracePt t="140704" x="4035425" y="4695825"/>
          <p14:tracePt t="140720" x="4041775" y="4695825"/>
          <p14:tracePt t="140738" x="4041775" y="4686300"/>
          <p14:tracePt t="140754" x="4041775" y="4683125"/>
          <p14:tracePt t="140968" x="4051300" y="4676775"/>
          <p14:tracePt t="140974" x="4057650" y="4673600"/>
          <p14:tracePt t="140988" x="4067175" y="4657725"/>
          <p14:tracePt t="141004" x="4092575" y="4619625"/>
          <p14:tracePt t="141021" x="4127500" y="4549775"/>
          <p14:tracePt t="141037" x="4168775" y="4486275"/>
          <p14:tracePt t="141054" x="4200525" y="4454525"/>
          <p14:tracePt t="141070" x="4248150" y="4419600"/>
          <p14:tracePt t="141087" x="4298950" y="4381500"/>
          <p14:tracePt t="141103" x="4330700" y="4349750"/>
          <p14:tracePt t="141121" x="4356100" y="4324350"/>
          <p14:tracePt t="141137" x="4387850" y="4267200"/>
          <p14:tracePt t="141154" x="4400550" y="4229100"/>
          <p14:tracePt t="141171" x="4413250" y="4203700"/>
          <p14:tracePt t="141187" x="4435475" y="4162425"/>
          <p14:tracePt t="141203" x="4441825" y="4152900"/>
          <p14:tracePt t="141220" x="4441825" y="4137025"/>
          <p14:tracePt t="141237" x="4441825" y="4117975"/>
          <p14:tracePt t="141253" x="4441825" y="4095750"/>
          <p14:tracePt t="141270" x="4441825" y="4067175"/>
          <p14:tracePt t="141287" x="4441825" y="4025900"/>
          <p14:tracePt t="141304" x="4441825" y="3981450"/>
          <p14:tracePt t="141320" x="4441825" y="3940175"/>
          <p14:tracePt t="141337" x="4454525" y="3889375"/>
          <p14:tracePt t="141353" x="4460875" y="3860800"/>
          <p14:tracePt t="141371" x="4467225" y="3838575"/>
          <p14:tracePt t="141388" x="4467225" y="3803650"/>
          <p14:tracePt t="141404" x="4467225" y="3787775"/>
          <p14:tracePt t="141421" x="4467225" y="3771900"/>
          <p14:tracePt t="141437" x="4467225" y="3759200"/>
          <p14:tracePt t="141454" x="4467225" y="3752850"/>
          <p14:tracePt t="141487" x="4467225" y="3743325"/>
          <p14:tracePt t="141503" x="4467225" y="3733800"/>
          <p14:tracePt t="141520" x="4467225" y="3717925"/>
          <p14:tracePt t="141537" x="4467225" y="3708400"/>
          <p14:tracePt t="142164" x="4438650" y="3695700"/>
          <p14:tracePt t="142171" x="4387850" y="3679825"/>
          <p14:tracePt t="142178" x="4349750" y="3663950"/>
          <p14:tracePt t="142186" x="4289425" y="3648075"/>
          <p14:tracePt t="142203" x="4178300" y="3594100"/>
          <p14:tracePt t="142219" x="4079875" y="3562350"/>
          <p14:tracePt t="142237" x="3930650" y="3511550"/>
          <p14:tracePt t="142270" x="3727450" y="3489325"/>
          <p14:tracePt t="142303" x="3587750" y="3489325"/>
          <p14:tracePt t="142320" x="3552825" y="3489325"/>
          <p14:tracePt t="142337" x="3489325" y="3489325"/>
          <p14:tracePt t="142354" x="3438525" y="3489325"/>
          <p14:tracePt t="142370" x="3378200" y="3489325"/>
          <p14:tracePt t="142387" x="3314700" y="3489325"/>
          <p14:tracePt t="142403" x="3286125" y="3489325"/>
          <p14:tracePt t="142420" x="3263900" y="3489325"/>
          <p14:tracePt t="142437" x="3241675" y="3489325"/>
          <p14:tracePt t="142454" x="3216275" y="3482975"/>
          <p14:tracePt t="142471" x="3159125" y="3457575"/>
          <p14:tracePt t="142487" x="3095625" y="3444875"/>
          <p14:tracePt t="142503" x="3041650" y="3429000"/>
          <p14:tracePt t="142520" x="2978150" y="3416300"/>
          <p14:tracePt t="142536" x="2917825" y="3390900"/>
          <p14:tracePt t="142553" x="2889250" y="3390900"/>
          <p14:tracePt t="142571" x="2876550" y="3390900"/>
          <p14:tracePt t="142587" x="2863850" y="3390900"/>
          <p14:tracePt t="142603" x="2854325" y="3390900"/>
          <p14:tracePt t="142637" x="2841625" y="3390900"/>
          <p14:tracePt t="142653" x="2835275" y="3390900"/>
          <p14:tracePt t="142670" x="2832100" y="3390900"/>
          <p14:tracePt t="142880" x="2838450" y="3390900"/>
          <p14:tracePt t="142887" x="2841625" y="3390900"/>
          <p14:tracePt t="142893" x="2847975" y="3390900"/>
          <p14:tracePt t="143207" x="2844800" y="3390900"/>
          <p14:tracePt t="143213" x="2841625" y="3390900"/>
          <p14:tracePt t="143221" x="2835275" y="3397250"/>
          <p14:tracePt t="143236" x="2819400" y="3419475"/>
          <p14:tracePt t="143253" x="2794000" y="3451225"/>
          <p14:tracePt t="143270" x="2752725" y="3533775"/>
          <p14:tracePt t="143287" x="2736850" y="3619500"/>
          <p14:tracePt t="143321" x="2698750" y="3829050"/>
          <p14:tracePt t="143353" x="2682875" y="3984625"/>
          <p14:tracePt t="143370" x="2682875" y="4070350"/>
          <p14:tracePt t="143386" x="2682875" y="4105275"/>
          <p14:tracePt t="143403" x="2682875" y="4143375"/>
          <p14:tracePt t="143420" x="2682875" y="4175125"/>
          <p14:tracePt t="143437" x="2682875" y="4191000"/>
          <p14:tracePt t="143453" x="2682875" y="4200525"/>
          <p14:tracePt t="143470" x="2682875" y="4216400"/>
          <p14:tracePt t="143487" x="2682875" y="4225925"/>
          <p14:tracePt t="143503" x="2682875" y="4241800"/>
          <p14:tracePt t="143537" x="2682875" y="4244975"/>
          <p14:tracePt t="143553" x="2682875" y="4251325"/>
          <p14:tracePt t="143571" x="2682875" y="4264025"/>
          <p14:tracePt t="143587" x="2682875" y="4270375"/>
          <p14:tracePt t="143604" x="2682875" y="4273550"/>
          <p14:tracePt t="143620" x="2682875" y="4289425"/>
          <p14:tracePt t="143636" x="2682875" y="4298950"/>
          <p14:tracePt t="143653" x="2682875" y="4305300"/>
          <p14:tracePt t="143670" x="2682875" y="4321175"/>
          <p14:tracePt t="143687" x="2682875" y="4330700"/>
          <p14:tracePt t="143703" x="2682875" y="4340225"/>
          <p14:tracePt t="143742" x="2689225" y="4340225"/>
          <p14:tracePt t="143754" x="2695575" y="4340225"/>
          <p14:tracePt t="143770" x="2705100" y="4340225"/>
          <p14:tracePt t="143786" x="2714625" y="4340225"/>
          <p14:tracePt t="143849" x="2717800" y="4340225"/>
          <p14:tracePt t="143864" x="2717800" y="4333875"/>
          <p14:tracePt t="143878" x="2717800" y="4327525"/>
          <p14:tracePt t="143905" x="2717800" y="4324350"/>
          <p14:tracePt t="144191" x="2730500" y="4337050"/>
          <p14:tracePt t="144198" x="2743200" y="4356100"/>
          <p14:tracePt t="144205" x="2755900" y="4384675"/>
          <p14:tracePt t="144220" x="2790825" y="4422775"/>
          <p14:tracePt t="144236" x="2816225" y="4476750"/>
          <p14:tracePt t="144253" x="2847975" y="4533900"/>
          <p14:tracePt t="144270" x="2867025" y="4597400"/>
          <p14:tracePt t="144303" x="2892425" y="4679950"/>
          <p14:tracePt t="144336" x="2930525" y="4794250"/>
          <p14:tracePt t="144354" x="2943225" y="4816475"/>
          <p14:tracePt t="144670" x="2978150" y="4838700"/>
          <p14:tracePt t="144677" x="3028950" y="4864100"/>
          <p14:tracePt t="144687" x="3060700" y="4895850"/>
          <p14:tracePt t="144704" x="3152775" y="4930775"/>
          <p14:tracePt t="144720" x="3200400" y="4943475"/>
          <p14:tracePt t="144736" x="3244850" y="4949825"/>
          <p14:tracePt t="144770" x="3359150" y="4946650"/>
          <p14:tracePt t="144804" x="3444875" y="4933950"/>
          <p14:tracePt t="144820" x="3460750" y="4924425"/>
          <p14:tracePt t="144837" x="3476625" y="4911725"/>
          <p14:tracePt t="144854" x="3492500" y="4899025"/>
          <p14:tracePt t="144870" x="3502025" y="4899025"/>
          <p14:tracePt t="144886" x="3511550" y="4899025"/>
          <p14:tracePt t="144903" x="3517900" y="4899025"/>
          <p14:tracePt t="144920" x="3527425" y="4899025"/>
          <p14:tracePt t="144956" x="3533775" y="4899025"/>
          <p14:tracePt t="144970" x="3543300" y="4899025"/>
          <p14:tracePt t="144987" x="3552825" y="4899025"/>
          <p14:tracePt t="145003" x="3565525" y="4886325"/>
          <p14:tracePt t="145019" x="3600450" y="4886325"/>
          <p14:tracePt t="145036" x="3644900" y="4886325"/>
          <p14:tracePt t="145054" x="3698875" y="4886325"/>
          <p14:tracePt t="145070" x="3724275" y="4889500"/>
          <p14:tracePt t="145086" x="3740150" y="4889500"/>
          <p14:tracePt t="145104" x="3759200" y="4889500"/>
          <p14:tracePt t="145120" x="3768725" y="4889500"/>
          <p14:tracePt t="145136" x="3771900" y="4889500"/>
          <p14:tracePt t="145233" x="3771900" y="4883150"/>
          <p14:tracePt t="145240" x="3771900" y="4879975"/>
          <p14:tracePt t="145254" x="3771900" y="4870450"/>
          <p14:tracePt t="145270" x="3771900" y="4860925"/>
          <p14:tracePt t="145286" x="3771900" y="4848225"/>
          <p14:tracePt t="145370" x="3765550" y="4848225"/>
          <p14:tracePt t="145376" x="3762375" y="4848225"/>
          <p14:tracePt t="145387" x="3756025" y="4848225"/>
          <p14:tracePt t="145403" x="3736975" y="4848225"/>
          <p14:tracePt t="145419" x="3727450" y="4848225"/>
          <p14:tracePt t="145436" x="3717925" y="4848225"/>
          <p14:tracePt t="145454" x="3695700" y="4848225"/>
          <p14:tracePt t="145470" x="3686175" y="4848225"/>
          <p14:tracePt t="145487" x="3683000" y="4848225"/>
          <p14:tracePt t="145520" x="3676650" y="4848225"/>
          <p14:tracePt t="145537" x="3667125" y="4848225"/>
          <p14:tracePt t="145553" x="3648075" y="4848225"/>
          <p14:tracePt t="145569" x="3638550" y="4848225"/>
          <p14:tracePt t="145586" x="3632200" y="4848225"/>
          <p14:tracePt t="145620" x="3622675" y="4848225"/>
          <p14:tracePt t="145637" x="3613150" y="4848225"/>
          <p14:tracePt t="145653" x="3594100" y="4848225"/>
          <p14:tracePt t="145670" x="3584575" y="4848225"/>
          <p14:tracePt t="145686" x="3575050" y="4848225"/>
          <p14:tracePt t="145703" x="3568700" y="4848225"/>
          <p14:tracePt t="145919" x="3597275" y="4838700"/>
          <p14:tracePt t="145925" x="3622675" y="4829175"/>
          <p14:tracePt t="145937" x="3651250" y="4822825"/>
          <p14:tracePt t="145953" x="3752850" y="4794250"/>
          <p14:tracePt t="145969" x="3819525" y="4772025"/>
          <p14:tracePt t="146003" x="3971925" y="4692650"/>
          <p14:tracePt t="146036" x="4057650" y="4635500"/>
          <p14:tracePt t="146053" x="4102100" y="4591050"/>
          <p14:tracePt t="146070" x="4117975" y="4565650"/>
          <p14:tracePt t="146086" x="4130675" y="4549775"/>
          <p14:tracePt t="146103" x="4133850" y="4530725"/>
          <p14:tracePt t="146120" x="4133850" y="4521200"/>
          <p14:tracePt t="146136" x="4133850" y="4511675"/>
          <p14:tracePt t="146153" x="4133850" y="4502150"/>
          <p14:tracePt t="146170" x="4133850" y="4495800"/>
          <p14:tracePt t="146186" x="4133850" y="4486275"/>
          <p14:tracePt t="146203" x="4133850" y="4479925"/>
          <p14:tracePt t="146220" x="4133850" y="4470400"/>
          <p14:tracePt t="146236" x="4133850" y="4460875"/>
          <p14:tracePt t="146253" x="4146550" y="4413250"/>
          <p14:tracePt t="146269" x="4159250" y="4381500"/>
          <p14:tracePt t="146286" x="4171950" y="4337050"/>
          <p14:tracePt t="146303" x="4191000" y="4295775"/>
          <p14:tracePt t="146320" x="4206875" y="4286250"/>
          <p14:tracePt t="146338" x="4216400" y="4276725"/>
          <p14:tracePt t="146353" x="4225925" y="4254500"/>
          <p14:tracePt t="146369" x="4225925" y="4244975"/>
          <p14:tracePt t="146386" x="4232275" y="4235450"/>
          <p14:tracePt t="146403" x="4232275" y="4219575"/>
          <p14:tracePt t="146420" x="4232275" y="4216400"/>
          <p14:tracePt t="146503" x="4232275" y="4206875"/>
          <p14:tracePt t="146909" x="4248150" y="4124325"/>
          <p14:tracePt t="146916" x="4267200" y="4032250"/>
          <p14:tracePt t="146923" x="4292600" y="3937000"/>
          <p14:tracePt t="146936" x="4330700" y="3841750"/>
          <p14:tracePt t="146953" x="4384675" y="3660775"/>
          <p14:tracePt t="146969" x="4413250" y="3606800"/>
          <p14:tracePt t="147003" x="4448175" y="3441700"/>
          <p14:tracePt t="147037" x="4448175" y="3355975"/>
          <p14:tracePt t="147053" x="4445000" y="3333750"/>
          <p14:tracePt t="147069" x="4435475" y="3317875"/>
          <p14:tracePt t="147087" x="4419600" y="3298825"/>
          <p14:tracePt t="147103" x="4400550" y="3267075"/>
          <p14:tracePt t="147120" x="4378325" y="3248025"/>
          <p14:tracePt t="147138" x="4333875" y="3219450"/>
          <p14:tracePt t="147153" x="4311650" y="3194050"/>
          <p14:tracePt t="147170" x="4286250" y="3168650"/>
          <p14:tracePt t="147187" x="4251325" y="3140075"/>
          <p14:tracePt t="147203" x="4203700" y="3111500"/>
          <p14:tracePt t="147219" x="4156075" y="3079750"/>
          <p14:tracePt t="147237" x="4089400" y="3038475"/>
          <p14:tracePt t="147253" x="4067175" y="3028950"/>
          <p14:tracePt t="147270" x="4035425" y="3009900"/>
          <p14:tracePt t="147287" x="3978275" y="2990850"/>
          <p14:tracePt t="147303" x="3905250" y="2984500"/>
          <p14:tracePt t="147320" x="3822700" y="2984500"/>
          <p14:tracePt t="147336" x="3702050" y="3003550"/>
          <p14:tracePt t="147353" x="3638550" y="3016250"/>
          <p14:tracePt t="147370" x="3581400" y="3032125"/>
          <p14:tracePt t="147387" x="3533775" y="3032125"/>
          <p14:tracePt t="147403" x="3511550" y="3032125"/>
          <p14:tracePt t="147420" x="3482975" y="3032125"/>
          <p14:tracePt t="147437" x="3425825" y="3009900"/>
          <p14:tracePt t="147453" x="3387725" y="2997200"/>
          <p14:tracePt t="147469" x="3343275" y="2990850"/>
          <p14:tracePt t="147486" x="3279775" y="2971800"/>
          <p14:tracePt t="147503" x="3232150" y="2959100"/>
          <p14:tracePt t="147519" x="3203575" y="2952750"/>
          <p14:tracePt t="147536" x="3162300" y="2952750"/>
          <p14:tracePt t="147553" x="3140075" y="2952750"/>
          <p14:tracePt t="147570" x="3098800" y="2952750"/>
          <p14:tracePt t="147586" x="3035300" y="2952750"/>
          <p14:tracePt t="147602" x="2997200" y="2955925"/>
          <p14:tracePt t="147619" x="2943225" y="2978150"/>
          <p14:tracePt t="147636" x="2879725" y="2997200"/>
          <p14:tracePt t="147653" x="2841625" y="3022600"/>
          <p14:tracePt t="147670" x="2809875" y="3054350"/>
          <p14:tracePt t="147687" x="2736850" y="3124200"/>
          <p14:tracePt t="147703" x="2663825" y="3190875"/>
          <p14:tracePt t="147720" x="2581275" y="3267075"/>
          <p14:tracePt t="147736" x="2476500" y="3371850"/>
          <p14:tracePt t="147752" x="2413000" y="3444875"/>
          <p14:tracePt t="147769" x="2368550" y="3486150"/>
          <p14:tracePt t="147786" x="2330450" y="3549650"/>
          <p14:tracePt t="147803" x="2308225" y="3597275"/>
          <p14:tracePt t="147820" x="2292350" y="3622675"/>
          <p14:tracePt t="147836" x="2254250" y="3663950"/>
          <p14:tracePt t="147853" x="2241550" y="3695700"/>
          <p14:tracePt t="147870" x="2232025" y="3705225"/>
          <p14:tracePt t="147886" x="2216150" y="3721100"/>
          <p14:tracePt t="147902" x="2200275" y="3730625"/>
          <p14:tracePt t="147919" x="2190750" y="3746500"/>
          <p14:tracePt t="147936" x="2178050" y="3759200"/>
          <p14:tracePt t="147953" x="2178050" y="3765550"/>
          <p14:tracePt t="150027" x="2197100" y="3771900"/>
          <p14:tracePt t="150034" x="2216150" y="3778250"/>
          <p14:tracePt t="150041" x="2241550" y="3790950"/>
          <p14:tracePt t="150052" x="2260600" y="3803650"/>
          <p14:tracePt t="150069" x="2346325" y="3854450"/>
          <p14:tracePt t="150086" x="2416175" y="3889375"/>
          <p14:tracePt t="150103" x="2495550" y="3946525"/>
          <p14:tracePt t="150136" x="2752725" y="4032250"/>
          <p14:tracePt t="150170" x="2981325" y="4054475"/>
          <p14:tracePt t="150186" x="3032125" y="4054475"/>
          <p14:tracePt t="150203" x="3054350" y="4054475"/>
          <p14:tracePt t="150219" x="3082925" y="4048125"/>
          <p14:tracePt t="150236" x="3092450" y="4038600"/>
          <p14:tracePt t="150253" x="3101975" y="4029075"/>
          <p14:tracePt t="150269" x="3117850" y="4006850"/>
          <p14:tracePt t="150286" x="3133725" y="3997325"/>
          <p14:tracePt t="150303" x="3133725" y="3987800"/>
          <p14:tracePt t="150305" x="3133725" y="3981450"/>
          <p14:tracePt t="150319" x="3133725" y="3971925"/>
          <p14:tracePt t="150355" x="3136900" y="3971925"/>
          <p14:tracePt t="150369" x="3146425" y="3971925"/>
          <p14:tracePt t="150386" x="3152775" y="3971925"/>
          <p14:tracePt t="150403" x="3155950" y="3971925"/>
          <p14:tracePt t="150419" x="3165475" y="3971925"/>
          <p14:tracePt t="150436" x="3178175" y="3971925"/>
          <p14:tracePt t="150452" x="3178175" y="3968750"/>
          <p14:tracePt t="150469" x="3187700" y="3946525"/>
          <p14:tracePt t="150486" x="3190875" y="3937000"/>
          <p14:tracePt t="150503" x="3190875" y="3917950"/>
          <p14:tracePt t="150520" x="3190875" y="3876675"/>
          <p14:tracePt t="150536" x="3190875" y="3838575"/>
          <p14:tracePt t="150553" x="3187700" y="3794125"/>
          <p14:tracePt t="150570" x="3162300" y="3730625"/>
          <p14:tracePt t="150585" x="3155950" y="3698875"/>
          <p14:tracePt t="150602" x="3155950" y="3683000"/>
          <p14:tracePt t="150619" x="3155950" y="3663950"/>
          <p14:tracePt t="150653" x="3152775" y="3663950"/>
          <p14:tracePt t="150691" x="3146425" y="3663950"/>
          <p14:tracePt t="150697" x="3146425" y="3660775"/>
          <p14:tracePt t="150704" x="3146425" y="3654425"/>
          <p14:tracePt t="150719" x="3146425" y="3648075"/>
          <p14:tracePt t="150812" x="3146425" y="3644900"/>
          <p14:tracePt t="150820" x="3146425" y="3638550"/>
          <p14:tracePt t="150836" x="3146425" y="3635375"/>
          <p14:tracePt t="150852" x="3146425" y="3619500"/>
          <p14:tracePt t="150869" x="3146425" y="3603625"/>
          <p14:tracePt t="150886" x="3146425" y="3600450"/>
          <p14:tracePt t="150919" x="3152775" y="3590925"/>
          <p14:tracePt t="150936" x="3168650" y="3584575"/>
          <p14:tracePt t="150952" x="3184525" y="3584575"/>
          <p14:tracePt t="150970" x="3209925" y="3575050"/>
          <p14:tracePt t="150986" x="3232150" y="3575050"/>
          <p14:tracePt t="151002" x="3257550" y="3562350"/>
          <p14:tracePt t="151019" x="3282950" y="3559175"/>
          <p14:tracePt t="151035" x="3292475" y="3552825"/>
          <p14:tracePt t="151053" x="3302000" y="3549650"/>
          <p14:tracePt t="151069" x="3317875" y="3549650"/>
          <p14:tracePt t="151085" x="3330575" y="3549650"/>
          <p14:tracePt t="151103" x="3340100" y="3549650"/>
          <p14:tracePt t="151119" x="3352800" y="3549650"/>
          <p14:tracePt t="151135" x="3355975" y="3549650"/>
          <p14:tracePt t="151153" x="3362325" y="3549650"/>
          <p14:tracePt t="151169" x="3381375" y="3543300"/>
          <p14:tracePt t="151186" x="3390900" y="3536950"/>
          <p14:tracePt t="151204" x="3406775" y="3536950"/>
          <p14:tracePt t="151220" x="3422650" y="3533775"/>
          <p14:tracePt t="151236" x="3448050" y="3533775"/>
          <p14:tracePt t="151253" x="3473450" y="3533775"/>
          <p14:tracePt t="151269" x="3495675" y="3533775"/>
          <p14:tracePt t="151286" x="3517900" y="3533775"/>
          <p14:tracePt t="151302" x="3546475" y="3533775"/>
          <p14:tracePt t="151319" x="3581400" y="3533775"/>
          <p14:tracePt t="151336" x="3609975" y="3533775"/>
          <p14:tracePt t="151353" x="3641725" y="3533775"/>
          <p14:tracePt t="151369" x="3657600" y="3533775"/>
          <p14:tracePt t="151386" x="3667125" y="3533775"/>
          <p14:tracePt t="151403" x="3683000" y="3533775"/>
          <p14:tracePt t="151419" x="3692525" y="3533775"/>
          <p14:tracePt t="151436" x="3708400" y="3533775"/>
          <p14:tracePt t="151453" x="3724275" y="3533775"/>
          <p14:tracePt t="151469" x="3733800" y="3543300"/>
          <p14:tracePt t="151486" x="3743325" y="3549650"/>
          <p14:tracePt t="151503" x="3768725" y="3559175"/>
          <p14:tracePt t="151520" x="3778250" y="3565525"/>
          <p14:tracePt t="151535" x="3787775" y="3568700"/>
          <p14:tracePt t="151552" x="3806825" y="3587750"/>
          <p14:tracePt t="151569" x="3819525" y="3600450"/>
          <p14:tracePt t="151585" x="3829050" y="3609975"/>
          <p14:tracePt t="151603" x="3844925" y="3632200"/>
          <p14:tracePt t="151619" x="3860800" y="3641725"/>
          <p14:tracePt t="151635" x="3870325" y="3651250"/>
          <p14:tracePt t="151653" x="3886200" y="3667125"/>
          <p14:tracePt t="151669" x="3895725" y="3683000"/>
          <p14:tracePt t="151685" x="3895725" y="3692525"/>
          <p14:tracePt t="151702" x="3895725" y="3705225"/>
          <p14:tracePt t="151719" x="3895725" y="3714750"/>
          <p14:tracePt t="151735" x="3908425" y="3730625"/>
          <p14:tracePt t="151753" x="3921125" y="3746500"/>
          <p14:tracePt t="151769" x="3927475" y="3756025"/>
          <p14:tracePt t="151786" x="3937000" y="3765550"/>
          <p14:tracePt t="151803" x="3937000" y="3784600"/>
          <p14:tracePt t="151819" x="3937000" y="3797300"/>
          <p14:tracePt t="151836" x="3937000" y="3806825"/>
          <p14:tracePt t="151840" x="3937000" y="3810000"/>
          <p14:tracePt t="151853" x="3937000" y="3819525"/>
          <p14:tracePt t="151870" x="3937000" y="3829050"/>
          <p14:tracePt t="151886" x="3937000" y="3838575"/>
          <p14:tracePt t="151903" x="3940175" y="3854450"/>
          <p14:tracePt t="151920" x="3940175" y="3870325"/>
          <p14:tracePt t="151936" x="3940175" y="3879850"/>
          <p14:tracePt t="151953" x="3940175" y="3892550"/>
          <p14:tracePt t="151969" x="3940175" y="3908425"/>
          <p14:tracePt t="151986" x="3940175" y="3937000"/>
          <p14:tracePt t="152003" x="3940175" y="3971925"/>
          <p14:tracePt t="152020" x="3940175" y="4006850"/>
          <p14:tracePt t="152036" x="3940175" y="4051300"/>
          <p14:tracePt t="152053" x="3940175" y="4114800"/>
          <p14:tracePt t="152070" x="3940175" y="4137025"/>
          <p14:tracePt t="152086" x="3937000" y="4165600"/>
          <p14:tracePt t="152103" x="3921125" y="4200525"/>
          <p14:tracePt t="152120" x="3908425" y="4232275"/>
          <p14:tracePt t="152136" x="3889375" y="4254500"/>
          <p14:tracePt t="152153" x="3873500" y="4298950"/>
          <p14:tracePt t="152169" x="3860800" y="4321175"/>
          <p14:tracePt t="152186" x="3848100" y="4352925"/>
          <p14:tracePt t="152203" x="3816350" y="4394200"/>
          <p14:tracePt t="152219" x="3803650" y="4425950"/>
          <p14:tracePt t="152236" x="3794125" y="4441825"/>
          <p14:tracePt t="152252" x="3765550" y="4457700"/>
          <p14:tracePt t="152269" x="3749675" y="4473575"/>
          <p14:tracePt t="152286" x="3740150" y="4483100"/>
          <p14:tracePt t="152303" x="3721100" y="4498975"/>
          <p14:tracePt t="152320" x="3708400" y="4508500"/>
          <p14:tracePt t="152336" x="3692525" y="4527550"/>
          <p14:tracePt t="152339" x="3683000" y="4527550"/>
          <p14:tracePt t="152352" x="3651250" y="4527550"/>
          <p14:tracePt t="152369" x="3632200" y="4527550"/>
          <p14:tracePt t="152386" x="3590925" y="4508500"/>
          <p14:tracePt t="152403" x="3533775" y="4489450"/>
          <p14:tracePt t="152419" x="3511550" y="4479925"/>
          <p14:tracePt t="152436" x="3482975" y="4479925"/>
          <p14:tracePt t="152453" x="3460750" y="4479925"/>
          <p14:tracePt t="152469" x="3451225" y="4479925"/>
          <p14:tracePt t="152486" x="3429000" y="4479925"/>
          <p14:tracePt t="152502" x="3409950" y="4479925"/>
          <p14:tracePt t="152519" x="3400425" y="4479925"/>
          <p14:tracePt t="152535" x="3390900" y="4479925"/>
          <p14:tracePt t="152553" x="3371850" y="4470400"/>
          <p14:tracePt t="152569" x="3359150" y="4454525"/>
          <p14:tracePt t="152586" x="3349625" y="4448175"/>
          <p14:tracePt t="152602" x="3311525" y="4448175"/>
          <p14:tracePt t="152620" x="3286125" y="4435475"/>
          <p14:tracePt t="152636" x="3248025" y="4422775"/>
          <p14:tracePt t="152652" x="3200400" y="4422775"/>
          <p14:tracePt t="152669" x="3181350" y="4422775"/>
          <p14:tracePt t="152685" x="3165475" y="4422775"/>
          <p14:tracePt t="152702" x="3143250" y="4422775"/>
          <p14:tracePt t="152719" x="3133725" y="4422775"/>
          <p14:tracePt t="152735" x="3124200" y="4419600"/>
          <p14:tracePt t="152752" x="3098800" y="4397375"/>
          <p14:tracePt t="152769" x="3073400" y="4375150"/>
          <p14:tracePt t="152786" x="3048000" y="4327525"/>
          <p14:tracePt t="152802" x="3013075" y="4270375"/>
          <p14:tracePt t="152819" x="3003550" y="4244975"/>
          <p14:tracePt t="152835" x="2997200" y="4229100"/>
          <p14:tracePt t="152852" x="2990850" y="4203700"/>
          <p14:tracePt t="152869" x="2990850" y="4194175"/>
          <p14:tracePt t="152886" x="2990850" y="4178300"/>
          <p14:tracePt t="152903" x="2990850" y="4159250"/>
          <p14:tracePt t="152919" x="2990850" y="4149725"/>
          <p14:tracePt t="152935" x="2997200" y="4140200"/>
          <p14:tracePt t="152952" x="3006725" y="4130675"/>
          <p14:tracePt t="152969" x="3013075" y="4130675"/>
          <p14:tracePt t="152985" x="3013075" y="4124325"/>
          <p14:tracePt t="153002" x="3013075" y="4117975"/>
          <p14:tracePt t="153019" x="3013075" y="4108450"/>
          <p14:tracePt t="153295" x="3028950" y="4073525"/>
          <p14:tracePt t="153302" x="3035300" y="4025900"/>
          <p14:tracePt t="153308" x="3044825" y="3978275"/>
          <p14:tracePt t="153319" x="3051175" y="3917950"/>
          <p14:tracePt t="153335" x="3067050" y="3844925"/>
          <p14:tracePt t="153352" x="3067050" y="3749675"/>
          <p14:tracePt t="153369" x="3067050" y="3711575"/>
          <p14:tracePt t="153386" x="3067050" y="3676650"/>
          <p14:tracePt t="153402" x="3067050" y="3654425"/>
          <p14:tracePt t="153419" x="3067050" y="3644900"/>
          <p14:tracePt t="153436" x="3067050" y="3635375"/>
          <p14:tracePt t="153659" x="3079750" y="3635375"/>
          <p14:tracePt t="153666" x="3089275" y="3635375"/>
          <p14:tracePt t="153673" x="3101975" y="3635375"/>
          <p14:tracePt t="153687" x="3130550" y="3635375"/>
          <p14:tracePt t="153702" x="3159125" y="3635375"/>
          <p14:tracePt t="153719" x="3203575" y="3635375"/>
          <p14:tracePt t="153736" x="3267075" y="3622675"/>
          <p14:tracePt t="153752" x="3311525" y="3616325"/>
          <p14:tracePt t="153769" x="3340100" y="3616325"/>
          <p14:tracePt t="153786" x="3365500" y="3616325"/>
          <p14:tracePt t="153802" x="3375025" y="3616325"/>
          <p14:tracePt t="153819" x="3384550" y="3616325"/>
          <p14:tracePt t="153836" x="3400425" y="3616325"/>
          <p14:tracePt t="153853" x="3416300" y="3616325"/>
          <p14:tracePt t="153869" x="3425825" y="3616325"/>
          <p14:tracePt t="153886" x="3457575" y="3616325"/>
          <p14:tracePt t="153902" x="3486150" y="3616325"/>
          <p14:tracePt t="153919" x="3508375" y="3616325"/>
          <p14:tracePt t="153936" x="3549650" y="3616325"/>
          <p14:tracePt t="153953" x="3571875" y="3629025"/>
          <p14:tracePt t="153969" x="3603625" y="3641725"/>
          <p14:tracePt t="153986" x="3651250" y="3654425"/>
          <p14:tracePt t="154002" x="3676650" y="3660775"/>
          <p14:tracePt t="154019" x="3705225" y="3660775"/>
          <p14:tracePt t="154036" x="3717925" y="3660775"/>
          <p14:tracePt t="154052" x="3727450" y="3660775"/>
          <p14:tracePt t="154069" x="3740150" y="3660775"/>
          <p14:tracePt t="154086" x="3759200" y="3660775"/>
          <p14:tracePt t="154102" x="3768725" y="3660775"/>
          <p14:tracePt t="154444" x="3771900" y="3663950"/>
          <p14:tracePt t="154451" x="3778250" y="3670300"/>
          <p14:tracePt t="154458" x="3784600" y="3673475"/>
          <p14:tracePt t="154469" x="3794125" y="3679825"/>
          <p14:tracePt t="154486" x="3851275" y="3698875"/>
          <p14:tracePt t="154503" x="3889375" y="3717925"/>
          <p14:tracePt t="154519" x="3921125" y="3736975"/>
          <p14:tracePt t="154536" x="3946525" y="3752850"/>
          <p14:tracePt t="154552" x="3959225" y="3768725"/>
          <p14:tracePt t="154569" x="3962400" y="3778250"/>
          <p14:tracePt t="154585" x="3962400" y="3787775"/>
          <p14:tracePt t="154602" x="3971925" y="3797300"/>
          <p14:tracePt t="154619" x="3971925" y="3806825"/>
          <p14:tracePt t="154636" x="3971925" y="3813175"/>
          <p14:tracePt t="154652" x="3978275" y="3813175"/>
          <p14:tracePt t="154928" x="3984625" y="3829050"/>
          <p14:tracePt t="154935" x="3990975" y="3848100"/>
          <p14:tracePt t="154942" x="4003675" y="3876675"/>
          <p14:tracePt t="154952" x="4010025" y="3895725"/>
          <p14:tracePt t="154969" x="4022725" y="3924300"/>
          <p14:tracePt t="154985" x="4022725" y="3952875"/>
          <p14:tracePt t="155002" x="4022725" y="3962400"/>
          <p14:tracePt t="155019" x="4025900" y="3978275"/>
          <p14:tracePt t="155035" x="4032250" y="3990975"/>
          <p14:tracePt t="155052" x="4032250" y="4000500"/>
          <p14:tracePt t="155069" x="4032250" y="4010025"/>
          <p14:tracePt t="155085" x="4032250" y="4032250"/>
          <p14:tracePt t="155207" x="4029075" y="4032250"/>
          <p14:tracePt t="155213" x="4025900" y="4032250"/>
          <p14:tracePt t="155221" x="4019550" y="4032250"/>
          <p14:tracePt t="155235" x="4010025" y="4032250"/>
          <p14:tracePt t="155252" x="3990975" y="4032250"/>
          <p14:tracePt t="155269" x="3965575" y="4016375"/>
          <p14:tracePt t="155285" x="3902075" y="4010025"/>
          <p14:tracePt t="155302" x="3867150" y="4010025"/>
          <p14:tracePt t="155319" x="3844925" y="4010025"/>
          <p14:tracePt t="155336" x="3803650" y="4010025"/>
          <p14:tracePt t="155352" x="3781425" y="4025900"/>
          <p14:tracePt t="155369" x="3749675" y="4038600"/>
          <p14:tracePt t="155385" x="3714750" y="4054475"/>
          <p14:tracePt t="155402" x="3689350" y="4067175"/>
          <p14:tracePt t="155419" x="3673475" y="4089400"/>
          <p14:tracePt t="155435" x="3641725" y="4124325"/>
          <p14:tracePt t="155452" x="3632200" y="4156075"/>
          <p14:tracePt t="155470" x="3613150" y="4191000"/>
          <p14:tracePt t="155485" x="3603625" y="4213225"/>
          <p14:tracePt t="155502" x="3587750" y="4222750"/>
          <p14:tracePt t="155519" x="3578225" y="4235450"/>
          <p14:tracePt t="159731" x="3565525" y="4232275"/>
          <p14:tracePt t="159737" x="3556000" y="4225925"/>
          <p14:tracePt t="159752" x="3530600" y="4213225"/>
          <p14:tracePt t="159768" x="3498850" y="4194175"/>
          <p14:tracePt t="159785" x="3473450" y="4165600"/>
          <p14:tracePt t="159802" x="3422650" y="4111625"/>
          <p14:tracePt t="159818" x="3390900" y="4086225"/>
          <p14:tracePt t="159852" x="3365500" y="4048125"/>
          <p14:tracePt t="159885" x="3340100" y="4029075"/>
          <p14:tracePt t="159902" x="3324225" y="4016375"/>
          <p14:tracePt t="159918" x="3314700" y="3990975"/>
          <p14:tracePt t="159935" x="3302000" y="3981450"/>
          <p14:tracePt t="159952" x="3286125" y="3962400"/>
          <p14:tracePt t="159969" x="3282950" y="3937000"/>
          <p14:tracePt t="159985" x="3270250" y="3924300"/>
          <p14:tracePt t="160001" x="3254375" y="3879850"/>
          <p14:tracePt t="160018" x="3241675" y="3857625"/>
          <p14:tracePt t="160035" x="3222625" y="3825875"/>
          <p14:tracePt t="160051" x="3206750" y="3790950"/>
          <p14:tracePt t="160068" x="3194050" y="3752850"/>
          <p14:tracePt t="160085" x="3181350" y="3730625"/>
          <p14:tracePt t="160102" x="3149600" y="3686175"/>
          <p14:tracePt t="160118" x="3133725" y="3663950"/>
          <p14:tracePt t="160134" x="3114675" y="3632200"/>
          <p14:tracePt t="160151" x="3089275" y="3603625"/>
          <p14:tracePt t="160168" x="3079750" y="3587750"/>
          <p14:tracePt t="160185" x="3070225" y="3571875"/>
          <p14:tracePt t="160202" x="3060700" y="3549650"/>
          <p14:tracePt t="160218" x="3048000" y="3521075"/>
          <p14:tracePt t="160235" x="3041650" y="3508375"/>
          <p14:tracePt t="160251" x="3032125" y="3492500"/>
          <p14:tracePt t="160268" x="3032125" y="3476625"/>
          <p14:tracePt t="160309" x="3028950" y="3476625"/>
          <p14:tracePt t="160323" x="3022600" y="3476625"/>
          <p14:tracePt t="160335" x="3019425" y="3476625"/>
          <p14:tracePt t="160352" x="2997200" y="3473450"/>
          <p14:tracePt t="160369" x="2987675" y="3460750"/>
          <p14:tracePt t="160385" x="2984500" y="3451225"/>
          <p14:tracePt t="160401" x="2984500" y="3441700"/>
          <p14:tracePt t="160418" x="2978150" y="3441700"/>
          <p14:tracePt t="160435" x="2968625" y="3441700"/>
          <p14:tracePt t="160451" x="2949575" y="3432175"/>
          <p14:tracePt t="160468" x="2936875" y="3422650"/>
          <p14:tracePt t="160484" x="2927350" y="3413125"/>
          <p14:tracePt t="160502" x="2914650" y="3397250"/>
          <p14:tracePt t="160518" x="2898775" y="3381375"/>
          <p14:tracePt t="160534" x="2889250" y="3378200"/>
          <p14:tracePt t="160551" x="2873375" y="3378200"/>
          <p14:tracePt t="160587" x="2873375" y="3371850"/>
          <p14:tracePt t="160602" x="2870200" y="3365500"/>
          <p14:tracePt t="160618" x="2863850" y="3362325"/>
          <p14:tracePt t="160636" x="2857500" y="3352800"/>
          <p14:tracePt t="160652" x="2857500" y="3346450"/>
          <p14:tracePt t="160668" x="2857500" y="3333750"/>
          <p14:tracePt t="160684" x="2857500" y="3327400"/>
          <p14:tracePt t="160702" x="2857500" y="3321050"/>
          <p14:tracePt t="160801" x="2860675" y="3321050"/>
          <p14:tracePt t="160808" x="2867025" y="3321050"/>
          <p14:tracePt t="160819" x="2870200" y="3321050"/>
          <p14:tracePt t="160836" x="2886075" y="3321050"/>
          <p14:tracePt t="160852" x="2895600" y="3324225"/>
          <p14:tracePt t="160868" x="2911475" y="3340100"/>
          <p14:tracePt t="160886" x="2927350" y="3355975"/>
          <p14:tracePt t="160902" x="2936875" y="3365500"/>
          <p14:tracePt t="160918" x="2959100" y="3371850"/>
          <p14:tracePt t="160935" x="2978150" y="3394075"/>
          <p14:tracePt t="160951" x="2990850" y="3397250"/>
          <p14:tracePt t="160969" x="3000375" y="3397250"/>
          <p14:tracePt t="160971" x="3009900" y="3397250"/>
          <p14:tracePt t="160986" x="3019425" y="3403600"/>
          <p14:tracePt t="161002" x="3028950" y="3406775"/>
          <p14:tracePt t="161018" x="3038475" y="3416300"/>
          <p14:tracePt t="161036" x="3060700" y="3432175"/>
          <p14:tracePt t="161052" x="3070225" y="3448050"/>
          <p14:tracePt t="161068" x="3079750" y="3457575"/>
          <p14:tracePt t="161085" x="3095625" y="3473450"/>
          <p14:tracePt t="161101" x="3108325" y="3482975"/>
          <p14:tracePt t="161118" x="3121025" y="3498850"/>
          <p14:tracePt t="161135" x="3133725" y="3505200"/>
          <p14:tracePt t="161151" x="3149600" y="3514725"/>
          <p14:tracePt t="161168" x="3175000" y="3527425"/>
          <p14:tracePt t="161185" x="3194050" y="3540125"/>
          <p14:tracePt t="161201" x="3209925" y="3556000"/>
          <p14:tracePt t="161218" x="3225800" y="3568700"/>
          <p14:tracePt t="161235" x="3241675" y="3568700"/>
          <p14:tracePt t="161252" x="3251200" y="3568700"/>
          <p14:tracePt t="161285" x="3251200" y="3571875"/>
          <p14:tracePt t="161302" x="3251200" y="3578225"/>
          <p14:tracePt t="161318" x="3251200" y="3581400"/>
          <p14:tracePt t="161387" x="3248025" y="3581400"/>
          <p14:tracePt t="161393" x="3244850" y="3581400"/>
          <p14:tracePt t="161402" x="3238500" y="3575050"/>
          <p14:tracePt t="161418" x="3228975" y="3565525"/>
          <p14:tracePt t="161435" x="3206750" y="3543300"/>
          <p14:tracePt t="161452" x="3197225" y="3533775"/>
          <p14:tracePt t="161468" x="3187700" y="3524250"/>
          <p14:tracePt t="161484" x="3175000" y="3508375"/>
          <p14:tracePt t="161501" x="3159125" y="3498850"/>
          <p14:tracePt t="161518" x="3146425" y="3482975"/>
          <p14:tracePt t="161535" x="3133725" y="3476625"/>
          <p14:tracePt t="161552" x="3124200" y="3473450"/>
          <p14:tracePt t="161615" x="3117850" y="3473450"/>
          <p14:tracePt t="161622" x="3117850" y="3467100"/>
          <p14:tracePt t="161636" x="3108325" y="3463925"/>
          <p14:tracePt t="161652" x="3098800" y="3457575"/>
          <p14:tracePt t="161668" x="3092450" y="3454400"/>
          <p14:tracePt t="161685" x="3089275" y="3448050"/>
          <p14:tracePt t="161701" x="3082925" y="3438525"/>
          <p14:tracePt t="161719" x="3073400" y="3438525"/>
          <p14:tracePt t="161735" x="3057525" y="3429000"/>
          <p14:tracePt t="161751" x="3048000" y="3422650"/>
          <p14:tracePt t="161768" x="3038475" y="3419475"/>
          <p14:tracePt t="161784" x="3025775" y="3409950"/>
          <p14:tracePt t="161801" x="3009900" y="3403600"/>
          <p14:tracePt t="161818" x="2997200" y="3387725"/>
          <p14:tracePt t="161834" x="2984500" y="3381375"/>
          <p14:tracePt t="161851" x="2974975" y="3371850"/>
          <p14:tracePt t="161868" x="2959100" y="3368675"/>
          <p14:tracePt t="161884" x="2936875" y="3352800"/>
          <p14:tracePt t="161901" x="2927350" y="3336925"/>
          <p14:tracePt t="161918" x="2917825" y="3330575"/>
          <p14:tracePt t="161935" x="2895600" y="3330575"/>
          <p14:tracePt t="161952" x="2895600" y="3327400"/>
          <p14:tracePt t="161986" x="2892425" y="3327400"/>
          <p14:tracePt t="162001" x="2882900" y="3317875"/>
          <p14:tracePt t="162018" x="2873375" y="3311525"/>
          <p14:tracePt t="162051" x="2867025" y="3311525"/>
          <p14:tracePt t="162115" x="2870200" y="3311525"/>
          <p14:tracePt t="162214" x="2873375" y="3311525"/>
          <p14:tracePt t="162222" x="2879725" y="3314700"/>
          <p14:tracePt t="162235" x="2889250" y="3324225"/>
          <p14:tracePt t="162252" x="2898775" y="3333750"/>
          <p14:tracePt t="162268" x="2914650" y="3349625"/>
          <p14:tracePt t="162285" x="2930525" y="3359150"/>
          <p14:tracePt t="162301" x="2940050" y="3365500"/>
          <p14:tracePt t="162318" x="2949575" y="3368675"/>
          <p14:tracePt t="162334" x="2968625" y="3378200"/>
          <p14:tracePt t="162351" x="2981325" y="3394075"/>
          <p14:tracePt t="162369" x="2990850" y="3400425"/>
          <p14:tracePt t="162385" x="3003550" y="3403600"/>
          <p14:tracePt t="162402" x="3003550" y="3409950"/>
          <p14:tracePt t="162418" x="3016250" y="3409950"/>
          <p14:tracePt t="162434" x="3025775" y="3413125"/>
          <p14:tracePt t="162451" x="3025775" y="3425825"/>
          <p14:tracePt t="162468" x="3035300" y="3429000"/>
          <p14:tracePt t="162485" x="3044825" y="3444875"/>
          <p14:tracePt t="162501" x="3044825" y="3454400"/>
          <p14:tracePt t="162518" x="3051175" y="3454400"/>
          <p14:tracePt t="162535" x="3054350" y="3454400"/>
          <p14:tracePt t="162570" x="3054350" y="3460750"/>
          <p14:tracePt t="162584" x="3070225" y="3470275"/>
          <p14:tracePt t="162602" x="3076575" y="3479800"/>
          <p14:tracePt t="162618" x="3086100" y="3495675"/>
          <p14:tracePt t="162635" x="3098800" y="3508375"/>
          <p14:tracePt t="162652" x="3114675" y="3521075"/>
          <p14:tracePt t="162668" x="3124200" y="3530600"/>
          <p14:tracePt t="162685" x="3133725" y="3533775"/>
          <p14:tracePt t="162701" x="3140075" y="3533775"/>
          <p14:tracePt t="162718" x="3146425" y="3533775"/>
          <p14:tracePt t="162734" x="3165475" y="3549650"/>
          <p14:tracePt t="162751" x="3175000" y="3559175"/>
          <p14:tracePt t="162768" x="3181350" y="3568700"/>
          <p14:tracePt t="162784" x="3190875" y="3575050"/>
          <p14:tracePt t="162801" x="3190875" y="3578225"/>
          <p14:tracePt t="162818" x="3194050" y="3578225"/>
          <p14:tracePt t="162834" x="3200400" y="3578225"/>
          <p14:tracePt t="163519" x="3190875" y="3571875"/>
          <p14:tracePt t="163527" x="3171825" y="3565525"/>
          <p14:tracePt t="163534" x="3159125" y="3546475"/>
          <p14:tracePt t="163551" x="3136900" y="3527425"/>
          <p14:tracePt t="163569" x="3111500" y="3511550"/>
          <p14:tracePt t="163584" x="3098800" y="3502025"/>
          <p14:tracePt t="163619" x="3076575" y="3502025"/>
          <p14:tracePt t="163652" x="3063875" y="3502025"/>
          <p14:tracePt t="163685" x="3063875" y="3492500"/>
          <p14:tracePt t="163704" x="3060700" y="3492500"/>
          <p14:tracePt t="163818" x="3054350" y="3492500"/>
          <p14:tracePt t="163826" x="3051175" y="3486150"/>
          <p14:tracePt t="163834" x="3044825" y="3486150"/>
          <p14:tracePt t="163851" x="3035300" y="3476625"/>
          <p14:tracePt t="163868" x="3016250" y="3463925"/>
          <p14:tracePt t="163884" x="3006725" y="3451225"/>
          <p14:tracePt t="163902" x="2997200" y="3438525"/>
          <p14:tracePt t="163918" x="2984500" y="3425825"/>
          <p14:tracePt t="163955" x="2981325" y="3425825"/>
          <p14:tracePt t="163968" x="2965450" y="3422650"/>
          <p14:tracePt t="163984" x="2955925" y="3422650"/>
          <p14:tracePt t="164001" x="2946400" y="3416300"/>
          <p14:tracePt t="164018" x="2940050" y="3413125"/>
          <p14:tracePt t="164104" x="2936875" y="3413125"/>
          <p14:tracePt t="164111" x="2930525" y="3413125"/>
          <p14:tracePt t="164118" x="2927350" y="3406775"/>
          <p14:tracePt t="164134" x="2911475" y="3403600"/>
          <p14:tracePt t="164151" x="2905125" y="3390900"/>
          <p14:tracePt t="164191" x="2905125" y="3387725"/>
          <p14:tracePt t="164312" x="2908300" y="3387725"/>
          <p14:tracePt t="164319" x="2911475" y="3387725"/>
          <p14:tracePt t="164335" x="2933700" y="3390900"/>
          <p14:tracePt t="164352" x="2959100" y="3406775"/>
          <p14:tracePt t="164368" x="3000375" y="3425825"/>
          <p14:tracePt t="164385" x="3025775" y="3438525"/>
          <p14:tracePt t="164401" x="3051175" y="3470275"/>
          <p14:tracePt t="164418" x="3067050" y="3505200"/>
          <p14:tracePt t="164434" x="3076575" y="3527425"/>
          <p14:tracePt t="164451" x="3089275" y="3536950"/>
          <p14:tracePt t="164468" x="3101975" y="3549650"/>
          <p14:tracePt t="164485" x="3101975" y="3559175"/>
          <p14:tracePt t="164561" x="3108325" y="3559175"/>
          <p14:tracePt t="164654" x="3114675" y="3559175"/>
          <p14:tracePt t="164660" x="3117850" y="3559175"/>
          <p14:tracePt t="164674" x="3124200" y="3559175"/>
          <p14:tracePt t="164733" x="3127375" y="3559175"/>
          <p14:tracePt t="165746" x="3121025" y="3559175"/>
          <p14:tracePt t="165753" x="3108325" y="3552825"/>
          <p14:tracePt t="165784" x="3054350" y="3521075"/>
          <p14:tracePt t="165801" x="3032125" y="3495675"/>
          <p14:tracePt t="165817" x="3016250" y="3486150"/>
          <p14:tracePt t="165834" x="3006725" y="3476625"/>
          <p14:tracePt t="165852" x="2994025" y="3454400"/>
          <p14:tracePt t="165884" x="2978150" y="3435350"/>
          <p14:tracePt t="165918" x="2968625" y="3425825"/>
          <p14:tracePt t="165934" x="2968625" y="3419475"/>
          <p14:tracePt t="165952" x="2955925" y="3400425"/>
          <p14:tracePt t="165968" x="2952750" y="3390900"/>
          <p14:tracePt t="165984" x="2943225" y="3381375"/>
          <p14:tracePt t="166002" x="2927350" y="3365500"/>
          <p14:tracePt t="166018" x="2927350" y="3349625"/>
          <p14:tracePt t="166034" x="2927350" y="3340100"/>
          <p14:tracePt t="166108" x="2917825" y="3340100"/>
          <p14:tracePt t="166630" x="2917825" y="3336925"/>
          <p14:tracePt t="166636" x="2917825" y="3330575"/>
          <p14:tracePt t="166652" x="2911475" y="3321050"/>
          <p14:tracePt t="166684" x="2901950" y="3317875"/>
          <p14:tracePt t="167736" x="2911475" y="3324225"/>
          <p14:tracePt t="167744" x="2924175" y="3336925"/>
          <p14:tracePt t="167751" x="2927350" y="3343275"/>
          <p14:tracePt t="167768" x="2936875" y="3352800"/>
          <p14:tracePt t="167785" x="2952750" y="3371850"/>
          <p14:tracePt t="167802" x="2952750" y="3378200"/>
          <p14:tracePt t="167868" x="2952750" y="3371850"/>
          <p14:tracePt t="167885" x="2946400" y="3349625"/>
          <p14:tracePt t="167901" x="2946400" y="3346450"/>
          <p14:tracePt t="167918" x="2940050" y="3340100"/>
          <p14:tracePt t="167935" x="2930525" y="3333750"/>
          <p14:tracePt t="167951" x="2927350" y="3330575"/>
          <p14:tracePt t="167967" x="2921000" y="3324225"/>
          <p14:tracePt t="167985" x="2917825" y="3314700"/>
          <p14:tracePt t="168001" x="2917825" y="3311525"/>
          <p14:tracePt t="168577" x="2911475" y="3311525"/>
          <p14:tracePt t="168648" x="2911475" y="3317875"/>
          <p14:tracePt t="168655" x="2911475" y="3321050"/>
          <p14:tracePt t="168667" x="2911475" y="3327400"/>
          <p14:tracePt t="168684" x="2905125" y="3346450"/>
          <p14:tracePt t="168701" x="2901950" y="3355975"/>
          <p14:tracePt t="168734" x="2892425" y="3413125"/>
          <p14:tracePt t="168767" x="2892425" y="3473450"/>
          <p14:tracePt t="168784" x="2886075" y="3486150"/>
          <p14:tracePt t="168800" x="2882900" y="3495675"/>
          <p14:tracePt t="168834" x="2876550" y="3495675"/>
          <p14:tracePt t="168871" x="2876550" y="3489325"/>
          <p14:tracePt t="168885" x="2876550" y="3486150"/>
          <p14:tracePt t="168899" x="2876550" y="3479800"/>
          <p14:tracePt t="168920" x="2876550" y="3476625"/>
          <p14:tracePt t="168934" x="2876550" y="3470275"/>
          <p14:tracePt t="168949" x="2876550" y="3463925"/>
          <p14:tracePt t="168955" x="2876550" y="3460750"/>
          <p14:tracePt t="168970" x="2870200" y="3451225"/>
          <p14:tracePt t="168984" x="2870200" y="3444875"/>
          <p14:tracePt t="169001" x="2870200" y="3438525"/>
          <p14:tracePt t="169017" x="2870200" y="3429000"/>
          <p14:tracePt t="169034" x="2870200" y="3419475"/>
          <p14:tracePt t="169051" x="2870200" y="3416300"/>
          <p14:tracePt t="169067" x="2870200" y="3400425"/>
          <p14:tracePt t="169084" x="2870200" y="3384550"/>
          <p14:tracePt t="169101" x="2870200" y="3375025"/>
          <p14:tracePt t="169118" x="2870200" y="3362325"/>
          <p14:tracePt t="169134" x="2873375" y="3321050"/>
          <p14:tracePt t="169151" x="2886075" y="3295650"/>
          <p14:tracePt t="169168" x="2898775" y="3273425"/>
          <p14:tracePt t="169185" x="2914650" y="3238500"/>
          <p14:tracePt t="169201" x="2924175" y="3216275"/>
          <p14:tracePt t="169217" x="2933700" y="3206750"/>
          <p14:tracePt t="169234" x="2949575" y="3184525"/>
          <p14:tracePt t="169251" x="2965450" y="3175000"/>
          <p14:tracePt t="169268" x="2965450" y="3165475"/>
          <p14:tracePt t="169284" x="2965450" y="3162300"/>
          <p14:tracePt t="169377" x="2971800" y="3162300"/>
          <p14:tracePt t="169383" x="2974975" y="3162300"/>
          <p14:tracePt t="169399" x="2981325" y="3162300"/>
          <p14:tracePt t="169406" x="2984500" y="3162300"/>
          <p14:tracePt t="169427" x="2990850" y="3162300"/>
          <p14:tracePt t="169534" x="2990850" y="3168650"/>
          <p14:tracePt t="169542" x="2990850" y="3171825"/>
          <p14:tracePt t="169551" x="2990850" y="3178175"/>
          <p14:tracePt t="169569" x="2984500" y="3197225"/>
          <p14:tracePt t="169584" x="2974975" y="3206750"/>
          <p14:tracePt t="169601" x="2959100" y="3219450"/>
          <p14:tracePt t="169619" x="2943225" y="3232150"/>
          <p14:tracePt t="169634" x="2933700" y="3248025"/>
          <p14:tracePt t="169650" x="2924175" y="3257550"/>
          <p14:tracePt t="169667" x="2911475" y="3273425"/>
          <p14:tracePt t="169684" x="2892425" y="3295650"/>
          <p14:tracePt t="169701" x="2879725" y="3311525"/>
          <p14:tracePt t="169719" x="2860675" y="3324225"/>
          <p14:tracePt t="169734" x="2851150" y="3340100"/>
          <p14:tracePt t="169751" x="2841625" y="3349625"/>
          <p14:tracePt t="169768" x="2825750" y="3365500"/>
          <p14:tracePt t="169784" x="2816225" y="3375025"/>
          <p14:tracePt t="169800" x="2809875" y="3390900"/>
          <p14:tracePt t="169817" x="2803525" y="3400425"/>
          <p14:tracePt t="169833" x="2803525" y="3416300"/>
          <p14:tracePt t="169850" x="2803525" y="3425825"/>
          <p14:tracePt t="169868" x="2803525" y="3444875"/>
          <p14:tracePt t="169884" x="2800350" y="3451225"/>
          <p14:tracePt t="169901" x="2800350" y="3454400"/>
          <p14:tracePt t="169918" x="2790825" y="3454400"/>
          <p14:tracePt t="169951" x="2784475" y="3454400"/>
          <p14:tracePt t="170040" x="2787650" y="3454400"/>
          <p14:tracePt t="170062" x="2790825" y="3454400"/>
          <p14:tracePt t="170075" x="2797175" y="3448050"/>
          <p14:tracePt t="170083" x="2800350" y="3444875"/>
          <p14:tracePt t="170090" x="2806700" y="3432175"/>
          <p14:tracePt t="170100" x="2813050" y="3429000"/>
          <p14:tracePt t="170118" x="2828925" y="3413125"/>
          <p14:tracePt t="170134" x="2838450" y="3403600"/>
          <p14:tracePt t="170151" x="2847975" y="3394075"/>
          <p14:tracePt t="170154" x="2847975" y="3384550"/>
          <p14:tracePt t="170168" x="2857500" y="3375025"/>
          <p14:tracePt t="170184" x="2857500" y="3365500"/>
          <p14:tracePt t="170200" x="2860675" y="3352800"/>
          <p14:tracePt t="170218" x="2873375" y="3333750"/>
          <p14:tracePt t="170251" x="2876550" y="3333750"/>
          <p14:tracePt t="170268" x="2886075" y="3324225"/>
          <p14:tracePt t="170284" x="2892425" y="3317875"/>
          <p14:tracePt t="170301" x="2901950" y="3308350"/>
          <p14:tracePt t="170318" x="2911475" y="3292475"/>
          <p14:tracePt t="170333" x="2914650" y="3282950"/>
          <p14:tracePt t="170351" x="2914650" y="3273425"/>
          <p14:tracePt t="170368" x="2921000" y="3260725"/>
          <p14:tracePt t="170384" x="2930525" y="3254375"/>
          <p14:tracePt t="170401" x="2940050" y="3244850"/>
          <p14:tracePt t="170418" x="2962275" y="3228975"/>
          <p14:tracePt t="170434" x="2971800" y="3219450"/>
          <p14:tracePt t="170451" x="2981325" y="3209925"/>
          <p14:tracePt t="170468" x="2997200" y="3187700"/>
          <p14:tracePt t="170484" x="3009900" y="3187700"/>
          <p14:tracePt t="170500" x="3022600" y="3187700"/>
          <p14:tracePt t="170518" x="3035300" y="3187700"/>
          <p14:tracePt t="170534" x="3041650" y="3187700"/>
          <p14:tracePt t="170567" x="3044825" y="3187700"/>
          <p14:tracePt t="170619" x="3051175" y="3187700"/>
          <p14:tracePt t="170625" x="3060700" y="3187700"/>
          <p14:tracePt t="170634" x="3067050" y="3187700"/>
          <p14:tracePt t="170652" x="3076575" y="3187700"/>
          <p14:tracePt t="170656" x="3079750" y="3190875"/>
          <p14:tracePt t="170676" x="3086100" y="3190875"/>
          <p14:tracePt t="170775" x="3086100" y="3200400"/>
          <p14:tracePt t="170782" x="3082925" y="3206750"/>
          <p14:tracePt t="170796" x="3079750" y="3206750"/>
          <p14:tracePt t="170803" x="3073400" y="3209925"/>
          <p14:tracePt t="170817" x="3063875" y="3219450"/>
          <p14:tracePt t="170834" x="3048000" y="3219450"/>
          <p14:tracePt t="170851" x="3038475" y="3219450"/>
          <p14:tracePt t="170868" x="3013075" y="3232150"/>
          <p14:tracePt t="170884" x="2990850" y="3238500"/>
          <p14:tracePt t="170901" x="2978150" y="3254375"/>
          <p14:tracePt t="170917" x="2965450" y="3267075"/>
          <p14:tracePt t="170934" x="2949575" y="3276600"/>
          <p14:tracePt t="170951" x="2924175" y="3289300"/>
          <p14:tracePt t="170968" x="2898775" y="3305175"/>
          <p14:tracePt t="170984" x="2873375" y="3317875"/>
          <p14:tracePt t="171001" x="2863850" y="3327400"/>
          <p14:tracePt t="171017" x="2844800" y="3349625"/>
          <p14:tracePt t="171034" x="2832100" y="3359150"/>
          <p14:tracePt t="171051" x="2822575" y="3368675"/>
          <p14:tracePt t="171067" x="2809875" y="3384550"/>
          <p14:tracePt t="171084" x="2809875" y="3397250"/>
          <p14:tracePt t="171101" x="2797175" y="3409950"/>
          <p14:tracePt t="171117" x="2794000" y="3422650"/>
          <p14:tracePt t="171134" x="2787650" y="3432175"/>
          <p14:tracePt t="171151" x="2787650" y="3448050"/>
          <p14:tracePt t="171167" x="2787650" y="3463925"/>
          <p14:tracePt t="171183" x="2787650" y="3473450"/>
          <p14:tracePt t="171200" x="2787650" y="3482975"/>
          <p14:tracePt t="171217" x="2778125" y="3502025"/>
          <p14:tracePt t="171234" x="2774950" y="3511550"/>
          <p14:tracePt t="171251" x="2768600" y="3521075"/>
          <p14:tracePt t="171267" x="2768600" y="3527425"/>
          <p14:tracePt t="171332" x="2768600" y="3524250"/>
          <p14:tracePt t="171339" x="2768600" y="3521075"/>
          <p14:tracePt t="171351" x="2771775" y="3508375"/>
          <p14:tracePt t="171367" x="2790825" y="3467100"/>
          <p14:tracePt t="171384" x="2800350" y="3444875"/>
          <p14:tracePt t="171401" x="2819400" y="3413125"/>
          <p14:tracePt t="171418" x="2835275" y="3384550"/>
          <p14:tracePt t="171434" x="2844800" y="3368675"/>
          <p14:tracePt t="171451" x="2857500" y="3346450"/>
          <p14:tracePt t="171467" x="2879725" y="3311525"/>
          <p14:tracePt t="171484" x="2889250" y="3302000"/>
          <p14:tracePt t="171500" x="2889250" y="3289300"/>
          <p14:tracePt t="171517" x="2901950" y="3260725"/>
          <p14:tracePt t="171534" x="2905125" y="3251200"/>
          <p14:tracePt t="171551" x="2914650" y="3241675"/>
          <p14:tracePt t="171567" x="2921000" y="3222625"/>
          <p14:tracePt t="171583" x="2921000" y="3213100"/>
          <p14:tracePt t="171600" x="2921000" y="3203575"/>
          <p14:tracePt t="171617" x="2921000" y="3197225"/>
          <p14:tracePt t="171634" x="2924175" y="3194050"/>
          <p14:tracePt t="171651" x="2933700" y="3187700"/>
          <p14:tracePt t="171668" x="2949575" y="3181350"/>
          <p14:tracePt t="171684" x="2965450" y="3171825"/>
          <p14:tracePt t="171700" x="2974975" y="3171825"/>
          <p14:tracePt t="171717" x="2990850" y="3165475"/>
          <p14:tracePt t="171733" x="2994025" y="3165475"/>
          <p14:tracePt t="171781" x="3000375" y="3165475"/>
          <p14:tracePt t="171788" x="3009900" y="3165475"/>
          <p14:tracePt t="171800" x="3016250" y="3165475"/>
          <p14:tracePt t="171817" x="3028950" y="3165475"/>
          <p14:tracePt t="171833" x="3035300" y="3165475"/>
          <p14:tracePt t="171850" x="3038475" y="3165475"/>
          <p14:tracePt t="171867" x="3048000" y="3165475"/>
          <p14:tracePt t="171883" x="3063875" y="3168650"/>
          <p14:tracePt t="171902" x="3079750" y="3184525"/>
          <p14:tracePt t="171917" x="3095625" y="3194050"/>
          <p14:tracePt t="171934" x="3124200" y="3206750"/>
          <p14:tracePt t="171951" x="3140075" y="3222625"/>
          <p14:tracePt t="171967" x="3149600" y="3232150"/>
          <p14:tracePt t="171983" x="3165475" y="3238500"/>
          <p14:tracePt t="172001" x="3165475" y="3248025"/>
          <p14:tracePt t="172033" x="3159125" y="3251200"/>
          <p14:tracePt t="172051" x="3143250" y="3251200"/>
          <p14:tracePt t="172084" x="3140075" y="3251200"/>
          <p14:tracePt t="172344" x="3133725" y="3257550"/>
          <p14:tracePt t="172351" x="3130550" y="3260725"/>
          <p14:tracePt t="172358" x="3124200" y="3267075"/>
          <p14:tracePt t="172367" x="3114675" y="3273425"/>
          <p14:tracePt t="172383" x="3089275" y="3282950"/>
          <p14:tracePt t="172400" x="3032125" y="3330575"/>
          <p14:tracePt t="172417" x="2984500" y="3355975"/>
          <p14:tracePt t="172434" x="2946400" y="3381375"/>
          <p14:tracePt t="172450" x="2911475" y="3406775"/>
          <p14:tracePt t="172467" x="2895600" y="3416300"/>
          <p14:tracePt t="172484" x="2879725" y="3425825"/>
          <p14:tracePt t="172501" x="2863850" y="3448050"/>
          <p14:tracePt t="172517" x="2854325" y="3457575"/>
          <p14:tracePt t="172533" x="2844800" y="3467100"/>
          <p14:tracePt t="172551" x="2822575" y="3482975"/>
          <p14:tracePt t="172568" x="2813050" y="3495675"/>
          <p14:tracePt t="172584" x="2813050" y="3502025"/>
          <p14:tracePt t="172601" x="2813050" y="3508375"/>
          <p14:tracePt t="172633" x="2806700" y="3508375"/>
          <p14:tracePt t="172651" x="2794000" y="3508375"/>
          <p14:tracePt t="172667" x="2778125" y="3508375"/>
          <p14:tracePt t="172704" x="2778125" y="3505200"/>
          <p14:tracePt t="172717" x="2787650" y="3489325"/>
          <p14:tracePt t="172734" x="2797175" y="3467100"/>
          <p14:tracePt t="172750" x="2816225" y="3422650"/>
          <p14:tracePt t="172767" x="2835275" y="3400425"/>
          <p14:tracePt t="172783" x="2851150" y="3368675"/>
          <p14:tracePt t="172801" x="2870200" y="3333750"/>
          <p14:tracePt t="172817" x="2873375" y="3324225"/>
          <p14:tracePt t="172833" x="2873375" y="3308350"/>
          <p14:tracePt t="172851" x="2873375" y="3298825"/>
          <p14:tracePt t="172867" x="2873375" y="3292475"/>
          <p14:tracePt t="172937" x="2873375" y="3289300"/>
          <p14:tracePt t="172952" x="2873375" y="3282950"/>
          <p14:tracePt t="172995" x="2873375" y="3279775"/>
          <p14:tracePt t="173116" x="2879725" y="3279775"/>
          <p14:tracePt t="173123" x="2886075" y="3279775"/>
          <p14:tracePt t="173134" x="2889250" y="3279775"/>
          <p14:tracePt t="173151" x="2908300" y="3279775"/>
          <p14:tracePt t="173167" x="2914650" y="3289300"/>
          <p14:tracePt t="173184" x="2914650" y="3302000"/>
          <p14:tracePt t="173200" x="2924175" y="3321050"/>
          <p14:tracePt t="173217" x="2933700" y="3327400"/>
          <p14:tracePt t="173233" x="2943225" y="3336925"/>
          <p14:tracePt t="173250" x="2959100" y="3349625"/>
          <p14:tracePt t="173267" x="2968625" y="3359150"/>
          <p14:tracePt t="173283" x="2990850" y="3378200"/>
          <p14:tracePt t="173300" x="3006725" y="3390900"/>
          <p14:tracePt t="173317" x="3016250" y="3400425"/>
          <p14:tracePt t="173333" x="3016250" y="3409950"/>
          <p14:tracePt t="173586" x="3032125" y="3403600"/>
          <p14:tracePt t="173593" x="3051175" y="3390900"/>
          <p14:tracePt t="173600" x="3073400" y="3362325"/>
          <p14:tracePt t="173616" x="3117850" y="3292475"/>
          <p14:tracePt t="173633" x="3159125" y="3222625"/>
          <p14:tracePt t="173650" x="3184525" y="3155950"/>
          <p14:tracePt t="173667" x="3194050" y="3146425"/>
          <p14:tracePt t="173683" x="3197225" y="3136900"/>
          <p14:tracePt t="173700" x="3209925" y="3127375"/>
          <p14:tracePt t="173717" x="3213100" y="3127375"/>
          <p14:tracePt t="173733" x="3219450" y="3127375"/>
          <p14:tracePt t="173778" x="3222625" y="3127375"/>
          <p14:tracePt t="173785" x="3228975" y="3127375"/>
          <p14:tracePt t="173800" x="3238500" y="3127375"/>
          <p14:tracePt t="173817" x="3248025" y="3127375"/>
          <p14:tracePt t="173834" x="3270250" y="3114675"/>
          <p14:tracePt t="173850" x="3302000" y="3114675"/>
          <p14:tracePt t="173867" x="3327400" y="3108325"/>
          <p14:tracePt t="173883" x="3343275" y="3098800"/>
          <p14:tracePt t="173900" x="3368675" y="3082925"/>
          <p14:tracePt t="173917" x="3378200" y="3073400"/>
          <p14:tracePt t="173933" x="3387725" y="3057525"/>
          <p14:tracePt t="173950" x="3403600" y="3048000"/>
          <p14:tracePt t="173967" x="3425825" y="3038475"/>
          <p14:tracePt t="173985" x="3460750" y="3019425"/>
          <p14:tracePt t="174000" x="3492500" y="3000375"/>
          <p14:tracePt t="174017" x="3508375" y="2990850"/>
          <p14:tracePt t="174034" x="3524250" y="2984500"/>
          <p14:tracePt t="174050" x="3543300" y="2984500"/>
          <p14:tracePt t="174067" x="3552825" y="2984500"/>
          <p14:tracePt t="174121" x="3552825" y="2981325"/>
          <p14:tracePt t="174178" x="3552825" y="2974975"/>
          <p14:tracePt t="174207" x="3552825" y="2971800"/>
          <p14:tracePt t="174264" x="3559175" y="2971800"/>
          <p14:tracePt t="174571" x="3546475" y="2978150"/>
          <p14:tracePt t="174578" x="3508375" y="2994025"/>
          <p14:tracePt t="174585" x="3489325" y="3013075"/>
          <p14:tracePt t="174601" x="3429000" y="3057525"/>
          <p14:tracePt t="174617" x="3378200" y="3108325"/>
          <p14:tracePt t="174635" x="3298825" y="3165475"/>
          <p14:tracePt t="174651" x="3267075" y="3190875"/>
          <p14:tracePt t="174684" x="3190875" y="3260725"/>
          <p14:tracePt t="174717" x="3098800" y="3314700"/>
          <p14:tracePt t="174735" x="3022600" y="3362325"/>
          <p14:tracePt t="174750" x="2974975" y="3394075"/>
          <p14:tracePt t="174767" x="2933700" y="3435350"/>
          <p14:tracePt t="174784" x="2889250" y="3479800"/>
          <p14:tracePt t="174801" x="2867025" y="3505200"/>
          <p14:tracePt t="174817" x="2841625" y="3543300"/>
          <p14:tracePt t="174834" x="2797175" y="3578225"/>
          <p14:tracePt t="174850" x="2771775" y="3609975"/>
          <p14:tracePt t="174867" x="2759075" y="3635375"/>
          <p14:tracePt t="174884" x="2736850" y="3676650"/>
          <p14:tracePt t="174900" x="2724150" y="3702050"/>
          <p14:tracePt t="174917" x="2711450" y="3730625"/>
          <p14:tracePt t="174934" x="2695575" y="3765550"/>
          <p14:tracePt t="174951" x="2676525" y="3790950"/>
          <p14:tracePt t="174967" x="2667000" y="3800475"/>
          <p14:tracePt t="174983" x="2651125" y="3816350"/>
          <p14:tracePt t="175000" x="2641600" y="3832225"/>
          <p14:tracePt t="175016" x="2638425" y="3841750"/>
          <p14:tracePt t="175343" x="2644775" y="3825875"/>
          <p14:tracePt t="175349" x="2657475" y="3800475"/>
          <p14:tracePt t="175356" x="2679700" y="3781425"/>
          <p14:tracePt t="175367" x="2692400" y="3759200"/>
          <p14:tracePt t="175384" x="2711450" y="3695700"/>
          <p14:tracePt t="175400" x="2724150" y="3651250"/>
          <p14:tracePt t="175416" x="2743200" y="3619500"/>
          <p14:tracePt t="175433" x="2759075" y="3562350"/>
          <p14:tracePt t="175450" x="2765425" y="3533775"/>
          <p14:tracePt t="175466" x="2765425" y="3511550"/>
          <p14:tracePt t="175483" x="2765425" y="3470275"/>
          <p14:tracePt t="175500" x="2765425" y="3451225"/>
          <p14:tracePt t="175517" x="2765425" y="3435350"/>
          <p14:tracePt t="175534" x="2765425" y="3413125"/>
          <p14:tracePt t="175550" x="2759075" y="3397250"/>
          <p14:tracePt t="175566" x="2749550" y="3375025"/>
          <p14:tracePt t="175583" x="2730500" y="3333750"/>
          <p14:tracePt t="175600" x="2730500" y="3311525"/>
          <p14:tracePt t="175617" x="2730500" y="3289300"/>
          <p14:tracePt t="175634" x="2730500" y="3267075"/>
          <p14:tracePt t="175650" x="2730500" y="3257550"/>
          <p14:tracePt t="175667" x="2730500" y="3248025"/>
          <p14:tracePt t="175684" x="2730500" y="3228975"/>
          <p14:tracePt t="175700" x="2730500" y="3222625"/>
          <p14:tracePt t="175716" x="2730500" y="3219450"/>
          <p14:tracePt t="175785" x="2736850" y="3219450"/>
          <p14:tracePt t="175791" x="2743200" y="3219450"/>
          <p14:tracePt t="175805" x="2746375" y="3219450"/>
          <p14:tracePt t="175817" x="2752725" y="3219450"/>
          <p14:tracePt t="175833" x="2762250" y="3219450"/>
          <p14:tracePt t="175850" x="2771775" y="3219450"/>
          <p14:tracePt t="175866" x="2781300" y="3219450"/>
          <p14:tracePt t="175883" x="2797175" y="3219450"/>
          <p14:tracePt t="175900" x="2806700" y="3219450"/>
          <p14:tracePt t="175917" x="2816225" y="3225800"/>
          <p14:tracePt t="175933" x="2835275" y="3248025"/>
          <p14:tracePt t="175950" x="2844800" y="3257550"/>
          <p14:tracePt t="175967" x="2854325" y="3267075"/>
          <p14:tracePt t="175984" x="2889250" y="3289300"/>
          <p14:tracePt t="176000" x="2911475" y="3298825"/>
          <p14:tracePt t="176017" x="2943225" y="3311525"/>
          <p14:tracePt t="176034" x="2971800" y="3330575"/>
          <p14:tracePt t="176050" x="2981325" y="3343275"/>
          <p14:tracePt t="176067" x="2997200" y="3355975"/>
          <p14:tracePt t="176084" x="3013075" y="3368675"/>
          <p14:tracePt t="176100" x="3022600" y="3381375"/>
          <p14:tracePt t="176116" x="3022600" y="3390900"/>
          <p14:tracePt t="176133" x="3028950" y="3403600"/>
          <p14:tracePt t="176150" x="3028950" y="3413125"/>
          <p14:tracePt t="176166" x="3044825" y="3422650"/>
          <p14:tracePt t="176183" x="3057525" y="3444875"/>
          <p14:tracePt t="176200" x="3067050" y="3454400"/>
          <p14:tracePt t="176217" x="3073400" y="3463925"/>
          <p14:tracePt t="176233" x="3079750" y="3470275"/>
          <p14:tracePt t="176250" x="3082925" y="3470275"/>
          <p14:tracePt t="176266" x="3092450" y="3473450"/>
          <p14:tracePt t="176283" x="3098800" y="3486150"/>
          <p14:tracePt t="176300" x="3101975" y="3489325"/>
          <p14:tracePt t="176333" x="3101975" y="3495675"/>
          <p14:tracePt t="176419" x="3095625" y="3492500"/>
          <p14:tracePt t="176426" x="3086100" y="3489325"/>
          <p14:tracePt t="176434" x="3079750" y="3489325"/>
          <p14:tracePt t="176451" x="3070225" y="3473450"/>
          <p14:tracePt t="176468" x="3057525" y="3457575"/>
          <p14:tracePt t="176483" x="3048000" y="3448050"/>
          <p14:tracePt t="176500" x="3032125" y="3438525"/>
          <p14:tracePt t="176517" x="3009900" y="3416300"/>
          <p14:tracePt t="176533" x="2994025" y="3406775"/>
          <p14:tracePt t="176550" x="2971800" y="3397250"/>
          <p14:tracePt t="176566" x="2962275" y="3387725"/>
          <p14:tracePt t="176583" x="2940050" y="3371850"/>
          <p14:tracePt t="176600" x="2914650" y="3359150"/>
          <p14:tracePt t="176618" x="2870200" y="3321050"/>
          <p14:tracePt t="176634" x="2851150" y="3305175"/>
          <p14:tracePt t="176650" x="2835275" y="3289300"/>
          <p14:tracePt t="176667" x="2813050" y="3267075"/>
          <p14:tracePt t="176683" x="2803525" y="3257550"/>
          <p14:tracePt t="176700" x="2800350" y="3254375"/>
          <p14:tracePt t="176961" x="2806700" y="3260725"/>
          <p14:tracePt t="176968" x="2819400" y="3273425"/>
          <p14:tracePt t="176983" x="2844800" y="3298825"/>
          <p14:tracePt t="177000" x="2860675" y="3308350"/>
          <p14:tracePt t="177017" x="2873375" y="3321050"/>
          <p14:tracePt t="177050" x="2905125" y="3343275"/>
          <p14:tracePt t="177083" x="2930525" y="3368675"/>
          <p14:tracePt t="177100" x="2946400" y="3384550"/>
          <p14:tracePt t="177117" x="2962275" y="3394075"/>
          <p14:tracePt t="177133" x="2962275" y="3400425"/>
          <p14:tracePt t="177150" x="2962275" y="3403600"/>
          <p14:tracePt t="177167" x="2971800" y="3409950"/>
          <p14:tracePt t="177183" x="2981325" y="3419475"/>
          <p14:tracePt t="177200" x="2997200" y="3435350"/>
          <p14:tracePt t="177217" x="3013075" y="3444875"/>
          <p14:tracePt t="177233" x="3022600" y="3451225"/>
          <p14:tracePt t="177250" x="3032125" y="3451225"/>
          <p14:tracePt t="177266" x="3051175" y="3454400"/>
          <p14:tracePt t="177283" x="3057525" y="3460750"/>
          <p14:tracePt t="177300" x="3060700" y="3463925"/>
          <p14:tracePt t="177316" x="3067050" y="3463925"/>
          <p14:tracePt t="177333" x="3073400" y="3463925"/>
          <p14:tracePt t="178003" x="3105150" y="3482975"/>
          <p14:tracePt t="178010" x="3146425" y="3517900"/>
          <p14:tracePt t="178018" x="3175000" y="3549650"/>
          <p14:tracePt t="178033" x="3222625" y="3575050"/>
          <p14:tracePt t="178050" x="3232150" y="3584575"/>
          <p14:tracePt t="178066" x="3248025" y="3594100"/>
          <p14:tracePt t="178133" x="3244850" y="3594100"/>
          <p14:tracePt t="178150" x="3235325" y="3584575"/>
          <p14:tracePt t="178167" x="3222625" y="3568700"/>
          <p14:tracePt t="178184" x="3197225" y="3556000"/>
          <p14:tracePt t="178201" x="3184525" y="3536950"/>
          <p14:tracePt t="178217" x="3175000" y="3536950"/>
          <p14:tracePt t="178233" x="3159125" y="3536950"/>
          <p14:tracePt t="178250" x="3149600" y="3536950"/>
          <p14:tracePt t="178267" x="3143250" y="3536950"/>
          <p14:tracePt t="178283" x="3140075" y="3536950"/>
          <p14:tracePt t="178301" x="3124200" y="3536950"/>
          <p14:tracePt t="178337" x="3124200" y="3530600"/>
          <p14:tracePt t="178360" x="3124200" y="3527425"/>
          <p14:tracePt t="178410" x="3124200" y="3521075"/>
          <p14:tracePt t="178474" x="3127375" y="3521075"/>
          <p14:tracePt t="178480" x="3130550" y="3524250"/>
          <p14:tracePt t="178487" x="3143250" y="3530600"/>
          <p14:tracePt t="178500" x="3152775" y="3533775"/>
          <p14:tracePt t="178517" x="3190875" y="3559175"/>
          <p14:tracePt t="178533" x="3200400" y="3568700"/>
          <p14:tracePt t="178551" x="3209925" y="3581400"/>
          <p14:tracePt t="178567" x="3213100" y="3590925"/>
          <p14:tracePt t="178688" x="3213100" y="3584575"/>
          <p14:tracePt t="178695" x="3213100" y="3581400"/>
          <p14:tracePt t="178702" x="3206750" y="3575050"/>
          <p14:tracePt t="178717" x="3197225" y="3565525"/>
          <p14:tracePt t="178734" x="3197225" y="3556000"/>
          <p14:tracePt t="178822" x="3197225" y="3546475"/>
          <p14:tracePt t="178829" x="3197225" y="3540125"/>
          <p14:tracePt t="178837" x="3197225" y="3536950"/>
          <p14:tracePt t="178850" x="3197225" y="3527425"/>
          <p14:tracePt t="178866" x="3197225" y="3517900"/>
          <p14:tracePt t="178883" x="3197225" y="3511550"/>
          <p14:tracePt t="179102" x="3197225" y="3508375"/>
          <p14:tracePt t="179109" x="3200400" y="3502025"/>
          <p14:tracePt t="179117" x="3200400" y="3498850"/>
          <p14:tracePt t="179137" x="3203575" y="3498850"/>
          <p14:tracePt t="179180" x="3209925" y="3498850"/>
          <p14:tracePt t="179237" x="3209925" y="3492500"/>
          <p14:tracePt t="179300" x="3213100" y="3489325"/>
          <p14:tracePt t="179308" x="3219450" y="3489325"/>
          <p14:tracePt t="179316" x="3228975" y="3489325"/>
          <p14:tracePt t="179333" x="3238500" y="3489325"/>
          <p14:tracePt t="179350" x="3254375" y="3489325"/>
          <p14:tracePt t="179366" x="3263900" y="3489325"/>
          <p14:tracePt t="179383" x="3279775" y="3489325"/>
          <p14:tracePt t="179400" x="3292475" y="3489325"/>
          <p14:tracePt t="179416" x="3302000" y="3489325"/>
          <p14:tracePt t="179433" x="3311525" y="3489325"/>
          <p14:tracePt t="179450" x="3317875" y="3489325"/>
          <p14:tracePt t="179466" x="3327400" y="3489325"/>
          <p14:tracePt t="179483" x="3336925" y="3489325"/>
          <p14:tracePt t="179500" x="3359150" y="3489325"/>
          <p14:tracePt t="179516" x="3387725" y="3489325"/>
          <p14:tracePt t="179533" x="3409950" y="3489325"/>
          <p14:tracePt t="179550" x="3441700" y="3489325"/>
          <p14:tracePt t="179566" x="3454400" y="3489325"/>
          <p14:tracePt t="179583" x="3463925" y="3489325"/>
          <p14:tracePt t="179687" x="3463925" y="3495675"/>
          <p14:tracePt t="179694" x="3463925" y="3498850"/>
          <p14:tracePt t="179715" x="3463925" y="3505200"/>
          <p14:tracePt t="179729" x="3463925" y="3508375"/>
          <p14:tracePt t="179743" x="3463925" y="3514725"/>
          <p14:tracePt t="179750" x="3463925" y="3517900"/>
          <p14:tracePt t="179766" x="3463925" y="3527425"/>
          <p14:tracePt t="179783" x="3463925" y="3536950"/>
          <p14:tracePt t="179800" x="3463925" y="3559175"/>
          <p14:tracePt t="179817" x="3463925" y="3568700"/>
          <p14:tracePt t="179833" x="3463925" y="3578225"/>
          <p14:tracePt t="179850" x="3463925" y="3590925"/>
          <p14:tracePt t="179866" x="3463925" y="3606800"/>
          <p14:tracePt t="179882" x="3463925" y="3616325"/>
          <p14:tracePt t="179900" x="3463925" y="3632200"/>
          <p14:tracePt t="179916" x="3460750" y="3641725"/>
          <p14:tracePt t="179933" x="3451225" y="3657600"/>
          <p14:tracePt t="179949" x="3429000" y="3673475"/>
          <p14:tracePt t="179966" x="3425825" y="3683000"/>
          <p14:tracePt t="179984" x="3419475" y="3683000"/>
          <p14:tracePt t="180000" x="3409950" y="3683000"/>
          <p14:tracePt t="180016" x="3400425" y="3683000"/>
          <p14:tracePt t="180033" x="3390900" y="3683000"/>
          <p14:tracePt t="180049" x="3371850" y="3676650"/>
          <p14:tracePt t="180066" x="3362325" y="3667125"/>
          <p14:tracePt t="180083" x="3349625" y="3651250"/>
          <p14:tracePt t="180100" x="3308350" y="3632200"/>
          <p14:tracePt t="180116" x="3286125" y="3613150"/>
          <p14:tracePt t="180133" x="3238500" y="3581400"/>
          <p14:tracePt t="180150" x="3171825" y="3533775"/>
          <p14:tracePt t="180166" x="3111500" y="3489325"/>
          <p14:tracePt t="180183" x="3070225" y="3451225"/>
          <p14:tracePt t="180199" x="3009900" y="3403600"/>
          <p14:tracePt t="180216" x="2987675" y="3371850"/>
          <p14:tracePt t="180233" x="2962275" y="3349625"/>
          <p14:tracePt t="180249" x="2908300" y="3308350"/>
          <p14:tracePt t="180266" x="2879725" y="3298825"/>
          <p14:tracePt t="180283" x="2854325" y="3279775"/>
          <p14:tracePt t="180299" x="2832100" y="3257550"/>
          <p14:tracePt t="180316" x="2816225" y="3248025"/>
          <p14:tracePt t="180333" x="2806700" y="3241675"/>
          <p14:tracePt t="180350" x="2794000" y="3241675"/>
          <p14:tracePt t="180593" x="2794000" y="3244850"/>
          <p14:tracePt t="180599" x="2806700" y="3248025"/>
          <p14:tracePt t="180606" x="2816225" y="3254375"/>
          <p14:tracePt t="180616" x="2828925" y="3260725"/>
          <p14:tracePt t="180633" x="2854325" y="3279775"/>
          <p14:tracePt t="180650" x="2901950" y="3298825"/>
          <p14:tracePt t="180684" x="3006725" y="3368675"/>
          <p14:tracePt t="180716" x="3070225" y="3400425"/>
          <p14:tracePt t="180734" x="3089275" y="3416300"/>
          <p14:tracePt t="180750" x="3098800" y="3425825"/>
          <p14:tracePt t="180766" x="3111500" y="3441700"/>
          <p14:tracePt t="180784" x="3130550" y="3457575"/>
          <p14:tracePt t="180800" x="3140075" y="3467100"/>
          <p14:tracePt t="180817" x="3146425" y="3476625"/>
          <p14:tracePt t="180821" x="3152775" y="3479800"/>
          <p14:tracePt t="180832" x="3152775" y="3486150"/>
          <p14:tracePt t="180849" x="3152775" y="3505200"/>
          <p14:tracePt t="180866" x="3152775" y="3514725"/>
          <p14:tracePt t="180928" x="3155950" y="3521075"/>
          <p14:tracePt t="180935" x="3162300" y="3524250"/>
          <p14:tracePt t="180950" x="3162300" y="3530600"/>
          <p14:tracePt t="181021" x="3162300" y="3527425"/>
          <p14:tracePt t="181028" x="3159125" y="3524250"/>
          <p14:tracePt t="181034" x="3155950" y="3517900"/>
          <p14:tracePt t="181050" x="3149600" y="3508375"/>
          <p14:tracePt t="181066" x="3149600" y="3505200"/>
          <p14:tracePt t="181270" x="3152775" y="3505200"/>
          <p14:tracePt t="181277" x="3155950" y="3505200"/>
          <p14:tracePt t="181284" x="3165475" y="3505200"/>
          <p14:tracePt t="181299" x="3171825" y="3505200"/>
          <p14:tracePt t="181316" x="3181350" y="3505200"/>
          <p14:tracePt t="181333" x="3206750" y="3505200"/>
          <p14:tracePt t="181349" x="3251200" y="3505200"/>
          <p14:tracePt t="181366" x="3295650" y="3505200"/>
          <p14:tracePt t="181383" x="3343275" y="3505200"/>
          <p14:tracePt t="181399" x="3352800" y="3505200"/>
          <p14:tracePt t="181416" x="3362325" y="3489325"/>
          <p14:tracePt t="181433" x="3378200" y="3479800"/>
          <p14:tracePt t="181449" x="3381375" y="3479800"/>
          <p14:tracePt t="181466" x="3394075" y="3479800"/>
          <p14:tracePt t="181500" x="3403600" y="3479800"/>
          <p14:tracePt t="181517" x="3413125" y="3479800"/>
          <p14:tracePt t="181533" x="3422650" y="3479800"/>
          <p14:tracePt t="181549" x="3432175" y="3479800"/>
          <p14:tracePt t="181566" x="3441700" y="3479800"/>
          <p14:tracePt t="181635" x="3441700" y="3486150"/>
          <p14:tracePt t="181641" x="3441700" y="3495675"/>
          <p14:tracePt t="181650" x="3441700" y="3502025"/>
          <p14:tracePt t="181666" x="3441700" y="3511550"/>
          <p14:tracePt t="181683" x="3441700" y="3524250"/>
          <p14:tracePt t="181699" x="3441700" y="3530600"/>
          <p14:tracePt t="181716" x="3441700" y="3546475"/>
          <p14:tracePt t="181734" x="3441700" y="3559175"/>
          <p14:tracePt t="181750" x="3441700" y="3568700"/>
          <p14:tracePt t="181766" x="3441700" y="3578225"/>
          <p14:tracePt t="181783" x="3441700" y="3613150"/>
          <p14:tracePt t="181800" x="3441700" y="3632200"/>
          <p14:tracePt t="181816" x="3441700" y="3663950"/>
          <p14:tracePt t="181832" x="3441700" y="3683000"/>
          <p14:tracePt t="181849" x="3441700" y="3692525"/>
          <p14:tracePt t="181866" x="3441700" y="3708400"/>
          <p14:tracePt t="181883" x="3441700" y="3717925"/>
          <p14:tracePt t="181916" x="3429000" y="3717925"/>
          <p14:tracePt t="181932" x="3416300" y="3717925"/>
          <p14:tracePt t="181949" x="3406775" y="3717925"/>
          <p14:tracePt t="181966" x="3397250" y="3711575"/>
          <p14:tracePt t="181983" x="3375025" y="3683000"/>
          <p14:tracePt t="181999" x="3365500" y="3673475"/>
          <p14:tracePt t="182016" x="3365500" y="3663950"/>
          <p14:tracePt t="182033" x="3359150" y="3654425"/>
          <p14:tracePt t="182050" x="3349625" y="3654425"/>
          <p14:tracePt t="182066" x="3333750" y="3654425"/>
          <p14:tracePt t="182083" x="3321050" y="3654425"/>
          <p14:tracePt t="182099" x="3311525" y="3654425"/>
          <p14:tracePt t="182116" x="3305175" y="3654425"/>
          <p14:tracePt t="182133" x="3298825" y="3654425"/>
          <p14:tracePt t="182149" x="3298825" y="3641725"/>
          <p14:tracePt t="182166" x="3295650" y="3638550"/>
          <p14:tracePt t="182183" x="3286125" y="3629025"/>
          <p14:tracePt t="182199" x="3279775" y="3629025"/>
          <p14:tracePt t="182216" x="3279775" y="3622675"/>
          <p14:tracePt t="182297" x="3273425" y="3622675"/>
          <p14:tracePt t="182304" x="3270250" y="3622675"/>
          <p14:tracePt t="182317" x="3263900" y="3622675"/>
          <p14:tracePt t="182333" x="3251200" y="3613150"/>
          <p14:tracePt t="182350" x="3235325" y="3613150"/>
          <p14:tracePt t="182366" x="3225800" y="3613150"/>
          <p14:tracePt t="182383" x="3219450" y="3613150"/>
          <p14:tracePt t="182661" x="3222625" y="3616325"/>
          <p14:tracePt t="182668" x="3225800" y="3619500"/>
          <p14:tracePt t="182682" x="3238500" y="3629025"/>
          <p14:tracePt t="182699" x="3238500" y="3644900"/>
          <p14:tracePt t="182716" x="3238500" y="3654425"/>
          <p14:tracePt t="182732" x="3238500" y="3670300"/>
          <p14:tracePt t="182749" x="3238500" y="3679825"/>
          <p14:tracePt t="182766" x="3238500" y="3689350"/>
          <p14:tracePt t="182783" x="3238500" y="3708400"/>
          <p14:tracePt t="182848" x="3238500" y="3714750"/>
          <p14:tracePt t="182853" x="3238500" y="3717925"/>
          <p14:tracePt t="182867" x="3238500" y="3724275"/>
          <p14:tracePt t="182882" x="3238500" y="3727450"/>
          <p14:tracePt t="182899" x="3238500" y="3736975"/>
          <p14:tracePt t="182916" x="3238500" y="3749675"/>
          <p14:tracePt t="182933" x="3228975" y="3752850"/>
          <p14:tracePt t="182949" x="3225800" y="3759200"/>
          <p14:tracePt t="182966" x="3219450" y="3759200"/>
          <p14:tracePt t="182982" x="3209925" y="3762375"/>
          <p14:tracePt t="182999" x="3200400" y="3762375"/>
          <p14:tracePt t="183033" x="3190875" y="3762375"/>
          <p14:tracePt t="183049" x="3181350" y="3762375"/>
          <p14:tracePt t="183066" x="3171825" y="3762375"/>
          <p14:tracePt t="183083" x="3162300" y="3762375"/>
          <p14:tracePt t="183099" x="3152775" y="3762375"/>
          <p14:tracePt t="183117" x="3136900" y="3762375"/>
          <p14:tracePt t="183133" x="3130550" y="3762375"/>
          <p14:tracePt t="183149" x="3121025" y="3762375"/>
          <p14:tracePt t="183167" x="3101975" y="3762375"/>
          <p14:tracePt t="183183" x="3095625" y="3762375"/>
          <p14:tracePt t="183200" x="3092450" y="3762375"/>
          <p14:tracePt t="183217" x="3082925" y="3762375"/>
          <p14:tracePt t="183233" x="3073400" y="3762375"/>
          <p14:tracePt t="183249" x="3063875" y="3762375"/>
          <p14:tracePt t="183266" x="3041650" y="3752850"/>
          <p14:tracePt t="183283" x="3032125" y="3740150"/>
          <p14:tracePt t="183299" x="3032125" y="3736975"/>
          <p14:tracePt t="183317" x="3032125" y="3721100"/>
          <p14:tracePt t="183333" x="3032125" y="3711575"/>
          <p14:tracePt t="183350" x="3032125" y="3702050"/>
          <p14:tracePt t="183367" x="3019425" y="3660775"/>
          <p14:tracePt t="183383" x="3013075" y="3638550"/>
          <p14:tracePt t="183399" x="3006725" y="3616325"/>
          <p14:tracePt t="183416" x="3006725" y="3600450"/>
          <p14:tracePt t="183432" x="3006725" y="3590925"/>
          <p14:tracePt t="183450" x="3006725" y="3584575"/>
          <p14:tracePt t="183467" x="3009900" y="3575050"/>
          <p14:tracePt t="183499" x="3016250" y="3575050"/>
          <p14:tracePt t="183746" x="3016250" y="3581400"/>
          <p14:tracePt t="183753" x="3016250" y="3587750"/>
          <p14:tracePt t="183766" x="3016250" y="3597275"/>
          <p14:tracePt t="183783" x="3019425" y="3606800"/>
          <p14:tracePt t="183800" x="3019425" y="3616325"/>
          <p14:tracePt t="183816" x="3035300" y="3638550"/>
          <p14:tracePt t="183832" x="3044825" y="3648075"/>
          <p14:tracePt t="183849" x="3054350" y="3663950"/>
          <p14:tracePt t="183866" x="3089275" y="3679825"/>
          <p14:tracePt t="183882" x="3108325" y="3698875"/>
          <p14:tracePt t="183899" x="3121025" y="3702050"/>
          <p14:tracePt t="183916" x="3136900" y="3702050"/>
          <p14:tracePt t="183932" x="3146425" y="3702050"/>
          <p14:tracePt t="183949" x="3155950" y="3702050"/>
          <p14:tracePt t="183965" x="3175000" y="3702050"/>
          <p14:tracePt t="183982" x="3190875" y="3708400"/>
          <p14:tracePt t="183999" x="3206750" y="3711575"/>
          <p14:tracePt t="184016" x="3235325" y="3711575"/>
          <p14:tracePt t="184032" x="3244850" y="3711575"/>
          <p14:tracePt t="184049" x="3254375" y="3711575"/>
          <p14:tracePt t="184066" x="3276600" y="3711575"/>
          <p14:tracePt t="184083" x="3286125" y="3711575"/>
          <p14:tracePt t="184124" x="3289300" y="3711575"/>
          <p14:tracePt t="184145" x="3289300" y="3705225"/>
          <p14:tracePt t="184153" x="3289300" y="3702050"/>
          <p14:tracePt t="184166" x="3289300" y="3686175"/>
          <p14:tracePt t="184183" x="3289300" y="3676650"/>
          <p14:tracePt t="184200" x="3289300" y="3660775"/>
          <p14:tracePt t="184216" x="3289300" y="3648075"/>
          <p14:tracePt t="184232" x="3289300" y="3632200"/>
          <p14:tracePt t="184249" x="3289300" y="3622675"/>
          <p14:tracePt t="184453" x="3295650" y="3622675"/>
          <p14:tracePt t="184459" x="3298825" y="3629025"/>
          <p14:tracePt t="184467" x="3305175" y="3632200"/>
          <p14:tracePt t="184483" x="3333750" y="3644900"/>
          <p14:tracePt t="184499" x="3355975" y="3657600"/>
          <p14:tracePt t="184516" x="3381375" y="3660775"/>
          <p14:tracePt t="184532" x="3394075" y="3660775"/>
          <p14:tracePt t="184549" x="3403600" y="3660775"/>
          <p14:tracePt t="184582" x="3403600" y="3651250"/>
          <p14:tracePt t="184599" x="3403600" y="3638550"/>
          <p14:tracePt t="184616" x="3403600" y="3606800"/>
          <p14:tracePt t="184632" x="3403600" y="3590925"/>
          <p14:tracePt t="184649" x="3403600" y="3575050"/>
          <p14:tracePt t="184665" x="3403600" y="3543300"/>
          <p14:tracePt t="184683" x="3394075" y="3521075"/>
          <p14:tracePt t="184699" x="3394075" y="3508375"/>
          <p14:tracePt t="184716" x="3387725" y="3489325"/>
          <p14:tracePt t="184733" x="3387725" y="3486150"/>
          <p14:tracePt t="184772" x="3384550" y="3486150"/>
          <p14:tracePt t="184809" x="3384550" y="3479800"/>
          <p14:tracePt t="184866" x="3384550" y="3476625"/>
          <p14:tracePt t="184901" x="3378200" y="3476625"/>
          <p14:tracePt t="184907" x="3368675" y="3476625"/>
          <p14:tracePt t="184915" x="3365500" y="3470275"/>
          <p14:tracePt t="184932" x="3352800" y="3470275"/>
          <p14:tracePt t="184949" x="3343275" y="3470275"/>
          <p14:tracePt t="184966" x="3330575" y="3470275"/>
          <p14:tracePt t="184982" x="3314700" y="3470275"/>
          <p14:tracePt t="185000" x="3298825" y="3470275"/>
          <p14:tracePt t="185016" x="3295650" y="3470275"/>
          <p14:tracePt t="185058" x="3289300" y="3470275"/>
          <p14:tracePt t="185065" x="3286125" y="3470275"/>
          <p14:tracePt t="185082" x="3270250" y="3470275"/>
          <p14:tracePt t="185101" x="3254375" y="3470275"/>
          <p14:tracePt t="185116" x="3244850" y="3470275"/>
          <p14:tracePt t="185133" x="3241675" y="3470275"/>
          <p14:tracePt t="185150" x="3232150" y="3470275"/>
          <p14:tracePt t="185166" x="3209925" y="3470275"/>
          <p14:tracePt t="185183" x="3200400" y="3470275"/>
          <p14:tracePt t="185651" x="3216275" y="3473450"/>
          <p14:tracePt t="185657" x="3232150" y="3479800"/>
          <p14:tracePt t="185666" x="3244850" y="3479800"/>
          <p14:tracePt t="185682" x="3273425" y="3486150"/>
          <p14:tracePt t="185700" x="3295650" y="3486150"/>
          <p14:tracePt t="185716" x="3311525" y="3486150"/>
          <p14:tracePt t="185732" x="3321050" y="3486150"/>
          <p14:tracePt t="185765" x="3343275" y="3486150"/>
          <p14:tracePt t="185800" x="3387725" y="3511550"/>
          <p14:tracePt t="185816" x="3425825" y="3530600"/>
          <p14:tracePt t="185832" x="3448050" y="3543300"/>
          <p14:tracePt t="185849" x="3476625" y="3546475"/>
          <p14:tracePt t="185866" x="3486150" y="3546475"/>
          <p14:tracePt t="185882" x="3489325" y="3546475"/>
          <p14:tracePt t="187470" x="3438525" y="3556000"/>
          <p14:tracePt t="187477" x="3359150" y="3571875"/>
          <p14:tracePt t="187484" x="3286125" y="3590925"/>
          <p14:tracePt t="187499" x="3152775" y="3654425"/>
          <p14:tracePt t="187533" x="2873375" y="3819525"/>
          <p14:tracePt t="187565" x="2768600" y="3879850"/>
          <p14:tracePt t="187584" x="2714625" y="3911600"/>
          <p14:tracePt t="187599" x="2682875" y="3943350"/>
          <p14:tracePt t="187616" x="2660650" y="3968750"/>
          <p14:tracePt t="187633" x="2616200" y="4013200"/>
          <p14:tracePt t="187649" x="2590800" y="4044950"/>
          <p14:tracePt t="187665" x="2571750" y="4089400"/>
          <p14:tracePt t="187683" x="2546350" y="4140200"/>
          <p14:tracePt t="187699" x="2546350" y="4162425"/>
          <p14:tracePt t="187716" x="2546350" y="4178300"/>
          <p14:tracePt t="187733" x="2540000" y="4197350"/>
          <p14:tracePt t="187749" x="2536825" y="4206875"/>
          <p14:tracePt t="187765" x="2530475" y="4219575"/>
          <p14:tracePt t="187783" x="2530475" y="4251325"/>
          <p14:tracePt t="187799" x="2530475" y="4273550"/>
          <p14:tracePt t="187815" x="2530475" y="4302125"/>
          <p14:tracePt t="187833" x="2530475" y="4333875"/>
          <p14:tracePt t="187849" x="2530475" y="4371975"/>
          <p14:tracePt t="187866" x="2530475" y="4394200"/>
          <p14:tracePt t="187883" x="2524125" y="4435475"/>
          <p14:tracePt t="187899" x="2514600" y="4457700"/>
          <p14:tracePt t="187915" x="2501900" y="4489450"/>
          <p14:tracePt t="187932" x="2501900" y="4521200"/>
          <p14:tracePt t="187948" x="2501900" y="4549775"/>
          <p14:tracePt t="187965" x="2501900" y="4572000"/>
          <p14:tracePt t="187982" x="2501900" y="4591050"/>
          <p14:tracePt t="187998" x="2501900" y="4600575"/>
          <p14:tracePt t="188015" x="2501900" y="4613275"/>
          <p14:tracePt t="188032" x="2501900" y="4622800"/>
          <p14:tracePt t="188076" x="2508250" y="4622800"/>
          <p14:tracePt t="188083" x="2514600" y="4622800"/>
          <p14:tracePt t="188098" x="2524125" y="4622800"/>
          <p14:tracePt t="188116" x="2533650" y="4622800"/>
          <p14:tracePt t="188133" x="2559050" y="4619625"/>
          <p14:tracePt t="188150" x="2578100" y="4606925"/>
          <p14:tracePt t="188166" x="2590800" y="4597400"/>
          <p14:tracePt t="188182" x="2613025" y="4578350"/>
          <p14:tracePt t="188198" x="2622550" y="4568825"/>
          <p14:tracePt t="188215" x="2632075" y="4568825"/>
          <p14:tracePt t="188233" x="2647950" y="4562475"/>
          <p14:tracePt t="188249" x="2663825" y="4562475"/>
          <p14:tracePt t="188266" x="2667000" y="4552950"/>
          <p14:tracePt t="188283" x="2682875" y="4537075"/>
          <p14:tracePt t="188299" x="2692400" y="4521200"/>
          <p14:tracePt t="188316" x="2701925" y="4511675"/>
          <p14:tracePt t="188332" x="2730500" y="4470400"/>
          <p14:tracePt t="188348" x="2743200" y="4448175"/>
          <p14:tracePt t="188365" x="2755900" y="4422775"/>
          <p14:tracePt t="188382" x="2771775" y="4394200"/>
          <p14:tracePt t="188399" x="2771775" y="4384675"/>
          <p14:tracePt t="188416" x="2771775" y="4378325"/>
          <p14:tracePt t="188475" x="2771775" y="4375150"/>
          <p14:tracePt t="188511" x="2771775" y="4368800"/>
          <p14:tracePt t="188812" x="2797175" y="4371975"/>
          <p14:tracePt t="188817" x="2822575" y="4378325"/>
          <p14:tracePt t="188833" x="2889250" y="4410075"/>
          <p14:tracePt t="188849" x="2949575" y="4445000"/>
          <p14:tracePt t="188866" x="3003550" y="4473575"/>
          <p14:tracePt t="188883" x="3060700" y="4505325"/>
          <p14:tracePt t="188898" x="3086100" y="4514850"/>
          <p14:tracePt t="188932" x="3149600" y="4546600"/>
          <p14:tracePt t="188966" x="3190875" y="4572000"/>
          <p14:tracePt t="188982" x="3238500" y="4591050"/>
          <p14:tracePt t="188999" x="3276600" y="4603750"/>
          <p14:tracePt t="189015" x="3321050" y="4610100"/>
          <p14:tracePt t="189032" x="3384550" y="4622800"/>
          <p14:tracePt t="189048" x="3429000" y="4635500"/>
          <p14:tracePt t="189065" x="3467100" y="4648200"/>
          <p14:tracePt t="189082" x="3530600" y="4667250"/>
          <p14:tracePt t="189099" x="3578225" y="4673600"/>
          <p14:tracePt t="189115" x="3606800" y="4686300"/>
          <p14:tracePt t="189132" x="3641725" y="4692650"/>
          <p14:tracePt t="189149" x="3651250" y="4692650"/>
          <p14:tracePt t="189165" x="3667125" y="4692650"/>
          <p14:tracePt t="189182" x="3679825" y="4692650"/>
          <p14:tracePt t="189483" x="3714750" y="4654550"/>
          <p14:tracePt t="189489" x="3771900" y="4581525"/>
          <p14:tracePt t="189499" x="3825875" y="4518025"/>
          <p14:tracePt t="189515" x="3886200" y="4454525"/>
          <p14:tracePt t="189533" x="3962400" y="4365625"/>
          <p14:tracePt t="189549" x="4000500" y="4340225"/>
          <p14:tracePt t="189565" x="4025900" y="4314825"/>
          <p14:tracePt t="189582" x="4060825" y="4289425"/>
          <p14:tracePt t="189598" x="4070350" y="4279900"/>
          <p14:tracePt t="189615" x="4076700" y="4276725"/>
          <p14:tracePt t="189874" x="4086225" y="4257675"/>
          <p14:tracePt t="189881" x="4102100" y="4222750"/>
          <p14:tracePt t="189888" x="4114800" y="4194175"/>
          <p14:tracePt t="189898" x="4130675" y="4156075"/>
          <p14:tracePt t="189916" x="4184650" y="4048125"/>
          <p14:tracePt t="189932" x="4225925" y="3927475"/>
          <p14:tracePt t="189948" x="4254500" y="3797300"/>
          <p14:tracePt t="189965" x="4273550" y="3695700"/>
          <p14:tracePt t="189982" x="4289425" y="3632200"/>
          <p14:tracePt t="189998" x="4308475" y="3594100"/>
          <p14:tracePt t="190016" x="4321175" y="3521075"/>
          <p14:tracePt t="190032" x="4321175" y="3486150"/>
          <p14:tracePt t="190049" x="4321175" y="3463925"/>
          <p14:tracePt t="190066" x="4321175" y="3448050"/>
          <p14:tracePt t="190082" x="4321175" y="3432175"/>
          <p14:tracePt t="190098" x="4321175" y="3422650"/>
          <p14:tracePt t="190115" x="4321175" y="3409950"/>
          <p14:tracePt t="190132" x="4321175" y="3400425"/>
          <p14:tracePt t="190149" x="4321175" y="3394075"/>
          <p14:tracePt t="190188" x="4321175" y="3384550"/>
          <p14:tracePt t="190199" x="4321175" y="3378200"/>
          <p14:tracePt t="190217" x="4321175" y="3375025"/>
          <p14:tracePt t="190231" x="4308475" y="3365500"/>
          <p14:tracePt t="190248" x="4295775" y="3352800"/>
          <p14:tracePt t="190265" x="4260850" y="3330575"/>
          <p14:tracePt t="190282" x="4235450" y="3321050"/>
          <p14:tracePt t="190298" x="4225925" y="3311525"/>
          <p14:tracePt t="190315" x="4210050" y="3311525"/>
          <p14:tracePt t="190332" x="4200525" y="3311525"/>
          <p14:tracePt t="190349" x="4187825" y="3311525"/>
          <p14:tracePt t="190365" x="4159250" y="3311525"/>
          <p14:tracePt t="190382" x="4130675" y="3311525"/>
          <p14:tracePt t="190399" x="4108450" y="3311525"/>
          <p14:tracePt t="190415" x="4070350" y="3311525"/>
          <p14:tracePt t="190432" x="4057650" y="3311525"/>
          <p14:tracePt t="190449" x="4048125" y="3311525"/>
          <p14:tracePt t="190452" x="4044950" y="3311525"/>
          <p14:tracePt t="190466" x="4035425" y="3311525"/>
          <p14:tracePt t="190482" x="4013200" y="3324225"/>
          <p14:tracePt t="190498" x="3981450" y="3340100"/>
          <p14:tracePt t="190515" x="3914775" y="3375025"/>
          <p14:tracePt t="190532" x="3889375" y="3381375"/>
          <p14:tracePt t="192486" x="3832225" y="3375025"/>
          <p14:tracePt t="192493" x="3771900" y="3375025"/>
          <p14:tracePt t="192500" x="3714750" y="3375025"/>
          <p14:tracePt t="192516" x="3609975" y="3375025"/>
          <p14:tracePt t="192532" x="3530600" y="3375025"/>
          <p14:tracePt t="192549" x="3400425" y="3375025"/>
          <p14:tracePt t="192581" x="3282950" y="3375025"/>
          <p14:tracePt t="192615" x="3152775" y="3375025"/>
          <p14:tracePt t="192631" x="3114675" y="3375025"/>
          <p14:tracePt t="192649" x="3067050" y="3378200"/>
          <p14:tracePt t="192665" x="3044825" y="3378200"/>
          <p14:tracePt t="192682" x="3028950" y="3384550"/>
          <p14:tracePt t="192698" x="3013075" y="3387725"/>
          <p14:tracePt t="192715" x="2997200" y="3387725"/>
          <p14:tracePt t="192732" x="2971800" y="3387725"/>
          <p14:tracePt t="192749" x="2955925" y="3387725"/>
          <p14:tracePt t="192765" x="2946400" y="3394075"/>
          <p14:tracePt t="192782" x="2930525" y="3403600"/>
          <p14:tracePt t="192799" x="2917825" y="3413125"/>
          <p14:tracePt t="192815" x="2905125" y="3429000"/>
          <p14:tracePt t="192832" x="2895600" y="3435350"/>
          <p14:tracePt t="192848" x="2857500" y="3435350"/>
          <p14:tracePt t="192865" x="2835275" y="3435350"/>
          <p14:tracePt t="192882" x="2813050" y="3435350"/>
          <p14:tracePt t="192898" x="2797175" y="3435350"/>
          <p14:tracePt t="192915" x="2787650" y="3435350"/>
          <p14:tracePt t="193000" x="2787650" y="3432175"/>
          <p14:tracePt t="193006" x="2787650" y="3422650"/>
          <p14:tracePt t="193015" x="2787650" y="3416300"/>
          <p14:tracePt t="193032" x="2787650" y="3406775"/>
          <p14:tracePt t="193049" x="2800350" y="3394075"/>
          <p14:tracePt t="193066" x="2809875" y="3384550"/>
          <p14:tracePt t="193082" x="2809875" y="3375025"/>
          <p14:tracePt t="193098" x="2809875" y="3359150"/>
          <p14:tracePt t="193115" x="2809875" y="3349625"/>
          <p14:tracePt t="193131" x="2809875" y="3343275"/>
          <p14:tracePt t="193185" x="2809875" y="3333750"/>
          <p14:tracePt t="193206" x="2809875" y="3330575"/>
          <p14:tracePt t="193220" x="2813050" y="3324225"/>
          <p14:tracePt t="193226" x="2825750" y="3317875"/>
          <p14:tracePt t="193234" x="2825750" y="3314700"/>
          <p14:tracePt t="193248" x="2828925" y="3308350"/>
          <p14:tracePt t="193265" x="2835275" y="3298825"/>
          <p14:tracePt t="193282" x="2838450" y="3298825"/>
          <p14:tracePt t="193513" x="2838450" y="3302000"/>
          <p14:tracePt t="193520" x="2838450" y="3305175"/>
          <p14:tracePt t="193531" x="2844800" y="3311525"/>
          <p14:tracePt t="193548" x="2857500" y="3324225"/>
          <p14:tracePt t="193565" x="2879725" y="3336925"/>
          <p14:tracePt t="193582" x="2905125" y="3362325"/>
          <p14:tracePt t="193598" x="2962275" y="3387725"/>
          <p14:tracePt t="193615" x="2987675" y="3403600"/>
          <p14:tracePt t="193632" x="3016250" y="3416300"/>
          <p14:tracePt t="193648" x="3060700" y="3435350"/>
          <p14:tracePt t="193665" x="3076575" y="3444875"/>
          <p14:tracePt t="193681" x="3086100" y="3460750"/>
          <p14:tracePt t="193698" x="3101975" y="3476625"/>
          <p14:tracePt t="193715" x="3111500" y="3486150"/>
          <p14:tracePt t="193733" x="3117850" y="3492500"/>
          <p14:tracePt t="193749" x="3121025" y="3492500"/>
          <p14:tracePt t="193765" x="3130550" y="3492500"/>
          <p14:tracePt t="193781" x="3140075" y="3492500"/>
          <p14:tracePt t="193798" x="3149600" y="3495675"/>
          <p14:tracePt t="193814" x="3162300" y="3495675"/>
          <p14:tracePt t="194013" x="3159125" y="3486150"/>
          <p14:tracePt t="194018" x="3152775" y="3482975"/>
          <p14:tracePt t="194032" x="3143250" y="3473450"/>
          <p14:tracePt t="194048" x="3133725" y="3467100"/>
          <p14:tracePt t="194082" x="3133725" y="3457575"/>
          <p14:tracePt t="194098" x="3133725" y="3448050"/>
          <p14:tracePt t="194115" x="3117850" y="3438525"/>
          <p14:tracePt t="194133" x="3105150" y="3422650"/>
          <p14:tracePt t="194149" x="3095625" y="3413125"/>
          <p14:tracePt t="194165" x="3082925" y="3406775"/>
          <p14:tracePt t="194182" x="3079750" y="3403600"/>
          <p14:tracePt t="194219" x="3070225" y="3403600"/>
          <p14:tracePt t="194233" x="3060700" y="3397250"/>
          <p14:tracePt t="194249" x="3048000" y="3387725"/>
          <p14:tracePt t="194265" x="3038475" y="3378200"/>
          <p14:tracePt t="194283" x="3019425" y="3371850"/>
          <p14:tracePt t="194299" x="3009900" y="3371850"/>
          <p14:tracePt t="194348" x="3003550" y="3371850"/>
          <p14:tracePt t="194355" x="3000375" y="3371850"/>
          <p14:tracePt t="194365" x="2994025" y="3368675"/>
          <p14:tracePt t="194383" x="2981325" y="3352800"/>
          <p14:tracePt t="194398" x="2965450" y="3349625"/>
          <p14:tracePt t="194415" x="2955925" y="3340100"/>
          <p14:tracePt t="194432" x="2940050" y="3340100"/>
          <p14:tracePt t="194449" x="2930525" y="3340100"/>
          <p14:tracePt t="194669" x="2943225" y="3346450"/>
          <p14:tracePt t="194676" x="2974975" y="3375025"/>
          <p14:tracePt t="194683" x="2994025" y="3387725"/>
          <p14:tracePt t="194699" x="3016250" y="3413125"/>
          <p14:tracePt t="194715" x="3048000" y="3444875"/>
          <p14:tracePt t="194733" x="3073400" y="3479800"/>
          <p14:tracePt t="194749" x="3089275" y="3495675"/>
          <p14:tracePt t="194781" x="3089275" y="3511550"/>
          <p14:tracePt t="194814" x="3067050" y="3498850"/>
          <p14:tracePt t="194832" x="3038475" y="3467100"/>
          <p14:tracePt t="194848" x="3022600" y="3454400"/>
          <p14:tracePt t="194865" x="3013075" y="3451225"/>
          <p14:tracePt t="194882" x="3000375" y="3451225"/>
          <p14:tracePt t="194915" x="2994025" y="3451225"/>
          <p14:tracePt t="194997" x="2987675" y="3451225"/>
          <p14:tracePt t="195004" x="2978150" y="3451225"/>
          <p14:tracePt t="195015" x="2974975" y="3451225"/>
          <p14:tracePt t="195032" x="2959100" y="3435350"/>
          <p14:tracePt t="195048" x="2952750" y="3429000"/>
          <p14:tracePt t="195065" x="2949575" y="3425825"/>
          <p14:tracePt t="195081" x="2943225" y="3419475"/>
          <p14:tracePt t="195098" x="2940050" y="3409950"/>
          <p14:tracePt t="195115" x="2927350" y="3400425"/>
          <p14:tracePt t="195131" x="2914650" y="3381375"/>
          <p14:tracePt t="195148" x="2905125" y="3371850"/>
          <p14:tracePt t="195165" x="2892425" y="3359150"/>
          <p14:tracePt t="195181" x="2873375" y="3346450"/>
          <p14:tracePt t="195198" x="2863850" y="3330575"/>
          <p14:tracePt t="195215" x="2857500" y="3321050"/>
          <p14:tracePt t="195248" x="2857500" y="3314700"/>
          <p14:tracePt t="195275" x="2857500" y="3311525"/>
          <p14:tracePt t="195289" x="2854325" y="3305175"/>
          <p14:tracePt t="195832" x="2854325" y="3308350"/>
          <p14:tracePt t="195838" x="2860675" y="3311525"/>
          <p14:tracePt t="195848" x="2863850" y="3317875"/>
          <p14:tracePt t="195865" x="2895600" y="3340100"/>
          <p14:tracePt t="195882" x="2940050" y="3384550"/>
          <p14:tracePt t="195898" x="2971800" y="3416300"/>
          <p14:tracePt t="195931" x="3009900" y="3457575"/>
          <p14:tracePt t="195964" x="3016250" y="3460750"/>
          <p14:tracePt t="196245" x="3006725" y="3457575"/>
          <p14:tracePt t="196252" x="3003550" y="3454400"/>
          <p14:tracePt t="196265" x="2994025" y="3444875"/>
          <p14:tracePt t="196282" x="2981325" y="3435350"/>
          <p14:tracePt t="196298" x="2978150" y="3435350"/>
          <p14:tracePt t="196331" x="2968625" y="3425825"/>
          <p14:tracePt t="196348" x="2952750" y="3409950"/>
          <p14:tracePt t="196366" x="2936875" y="3394075"/>
          <p14:tracePt t="196382" x="2933700" y="3384550"/>
          <p14:tracePt t="196398" x="2933700" y="3378200"/>
          <p14:tracePt t="197693" x="2927350" y="3400425"/>
          <p14:tracePt t="197700" x="2921000" y="3419475"/>
          <p14:tracePt t="197715" x="2921000" y="3454400"/>
          <p14:tracePt t="197731" x="2921000" y="3476625"/>
          <p14:tracePt t="197748" x="2924175" y="3505200"/>
          <p14:tracePt t="197765" x="2940050" y="3543300"/>
          <p14:tracePt t="197798" x="2968625" y="3581400"/>
          <p14:tracePt t="197831" x="3000375" y="3613150"/>
          <p14:tracePt t="197848" x="3009900" y="3613150"/>
          <p14:tracePt t="197865" x="3013075" y="3613150"/>
          <p14:tracePt t="197881" x="3013075" y="3600450"/>
          <p14:tracePt t="197898" x="3013075" y="3590925"/>
          <p14:tracePt t="197914" x="3013075" y="3575050"/>
          <p14:tracePt t="197932" x="3013075" y="3565525"/>
          <p14:tracePt t="197985" x="3013075" y="3562350"/>
          <p14:tracePt t="197992" x="3013075" y="3549650"/>
          <p14:tracePt t="197999" x="3013075" y="3546475"/>
          <p14:tracePt t="198014" x="3013075" y="3536950"/>
          <p14:tracePt t="198031" x="3013075" y="3514725"/>
          <p14:tracePt t="198049" x="3013075" y="3486150"/>
          <p14:tracePt t="198050" x="3013075" y="3473450"/>
          <p14:tracePt t="198065" x="3013075" y="3451225"/>
          <p14:tracePt t="198081" x="3013075" y="3435350"/>
          <p14:tracePt t="198098" x="3013075" y="3425825"/>
          <p14:tracePt t="198114" x="3013075" y="3413125"/>
          <p14:tracePt t="198131" x="3013075" y="3406775"/>
          <p14:tracePt t="198250" x="3006725" y="3406775"/>
          <p14:tracePt t="198256" x="3003550" y="3403600"/>
          <p14:tracePt t="198271" x="3003550" y="3397250"/>
          <p14:tracePt t="198281" x="3003550" y="3394075"/>
          <p14:tracePt t="198297" x="3003550" y="3384550"/>
          <p14:tracePt t="198314" x="3003550" y="3368675"/>
          <p14:tracePt t="198331" x="3003550" y="3362325"/>
          <p14:tracePt t="198349" x="3003550" y="3349625"/>
          <p14:tracePt t="198471" x="3003550" y="3343275"/>
          <p14:tracePt t="198478" x="3003550" y="3340100"/>
          <p14:tracePt t="198485" x="3013075" y="3333750"/>
          <p14:tracePt t="198498" x="3070225" y="3311525"/>
          <p14:tracePt t="198514" x="3178175" y="3279775"/>
          <p14:tracePt t="198531" x="3267075" y="3254375"/>
          <p14:tracePt t="198548" x="3413125" y="3213100"/>
          <p14:tracePt t="198565" x="3498850" y="3190875"/>
          <p14:tracePt t="198582" x="3584575" y="3175000"/>
          <p14:tracePt t="198599" x="3683000" y="3168650"/>
          <p14:tracePt t="198615" x="3724275" y="3168650"/>
          <p14:tracePt t="198632" x="3778250" y="3168650"/>
          <p14:tracePt t="198648" x="3841750" y="3168650"/>
          <p14:tracePt t="198664" x="3883025" y="3168650"/>
          <p14:tracePt t="198681" x="3905250" y="3168650"/>
          <p14:tracePt t="198699" x="3946525" y="3171825"/>
          <p14:tracePt t="198715" x="3968750" y="3178175"/>
          <p14:tracePt t="198731" x="3984625" y="3187700"/>
          <p14:tracePt t="198749" x="4006850" y="3203575"/>
          <p14:tracePt t="198765" x="4022725" y="3209925"/>
          <p14:tracePt t="198782" x="4044950" y="3219450"/>
          <p14:tracePt t="198799" x="4073525" y="3225800"/>
          <p14:tracePt t="198815" x="4083050" y="3232150"/>
          <p14:tracePt t="198832" x="4098925" y="3232150"/>
          <p14:tracePt t="198849" x="4111625" y="3235325"/>
          <p14:tracePt t="198864" x="4111625" y="3241675"/>
          <p14:tracePt t="198881" x="4111625" y="3251200"/>
          <p14:tracePt t="198898" x="4111625" y="3254375"/>
          <p14:tracePt t="198970" x="4105275" y="3260725"/>
          <p14:tracePt t="198977" x="4102100" y="3267075"/>
          <p14:tracePt t="198984" x="4095750" y="3270250"/>
          <p14:tracePt t="198998" x="4079875" y="3276600"/>
          <p14:tracePt t="199014" x="4067175" y="3286125"/>
          <p14:tracePt t="199031" x="4041775" y="3305175"/>
          <p14:tracePt t="199048" x="3990975" y="3321050"/>
          <p14:tracePt t="199065" x="3962400" y="3327400"/>
          <p14:tracePt t="199081" x="3952875" y="3333750"/>
          <p14:tracePt t="199083" x="3946525" y="3336925"/>
          <p14:tracePt t="199098" x="3937000" y="3343275"/>
          <p14:tracePt t="199114" x="3927475" y="3346450"/>
          <p14:tracePt t="199131" x="3911600" y="3359150"/>
          <p14:tracePt t="199148" x="3898900" y="3368675"/>
          <p14:tracePt t="199164" x="3889375" y="3368675"/>
          <p14:tracePt t="199181" x="3879850" y="3368675"/>
          <p14:tracePt t="199198" x="3863975" y="3368675"/>
          <p14:tracePt t="199241" x="3863975" y="3371850"/>
          <p14:tracePt t="199248" x="3863975" y="3378200"/>
          <p14:tracePt t="199264" x="3863975" y="3387725"/>
          <p14:tracePt t="199281" x="3867150" y="3409950"/>
          <p14:tracePt t="199297" x="3908425" y="3486150"/>
          <p14:tracePt t="199314" x="3978275" y="3600450"/>
          <p14:tracePt t="199331" x="4057650" y="3736975"/>
          <p14:tracePt t="199348" x="4140200" y="3867150"/>
          <p14:tracePt t="199364" x="4200525" y="3968750"/>
          <p14:tracePt t="199381" x="4260850" y="4073525"/>
          <p14:tracePt t="199398" x="4305300" y="4178300"/>
          <p14:tracePt t="199414" x="4318000" y="4216400"/>
          <p14:tracePt t="199431" x="4318000" y="4238625"/>
          <p14:tracePt t="199448" x="4318000" y="4270375"/>
          <p14:tracePt t="199465" x="4318000" y="4279900"/>
          <p14:tracePt t="199482" x="4318000" y="4289425"/>
          <p14:tracePt t="199498" x="4295775" y="4305300"/>
          <p14:tracePt t="199514" x="4295775" y="4321175"/>
          <p14:tracePt t="199531" x="4292600" y="4330700"/>
          <p14:tracePt t="199548" x="4292600" y="4340225"/>
          <p14:tracePt t="199564" x="4286250" y="4343400"/>
          <p14:tracePt t="199582" x="4286250" y="4349750"/>
          <p14:tracePt t="199585" x="4286250" y="4352925"/>
          <p14:tracePt t="199598" x="4283075" y="4359275"/>
          <p14:tracePt t="199614" x="4273550" y="4359275"/>
          <p14:tracePt t="199631" x="4264025" y="4359275"/>
          <p14:tracePt t="199647" x="4241800" y="4359275"/>
          <p14:tracePt t="199664" x="4232275" y="4359275"/>
          <p14:tracePt t="199681" x="4222750" y="4356100"/>
          <p14:tracePt t="199698" x="4210050" y="4343400"/>
          <p14:tracePt t="199714" x="4194175" y="4333875"/>
          <p14:tracePt t="199731" x="4178300" y="4311650"/>
          <p14:tracePt t="199748" x="4159250" y="4283075"/>
          <p14:tracePt t="199764" x="4143375" y="4267200"/>
          <p14:tracePt t="199781" x="4133850" y="4244975"/>
          <p14:tracePt t="199797" x="4117975" y="4222750"/>
          <p14:tracePt t="199814" x="4117975" y="4213225"/>
          <p14:tracePt t="199831" x="4117975" y="4197350"/>
          <p14:tracePt t="199848" x="4105275" y="4184650"/>
          <p14:tracePt t="199864" x="4089400" y="4171950"/>
          <p14:tracePt t="199881" x="4079875" y="4162425"/>
          <p14:tracePt t="199898" x="4064000" y="4143375"/>
          <p14:tracePt t="199914" x="4054475" y="4133850"/>
          <p14:tracePt t="199931" x="4054475" y="4127500"/>
          <p14:tracePt t="199975" x="4044950" y="4127500"/>
          <p14:tracePt t="199982" x="4038600" y="4127500"/>
          <p14:tracePt t="199998" x="4032250" y="4127500"/>
          <p14:tracePt t="200014" x="4022725" y="4127500"/>
          <p14:tracePt t="200031" x="4013200" y="4127500"/>
          <p14:tracePt t="200048" x="3994150" y="4130675"/>
          <p14:tracePt t="200064" x="3984625" y="4140200"/>
          <p14:tracePt t="200081" x="3971925" y="4162425"/>
          <p14:tracePt t="200098" x="3956050" y="4210050"/>
          <p14:tracePt t="200114" x="3927475" y="4257675"/>
          <p14:tracePt t="200131" x="3898900" y="4324350"/>
          <p14:tracePt t="200147" x="3863975" y="4419600"/>
          <p14:tracePt t="200164" x="3848100" y="4483100"/>
          <p14:tracePt t="200181" x="3835400" y="4537075"/>
          <p14:tracePt t="200197" x="3816350" y="4603750"/>
          <p14:tracePt t="200214" x="3803650" y="4648200"/>
          <p14:tracePt t="200231" x="3784600" y="4686300"/>
          <p14:tracePt t="200247" x="3765550" y="4733925"/>
          <p14:tracePt t="200264" x="3752850" y="4759325"/>
          <p14:tracePt t="200282" x="3733800" y="4787900"/>
          <p14:tracePt t="200298" x="3724275" y="4797425"/>
          <p14:tracePt t="200315" x="3717925" y="4806950"/>
          <p14:tracePt t="200332" x="3711575" y="4826000"/>
          <p14:tracePt t="200347" x="3702050" y="4832350"/>
          <p14:tracePt t="200364" x="3692525" y="4832350"/>
          <p14:tracePt t="200381" x="3679825" y="4832350"/>
          <p14:tracePt t="200398" x="3663950" y="4832350"/>
          <p14:tracePt t="200414" x="3654425" y="4832350"/>
          <p14:tracePt t="200432" x="3648075" y="4832350"/>
          <p14:tracePt t="200468" x="3644900" y="4832350"/>
          <p14:tracePt t="200490" x="3632200" y="4832350"/>
          <p14:tracePt t="200504" x="3629025" y="4832350"/>
          <p14:tracePt t="200514" x="3622675" y="4832350"/>
          <p14:tracePt t="200532" x="3613150" y="4829175"/>
          <p14:tracePt t="200548" x="3609975" y="4829175"/>
          <p14:tracePt t="200564" x="3609975" y="4826000"/>
          <p14:tracePt t="200582" x="3594100" y="4803775"/>
          <p14:tracePt t="200598" x="3578225" y="4794250"/>
          <p14:tracePt t="200614" x="3562350" y="4778375"/>
          <p14:tracePt t="200631" x="3502025" y="4718050"/>
          <p14:tracePt t="200647" x="3429000" y="4645025"/>
          <p14:tracePt t="200664" x="3343275" y="4568825"/>
          <p14:tracePt t="200682" x="3209925" y="4476750"/>
          <p14:tracePt t="200699" x="3140075" y="4422775"/>
          <p14:tracePt t="200714" x="3073400" y="4394200"/>
          <p14:tracePt t="200732" x="2978150" y="4349750"/>
          <p14:tracePt t="200748" x="2940050" y="4337050"/>
          <p14:tracePt t="200764" x="2901950" y="4324350"/>
          <p14:tracePt t="200781" x="2873375" y="4318000"/>
          <p14:tracePt t="200797" x="2857500" y="4318000"/>
          <p14:tracePt t="200814" x="2847975" y="4308475"/>
          <p14:tracePt t="200832" x="2816225" y="4286250"/>
          <p14:tracePt t="200848" x="2784475" y="4273550"/>
          <p14:tracePt t="200864" x="2740025" y="4260850"/>
          <p14:tracePt t="200882" x="2689225" y="4216400"/>
          <p14:tracePt t="200898" x="2657475" y="4203700"/>
          <p14:tracePt t="200914" x="2647950" y="4194175"/>
          <p14:tracePt t="200931" x="2638425" y="4171950"/>
          <p14:tracePt t="200947" x="2638425" y="4162425"/>
          <p14:tracePt t="200964" x="2638425" y="4159250"/>
          <p14:tracePt t="201196" x="2682875" y="4191000"/>
          <p14:tracePt t="201202" x="2746375" y="4244975"/>
          <p14:tracePt t="201214" x="2800350" y="4298950"/>
          <p14:tracePt t="201231" x="2943225" y="4397375"/>
          <p14:tracePt t="201247" x="3013075" y="4435475"/>
          <p14:tracePt t="201264" x="3060700" y="4470400"/>
          <p14:tracePt t="201281" x="3124200" y="4489450"/>
          <p14:tracePt t="201297" x="3155950" y="4489450"/>
          <p14:tracePt t="201314" x="3184525" y="4489450"/>
          <p14:tracePt t="201331" x="3197225" y="4489450"/>
          <p14:tracePt t="201347" x="3206750" y="4483100"/>
          <p14:tracePt t="201364" x="3219450" y="4473575"/>
          <p14:tracePt t="201381" x="3238500" y="4448175"/>
          <p14:tracePt t="201397" x="3251200" y="4422775"/>
          <p14:tracePt t="201414" x="3257550" y="4394200"/>
          <p14:tracePt t="201430" x="3267075" y="4378325"/>
          <p14:tracePt t="201448" x="3267075" y="4368800"/>
          <p14:tracePt t="201464" x="3267075" y="4359275"/>
          <p14:tracePt t="201481" x="3282950" y="4359275"/>
          <p14:tracePt t="201497" x="3292475" y="4359275"/>
          <p14:tracePt t="201514" x="3295650" y="4359275"/>
          <p14:tracePt t="201531" x="3311525" y="4359275"/>
          <p14:tracePt t="201547" x="3321050" y="4359275"/>
          <p14:tracePt t="201564" x="3336925" y="4359275"/>
          <p14:tracePt t="201581" x="3346450" y="4359275"/>
          <p14:tracePt t="201598" x="3355975" y="4359275"/>
          <p14:tracePt t="201615" x="3359150" y="4359275"/>
          <p14:tracePt t="201631" x="3365500" y="4359275"/>
          <p14:tracePt t="201647" x="3368675" y="4359275"/>
          <p14:tracePt t="201664" x="3381375" y="4359275"/>
          <p14:tracePt t="201681" x="3390900" y="4359275"/>
          <p14:tracePt t="201697" x="3400425" y="4359275"/>
          <p14:tracePt t="201714" x="3409950" y="4359275"/>
          <p14:tracePt t="201731" x="3429000" y="4359275"/>
          <p14:tracePt t="201854" x="3435350" y="4359275"/>
          <p14:tracePt t="202180" x="3438525" y="4359275"/>
          <p14:tracePt t="202187" x="3444875" y="4359275"/>
          <p14:tracePt t="202198" x="3448050" y="4359275"/>
          <p14:tracePt t="202214" x="3463925" y="4349750"/>
          <p14:tracePt t="202231" x="3511550" y="4349750"/>
          <p14:tracePt t="202248" x="3543300" y="4349750"/>
          <p14:tracePt t="202264" x="3571875" y="4349750"/>
          <p14:tracePt t="202297" x="3625850" y="4349750"/>
          <p14:tracePt t="202330" x="3651250" y="4327525"/>
          <p14:tracePt t="202346" x="3673475" y="4324350"/>
          <p14:tracePt t="202363" x="3683000" y="4324350"/>
          <p14:tracePt t="202380" x="3698875" y="4318000"/>
          <p14:tracePt t="202397" x="3714750" y="4311650"/>
          <p14:tracePt t="202413" x="3724275" y="4298950"/>
          <p14:tracePt t="202430" x="3736975" y="4283075"/>
          <p14:tracePt t="202447" x="3749675" y="4273550"/>
          <p14:tracePt t="202463" x="3762375" y="4264025"/>
          <p14:tracePt t="202480" x="3768725" y="4241800"/>
          <p14:tracePt t="202514" x="3768725" y="4238625"/>
          <p14:tracePt t="202530" x="3768725" y="4229100"/>
          <p14:tracePt t="202546" x="3768725" y="4219575"/>
          <p14:tracePt t="202563" x="3768725" y="4210050"/>
          <p14:tracePt t="202580" x="3784600" y="4187825"/>
          <p14:tracePt t="202597" x="3794125" y="4171950"/>
          <p14:tracePt t="202613" x="3803650" y="4156075"/>
          <p14:tracePt t="202630" x="3825875" y="4137025"/>
          <p14:tracePt t="202647" x="3835400" y="4114800"/>
          <p14:tracePt t="202664" x="3848100" y="4092575"/>
          <p14:tracePt t="202681" x="3857625" y="4070350"/>
          <p14:tracePt t="202697" x="3873500" y="4060825"/>
          <p14:tracePt t="202714" x="3889375" y="4041775"/>
          <p14:tracePt t="202731" x="3892550" y="4032250"/>
          <p14:tracePt t="202748" x="3898900" y="4019550"/>
          <p14:tracePt t="202765" x="3902075" y="4006850"/>
          <p14:tracePt t="202781" x="3917950" y="3984625"/>
          <p14:tracePt t="202797" x="3917950" y="3962400"/>
          <p14:tracePt t="202815" x="3917950" y="3937000"/>
          <p14:tracePt t="202831" x="3917950" y="3927475"/>
          <p14:tracePt t="202847" x="3917950" y="3917950"/>
          <p14:tracePt t="202864" x="3917950" y="3902075"/>
          <p14:tracePt t="202880" x="3917950" y="3886200"/>
          <p14:tracePt t="202897" x="3917950" y="3876675"/>
          <p14:tracePt t="202914" x="3917950" y="3851275"/>
          <p14:tracePt t="202930" x="3905250" y="3819525"/>
          <p14:tracePt t="202947" x="3892550" y="3797300"/>
          <p14:tracePt t="202964" x="3886200" y="3771900"/>
          <p14:tracePt t="202980" x="3886200" y="3759200"/>
          <p14:tracePt t="202997" x="3876675" y="3749675"/>
          <p14:tracePt t="203014" x="3857625" y="3736975"/>
          <p14:tracePt t="203030" x="3844925" y="3717925"/>
          <p14:tracePt t="203047" x="3835400" y="3708400"/>
          <p14:tracePt t="203064" x="3822700" y="3695700"/>
          <p14:tracePt t="203081" x="3816350" y="3695700"/>
          <p14:tracePt t="203098" x="3816350" y="3689350"/>
          <p14:tracePt t="203114" x="3800475" y="3673475"/>
          <p14:tracePt t="203130" x="3790950" y="3667125"/>
          <p14:tracePt t="203147" x="3781425" y="3657600"/>
          <p14:tracePt t="203150" x="3775075" y="3654425"/>
          <p14:tracePt t="203164" x="3746500" y="3629025"/>
          <p14:tracePt t="203181" x="3721100" y="3597275"/>
          <p14:tracePt t="203197" x="3705225" y="3587750"/>
          <p14:tracePt t="203214" x="3683000" y="3571875"/>
          <p14:tracePt t="203231" x="3673475" y="3562350"/>
          <p14:tracePt t="203248" x="3663950" y="3552825"/>
          <p14:tracePt t="203264" x="3644900" y="3543300"/>
          <p14:tracePt t="203280" x="3635375" y="3543300"/>
          <p14:tracePt t="203297" x="3625850" y="3536950"/>
          <p14:tracePt t="203314" x="3603625" y="3533775"/>
          <p14:tracePt t="203330" x="3587750" y="3527425"/>
          <p14:tracePt t="203347" x="3578225" y="3527425"/>
          <p14:tracePt t="203364" x="3562350" y="3517900"/>
          <p14:tracePt t="203381" x="3552825" y="3517900"/>
          <p14:tracePt t="203397" x="3536950" y="3517900"/>
          <p14:tracePt t="203414" x="3524250" y="3517900"/>
          <p14:tracePt t="203430" x="3514725" y="3517900"/>
          <p14:tracePt t="203448" x="3486150" y="3517900"/>
          <p14:tracePt t="203464" x="3451225" y="3517900"/>
          <p14:tracePt t="203481" x="3432175" y="3517900"/>
          <p14:tracePt t="203498" x="3419475" y="3517900"/>
          <p14:tracePt t="203514" x="3400425" y="3517900"/>
          <p14:tracePt t="203530" x="3378200" y="3517900"/>
          <p14:tracePt t="203547" x="3355975" y="3517900"/>
          <p14:tracePt t="203564" x="3308350" y="3517900"/>
          <p14:tracePt t="203581" x="3279775" y="3517900"/>
          <p14:tracePt t="203597" x="3251200" y="3517900"/>
          <p14:tracePt t="203614" x="3219450" y="3517900"/>
          <p14:tracePt t="203631" x="3203575" y="3517900"/>
          <p14:tracePt t="203647" x="3190875" y="3517900"/>
          <p14:tracePt t="203649" x="3187700" y="3517900"/>
          <p14:tracePt t="203664" x="3178175" y="3517900"/>
          <p14:tracePt t="203680" x="3168650" y="3524250"/>
          <p14:tracePt t="203697" x="3146425" y="3536950"/>
          <p14:tracePt t="203713" x="3117850" y="3546475"/>
          <p14:tracePt t="203730" x="3086100" y="3559175"/>
          <p14:tracePt t="203747" x="3076575" y="3568700"/>
          <p14:tracePt t="203764" x="3063875" y="3581400"/>
          <p14:tracePt t="203781" x="3054350" y="3594100"/>
          <p14:tracePt t="203797" x="3038475" y="3603625"/>
          <p14:tracePt t="203814" x="3016250" y="3622675"/>
          <p14:tracePt t="203830" x="2997200" y="3648075"/>
          <p14:tracePt t="203847" x="2981325" y="3663950"/>
          <p14:tracePt t="203864" x="2959100" y="3698875"/>
          <p14:tracePt t="203880" x="2940050" y="3721100"/>
          <p14:tracePt t="203897" x="2921000" y="3768725"/>
          <p14:tracePt t="203914" x="2901950" y="3841750"/>
          <p14:tracePt t="203930" x="2889250" y="3886200"/>
          <p14:tracePt t="203947" x="2876550" y="3914775"/>
          <p14:tracePt t="203964" x="2876550" y="3956050"/>
          <p14:tracePt t="203980" x="2876550" y="3965575"/>
          <p14:tracePt t="203997" x="2876550" y="3975100"/>
          <p14:tracePt t="204014" x="2876550" y="4000500"/>
          <p14:tracePt t="204031" x="2876550" y="4022725"/>
          <p14:tracePt t="204047" x="2876550" y="4044950"/>
          <p14:tracePt t="204063" x="2876550" y="4070350"/>
          <p14:tracePt t="204080" x="2876550" y="4092575"/>
          <p14:tracePt t="204097" x="2876550" y="4102100"/>
          <p14:tracePt t="204114" x="2876550" y="4117975"/>
          <p14:tracePt t="204131" x="2876550" y="4133850"/>
          <p14:tracePt t="204148" x="2876550" y="4152900"/>
          <p14:tracePt t="204164" x="2876550" y="4181475"/>
          <p14:tracePt t="204180" x="2892425" y="4210050"/>
          <p14:tracePt t="204197" x="2892425" y="4225925"/>
          <p14:tracePt t="204213" x="2898775" y="4254500"/>
          <p14:tracePt t="204231" x="2901950" y="4267200"/>
          <p14:tracePt t="204247" x="2908300" y="4279900"/>
          <p14:tracePt t="204264" x="2917825" y="4292600"/>
          <p14:tracePt t="204281" x="2927350" y="4308475"/>
          <p14:tracePt t="204298" x="2936875" y="4318000"/>
          <p14:tracePt t="204314" x="2952750" y="4333875"/>
          <p14:tracePt t="204330" x="2955925" y="4343400"/>
          <p14:tracePt t="204347" x="2962275" y="4359275"/>
          <p14:tracePt t="204364" x="2971800" y="4371975"/>
          <p14:tracePt t="204381" x="2981325" y="4381500"/>
          <p14:tracePt t="204398" x="2990850" y="4394200"/>
          <p14:tracePt t="204414" x="3006725" y="4413250"/>
          <p14:tracePt t="204431" x="3016250" y="4422775"/>
          <p14:tracePt t="204448" x="3041650" y="4438650"/>
          <p14:tracePt t="204463" x="3067050" y="4445000"/>
          <p14:tracePt t="204480" x="3095625" y="4445000"/>
          <p14:tracePt t="204498" x="3121025" y="4448175"/>
          <p14:tracePt t="204514" x="3130550" y="4460875"/>
          <p14:tracePt t="204531" x="3162300" y="4467225"/>
          <p14:tracePt t="204548" x="3181350" y="4476750"/>
          <p14:tracePt t="204564" x="3203575" y="4483100"/>
          <p14:tracePt t="204581" x="3225800" y="4483100"/>
          <p14:tracePt t="204597" x="3241675" y="4483100"/>
          <p14:tracePt t="204613" x="3267075" y="4483100"/>
          <p14:tracePt t="204630" x="3276600" y="4483100"/>
          <p14:tracePt t="204647" x="3305175" y="4483100"/>
          <p14:tracePt t="204663" x="3327400" y="4483100"/>
          <p14:tracePt t="204680" x="3346450" y="4483100"/>
          <p14:tracePt t="204697" x="3387725" y="4483100"/>
          <p14:tracePt t="204713" x="3416300" y="4483100"/>
          <p14:tracePt t="204730" x="3438525" y="4479925"/>
          <p14:tracePt t="204748" x="3482975" y="4467225"/>
          <p14:tracePt t="204764" x="3492500" y="4467225"/>
          <p14:tracePt t="204780" x="3502025" y="4451350"/>
          <p14:tracePt t="204798" x="3514725" y="4451350"/>
          <p14:tracePt t="204814" x="3530600" y="4451350"/>
          <p14:tracePt t="204831" x="3540125" y="4451350"/>
          <p14:tracePt t="204847" x="3556000" y="4445000"/>
          <p14:tracePt t="204863" x="3565525" y="4445000"/>
          <p14:tracePt t="204880" x="3581400" y="4441825"/>
          <p14:tracePt t="204898" x="3594100" y="4425950"/>
          <p14:tracePt t="204913" x="3603625" y="4416425"/>
          <p14:tracePt t="204930" x="3616325" y="4413250"/>
          <p14:tracePt t="204948" x="3629025" y="4406900"/>
          <p14:tracePt t="204964" x="3641725" y="4391025"/>
          <p14:tracePt t="204981" x="3651250" y="4381500"/>
          <p14:tracePt t="204997" x="3686175" y="4362450"/>
          <p14:tracePt t="205013" x="3695700" y="4352925"/>
          <p14:tracePt t="205030" x="3705225" y="4337050"/>
          <p14:tracePt t="205048" x="3721100" y="4324350"/>
          <p14:tracePt t="205063" x="3736975" y="4314825"/>
          <p14:tracePt t="205080" x="3746500" y="4305300"/>
          <p14:tracePt t="205098" x="3759200" y="4283075"/>
          <p14:tracePt t="205114" x="3771900" y="4279900"/>
          <p14:tracePt t="205131" x="3784600" y="4279900"/>
          <p14:tracePt t="205147" x="3794125" y="4270375"/>
          <p14:tracePt t="205163" x="3803650" y="4257675"/>
          <p14:tracePt t="205180" x="3810000" y="4244975"/>
          <p14:tracePt t="205197" x="3829050" y="4206875"/>
          <p14:tracePt t="205213" x="3848100" y="4178300"/>
          <p14:tracePt t="205230" x="3857625" y="4152900"/>
          <p14:tracePt t="205247" x="3867150" y="4140200"/>
          <p14:tracePt t="205264" x="3876675" y="4124325"/>
          <p14:tracePt t="205281" x="3892550" y="4114800"/>
          <p14:tracePt t="205297" x="3908425" y="4086225"/>
          <p14:tracePt t="205313" x="3921125" y="4064000"/>
          <p14:tracePt t="205330" x="3927475" y="4038600"/>
          <p14:tracePt t="205348" x="3952875" y="3990975"/>
          <p14:tracePt t="205364" x="3952875" y="3968750"/>
          <p14:tracePt t="205381" x="3952875" y="3946525"/>
          <p14:tracePt t="205398" x="3952875" y="3924300"/>
          <p14:tracePt t="205413" x="3952875" y="3902075"/>
          <p14:tracePt t="205430" x="3952875" y="3889375"/>
          <p14:tracePt t="205447" x="3952875" y="3841750"/>
          <p14:tracePt t="205463" x="3943350" y="3816350"/>
          <p14:tracePt t="205480" x="3930650" y="3781425"/>
          <p14:tracePt t="205497" x="3924300" y="3752850"/>
          <p14:tracePt t="205514" x="3924300" y="3743325"/>
          <p14:tracePt t="205531" x="3921125" y="3727450"/>
          <p14:tracePt t="205547" x="3921125" y="3717925"/>
          <p14:tracePt t="205563" x="3921125" y="3711575"/>
          <p14:tracePt t="205580" x="3914775" y="3702050"/>
          <p14:tracePt t="205597" x="3898900" y="3683000"/>
          <p14:tracePt t="205614" x="3889375" y="3673475"/>
          <p14:tracePt t="205631" x="3889375" y="3663950"/>
          <p14:tracePt t="205648" x="3889375" y="3648075"/>
          <p14:tracePt t="205664" x="3889375" y="3632200"/>
          <p14:tracePt t="205681" x="3889375" y="3622675"/>
          <p14:tracePt t="205697" x="3879850" y="3613150"/>
          <p14:tracePt t="205713" x="3870325" y="3603625"/>
          <p14:tracePt t="205730" x="3857625" y="3581400"/>
          <p14:tracePt t="205747" x="3835400" y="3552825"/>
          <p14:tracePt t="205763" x="3825875" y="3543300"/>
          <p14:tracePt t="205780" x="3819525" y="3527425"/>
          <p14:tracePt t="205833" x="3816350" y="3527425"/>
          <p14:tracePt t="205847" x="3810000" y="3527425"/>
          <p14:tracePt t="205854" x="3806825" y="3521075"/>
          <p14:tracePt t="205863" x="3800475" y="3521075"/>
          <p14:tracePt t="205880" x="3784600" y="3517900"/>
          <p14:tracePt t="205897" x="3771900" y="3511550"/>
          <p14:tracePt t="205914" x="3765550" y="3511550"/>
          <p14:tracePt t="205947" x="3765550" y="3508375"/>
          <p14:tracePt t="205963" x="3762375" y="3508375"/>
          <p14:tracePt t="205982" x="3756025" y="3508375"/>
          <p14:tracePt t="205997" x="3749675" y="3502025"/>
          <p14:tracePt t="206375" x="3740150" y="3521075"/>
          <p14:tracePt t="206383" x="3724275" y="3549650"/>
          <p14:tracePt t="206397" x="3695700" y="3619500"/>
          <p14:tracePt t="206413" x="3673475" y="3676650"/>
          <p14:tracePt t="206432" x="3660775" y="3714750"/>
          <p14:tracePt t="206447" x="3644900" y="3740150"/>
          <p14:tracePt t="206464" x="3644900" y="3752850"/>
          <p14:tracePt t="206497" x="3638550" y="3781425"/>
          <p14:tracePt t="206530" x="3638550" y="3800475"/>
          <p14:tracePt t="206547" x="3638550" y="3822700"/>
          <p14:tracePt t="206564" x="3638550" y="3832225"/>
          <p14:tracePt t="206581" x="3638550" y="3841750"/>
          <p14:tracePt t="206597" x="3638550" y="3851275"/>
          <p14:tracePt t="206614" x="3638550" y="3867150"/>
          <p14:tracePt t="206631" x="3638550" y="3876675"/>
          <p14:tracePt t="206647" x="3638550" y="3889375"/>
          <p14:tracePt t="206663" x="3638550" y="3898900"/>
          <p14:tracePt t="206681" x="3638550" y="3921125"/>
          <p14:tracePt t="206697" x="3638550" y="3930650"/>
          <p14:tracePt t="206714" x="3638550" y="3940175"/>
          <p14:tracePt t="206717" x="3638550" y="3943350"/>
          <p14:tracePt t="206731" x="3638550" y="3959225"/>
          <p14:tracePt t="206747" x="3638550" y="3968750"/>
          <p14:tracePt t="206764" x="3638550" y="3984625"/>
          <p14:tracePt t="206781" x="3622675" y="4013200"/>
          <p14:tracePt t="206797" x="3616325" y="4029075"/>
          <p14:tracePt t="206813" x="3613150" y="4038600"/>
          <p14:tracePt t="206832" x="3603625" y="4051300"/>
          <p14:tracePt t="206847" x="3597275" y="4067175"/>
          <p14:tracePt t="206864" x="3597275" y="4076700"/>
          <p14:tracePt t="206881" x="3584575" y="4092575"/>
          <p14:tracePt t="206897" x="3568700" y="4102100"/>
          <p14:tracePt t="206914" x="3556000" y="4117975"/>
          <p14:tracePt t="206931" x="3543300" y="4133850"/>
          <p14:tracePt t="206947" x="3533775" y="4133850"/>
          <p14:tracePt t="206963" x="3517900" y="4133850"/>
          <p14:tracePt t="206981" x="3511550" y="4133850"/>
          <p14:tracePt t="206997" x="3508375" y="4133850"/>
          <p14:tracePt t="207031" x="3508375" y="4137025"/>
          <p14:tracePt t="207060" x="3502025" y="4137025"/>
          <p14:tracePt t="207067" x="3498850" y="4137025"/>
          <p14:tracePt t="207081" x="3492500" y="4137025"/>
          <p14:tracePt t="207096" x="3489325" y="4137025"/>
          <p14:tracePt t="207117" x="3482975" y="4137025"/>
          <p14:tracePt t="207145" x="3473450" y="4137025"/>
          <p14:tracePt t="207153" x="3467100" y="4137025"/>
          <p14:tracePt t="207163" x="3463925" y="4137025"/>
          <p14:tracePt t="207180" x="3448050" y="4130675"/>
          <p14:tracePt t="207196" x="3432175" y="4121150"/>
          <p14:tracePt t="207213" x="3403600" y="4102100"/>
          <p14:tracePt t="207231" x="3359150" y="4083050"/>
          <p14:tracePt t="207246" x="3349625" y="4073525"/>
          <p14:tracePt t="207263" x="3340100" y="4073525"/>
          <p14:tracePt t="207281" x="3324225" y="4070350"/>
          <p14:tracePt t="207297" x="3311525" y="4064000"/>
          <p14:tracePt t="207314" x="3298825" y="4057650"/>
          <p14:tracePt t="207331" x="3286125" y="4038600"/>
          <p14:tracePt t="207347" x="3276600" y="4029075"/>
          <p14:tracePt t="207363" x="3260725" y="4022725"/>
          <p14:tracePt t="207380" x="3244850" y="4010025"/>
          <p14:tracePt t="207397" x="3235325" y="3994150"/>
          <p14:tracePt t="207414" x="3225800" y="3984625"/>
          <p14:tracePt t="207430" x="3203575" y="3968750"/>
          <p14:tracePt t="207447" x="3194050" y="3946525"/>
          <p14:tracePt t="207464" x="3184525" y="3930650"/>
          <p14:tracePt t="207480" x="3184525" y="3914775"/>
          <p14:tracePt t="207496" x="3184525" y="3905250"/>
          <p14:tracePt t="207513" x="3184525" y="3889375"/>
          <p14:tracePt t="207530" x="3184525" y="3876675"/>
          <p14:tracePt t="207547" x="3184525" y="3867150"/>
          <p14:tracePt t="207563" x="3184525" y="3854450"/>
          <p14:tracePt t="207580" x="3200400" y="3835400"/>
          <p14:tracePt t="207597" x="3216275" y="3819525"/>
          <p14:tracePt t="207613" x="3228975" y="3787775"/>
          <p14:tracePt t="207630" x="3241675" y="3768725"/>
          <p14:tracePt t="207647" x="3254375" y="3759200"/>
          <p14:tracePt t="207663" x="3267075" y="3749675"/>
          <p14:tracePt t="207681" x="3282950" y="3727450"/>
          <p14:tracePt t="207697" x="3298825" y="3717925"/>
          <p14:tracePt t="207714" x="3308350" y="3708400"/>
          <p14:tracePt t="207731" x="3330575" y="3686175"/>
          <p14:tracePt t="207747" x="3340100" y="3676650"/>
          <p14:tracePt t="207763" x="3349625" y="3676650"/>
          <p14:tracePt t="207780" x="3368675" y="3676650"/>
          <p14:tracePt t="207797" x="3381375" y="3676650"/>
          <p14:tracePt t="207814" x="3384550" y="3676650"/>
          <p14:tracePt t="207830" x="3390900" y="3676650"/>
          <p14:tracePt t="207847" x="3400425" y="3676650"/>
          <p14:tracePt t="207864" x="3403600" y="3676650"/>
          <p14:tracePt t="207880" x="3419475" y="3676650"/>
          <p14:tracePt t="207897" x="3429000" y="3676650"/>
          <p14:tracePt t="207913" x="3438525" y="3676650"/>
          <p14:tracePt t="207930" x="3479800" y="3676650"/>
          <p14:tracePt t="207946" x="3502025" y="3676650"/>
          <p14:tracePt t="207963" x="3530600" y="3676650"/>
          <p14:tracePt t="207981" x="3562350" y="3676650"/>
          <p14:tracePt t="207997" x="3571875" y="3676650"/>
          <p14:tracePt t="208013" x="3587750" y="3683000"/>
          <p14:tracePt t="208030" x="3603625" y="3702050"/>
          <p14:tracePt t="208046" x="3613150" y="3714750"/>
          <p14:tracePt t="208063" x="3622675" y="3724275"/>
          <p14:tracePt t="208080" x="3641725" y="3743325"/>
          <p14:tracePt t="208096" x="3654425" y="3752850"/>
          <p14:tracePt t="208114" x="3663950" y="3762375"/>
          <p14:tracePt t="208130" x="3683000" y="3768725"/>
          <p14:tracePt t="208164" x="3683000" y="3775075"/>
          <p14:tracePt t="208181" x="3683000" y="3784600"/>
          <p14:tracePt t="208197" x="3683000" y="3797300"/>
          <p14:tracePt t="208214" x="3683000" y="3810000"/>
          <p14:tracePt t="208230" x="3683000" y="3822700"/>
          <p14:tracePt t="208247" x="3683000" y="3832225"/>
          <p14:tracePt t="208264" x="3683000" y="3841750"/>
          <p14:tracePt t="208280" x="3683000" y="3848100"/>
          <p14:tracePt t="208297" x="3683000" y="3857625"/>
          <p14:tracePt t="208313" x="3683000" y="3863975"/>
          <p14:tracePt t="208330" x="3689350" y="3876675"/>
          <p14:tracePt t="208347" x="3698875" y="3892550"/>
          <p14:tracePt t="208364" x="3702050" y="3902075"/>
          <p14:tracePt t="208381" x="3708400" y="3917950"/>
          <p14:tracePt t="208397" x="3708400" y="3927475"/>
          <p14:tracePt t="208413" x="3708400" y="3943350"/>
          <p14:tracePt t="208447" x="3708400" y="3946525"/>
          <p14:tracePt t="208463" x="3711575" y="3956050"/>
          <p14:tracePt t="208480" x="3711575" y="3971925"/>
          <p14:tracePt t="208496" x="3717925" y="3981450"/>
          <p14:tracePt t="208513" x="3724275" y="3997325"/>
          <p14:tracePt t="208530" x="3724275" y="4010025"/>
          <p14:tracePt t="208546" x="3724275" y="4016375"/>
          <p14:tracePt t="208580" x="3724275" y="4025900"/>
          <p14:tracePt t="208597" x="3724275" y="4032250"/>
          <p14:tracePt t="208613" x="3724275" y="4044950"/>
          <p14:tracePt t="208630" x="3724275" y="4060825"/>
          <p14:tracePt t="208647" x="3724275" y="4067175"/>
          <p14:tracePt t="208665" x="3717925" y="4070350"/>
          <p14:tracePt t="208680" x="3708400" y="4070350"/>
          <p14:tracePt t="208697" x="3695700" y="4070350"/>
          <p14:tracePt t="208713" x="3692525" y="4070350"/>
          <p14:tracePt t="208730" x="3676650" y="4076700"/>
          <p14:tracePt t="208747" x="3667125" y="4076700"/>
          <p14:tracePt t="208764" x="3651250" y="4079875"/>
          <p14:tracePt t="208780" x="3641725" y="4079875"/>
          <p14:tracePt t="208797" x="3622675" y="4079875"/>
          <p14:tracePt t="208813" x="3600450" y="4079875"/>
          <p14:tracePt t="208830" x="3559175" y="4079875"/>
          <p14:tracePt t="208847" x="3536950" y="4079875"/>
          <p14:tracePt t="208865" x="3511550" y="4079875"/>
          <p14:tracePt t="208880" x="3502025" y="4079875"/>
          <p14:tracePt t="208897" x="3492500" y="4079875"/>
          <p14:tracePt t="208914" x="3476625" y="4079875"/>
          <p14:tracePt t="208930" x="3460750" y="4079875"/>
          <p14:tracePt t="208947" x="3451225" y="4073525"/>
          <p14:tracePt t="208964" x="3435350" y="4060825"/>
          <p14:tracePt t="208980" x="3425825" y="4054475"/>
          <p14:tracePt t="208996" x="3413125" y="4054475"/>
          <p14:tracePt t="209014" x="3403600" y="4054475"/>
          <p14:tracePt t="209030" x="3387725" y="4054475"/>
          <p14:tracePt t="209046" x="3378200" y="4054475"/>
          <p14:tracePt t="209064" x="3359150" y="4054475"/>
          <p14:tracePt t="209080" x="3346450" y="4048125"/>
          <p14:tracePt t="209096" x="3336925" y="4044950"/>
          <p14:tracePt t="209114" x="3317875" y="4022725"/>
          <p14:tracePt t="209130" x="3308350" y="4013200"/>
          <p14:tracePt t="209147" x="3302000" y="4003675"/>
          <p14:tracePt t="209164" x="3298825" y="3994150"/>
          <p14:tracePt t="209180" x="3292475" y="3978275"/>
          <p14:tracePt t="209197" x="3289300" y="3968750"/>
          <p14:tracePt t="209214" x="3282950" y="3956050"/>
          <p14:tracePt t="209230" x="3282950" y="3949700"/>
          <p14:tracePt t="209247" x="3282950" y="3946525"/>
          <p14:tracePt t="209264" x="3282950" y="3930650"/>
          <p14:tracePt t="209280" x="3276600" y="3921125"/>
          <p14:tracePt t="209297" x="3267075" y="3914775"/>
          <p14:tracePt t="209314" x="3257550" y="3905250"/>
          <p14:tracePt t="209331" x="3254375" y="3902075"/>
          <p14:tracePt t="209347" x="3254375" y="3895725"/>
          <p14:tracePt t="209363" x="3254375" y="3886200"/>
          <p14:tracePt t="209380" x="3254375" y="3879850"/>
          <p14:tracePt t="209396" x="3254375" y="3876675"/>
          <p14:tracePt t="209414" x="3254375" y="3867150"/>
          <p14:tracePt t="209430" x="3254375" y="3860800"/>
          <p14:tracePt t="209447" x="3254375" y="3851275"/>
          <p14:tracePt t="209464" x="3254375" y="3844925"/>
          <p14:tracePt t="209480" x="3254375" y="3835400"/>
          <p14:tracePt t="209514" x="3254375" y="3832225"/>
          <p14:tracePt t="209530" x="3254375" y="3825875"/>
          <p14:tracePt t="209547" x="3254375" y="3822700"/>
          <p14:tracePt t="209886" x="3254375" y="3829050"/>
          <p14:tracePt t="209893" x="3267075" y="3841750"/>
          <p14:tracePt t="209900" x="3279775" y="3860800"/>
          <p14:tracePt t="209913" x="3292475" y="3883025"/>
          <p14:tracePt t="209930" x="3302000" y="3892550"/>
          <p14:tracePt t="209946" x="3305175" y="3902075"/>
          <p14:tracePt t="209980" x="3305175" y="3927475"/>
          <p14:tracePt t="210031" x="3305175" y="3933825"/>
          <p14:tracePt t="210078" x="3305175" y="3937000"/>
          <p14:tracePt t="210093" x="3305175" y="3943350"/>
          <p14:tracePt t="210099" x="3311525" y="3946525"/>
          <p14:tracePt t="210113" x="3317875" y="3962400"/>
          <p14:tracePt t="210130" x="3333750" y="3975100"/>
          <p14:tracePt t="210147" x="3343275" y="3984625"/>
          <p14:tracePt t="210163" x="3355975" y="3997325"/>
          <p14:tracePt t="210180" x="3362325" y="4013200"/>
          <p14:tracePt t="210197" x="3365500" y="4022725"/>
          <p14:tracePt t="210213" x="3371850" y="4032250"/>
          <p14:tracePt t="210247" x="3387725" y="4038600"/>
          <p14:tracePt t="210264" x="3400425" y="4048125"/>
          <p14:tracePt t="210280" x="3413125" y="4064000"/>
          <p14:tracePt t="210297" x="3422650" y="4073525"/>
          <p14:tracePt t="210313" x="3441700" y="4086225"/>
          <p14:tracePt t="210330" x="3441700" y="4092575"/>
          <p14:tracePt t="210392" x="3441700" y="4089400"/>
          <p14:tracePt t="210592" x="3441700" y="4079875"/>
          <p14:tracePt t="210599" x="3441700" y="4070350"/>
          <p14:tracePt t="210614" x="3441700" y="4041775"/>
          <p14:tracePt t="210630" x="3441700" y="4025900"/>
          <p14:tracePt t="210663" x="3441700" y="3994150"/>
          <p14:tracePt t="210697" x="3441700" y="3975100"/>
          <p14:tracePt t="210713" x="3441700" y="3959225"/>
          <p14:tracePt t="210730" x="3441700" y="3946525"/>
          <p14:tracePt t="210747" x="3441700" y="3937000"/>
          <p14:tracePt t="210763" x="3441700" y="3921125"/>
          <p14:tracePt t="210780" x="3441700" y="3914775"/>
          <p14:tracePt t="210796" x="3441700" y="3905250"/>
          <p14:tracePt t="210813" x="3441700" y="3886200"/>
          <p14:tracePt t="210830" x="3441700" y="3876675"/>
          <p14:tracePt t="210846" x="3448050" y="3867150"/>
          <p14:tracePt t="210863" x="3457575" y="3838575"/>
          <p14:tracePt t="210880" x="3457575" y="3829050"/>
          <p14:tracePt t="210896" x="3457575" y="3819525"/>
          <p14:tracePt t="210913" x="3457575" y="3806825"/>
          <p14:tracePt t="210947" x="3457575" y="3794125"/>
          <p14:tracePt t="210963" x="3457575" y="3790950"/>
          <p14:tracePt t="210980" x="3457575" y="3784600"/>
          <p14:tracePt t="210997" x="3457575" y="3781425"/>
          <p14:tracePt t="211491" x="3457575" y="3794125"/>
          <p14:tracePt t="211498" x="3463925" y="3806825"/>
          <p14:tracePt t="211504" x="3463925" y="3816350"/>
          <p14:tracePt t="211513" x="3463925" y="3829050"/>
          <p14:tracePt t="211530" x="3476625" y="3857625"/>
          <p14:tracePt t="211547" x="3486150" y="3892550"/>
          <p14:tracePt t="211564" x="3492500" y="3921125"/>
          <p14:tracePt t="211597" x="3498850" y="3984625"/>
          <p14:tracePt t="211630" x="3498850" y="4035425"/>
          <p14:tracePt t="211647" x="3498850" y="4057650"/>
          <p14:tracePt t="211663" x="3498850" y="4076700"/>
          <p14:tracePt t="211680" x="3498850" y="4098925"/>
          <p14:tracePt t="211697" x="3498850" y="4114800"/>
          <p14:tracePt t="211713" x="3498850" y="4130675"/>
          <p14:tracePt t="211730" x="3505200" y="4140200"/>
          <p14:tracePt t="211746" x="3505200" y="4152900"/>
          <p14:tracePt t="211763" x="3505200" y="4159250"/>
          <p14:tracePt t="211780" x="3505200" y="4165600"/>
          <p14:tracePt t="211796" x="3505200" y="4168775"/>
          <p14:tracePt t="212091" x="3505200" y="4162425"/>
          <p14:tracePt t="212097" x="3505200" y="4156075"/>
          <p14:tracePt t="212114" x="3505200" y="4127500"/>
          <p14:tracePt t="212130" x="3505200" y="4111625"/>
          <p14:tracePt t="212146" x="3505200" y="4073525"/>
          <p14:tracePt t="212163" x="3505200" y="4044950"/>
          <p14:tracePt t="212180" x="3505200" y="4013200"/>
          <p14:tracePt t="212196" x="3505200" y="3987800"/>
          <p14:tracePt t="212213" x="3505200" y="3978275"/>
          <p14:tracePt t="212230" x="3505200" y="3962400"/>
          <p14:tracePt t="212246" x="3498850" y="3956050"/>
          <p14:tracePt t="212263" x="3498850" y="3952875"/>
          <p14:tracePt t="212280" x="3498850" y="3946525"/>
          <p14:tracePt t="212296" x="3498850" y="3933825"/>
          <p14:tracePt t="212313" x="3492500" y="3917950"/>
          <p14:tracePt t="212330" x="3479800" y="3908425"/>
          <p14:tracePt t="212346" x="3479800" y="3892550"/>
          <p14:tracePt t="212363" x="3476625" y="3883025"/>
          <p14:tracePt t="212397" x="3476625" y="3867150"/>
          <p14:tracePt t="212413" x="3476625" y="3863975"/>
          <p14:tracePt t="212430" x="3476625" y="3851275"/>
          <p14:tracePt t="212446" x="3476625" y="3838575"/>
          <p14:tracePt t="212463" x="3476625" y="3829050"/>
          <p14:tracePt t="212480" x="3476625" y="3813175"/>
          <p14:tracePt t="212496" x="3476625" y="3797300"/>
          <p14:tracePt t="212513" x="3476625" y="3787775"/>
          <p14:tracePt t="212530" x="3476625" y="3784600"/>
          <p14:tracePt t="212547" x="3476625" y="3778250"/>
          <p14:tracePt t="212790" x="3476625" y="3781425"/>
          <p14:tracePt t="212797" x="3476625" y="3784600"/>
          <p14:tracePt t="212814" x="3476625" y="3794125"/>
          <p14:tracePt t="212831" x="3476625" y="3810000"/>
          <p14:tracePt t="212846" x="3476625" y="3825875"/>
          <p14:tracePt t="212863" x="3476625" y="3848100"/>
          <p14:tracePt t="212881" x="3476625" y="3886200"/>
          <p14:tracePt t="212896" x="3476625" y="3902075"/>
          <p14:tracePt t="212913" x="3476625" y="3917950"/>
          <p14:tracePt t="212930" x="3476625" y="3933825"/>
          <p14:tracePt t="212947" x="3476625" y="3946525"/>
          <p14:tracePt t="212964" x="3476625" y="3956050"/>
          <p14:tracePt t="212980" x="3476625" y="3978275"/>
          <p14:tracePt t="212996" x="3476625" y="3987800"/>
          <p14:tracePt t="213013" x="3476625" y="3997325"/>
          <p14:tracePt t="213031" x="3489325" y="4016375"/>
          <p14:tracePt t="213046" x="3489325" y="4032250"/>
          <p14:tracePt t="213063" x="3489325" y="4041775"/>
          <p14:tracePt t="213081" x="3489325" y="4057650"/>
          <p14:tracePt t="213096" x="3489325" y="4067175"/>
          <p14:tracePt t="213113" x="3489325" y="4083050"/>
          <p14:tracePt t="213130" x="3489325" y="4095750"/>
          <p14:tracePt t="213146" x="3489325" y="4108450"/>
          <p14:tracePt t="213162" x="3489325" y="4111625"/>
          <p14:tracePt t="213180" x="3489325" y="4117975"/>
          <p14:tracePt t="213454" x="3489325" y="4108450"/>
          <p14:tracePt t="213460" x="3489325" y="4098925"/>
          <p14:tracePt t="213468" x="3489325" y="4086225"/>
          <p14:tracePt t="213481" x="3489325" y="4057650"/>
          <p14:tracePt t="213496" x="3489325" y="4035425"/>
          <p14:tracePt t="213513" x="3489325" y="4019550"/>
          <p14:tracePt t="213530" x="3489325" y="4006850"/>
          <p14:tracePt t="213546" x="3489325" y="3997325"/>
          <p14:tracePt t="213563" x="3489325" y="3987800"/>
          <p14:tracePt t="213580" x="3489325" y="3965575"/>
          <p14:tracePt t="213596" x="3486150" y="3956050"/>
          <p14:tracePt t="213613" x="3476625" y="3946525"/>
          <p14:tracePt t="213631" x="3476625" y="3933825"/>
          <p14:tracePt t="213647" x="3473450" y="3917950"/>
          <p14:tracePt t="213663" x="3473450" y="3908425"/>
          <p14:tracePt t="213680" x="3473450" y="3902075"/>
          <p14:tracePt t="213696" x="3473450" y="3892550"/>
          <p14:tracePt t="213713" x="3473450" y="3889375"/>
          <p14:tracePt t="213731" x="3473450" y="3867150"/>
          <p14:tracePt t="213746" x="3473450" y="3857625"/>
          <p14:tracePt t="213763" x="3473450" y="3848100"/>
          <p14:tracePt t="213780" x="3473450" y="3832225"/>
          <p14:tracePt t="213796" x="3473450" y="3819525"/>
          <p14:tracePt t="213813" x="3473450" y="3810000"/>
          <p14:tracePt t="213815" x="3473450" y="3803650"/>
          <p14:tracePt t="213846" x="3473450" y="3797300"/>
          <p14:tracePt t="213863" x="3473450" y="3787775"/>
          <p14:tracePt t="213880" x="3473450" y="3768725"/>
          <p14:tracePt t="213896" x="3473450" y="3765550"/>
          <p14:tracePt t="214173" x="3473450" y="3775075"/>
          <p14:tracePt t="214180" x="3473450" y="3787775"/>
          <p14:tracePt t="214197" x="3473450" y="3816350"/>
          <p14:tracePt t="214213" x="3473450" y="3838575"/>
          <p14:tracePt t="214229" x="3473450" y="3857625"/>
          <p14:tracePt t="214246" x="3473450" y="3886200"/>
          <p14:tracePt t="214263" x="3473450" y="3902075"/>
          <p14:tracePt t="214280" x="3479800" y="3937000"/>
          <p14:tracePt t="214296" x="3482975" y="3946525"/>
          <p14:tracePt t="214313" x="3482975" y="3962400"/>
          <p14:tracePt t="214316" x="3489325" y="3978275"/>
          <p14:tracePt t="214330" x="3489325" y="3994150"/>
          <p14:tracePt t="214346" x="3489325" y="4003675"/>
          <p14:tracePt t="214362" x="3489325" y="4013200"/>
          <p14:tracePt t="214379" x="3489325" y="4032250"/>
          <p14:tracePt t="214396" x="3489325" y="4041775"/>
          <p14:tracePt t="214413" x="3489325" y="4051300"/>
          <p14:tracePt t="214430" x="3489325" y="4067175"/>
          <p14:tracePt t="214446" x="3489325" y="4076700"/>
          <p14:tracePt t="214463" x="3489325" y="4083050"/>
          <p14:tracePt t="214480" x="3489325" y="4086225"/>
          <p14:tracePt t="214545" x="3498850" y="4086225"/>
          <p14:tracePt t="214566" x="3498850" y="4092575"/>
          <p14:tracePt t="215245" x="3505200" y="4092575"/>
          <p14:tracePt t="215251" x="3511550" y="4092575"/>
          <p14:tracePt t="215264" x="3521075" y="4092575"/>
          <p14:tracePt t="215280" x="3530600" y="4092575"/>
          <p14:tracePt t="215296" x="3540125" y="4092575"/>
          <p14:tracePt t="215313" x="3559175" y="4089400"/>
          <p14:tracePt t="215346" x="3578225" y="4079875"/>
          <p14:tracePt t="215379" x="3609975" y="4060825"/>
          <p14:tracePt t="215397" x="3619500" y="4054475"/>
          <p14:tracePt t="215413" x="3632200" y="4041775"/>
          <p14:tracePt t="215429" x="3660775" y="4041775"/>
          <p14:tracePt t="215446" x="3683000" y="4041775"/>
          <p14:tracePt t="215464" x="3724275" y="4035425"/>
          <p14:tracePt t="215480" x="3746500" y="4035425"/>
          <p14:tracePt t="215496" x="3762375" y="4035425"/>
          <p14:tracePt t="215514" x="3775075" y="4035425"/>
          <p14:tracePt t="215636" x="3768725" y="4035425"/>
          <p14:tracePt t="215643" x="3765550" y="4035425"/>
          <p14:tracePt t="215650" x="3752850" y="4035425"/>
          <p14:tracePt t="215664" x="3743325" y="4035425"/>
          <p14:tracePt t="215680" x="3733800" y="4035425"/>
          <p14:tracePt t="215696" x="3724275" y="4029075"/>
          <p14:tracePt t="215713" x="3705225" y="4029075"/>
          <p14:tracePt t="215729" x="3695700" y="4029075"/>
          <p14:tracePt t="215763" x="3686175" y="4029075"/>
          <p14:tracePt t="215779" x="3676650" y="4029075"/>
          <p14:tracePt t="215796" x="3667125" y="4029075"/>
          <p14:tracePt t="215813" x="3654425" y="4029075"/>
          <p14:tracePt t="215878" x="3651250" y="4029075"/>
          <p14:tracePt t="215885" x="3644900" y="4029075"/>
          <p14:tracePt t="215896" x="3641725" y="4029075"/>
          <p14:tracePt t="215914" x="3625850" y="4029075"/>
          <p14:tracePt t="215929" x="3622675" y="4029075"/>
          <p14:tracePt t="216044" x="3622675" y="4025900"/>
          <p14:tracePt t="216050" x="3622675" y="4019550"/>
          <p14:tracePt t="216063" x="3622675" y="4010025"/>
          <p14:tracePt t="216080" x="3622675" y="4006850"/>
          <p14:tracePt t="216096" x="3629025" y="3994150"/>
          <p14:tracePt t="216113" x="3648075" y="3978275"/>
          <p14:tracePt t="216129" x="3663950" y="3978275"/>
          <p14:tracePt t="216146" x="3673475" y="3978275"/>
          <p14:tracePt t="216163" x="3679825" y="3978275"/>
          <p14:tracePt t="216235" x="3679825" y="3975100"/>
          <p14:tracePt t="216241" x="3679825" y="3968750"/>
          <p14:tracePt t="216248" x="3679825" y="3965575"/>
          <p14:tracePt t="216263" x="3676650" y="3956050"/>
          <p14:tracePt t="216279" x="3667125" y="3940175"/>
          <p14:tracePt t="216296" x="3651250" y="3930650"/>
          <p14:tracePt t="216313" x="3635375" y="3924300"/>
          <p14:tracePt t="216329" x="3625850" y="3924300"/>
          <p14:tracePt t="216346" x="3616325" y="3924300"/>
          <p14:tracePt t="216349" x="3606800" y="3924300"/>
          <p14:tracePt t="216363" x="3597275" y="3924300"/>
          <p14:tracePt t="216442" x="3590925" y="3927475"/>
          <p14:tracePt t="216448" x="3587750" y="3930650"/>
          <p14:tracePt t="216462" x="3578225" y="3937000"/>
          <p14:tracePt t="216478" x="3565525" y="3952875"/>
          <p14:tracePt t="216495" x="3565525" y="3956050"/>
          <p14:tracePt t="216513" x="3565525" y="3965575"/>
          <p14:tracePt t="216529" x="3565525" y="3971925"/>
          <p14:tracePt t="216563" x="3565525" y="3975100"/>
          <p14:tracePt t="216585" x="3568700" y="3975100"/>
          <p14:tracePt t="216596" x="3575050" y="3981450"/>
          <p14:tracePt t="216613" x="3600450" y="3990975"/>
          <p14:tracePt t="216630" x="3629025" y="3990975"/>
          <p14:tracePt t="216645" x="3651250" y="3990975"/>
          <p14:tracePt t="216663" x="3673475" y="3990975"/>
          <p14:tracePt t="216679" x="3683000" y="3990975"/>
          <p14:tracePt t="216695" x="3692525" y="3990975"/>
          <p14:tracePt t="216791" x="3689350" y="3990975"/>
          <p14:tracePt t="216798" x="3686175" y="3990975"/>
          <p14:tracePt t="216812" x="3676650" y="3984625"/>
          <p14:tracePt t="216829" x="3663950" y="3984625"/>
          <p14:tracePt t="216893" x="3660775" y="3984625"/>
          <p14:tracePt t="216899" x="3654425" y="3984625"/>
          <p14:tracePt t="216914" x="3651250" y="3984625"/>
          <p14:tracePt t="216930" x="3641725" y="3984625"/>
          <p14:tracePt t="216946" x="3632200" y="3984625"/>
          <p14:tracePt t="216979" x="3625850" y="3984625"/>
          <p14:tracePt t="217013" x="3616325" y="3984625"/>
          <p14:tracePt t="217019" x="3609975" y="3984625"/>
          <p14:tracePt t="217030" x="3606800" y="3984625"/>
          <p14:tracePt t="217046" x="3597275" y="3984625"/>
          <p14:tracePt t="217063" x="3581400" y="3975100"/>
          <p14:tracePt t="217080" x="3565525" y="3968750"/>
          <p14:tracePt t="217096" x="3565525" y="3965575"/>
          <p14:tracePt t="217291" x="3568700" y="3965575"/>
          <p14:tracePt t="217298" x="3571875" y="3965575"/>
          <p14:tracePt t="217676" x="3559175" y="3959225"/>
          <p14:tracePt t="217683" x="3540125" y="3959225"/>
          <p14:tracePt t="217696" x="3495675" y="3952875"/>
          <p14:tracePt t="217712" x="3460750" y="3952875"/>
          <p14:tracePt t="217729" x="3429000" y="3952875"/>
          <p14:tracePt t="217747" x="3409950" y="3952875"/>
          <p14:tracePt t="217762" x="3400425" y="3952875"/>
          <p14:tracePt t="217796" x="3368675" y="3952875"/>
          <p14:tracePt t="217829" x="3349625" y="3952875"/>
          <p14:tracePt t="217846" x="3330575" y="3952875"/>
          <p14:tracePt t="217862" x="3321050" y="3952875"/>
          <p14:tracePt t="217879" x="3311525" y="3952875"/>
          <p14:tracePt t="217912" x="3305175" y="3952875"/>
          <p14:tracePt t="217919" x="3302000" y="3952875"/>
          <p14:tracePt t="217929" x="3295650" y="3952875"/>
          <p14:tracePt t="217946" x="3276600" y="3952875"/>
          <p14:tracePt t="217962" x="3270250" y="3952875"/>
          <p14:tracePt t="218276" x="3279775" y="3952875"/>
          <p14:tracePt t="218283" x="3282950" y="3952875"/>
          <p14:tracePt t="218296" x="3292475" y="3952875"/>
          <p14:tracePt t="218313" x="3308350" y="3952875"/>
          <p14:tracePt t="218329" x="3336925" y="3952875"/>
          <p14:tracePt t="218346" x="3352800" y="3952875"/>
          <p14:tracePt t="218362" x="3362325" y="3952875"/>
          <p14:tracePt t="218379" x="3371850" y="3952875"/>
          <p14:tracePt t="218396" x="3381375" y="3952875"/>
          <p14:tracePt t="218417" x="3387725" y="3952875"/>
          <p14:tracePt t="218539" x="3384550" y="3952875"/>
          <p14:tracePt t="218546" x="3375025" y="3952875"/>
          <p14:tracePt t="218562" x="3365500" y="3952875"/>
          <p14:tracePt t="218579" x="3355975" y="3952875"/>
          <p14:tracePt t="218596" x="3346450" y="3952875"/>
          <p14:tracePt t="218613" x="3340100" y="3952875"/>
          <p14:tracePt t="218629" x="3336925" y="3952875"/>
          <p14:tracePt t="218647" x="3314700" y="3952875"/>
          <p14:tracePt t="218663" x="3305175" y="3952875"/>
          <p14:tracePt t="218679" x="3295650" y="3952875"/>
          <p14:tracePt t="218695" x="3292475" y="3952875"/>
          <p14:tracePt t="218712" x="3286125" y="3952875"/>
          <p14:tracePt t="218762" x="3276600" y="3952875"/>
          <p14:tracePt t="218768" x="3270250" y="3952875"/>
          <p14:tracePt t="218780" x="3267075" y="3952875"/>
          <p14:tracePt t="218796" x="3251200" y="3952875"/>
          <p14:tracePt t="218812" x="3241675" y="3952875"/>
          <p14:tracePt t="218829" x="3225800" y="3937000"/>
          <p14:tracePt t="218846" x="3209925" y="3937000"/>
          <p14:tracePt t="218863" x="3200400" y="3930650"/>
          <p14:tracePt t="218974" x="3203575" y="3930650"/>
          <p14:tracePt t="218981" x="3206750" y="3930650"/>
          <p14:tracePt t="218996" x="3216275" y="3930650"/>
          <p14:tracePt t="219013" x="3232150" y="3930650"/>
          <p14:tracePt t="219029" x="3241675" y="3930650"/>
          <p14:tracePt t="219063" x="3248025" y="3930650"/>
          <p14:tracePt t="219095" x="3251200" y="3930650"/>
          <p14:tracePt t="219109" x="3257550" y="3930650"/>
          <p14:tracePt t="219117" x="3260725" y="3930650"/>
          <p14:tracePt t="219129" x="3267075" y="3930650"/>
          <p14:tracePt t="219145" x="3286125" y="3930650"/>
          <p14:tracePt t="219162" x="3295650" y="3930650"/>
          <p14:tracePt t="219179" x="3305175" y="3930650"/>
          <p14:tracePt t="219196" x="3314700" y="3930650"/>
          <p14:tracePt t="219212" x="3321050" y="3930650"/>
          <p14:tracePt t="219516" x="3343275" y="3930650"/>
          <p14:tracePt t="219523" x="3362325" y="3930650"/>
          <p14:tracePt t="219530" x="3378200" y="3930650"/>
          <p14:tracePt t="219545" x="3409950" y="3930650"/>
          <p14:tracePt t="219562" x="3438525" y="3930650"/>
          <p14:tracePt t="219580" x="3467100" y="3927475"/>
          <p14:tracePt t="219596" x="3476625" y="3917950"/>
          <p14:tracePt t="219613" x="3486150" y="3908425"/>
          <p14:tracePt t="219630" x="3502025" y="3886200"/>
          <p14:tracePt t="219645" x="3511550" y="3876675"/>
          <p14:tracePt t="219662" x="3521075" y="3867150"/>
          <p14:tracePt t="219680" x="3536950" y="3835400"/>
          <p14:tracePt t="219695" x="3536950" y="3825875"/>
          <p14:tracePt t="219712" x="3536950" y="3816350"/>
          <p14:tracePt t="219730" x="3536950" y="3806825"/>
          <p14:tracePt t="219817" x="3536950" y="3800475"/>
          <p14:tracePt t="219823" x="3536950" y="3797300"/>
          <p14:tracePt t="219831" x="3536950" y="3784600"/>
          <p14:tracePt t="219846" x="3536950" y="3775075"/>
          <p14:tracePt t="219881" x="3536950" y="3771900"/>
          <p14:tracePt t="219923" x="3536950" y="3765550"/>
          <p14:tracePt t="220245" x="3536950" y="3775075"/>
          <p14:tracePt t="220252" x="3536950" y="3784600"/>
          <p14:tracePt t="220263" x="3536950" y="3794125"/>
          <p14:tracePt t="220280" x="3536950" y="3829050"/>
          <p14:tracePt t="220296" x="3536950" y="3838575"/>
          <p14:tracePt t="220313" x="3536950" y="3848100"/>
          <p14:tracePt t="220329" x="3536950" y="3870325"/>
          <p14:tracePt t="220345" x="3536950" y="3879850"/>
          <p14:tracePt t="220362" x="3536950" y="3889375"/>
          <p14:tracePt t="220379" x="3536950" y="3902075"/>
          <p14:tracePt t="220395" x="3536950" y="3917950"/>
          <p14:tracePt t="220412" x="3536950" y="3927475"/>
          <p14:tracePt t="220429" x="3533775" y="3943350"/>
          <p14:tracePt t="220446" x="3530600" y="3952875"/>
          <p14:tracePt t="220462" x="3530600" y="3968750"/>
          <p14:tracePt t="220479" x="3530600" y="3981450"/>
          <p14:tracePt t="220495" x="3530600" y="3990975"/>
          <p14:tracePt t="220512" x="3530600" y="4003675"/>
          <p14:tracePt t="220529" x="3530600" y="4016375"/>
          <p14:tracePt t="220546" x="3530600" y="4025900"/>
          <p14:tracePt t="220562" x="3530600" y="4035425"/>
          <p14:tracePt t="220579" x="3530600" y="4057650"/>
          <p14:tracePt t="220595" x="3530600" y="4067175"/>
          <p14:tracePt t="220612" x="3530600" y="4076700"/>
          <p14:tracePt t="220629" x="3530600" y="4086225"/>
          <p14:tracePt t="221772" x="3530600" y="4095750"/>
          <p14:tracePt t="221779" x="3543300" y="4108450"/>
          <p14:tracePt t="221796" x="3568700" y="4133850"/>
          <p14:tracePt t="221813" x="3613150" y="4178300"/>
          <p14:tracePt t="221830" x="3638550" y="4200525"/>
          <p14:tracePt t="221846" x="3670300" y="4232275"/>
          <p14:tracePt t="221879" x="3714750" y="4273550"/>
          <p14:tracePt t="221912" x="3717925" y="4283075"/>
          <p14:tracePt t="221964" x="3711575" y="4276725"/>
          <p14:tracePt t="221971" x="3702050" y="4260850"/>
          <p14:tracePt t="221978" x="3695700" y="4248150"/>
          <p14:tracePt t="221995" x="3683000" y="4216400"/>
          <p14:tracePt t="222013" x="3663950" y="4152900"/>
          <p14:tracePt t="222029" x="3651250" y="4108450"/>
          <p14:tracePt t="222045" x="3632200" y="4083050"/>
          <p14:tracePt t="222063" x="3619500" y="4070350"/>
          <p14:tracePt t="222079" x="3603625" y="4060825"/>
          <p14:tracePt t="222096" x="3587750" y="4048125"/>
          <p14:tracePt t="222113" x="3571875" y="4044950"/>
          <p14:tracePt t="222128" x="3562350" y="4029075"/>
          <p14:tracePt t="222145" x="3552825" y="4019550"/>
          <p14:tracePt t="222162" x="3536950" y="4003675"/>
          <p14:tracePt t="222178" x="3527425" y="4000500"/>
          <p14:tracePt t="222195" x="3517900" y="3984625"/>
          <p14:tracePt t="222212" x="3508375" y="3978275"/>
          <p14:tracePt t="222229" x="3492500" y="3978275"/>
          <p14:tracePt t="222245" x="3482975" y="3978275"/>
          <p14:tracePt t="222263" x="3470275" y="3978275"/>
          <p14:tracePt t="222279" x="3457575" y="3978275"/>
          <p14:tracePt t="222295" x="3444875" y="3978275"/>
          <p14:tracePt t="222313" x="3429000" y="3978275"/>
          <p14:tracePt t="222329" x="3419475" y="3968750"/>
          <p14:tracePt t="222346" x="3409950" y="3968750"/>
          <p14:tracePt t="222363" x="3390900" y="3965575"/>
          <p14:tracePt t="222379" x="3384550" y="3965575"/>
          <p14:tracePt t="222395" x="3375025" y="3959225"/>
          <p14:tracePt t="222412" x="3359150" y="3959225"/>
          <p14:tracePt t="222428" x="3346450" y="3959225"/>
          <p14:tracePt t="222445" x="3340100" y="3959225"/>
          <p14:tracePt t="222462" x="3333750" y="3959225"/>
          <p14:tracePt t="222534" x="3333750" y="3962400"/>
          <p14:tracePt t="222541" x="3333750" y="3965575"/>
          <p14:tracePt t="222549" x="3333750" y="3971925"/>
          <p14:tracePt t="222562" x="3336925" y="3981450"/>
          <p14:tracePt t="222578" x="3346450" y="3997325"/>
          <p14:tracePt t="222596" x="3362325" y="4006850"/>
          <p14:tracePt t="222613" x="3403600" y="4029075"/>
          <p14:tracePt t="222629" x="3451225" y="4064000"/>
          <p14:tracePt t="222645" x="3489325" y="4076700"/>
          <p14:tracePt t="222662" x="3511550" y="4089400"/>
          <p14:tracePt t="222678" x="3521075" y="4089400"/>
          <p14:tracePt t="222695" x="3536950" y="4089400"/>
          <p14:tracePt t="222712" x="3536950" y="4086225"/>
          <p14:tracePt t="222729" x="3536950" y="4076700"/>
          <p14:tracePt t="222763" x="3536950" y="4067175"/>
          <p14:tracePt t="222779" x="3536950" y="4051300"/>
          <p14:tracePt t="222795" x="3536950" y="4041775"/>
          <p14:tracePt t="222812" x="3536950" y="4025900"/>
          <p14:tracePt t="222828" x="3536950" y="4016375"/>
          <p14:tracePt t="222845" x="3536950" y="4000500"/>
          <p14:tracePt t="222913" x="3536950" y="3997325"/>
          <p14:tracePt t="222927" x="3527425" y="3990975"/>
          <p14:tracePt t="222934" x="3524250" y="3987800"/>
          <p14:tracePt t="222945" x="3517900" y="3981450"/>
          <p14:tracePt t="222962" x="3508375" y="3968750"/>
          <p14:tracePt t="223013" x="3505200" y="3962400"/>
          <p14:tracePt t="223020" x="3498850" y="3962400"/>
          <p14:tracePt t="223028" x="3492500" y="3952875"/>
          <p14:tracePt t="223046" x="3479800" y="3940175"/>
          <p14:tracePt t="223062" x="3463925" y="3927475"/>
          <p14:tracePt t="223078" x="3454400" y="3921125"/>
          <p14:tracePt t="223095" x="3444875" y="3921125"/>
          <p14:tracePt t="223112" x="3422650" y="3921125"/>
          <p14:tracePt t="223128" x="3413125" y="3921125"/>
          <p14:tracePt t="223145" x="3403600" y="3921125"/>
          <p14:tracePt t="223162" x="3400425" y="3921125"/>
          <p14:tracePt t="223179" x="3394075" y="3921125"/>
          <p14:tracePt t="223195" x="3390900" y="3921125"/>
          <p14:tracePt t="223212" x="3375025" y="3921125"/>
          <p14:tracePt t="223228" x="3375025" y="3924300"/>
          <p14:tracePt t="223245" x="3375025" y="3927475"/>
          <p14:tracePt t="223262" x="3375025" y="3943350"/>
          <p14:tracePt t="223278" x="3375025" y="3959225"/>
          <p14:tracePt t="223295" x="3387725" y="3968750"/>
          <p14:tracePt t="223312" x="3406775" y="3984625"/>
          <p14:tracePt t="223329" x="3432175" y="3994150"/>
          <p14:tracePt t="223345" x="3460750" y="4000500"/>
          <p14:tracePt t="223361" x="3482975" y="4013200"/>
          <p14:tracePt t="223378" x="3505200" y="4013200"/>
          <p14:tracePt t="223395" x="3514725" y="4013200"/>
          <p14:tracePt t="223412" x="3527425" y="4013200"/>
          <p14:tracePt t="223429" x="3536950" y="4013200"/>
          <p14:tracePt t="223446" x="3552825" y="4013200"/>
          <p14:tracePt t="223462" x="3568700" y="4013200"/>
          <p14:tracePt t="223478" x="3568700" y="4000500"/>
          <p14:tracePt t="223495" x="3568700" y="3990975"/>
          <p14:tracePt t="223498" x="3568700" y="3987800"/>
          <p14:tracePt t="223512" x="3571875" y="3981450"/>
          <p14:tracePt t="223528" x="3571875" y="3971925"/>
          <p14:tracePt t="223597" x="3571875" y="3968750"/>
          <p14:tracePt t="223604" x="3571875" y="3956050"/>
          <p14:tracePt t="223611" x="3571875" y="3952875"/>
          <p14:tracePt t="223640" x="3571875" y="3946525"/>
          <p14:tracePt t="223704" x="3565525" y="3946525"/>
          <p14:tracePt t="223711" x="3562350" y="3946525"/>
          <p14:tracePt t="223719" x="3556000" y="3946525"/>
          <p14:tracePt t="223728" x="3552825" y="3946525"/>
          <p14:tracePt t="223745" x="3540125" y="3946525"/>
          <p14:tracePt t="223762" x="3530600" y="3946525"/>
          <p14:tracePt t="223778" x="3527425" y="3937000"/>
          <p14:tracePt t="225132" x="3448050" y="3956050"/>
          <p14:tracePt t="225138" x="3343275" y="3994150"/>
          <p14:tracePt t="225146" x="3244850" y="4051300"/>
          <p14:tracePt t="225162" x="3038475" y="4168775"/>
          <p14:tracePt t="225178" x="2759075" y="4359275"/>
          <p14:tracePt t="225200" x="2419350" y="4664075"/>
          <p14:tracePt t="225220" x="2000250" y="5108575"/>
          <p14:tracePt t="225248" x="1654175" y="5572125"/>
          <p14:tracePt t="225280" x="1473200" y="5937250"/>
          <p14:tracePt t="225296" x="1447800" y="6045200"/>
          <p14:tracePt t="225313" x="1431925" y="6162675"/>
          <p14:tracePt t="225328" x="1416050" y="6248400"/>
          <p14:tracePt t="225345" x="1416050" y="6334125"/>
          <p14:tracePt t="225362" x="1416050" y="6384925"/>
          <p14:tracePt t="225379" x="1416050" y="6429375"/>
          <p14:tracePt t="225395" x="1403350" y="6464300"/>
          <p14:tracePt t="225412" x="1393825" y="6480175"/>
          <p14:tracePt t="225428" x="1384300" y="6489700"/>
          <p14:tracePt t="225445" x="1374775" y="6499225"/>
          <p14:tracePt t="225644" x="1352550" y="6432550"/>
          <p14:tracePt t="225652" x="1393825" y="6391275"/>
          <p14:tracePt t="225661" x="1447800" y="6337300"/>
          <p14:tracePt t="225678" x="1555750" y="6219825"/>
          <p14:tracePt t="225695" x="1676400" y="6073775"/>
          <p14:tracePt t="225711" x="1730375" y="6003925"/>
          <p14:tracePt t="225728" x="1774825" y="5943600"/>
          <p14:tracePt t="225745" x="1816100" y="5867400"/>
          <p14:tracePt t="225761" x="1847850" y="5829300"/>
          <p14:tracePt t="225779" x="1866900" y="5791200"/>
          <p14:tracePt t="225795" x="1898650" y="5753100"/>
          <p14:tracePt t="225811" x="1914525" y="5737225"/>
          <p14:tracePt t="225828" x="1924050" y="5727700"/>
          <p14:tracePt t="225845" x="1939925" y="5711825"/>
          <p14:tracePt t="225862" x="1949450" y="5711825"/>
          <p14:tracePt t="225878" x="1958975" y="5711825"/>
          <p14:tracePt t="225895" x="1974850" y="5711825"/>
          <p14:tracePt t="225912" x="1984375" y="5711825"/>
          <p14:tracePt t="225928" x="2000250" y="5711825"/>
          <p14:tracePt t="225945" x="2012950" y="5711825"/>
          <p14:tracePt t="225962" x="2022475" y="5711825"/>
          <p14:tracePt t="225978" x="2032000" y="5711825"/>
          <p14:tracePt t="225995" x="2032000" y="5702300"/>
          <p14:tracePt t="226012" x="2038350" y="5692775"/>
          <p14:tracePt t="226029" x="2038350" y="5683250"/>
          <p14:tracePt t="226045" x="2038350" y="5676900"/>
          <p14:tracePt t="226062" x="2038350" y="5673725"/>
          <p14:tracePt t="226079" x="2057400" y="5667375"/>
          <p14:tracePt t="226094" x="2070100" y="5651500"/>
          <p14:tracePt t="226111" x="2082800" y="5641975"/>
          <p14:tracePt t="226129" x="2127250" y="5622925"/>
          <p14:tracePt t="226145" x="2165350" y="5610225"/>
          <p14:tracePt t="226162" x="2203450" y="5591175"/>
          <p14:tracePt t="226179" x="2266950" y="5584825"/>
          <p14:tracePt t="226196" x="2308225" y="5584825"/>
          <p14:tracePt t="226211" x="2352675" y="5584825"/>
          <p14:tracePt t="226228" x="2444750" y="5603875"/>
          <p14:tracePt t="226244" x="2505075" y="5610225"/>
          <p14:tracePt t="226262" x="2565400" y="5610225"/>
          <p14:tracePt t="226279" x="2628900" y="5610225"/>
          <p14:tracePt t="226295" x="2651125" y="5610225"/>
          <p14:tracePt t="226312" x="2663825" y="5610225"/>
          <p14:tracePt t="226329" x="2692400" y="5610225"/>
          <p14:tracePt t="226345" x="2705100" y="5610225"/>
          <p14:tracePt t="226361" x="2736850" y="5610225"/>
          <p14:tracePt t="226379" x="2784475" y="5610225"/>
          <p14:tracePt t="226394" x="2819400" y="5610225"/>
          <p14:tracePt t="226411" x="2863850" y="5610225"/>
          <p14:tracePt t="226429" x="2917825" y="5607050"/>
          <p14:tracePt t="226445" x="2940050" y="5607050"/>
          <p14:tracePt t="226461" x="2949575" y="5607050"/>
          <p14:tracePt t="226479" x="2971800" y="5607050"/>
          <p14:tracePt t="226494" x="2981325" y="5607050"/>
          <p14:tracePt t="226511" x="2990850" y="5607050"/>
          <p14:tracePt t="226529" x="2994025" y="5607050"/>
          <p14:tracePt t="226644" x="3000375" y="5607050"/>
          <p14:tracePt t="226651" x="3009900" y="5607050"/>
          <p14:tracePt t="226661" x="3016250" y="5607050"/>
          <p14:tracePt t="226679" x="3028950" y="5607050"/>
          <p14:tracePt t="226695" x="3041650" y="5607050"/>
          <p14:tracePt t="226712" x="3044825" y="5607050"/>
          <p14:tracePt t="226729" x="3051175" y="5607050"/>
          <p14:tracePt t="226979" x="3048000" y="5607050"/>
          <p14:tracePt t="226986" x="3044825" y="5607050"/>
          <p14:tracePt t="226995" x="3038475" y="5607050"/>
          <p14:tracePt t="227011" x="3022600" y="5603875"/>
          <p14:tracePt t="227028" x="2981325" y="5591175"/>
          <p14:tracePt t="227045" x="2959100" y="5584825"/>
          <p14:tracePt t="227062" x="2930525" y="5578475"/>
          <p14:tracePt t="227066" x="2911475" y="5578475"/>
          <p14:tracePt t="227078" x="2889250" y="5578475"/>
          <p14:tracePt t="227095" x="2851150" y="5578475"/>
          <p14:tracePt t="227112" x="2816225" y="5578475"/>
          <p14:tracePt t="227128" x="2752725" y="5578475"/>
          <p14:tracePt t="227144" x="2692400" y="5578475"/>
          <p14:tracePt t="227162" x="2635250" y="5578475"/>
          <p14:tracePt t="227178" x="2549525" y="5578475"/>
          <p14:tracePt t="227195" x="2495550" y="5578475"/>
          <p14:tracePt t="227211" x="2438400" y="5578475"/>
          <p14:tracePt t="227228" x="2352675" y="5578475"/>
          <p14:tracePt t="227245" x="2292350" y="5578475"/>
          <p14:tracePt t="227261" x="2254250" y="5578475"/>
          <p14:tracePt t="227278" x="2206625" y="5578475"/>
          <p14:tracePt t="227294" x="2178050" y="5578475"/>
          <p14:tracePt t="227311" x="2162175" y="5578475"/>
          <p14:tracePt t="227328" x="2149475" y="5578475"/>
          <p14:tracePt t="227344" x="2133600" y="5578475"/>
          <p14:tracePt t="227361" x="2124075" y="5578475"/>
          <p14:tracePt t="227378" x="2108200" y="5578475"/>
          <p14:tracePt t="227394" x="2098675" y="5578475"/>
          <p14:tracePt t="227411" x="2082800" y="5578475"/>
          <p14:tracePt t="227445" x="2079625" y="5578475"/>
          <p14:tracePt t="227650" x="2092325" y="5578475"/>
          <p14:tracePt t="227657" x="2117725" y="5578475"/>
          <p14:tracePt t="227663" x="2127250" y="5578475"/>
          <p14:tracePt t="227678" x="2136775" y="5578475"/>
          <p14:tracePt t="227694" x="2146300" y="5578475"/>
          <p14:tracePt t="227711" x="2162175" y="5578475"/>
          <p14:tracePt t="227728" x="2190750" y="5578475"/>
          <p14:tracePt t="227744" x="2219325" y="5578475"/>
          <p14:tracePt t="227761" x="2254250" y="5572125"/>
          <p14:tracePt t="227778" x="2317750" y="5572125"/>
          <p14:tracePt t="227795" x="2362200" y="5572125"/>
          <p14:tracePt t="227812" x="2406650" y="5572125"/>
          <p14:tracePt t="227828" x="2466975" y="5572125"/>
          <p14:tracePt t="227844" x="2505075" y="5572125"/>
          <p14:tracePt t="227861" x="2565400" y="5578475"/>
          <p14:tracePt t="227878" x="2679700" y="5607050"/>
          <p14:tracePt t="227894" x="2743200" y="5622925"/>
          <p14:tracePt t="227911" x="2794000" y="5622925"/>
          <p14:tracePt t="227928" x="2857500" y="5629275"/>
          <p14:tracePt t="227944" x="2901950" y="5629275"/>
          <p14:tracePt t="227961" x="2943225" y="5629275"/>
          <p14:tracePt t="227978" x="3022600" y="5629275"/>
          <p14:tracePt t="227994" x="3063875" y="5629275"/>
          <p14:tracePt t="228011" x="3124200" y="5629275"/>
          <p14:tracePt t="228028" x="3187700" y="5629275"/>
          <p14:tracePt t="228045" x="3216275" y="5626100"/>
          <p14:tracePt t="228063" x="3251200" y="5626100"/>
          <p14:tracePt t="228078" x="3260725" y="5626100"/>
          <p14:tracePt t="228094" x="3270250" y="5626100"/>
          <p14:tracePt t="228111" x="3273425" y="5626100"/>
          <p14:tracePt t="228149" x="3279775" y="5626100"/>
          <p14:tracePt t="228161" x="3282950" y="5626100"/>
          <p14:tracePt t="228178" x="3305175" y="5626100"/>
          <p14:tracePt t="228699" x="3302000" y="5619750"/>
          <p14:tracePt t="228706" x="3298825" y="5616575"/>
          <p14:tracePt t="228713" x="3292475" y="5610225"/>
          <p14:tracePt t="228729" x="3282950" y="5600700"/>
          <p14:tracePt t="228746" x="3273425" y="5600700"/>
          <p14:tracePt t="228762" x="3254375" y="5600700"/>
          <p14:tracePt t="228794" x="3232150" y="5613400"/>
          <p14:tracePt t="228828" x="3203575" y="5638800"/>
          <p14:tracePt t="228845" x="3187700" y="5648325"/>
          <p14:tracePt t="228862" x="3136900" y="5673725"/>
          <p14:tracePt t="228878" x="3082925" y="5686425"/>
          <p14:tracePt t="228895" x="3044825" y="5699125"/>
          <p14:tracePt t="228912" x="2981325" y="5718175"/>
          <p14:tracePt t="228928" x="2952750" y="5718175"/>
          <p14:tracePt t="228945" x="2943225" y="5718175"/>
          <p14:tracePt t="228962" x="2927350" y="5718175"/>
          <p14:tracePt t="228979" x="2917825" y="5718175"/>
          <p14:tracePt t="228995" x="2901950" y="5718175"/>
          <p14:tracePt t="229012" x="2889250" y="5718175"/>
          <p14:tracePt t="229106" x="2889250" y="5715000"/>
          <p14:tracePt t="229113" x="2889250" y="5711825"/>
          <p14:tracePt t="229129" x="2889250" y="5702300"/>
          <p14:tracePt t="229145" x="2889250" y="5686425"/>
          <p14:tracePt t="229161" x="2889250" y="5657850"/>
          <p14:tracePt t="229178" x="2889250" y="5648325"/>
          <p14:tracePt t="229254" x="2889250" y="5645150"/>
          <p14:tracePt t="230026" x="2901950" y="5645150"/>
          <p14:tracePt t="230033" x="2921000" y="5645150"/>
          <p14:tracePt t="230045" x="2946400" y="5645150"/>
          <p14:tracePt t="230062" x="3006725" y="5645150"/>
          <p14:tracePt t="230078" x="3044825" y="5645150"/>
          <p14:tracePt t="230096" x="3162300" y="5648325"/>
          <p14:tracePt t="230127" x="3460750" y="5657850"/>
          <p14:tracePt t="230162" x="3829050" y="5626100"/>
          <p14:tracePt t="230178" x="3949700" y="5600700"/>
          <p14:tracePt t="230195" x="4035425" y="5584825"/>
          <p14:tracePt t="230212" x="4168775" y="5553075"/>
          <p14:tracePt t="230228" x="4241800" y="5553075"/>
          <p14:tracePt t="230244" x="4302125" y="5553075"/>
          <p14:tracePt t="230261" x="4432300" y="5572125"/>
          <p14:tracePt t="230278" x="4537075" y="5572125"/>
          <p14:tracePt t="230295" x="4651375" y="5581650"/>
          <p14:tracePt t="230312" x="4791075" y="5581650"/>
          <p14:tracePt t="230328" x="4876800" y="5568950"/>
          <p14:tracePt t="230346" x="4959350" y="5540375"/>
          <p14:tracePt t="230362" x="4987925" y="5534025"/>
          <p14:tracePt t="230378" x="5010150" y="5534025"/>
          <p14:tracePt t="230395" x="5026025" y="5534025"/>
          <p14:tracePt t="230925" x="5013325" y="5537200"/>
          <p14:tracePt t="230932" x="5000625" y="5543550"/>
          <p14:tracePt t="230945" x="4953000" y="5568950"/>
          <p14:tracePt t="230962" x="4899025" y="5603875"/>
          <p14:tracePt t="230979" x="4832350" y="5635625"/>
          <p14:tracePt t="230995" x="4756150" y="5683250"/>
          <p14:tracePt t="231011" x="4718050" y="5702300"/>
          <p14:tracePt t="231045" x="4664075" y="5734050"/>
          <p14:tracePt t="231078" x="4638675" y="5756275"/>
          <p14:tracePt t="231095" x="4625975" y="5756275"/>
          <p14:tracePt t="231111" x="4616450" y="5756275"/>
          <p14:tracePt t="231332" x="4565650" y="5775325"/>
          <p14:tracePt t="231338" x="4486275" y="5794375"/>
          <p14:tracePt t="231345" x="4391025" y="5822950"/>
          <p14:tracePt t="231361" x="4194175" y="5870575"/>
          <p14:tracePt t="231378" x="3943350" y="5908675"/>
          <p14:tracePt t="231394" x="3600450" y="5946775"/>
          <p14:tracePt t="231411" x="3371850" y="5975350"/>
          <p14:tracePt t="231428" x="3178175" y="5975350"/>
          <p14:tracePt t="231445" x="2940050" y="5975350"/>
          <p14:tracePt t="231461" x="2790825" y="5969000"/>
          <p14:tracePt t="231478" x="2695575" y="5969000"/>
          <p14:tracePt t="231495" x="2565400" y="5956300"/>
          <p14:tracePt t="231512" x="2492375" y="5956300"/>
          <p14:tracePt t="231528" x="2451100" y="5956300"/>
          <p14:tracePt t="231544" x="2409825" y="5956300"/>
          <p14:tracePt t="231561" x="2393950" y="5956300"/>
          <p14:tracePt t="231578" x="2378075" y="5956300"/>
          <p14:tracePt t="231595" x="2365375" y="5956300"/>
          <p14:tracePt t="231611" x="2352675" y="5956300"/>
          <p14:tracePt t="231628" x="2343150" y="5956300"/>
          <p14:tracePt t="231645" x="2324100" y="5956300"/>
          <p14:tracePt t="231661" x="2314575" y="5956300"/>
          <p14:tracePt t="231694" x="2308225" y="5956300"/>
          <p14:tracePt t="231711" x="2305050" y="5956300"/>
          <p14:tracePt t="231728" x="2295525" y="5956300"/>
          <p14:tracePt t="231744" x="2286000" y="5949950"/>
          <p14:tracePt t="231761" x="2279650" y="5943600"/>
          <p14:tracePt t="231778" x="2273300" y="5943600"/>
          <p14:tracePt t="232210" x="2295525" y="5940425"/>
          <p14:tracePt t="232217" x="2314575" y="5934075"/>
          <p14:tracePt t="232228" x="2339975" y="5927725"/>
          <p14:tracePt t="232244" x="2419350" y="5921375"/>
          <p14:tracePt t="232261" x="2479675" y="5921375"/>
          <p14:tracePt t="232278" x="2536825" y="5921375"/>
          <p14:tracePt t="232311" x="2651125" y="5921375"/>
          <p14:tracePt t="232344" x="2736850" y="5921375"/>
          <p14:tracePt t="232360" x="2759075" y="5921375"/>
          <p14:tracePt t="232378" x="2774950" y="5921375"/>
          <p14:tracePt t="232394" x="2794000" y="5921375"/>
          <p14:tracePt t="232410" x="2803525" y="5921375"/>
          <p14:tracePt t="232428" x="2819400" y="5921375"/>
          <p14:tracePt t="232444" x="2832100" y="5921375"/>
          <p14:tracePt t="232461" x="2838450" y="5921375"/>
          <p14:tracePt t="232477" x="2841625" y="5921375"/>
          <p14:tracePt t="232511" x="2847975" y="5921375"/>
          <p14:tracePt t="232529" x="2854325" y="5921375"/>
          <p14:tracePt t="232851" x="2876550" y="5921375"/>
          <p14:tracePt t="232858" x="2892425" y="5921375"/>
          <p14:tracePt t="232865" x="2917825" y="5921375"/>
          <p14:tracePt t="232879" x="2978150" y="5921375"/>
          <p14:tracePt t="232894" x="3038475" y="5921375"/>
          <p14:tracePt t="232911" x="3098800" y="5921375"/>
          <p14:tracePt t="232945" x="3238500" y="5937250"/>
          <p14:tracePt t="232977" x="3362325" y="5949950"/>
          <p14:tracePt t="232994" x="3400425" y="5949950"/>
          <p14:tracePt t="233011" x="3422650" y="5949950"/>
          <p14:tracePt t="233028" x="3463925" y="5949950"/>
          <p14:tracePt t="233044" x="3482975" y="5949950"/>
          <p14:tracePt t="233061" x="3514725" y="5949950"/>
          <p14:tracePt t="233078" x="3556000" y="5956300"/>
          <p14:tracePt t="233094" x="3600450" y="5962650"/>
          <p14:tracePt t="233111" x="3644900" y="5969000"/>
          <p14:tracePt t="233128" x="3708400" y="5988050"/>
          <p14:tracePt t="233145" x="3743325" y="5988050"/>
          <p14:tracePt t="233161" x="3787775" y="5994400"/>
          <p14:tracePt t="233178" x="3851275" y="6000750"/>
          <p14:tracePt t="233194" x="3905250" y="6000750"/>
          <p14:tracePt t="233211" x="3962400" y="6000750"/>
          <p14:tracePt t="233229" x="4048125" y="6000750"/>
          <p14:tracePt t="233244" x="4092575" y="6000750"/>
          <p14:tracePt t="233261" x="4114800" y="6000750"/>
          <p14:tracePt t="233278" x="4149725" y="6000750"/>
          <p14:tracePt t="233294" x="4159250" y="6000750"/>
          <p14:tracePt t="233311" x="4175125" y="6000750"/>
          <p14:tracePt t="233327" x="4213225" y="6000750"/>
          <p14:tracePt t="233344" x="4235450" y="6000750"/>
          <p14:tracePt t="233361" x="4273550" y="6000750"/>
          <p14:tracePt t="233378" x="4298950" y="6000750"/>
          <p14:tracePt t="233394" x="4314825" y="6000750"/>
          <p14:tracePt t="233410" x="4324350" y="6000750"/>
          <p14:tracePt t="233428" x="4333875" y="6000750"/>
          <p14:tracePt t="233444" x="4340225" y="6000750"/>
          <p14:tracePt t="233461" x="4343400" y="6000750"/>
          <p14:tracePt t="233478" x="4349750" y="6000750"/>
          <p14:tracePt t="233494" x="4352925" y="6000750"/>
          <p14:tracePt t="234378" x="4302125" y="6000750"/>
          <p14:tracePt t="234385" x="4222750" y="6010275"/>
          <p14:tracePt t="234394" x="4130675" y="6019800"/>
          <p14:tracePt t="234411" x="3908425" y="6048375"/>
          <p14:tracePt t="234427" x="3546475" y="6118225"/>
          <p14:tracePt t="234445" x="3267075" y="6169025"/>
          <p14:tracePt t="234462" x="2936875" y="6267450"/>
          <p14:tracePt t="234494" x="2606675" y="6369050"/>
          <p14:tracePt t="234529" x="2327275" y="6454775"/>
          <p14:tracePt t="234545" x="2241550" y="6477000"/>
          <p14:tracePt t="234561" x="2184400" y="6483350"/>
          <p14:tracePt t="234577" x="2136775" y="6483350"/>
          <p14:tracePt t="234594" x="2120900" y="6483350"/>
          <p14:tracePt t="234612" x="2108200" y="6483350"/>
          <p14:tracePt t="234628" x="2092325" y="6483350"/>
          <p14:tracePt t="234644" x="2082800" y="6483350"/>
          <p14:tracePt t="234648" x="2076450" y="6483350"/>
          <p14:tracePt t="234663" x="2073275" y="6483350"/>
          <p14:tracePt t="234684" x="2066925" y="64833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Type biologique :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Therophyte</a:t>
            </a:r>
            <a:endParaRPr lang="fr-FR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dirty="0"/>
          </a:p>
        </p:txBody>
      </p:sp>
      <p:sp>
        <p:nvSpPr>
          <p:cNvPr id="1026" name="AutoShape 2" descr="Résultat de recherche d'images pour &quot;pyrostegia venusta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28" name="AutoShape 4" descr="Description de l'image Starr 061204-1806 Pyrostegia venusta.jpg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30" name="AutoShape 6" descr="Description de l'image Starr 061204-1806 Pyrostegia venusta.jpg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32" name="AutoShape 8" descr="Description de l'image Starr 061204-1806 Pyrostegia venusta.jpg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292" name="AutoShape 4" descr="https://www.altheaprovence.com/blog/wp-content/uploads/2018/03/souci-calendula-arvensis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294" name="Picture 6" descr="Calendula arvensis L., 1763 - Souci des champs, Gauchefer ..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357298"/>
            <a:ext cx="8143932" cy="500066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00"/>
    </mc:Choice>
    <mc:Fallback>
      <p:transition spd="slow" advTm="1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67" x="4810125" y="3108325"/>
          <p14:tracePt t="2974" x="4756150" y="3073400"/>
          <p14:tracePt t="2982" x="4714875" y="3032125"/>
          <p14:tracePt t="2999" x="4622800" y="2955925"/>
          <p14:tracePt t="3017" x="4495800" y="2847975"/>
          <p14:tracePt t="3032" x="4432300" y="2774950"/>
          <p14:tracePt t="3067" x="4330700" y="2644775"/>
          <p14:tracePt t="3100" x="4273550" y="2587625"/>
          <p14:tracePt t="3116" x="4213225" y="2527300"/>
          <p14:tracePt t="3132" x="4178300" y="2479675"/>
          <p14:tracePt t="3149" x="4133850" y="2428875"/>
          <p14:tracePt t="3167" x="4086225" y="2355850"/>
          <p14:tracePt t="3183" x="4067175" y="2308225"/>
          <p14:tracePt t="3199" x="4057650" y="2292350"/>
          <p14:tracePt t="3217" x="4051300" y="2282825"/>
          <p14:tracePt t="3768" x="4035425" y="2286000"/>
          <p14:tracePt t="3774" x="4016375" y="2292350"/>
          <p14:tracePt t="3783" x="3990975" y="2298700"/>
          <p14:tracePt t="3799" x="3962400" y="2298700"/>
          <p14:tracePt t="3817" x="3914775" y="2298700"/>
          <p14:tracePt t="3832" x="3892550" y="2298700"/>
          <p14:tracePt t="3849" x="3863975" y="2298700"/>
          <p14:tracePt t="3882" x="3800475" y="2298700"/>
          <p14:tracePt t="3916" x="3749675" y="2298700"/>
          <p14:tracePt t="3933" x="3740150" y="2298700"/>
          <p14:tracePt t="3949" x="3724275" y="2292350"/>
          <p14:tracePt t="3966" x="3705225" y="2276475"/>
          <p14:tracePt t="3982" x="3695700" y="2270125"/>
          <p14:tracePt t="3999" x="3686175" y="2260600"/>
          <p14:tracePt t="4017" x="3670300" y="2251075"/>
          <p14:tracePt t="4033" x="3660775" y="2247900"/>
          <p14:tracePt t="4050" x="3654425" y="2232025"/>
          <p14:tracePt t="4397" x="3683000" y="2235200"/>
          <p14:tracePt t="4404" x="3730625" y="2241550"/>
          <p14:tracePt t="4417" x="3835400" y="2241550"/>
          <p14:tracePt t="4433" x="3984625" y="2225675"/>
          <p14:tracePt t="4449" x="4127500" y="2200275"/>
          <p14:tracePt t="4483" x="4425950" y="2130425"/>
          <p14:tracePt t="4516" x="4581525" y="2111375"/>
          <p14:tracePt t="4532" x="4610100" y="2111375"/>
          <p14:tracePt t="4549" x="4638675" y="2111375"/>
          <p14:tracePt t="4567" x="4679950" y="2111375"/>
          <p14:tracePt t="4583" x="4695825" y="2111375"/>
          <p14:tracePt t="4599" x="4714875" y="2111375"/>
          <p14:tracePt t="4616" x="4778375" y="2111375"/>
          <p14:tracePt t="4633" x="4816475" y="2111375"/>
          <p14:tracePt t="4649" x="4838700" y="2114550"/>
          <p14:tracePt t="4666" x="4879975" y="2124075"/>
          <p14:tracePt t="4682" x="4889500" y="2130425"/>
          <p14:tracePt t="4699" x="4899025" y="2139950"/>
          <p14:tracePt t="4716" x="4927600" y="2155825"/>
          <p14:tracePt t="4732" x="4943475" y="2168525"/>
          <p14:tracePt t="4749" x="4956175" y="2178050"/>
          <p14:tracePt t="4767" x="4978400" y="2181225"/>
          <p14:tracePt t="4783" x="4987925" y="2187575"/>
          <p14:tracePt t="4799" x="4997450" y="2190750"/>
          <p14:tracePt t="4816" x="5019675" y="2206625"/>
          <p14:tracePt t="4832" x="5029200" y="2216150"/>
          <p14:tracePt t="4849" x="5045075" y="2232025"/>
          <p14:tracePt t="4866" x="5102225" y="2270125"/>
          <p14:tracePt t="4883" x="5149850" y="2305050"/>
          <p14:tracePt t="4899" x="5187950" y="2330450"/>
          <p14:tracePt t="4917" x="5264150" y="2378075"/>
          <p14:tracePt t="4933" x="5327650" y="2406650"/>
          <p14:tracePt t="4949" x="5356225" y="2422525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\Desktop\les Compositeae1\image06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0" y="1000132"/>
            <a:ext cx="7048517" cy="5857868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0" y="0"/>
            <a:ext cx="8143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Capitule au stade jeune fruit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: seules les fl. de la périphérie forment des  akènes chauves polymorphes :</a:t>
            </a:r>
            <a:endParaRPr lang="fr-FR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286644" y="1000108"/>
            <a:ext cx="1857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Akène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cymbiforme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358083" y="1785926"/>
            <a:ext cx="1785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Akène vermiforme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286644" y="2643182"/>
            <a:ext cx="1500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Akène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rostré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15206" y="5214950"/>
            <a:ext cx="19287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Fl. du centre  au stade ovaire sans ovule et donc pas de fruit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rot="10800000" flipV="1">
            <a:off x="1428728" y="1214422"/>
            <a:ext cx="5857916" cy="24288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stCxn id="8" idx="1"/>
          </p:cNvCxnSpPr>
          <p:nvPr/>
        </p:nvCxnSpPr>
        <p:spPr>
          <a:xfrm rot="10800000" flipV="1">
            <a:off x="6000761" y="2139868"/>
            <a:ext cx="1357323" cy="157488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rot="5400000">
            <a:off x="5715008" y="3571876"/>
            <a:ext cx="2286016" cy="8572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rot="10800000">
            <a:off x="3643306" y="4500570"/>
            <a:ext cx="3571900" cy="10715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334"/>
    </mc:Choice>
    <mc:Fallback>
      <p:transition spd="slow" advTm="71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98" x="2085975" y="6483350"/>
          <p14:tracePt t="6905" x="2130425" y="6483350"/>
          <p14:tracePt t="6912" x="2155825" y="6483350"/>
          <p14:tracePt t="6925" x="2216150" y="6483350"/>
          <p14:tracePt t="6941" x="2324100" y="6470650"/>
          <p14:tracePt t="6957" x="2508250" y="6442075"/>
          <p14:tracePt t="6975" x="2978150" y="6343650"/>
          <p14:tracePt t="7008" x="3937000" y="6207125"/>
          <p14:tracePt t="7042" x="4584700" y="6102350"/>
          <p14:tracePt t="7059" x="4724400" y="6067425"/>
          <p14:tracePt t="7076" x="4876800" y="6000750"/>
          <p14:tracePt t="7091" x="4927600" y="5949950"/>
          <p14:tracePt t="7107" x="4994275" y="5867400"/>
          <p14:tracePt t="7124" x="5041900" y="5788025"/>
          <p14:tracePt t="7141" x="5070475" y="5715000"/>
          <p14:tracePt t="7157" x="5073650" y="5689600"/>
          <p14:tracePt t="7175" x="5073650" y="5635625"/>
          <p14:tracePt t="7191" x="5057775" y="5572125"/>
          <p14:tracePt t="7208" x="4994275" y="5508625"/>
          <p14:tracePt t="7224" x="4816475" y="5413375"/>
          <p14:tracePt t="7240" x="4629150" y="5337175"/>
          <p14:tracePt t="7258" x="4391025" y="5257800"/>
          <p14:tracePt t="7275" x="3898900" y="5118100"/>
          <p14:tracePt t="7292" x="3651250" y="5076825"/>
          <p14:tracePt t="7308" x="3432175" y="5029200"/>
          <p14:tracePt t="7311" x="3340100" y="5013325"/>
          <p14:tracePt t="7325" x="3175000" y="4975225"/>
          <p14:tracePt t="7341" x="3032125" y="4930775"/>
          <p14:tracePt t="7357" x="2857500" y="4873625"/>
          <p14:tracePt t="7374" x="2524125" y="4778375"/>
          <p14:tracePt t="7391" x="2298700" y="4718050"/>
          <p14:tracePt t="7408" x="2070100" y="4689475"/>
          <p14:tracePt t="7424" x="1828800" y="4670425"/>
          <p14:tracePt t="7440" x="1720850" y="4654550"/>
          <p14:tracePt t="7457" x="1679575" y="4654550"/>
          <p14:tracePt t="7475" x="1644650" y="4654550"/>
          <p14:tracePt t="7491" x="1635125" y="4645025"/>
          <p14:tracePt t="7508" x="1638300" y="4629150"/>
          <p14:tracePt t="7817" x="1673225" y="4600575"/>
          <p14:tracePt t="7825" x="1727200" y="4546600"/>
          <p14:tracePt t="7832" x="1781175" y="4483100"/>
          <p14:tracePt t="7840" x="1838325" y="4397375"/>
          <p14:tracePt t="7857" x="1933575" y="4229100"/>
          <p14:tracePt t="7874" x="2019300" y="3902075"/>
          <p14:tracePt t="7891" x="2047875" y="3683000"/>
          <p14:tracePt t="7907" x="2041525" y="3454400"/>
          <p14:tracePt t="7925" x="2003425" y="3155950"/>
          <p14:tracePt t="7941" x="1946275" y="2921000"/>
          <p14:tracePt t="7957" x="1879600" y="2752725"/>
          <p14:tracePt t="7975" x="1778000" y="2492375"/>
          <p14:tracePt t="7991" x="1704975" y="2324100"/>
          <p14:tracePt t="8007" x="1651000" y="2190750"/>
          <p14:tracePt t="8025" x="1530350" y="1949450"/>
          <p14:tracePt t="8040" x="1466850" y="1828800"/>
          <p14:tracePt t="8057" x="1422400" y="1758950"/>
          <p14:tracePt t="8074" x="1374775" y="1698625"/>
          <p14:tracePt t="8090" x="1362075" y="1673225"/>
          <p14:tracePt t="8107" x="1339850" y="1663700"/>
          <p14:tracePt t="8124" x="1298575" y="1644650"/>
          <p14:tracePt t="8141" x="1250950" y="1609725"/>
          <p14:tracePt t="8158" x="1171575" y="1581150"/>
          <p14:tracePt t="8174" x="1076325" y="1536700"/>
          <p14:tracePt t="8190" x="1038225" y="1524000"/>
          <p14:tracePt t="8207" x="1022350" y="1511300"/>
          <p14:tracePt t="8224" x="1009650" y="1511300"/>
          <p14:tracePt t="8240" x="996950" y="1511300"/>
          <p14:tracePt t="8257" x="987425" y="1511300"/>
          <p14:tracePt t="8291" x="996950" y="1511300"/>
          <p14:tracePt t="8307" x="1012825" y="1501775"/>
          <p14:tracePt t="8324" x="1079500" y="1454150"/>
          <p14:tracePt t="8340" x="1143000" y="1425575"/>
          <p14:tracePt t="8357" x="1184275" y="1393825"/>
          <p14:tracePt t="8374" x="1263650" y="1365250"/>
          <p14:tracePt t="8391" x="1323975" y="1330325"/>
          <p14:tracePt t="8407" x="1368425" y="1317625"/>
          <p14:tracePt t="8424" x="1435100" y="1270000"/>
          <p14:tracePt t="8441" x="1479550" y="1244600"/>
          <p14:tracePt t="8457" x="1514475" y="1196975"/>
          <p14:tracePt t="8474" x="1577975" y="1127125"/>
          <p14:tracePt t="8490" x="1616075" y="1095375"/>
          <p14:tracePt t="8507" x="1682750" y="1057275"/>
          <p14:tracePt t="8524" x="1768475" y="1019175"/>
          <p14:tracePt t="8540" x="1816100" y="1006475"/>
          <p14:tracePt t="8557" x="1851025" y="1006475"/>
          <p14:tracePt t="8573" x="1892300" y="1006475"/>
          <p14:tracePt t="8590" x="1936750" y="1006475"/>
          <p14:tracePt t="8607" x="1971675" y="1006475"/>
          <p14:tracePt t="8624" x="2111375" y="1012825"/>
          <p14:tracePt t="8640" x="2216150" y="1028700"/>
          <p14:tracePt t="8657" x="2346325" y="1047750"/>
          <p14:tracePt t="8674" x="2536825" y="1089025"/>
          <p14:tracePt t="8691" x="2632075" y="1104900"/>
          <p14:tracePt t="8707" x="2717800" y="1120775"/>
          <p14:tracePt t="8724" x="2860675" y="1136650"/>
          <p14:tracePt t="8740" x="2965450" y="1136650"/>
          <p14:tracePt t="8757" x="3057525" y="1136650"/>
          <p14:tracePt t="8774" x="3143250" y="1136650"/>
          <p14:tracePt t="8790" x="3203575" y="1143000"/>
          <p14:tracePt t="8807" x="3273425" y="1143000"/>
          <p14:tracePt t="8824" x="3381375" y="1143000"/>
          <p14:tracePt t="8840" x="3441700" y="1143000"/>
          <p14:tracePt t="8857" x="3486150" y="1143000"/>
          <p14:tracePt t="8874" x="3540125" y="1133475"/>
          <p14:tracePt t="8890" x="3562350" y="1133475"/>
          <p14:tracePt t="8907" x="3594100" y="1133475"/>
          <p14:tracePt t="8924" x="3648075" y="1133475"/>
          <p14:tracePt t="8941" x="3686175" y="1143000"/>
          <p14:tracePt t="8957" x="3730625" y="1162050"/>
          <p14:tracePt t="8974" x="3806825" y="1203325"/>
          <p14:tracePt t="8990" x="3873500" y="1241425"/>
          <p14:tracePt t="9007" x="3952875" y="1289050"/>
          <p14:tracePt t="9024" x="4117975" y="1374775"/>
          <p14:tracePt t="9040" x="4222750" y="1450975"/>
          <p14:tracePt t="9057" x="4340225" y="1558925"/>
          <p14:tracePt t="9074" x="4552950" y="1727200"/>
          <p14:tracePt t="9091" x="4657725" y="1822450"/>
          <p14:tracePt t="9107" x="4756150" y="1939925"/>
          <p14:tracePt t="9124" x="4927600" y="2092325"/>
          <p14:tracePt t="9141" x="5032375" y="2187575"/>
          <p14:tracePt t="9157" x="5114925" y="2263775"/>
          <p14:tracePt t="9174" x="5222875" y="2387600"/>
          <p14:tracePt t="9190" x="5299075" y="2473325"/>
          <p14:tracePt t="9207" x="5375275" y="2546350"/>
          <p14:tracePt t="9224" x="5445125" y="2619375"/>
          <p14:tracePt t="9240" x="5492750" y="2654300"/>
          <p14:tracePt t="9257" x="5524500" y="2686050"/>
          <p14:tracePt t="9274" x="5584825" y="2730500"/>
          <p14:tracePt t="9290" x="5629275" y="2781300"/>
          <p14:tracePt t="9307" x="5670550" y="2832100"/>
          <p14:tracePt t="9324" x="5743575" y="2901950"/>
          <p14:tracePt t="9340" x="5794375" y="2946400"/>
          <p14:tracePt t="9358" x="5864225" y="3016250"/>
          <p14:tracePt t="9374" x="5895975" y="3051175"/>
          <p14:tracePt t="9390" x="5927725" y="3082925"/>
          <p14:tracePt t="9407" x="5962650" y="3121025"/>
          <p14:tracePt t="9424" x="6007100" y="3187700"/>
          <p14:tracePt t="9440" x="6042025" y="3225800"/>
          <p14:tracePt t="9457" x="6067425" y="3267075"/>
          <p14:tracePt t="9474" x="6105525" y="3311525"/>
          <p14:tracePt t="9491" x="6121400" y="3333750"/>
          <p14:tracePt t="9507" x="6146800" y="3365500"/>
          <p14:tracePt t="9524" x="6178550" y="3403600"/>
          <p14:tracePt t="9540" x="6197600" y="3448050"/>
          <p14:tracePt t="9557" x="6216650" y="3498850"/>
          <p14:tracePt t="9574" x="6235700" y="3521075"/>
          <p14:tracePt t="9590" x="6248400" y="3552825"/>
          <p14:tracePt t="9608" x="6257925" y="3587750"/>
          <p14:tracePt t="9624" x="6257925" y="3609975"/>
          <p14:tracePt t="9640" x="6257925" y="3622675"/>
          <p14:tracePt t="9658" x="6257925" y="3644900"/>
          <p14:tracePt t="9674" x="6257925" y="3670300"/>
          <p14:tracePt t="9690" x="6257925" y="3692525"/>
          <p14:tracePt t="9708" x="6257925" y="3749675"/>
          <p14:tracePt t="9724" x="6257925" y="3790950"/>
          <p14:tracePt t="9741" x="6248400" y="3829050"/>
          <p14:tracePt t="9758" x="6229350" y="3892550"/>
          <p14:tracePt t="9774" x="6210300" y="3924300"/>
          <p14:tracePt t="9790" x="6197600" y="3968750"/>
          <p14:tracePt t="9808" x="6178550" y="4064000"/>
          <p14:tracePt t="9824" x="6162675" y="4137025"/>
          <p14:tracePt t="9840" x="6130925" y="4225925"/>
          <p14:tracePt t="9843" x="6121400" y="4260850"/>
          <p14:tracePt t="9857" x="6102350" y="4318000"/>
          <p14:tracePt t="9874" x="6089650" y="4362450"/>
          <p14:tracePt t="9890" x="6064250" y="4410075"/>
          <p14:tracePt t="9907" x="6035675" y="4483100"/>
          <p14:tracePt t="9923" x="6003925" y="4549775"/>
          <p14:tracePt t="9940" x="5972175" y="4638675"/>
          <p14:tracePt t="9957" x="5924550" y="4705350"/>
          <p14:tracePt t="9974" x="5921375" y="4718050"/>
          <p14:tracePt t="10387" x="5867400" y="4718050"/>
          <p14:tracePt t="10393" x="5797550" y="4718050"/>
          <p14:tracePt t="10407" x="5683250" y="4718050"/>
          <p14:tracePt t="10423" x="5588000" y="4727575"/>
          <p14:tracePt t="10440" x="5483225" y="4727575"/>
          <p14:tracePt t="10474" x="5207000" y="4727575"/>
          <p14:tracePt t="10507" x="5019675" y="4727575"/>
          <p14:tracePt t="10524" x="4956175" y="4740275"/>
          <p14:tracePt t="10541" x="4918075" y="4752975"/>
          <p14:tracePt t="10557" x="4854575" y="4772025"/>
          <p14:tracePt t="10574" x="4791075" y="4794250"/>
          <p14:tracePt t="10591" x="4724400" y="4822825"/>
          <p14:tracePt t="10608" x="4587875" y="4870450"/>
          <p14:tracePt t="10624" x="4524375" y="4886325"/>
          <p14:tracePt t="10640" x="4476750" y="4899025"/>
          <p14:tracePt t="10657" x="4416425" y="4899025"/>
          <p14:tracePt t="10673" x="4371975" y="4895850"/>
          <p14:tracePt t="10690" x="4333875" y="4883150"/>
          <p14:tracePt t="10707" x="4264025" y="4835525"/>
          <p14:tracePt t="10724" x="4219575" y="4775200"/>
          <p14:tracePt t="10740" x="4184650" y="4718050"/>
          <p14:tracePt t="10757" x="4178300" y="4597400"/>
          <p14:tracePt t="10774" x="4181475" y="4537075"/>
          <p14:tracePt t="10790" x="4194175" y="4473575"/>
          <p14:tracePt t="10807" x="4238625" y="4378325"/>
          <p14:tracePt t="10824" x="4254500" y="4292600"/>
          <p14:tracePt t="10840" x="4270375" y="4184650"/>
          <p14:tracePt t="10843" x="4270375" y="4159250"/>
          <p14:tracePt t="10857" x="4270375" y="4098925"/>
          <p14:tracePt t="10874" x="4260850" y="4035425"/>
          <p14:tracePt t="10890" x="4241800" y="3997325"/>
          <p14:tracePt t="10907" x="4194175" y="3930650"/>
          <p14:tracePt t="10924" x="4168775" y="3892550"/>
          <p14:tracePt t="10940" x="4143375" y="3873500"/>
          <p14:tracePt t="10957" x="4111625" y="3829050"/>
          <p14:tracePt t="10974" x="4098925" y="3813175"/>
          <p14:tracePt t="10990" x="4079875" y="3784600"/>
          <p14:tracePt t="11007" x="4064000" y="3756025"/>
          <p14:tracePt t="11023" x="4051300" y="3733800"/>
          <p14:tracePt t="11040" x="4041775" y="3717925"/>
          <p14:tracePt t="11057" x="4019550" y="3702050"/>
          <p14:tracePt t="11074" x="4010025" y="3686175"/>
          <p14:tracePt t="11091" x="4000500" y="3676650"/>
          <p14:tracePt t="11107" x="3978275" y="3660775"/>
          <p14:tracePt t="11123" x="3968750" y="3651250"/>
          <p14:tracePt t="11141" x="3959225" y="3635375"/>
          <p14:tracePt t="11157" x="3943350" y="3625850"/>
          <p14:tracePt t="11173" x="3924300" y="3616325"/>
          <p14:tracePt t="11190" x="3898900" y="3603625"/>
          <p14:tracePt t="11207" x="3857625" y="3578225"/>
          <p14:tracePt t="11224" x="3832225" y="3568700"/>
          <p14:tracePt t="11240" x="3803650" y="3562350"/>
          <p14:tracePt t="11257" x="3768725" y="3543300"/>
          <p14:tracePt t="11274" x="3730625" y="3530600"/>
          <p14:tracePt t="11290" x="3686175" y="3511550"/>
          <p14:tracePt t="11307" x="3622675" y="3492500"/>
          <p14:tracePt t="11323" x="3575050" y="3479800"/>
          <p14:tracePt t="11340" x="3514725" y="3467100"/>
          <p14:tracePt t="11342" x="3486150" y="3451225"/>
          <p14:tracePt t="11356" x="3441700" y="3444875"/>
          <p14:tracePt t="11373" x="3387725" y="3438525"/>
          <p14:tracePt t="11390" x="3327400" y="3432175"/>
          <p14:tracePt t="11407" x="3248025" y="3425825"/>
          <p14:tracePt t="11423" x="3197225" y="3419475"/>
          <p14:tracePt t="11441" x="3152775" y="3419475"/>
          <p14:tracePt t="11457" x="3089275" y="3413125"/>
          <p14:tracePt t="11473" x="3054350" y="3413125"/>
          <p14:tracePt t="11490" x="3009900" y="3413125"/>
          <p14:tracePt t="11507" x="2946400" y="3413125"/>
          <p14:tracePt t="11523" x="2901950" y="3413125"/>
          <p14:tracePt t="11541" x="2832100" y="3413125"/>
          <p14:tracePt t="11556" x="2797175" y="3413125"/>
          <p14:tracePt t="11573" x="2752725" y="3422650"/>
          <p14:tracePt t="11591" x="2679700" y="3441700"/>
          <p14:tracePt t="11607" x="2641600" y="3460750"/>
          <p14:tracePt t="11624" x="2616200" y="3473450"/>
          <p14:tracePt t="11641" x="2581275" y="3489325"/>
          <p14:tracePt t="11657" x="2565400" y="3505200"/>
          <p14:tracePt t="11674" x="2540000" y="3536950"/>
          <p14:tracePt t="11691" x="2495550" y="3581400"/>
          <p14:tracePt t="11707" x="2457450" y="3606800"/>
          <p14:tracePt t="11723" x="2432050" y="3632200"/>
          <p14:tracePt t="11741" x="2387600" y="3676650"/>
          <p14:tracePt t="11757" x="2368550" y="3708400"/>
          <p14:tracePt t="11774" x="2359025" y="3730625"/>
          <p14:tracePt t="11791" x="2333625" y="3771900"/>
          <p14:tracePt t="11807" x="2320925" y="3797300"/>
          <p14:tracePt t="11824" x="2308225" y="3825875"/>
          <p14:tracePt t="11841" x="2292350" y="3860800"/>
          <p14:tracePt t="11857" x="2273300" y="3892550"/>
          <p14:tracePt t="11873" x="2260600" y="3917950"/>
          <p14:tracePt t="11891" x="2247900" y="3959225"/>
          <p14:tracePt t="11907" x="2247900" y="3994150"/>
          <p14:tracePt t="11924" x="2247900" y="4032250"/>
          <p14:tracePt t="11941" x="2247900" y="4079875"/>
          <p14:tracePt t="11957" x="2247900" y="4102100"/>
          <p14:tracePt t="11974" x="2247900" y="4137025"/>
          <p14:tracePt t="11991" x="2247900" y="4171950"/>
          <p14:tracePt t="12007" x="2247900" y="4200525"/>
          <p14:tracePt t="12024" x="2251075" y="4235450"/>
          <p14:tracePt t="12041" x="2263775" y="4292600"/>
          <p14:tracePt t="12057" x="2282825" y="4330700"/>
          <p14:tracePt t="12074" x="2289175" y="4375150"/>
          <p14:tracePt t="12091" x="2295525" y="4416425"/>
          <p14:tracePt t="12107" x="2308225" y="4454525"/>
          <p14:tracePt t="12124" x="2314575" y="4483100"/>
          <p14:tracePt t="12141" x="2333625" y="4533900"/>
          <p14:tracePt t="12157" x="2352675" y="4572000"/>
          <p14:tracePt t="12174" x="2371725" y="4610100"/>
          <p14:tracePt t="12191" x="2416175" y="4667250"/>
          <p14:tracePt t="12207" x="2444750" y="4714875"/>
          <p14:tracePt t="12223" x="2495550" y="4765675"/>
          <p14:tracePt t="12240" x="2533650" y="4816475"/>
          <p14:tracePt t="12256" x="2574925" y="4851400"/>
          <p14:tracePt t="12273" x="2600325" y="4889500"/>
          <p14:tracePt t="12291" x="2651125" y="4933950"/>
          <p14:tracePt t="12307" x="2695575" y="4984750"/>
          <p14:tracePt t="12323" x="2727325" y="5022850"/>
          <p14:tracePt t="12341" x="2787650" y="5064125"/>
          <p14:tracePt t="12357" x="2835275" y="5095875"/>
          <p14:tracePt t="12373" x="2860675" y="5121275"/>
          <p14:tracePt t="12390" x="2911475" y="5165725"/>
          <p14:tracePt t="12406" x="2949575" y="5191125"/>
          <p14:tracePt t="12423" x="2981325" y="5222875"/>
          <p14:tracePt t="12440" x="3025775" y="5254625"/>
          <p14:tracePt t="12457" x="3057525" y="5273675"/>
          <p14:tracePt t="12473" x="3101975" y="5286375"/>
          <p14:tracePt t="12490" x="3165475" y="5299075"/>
          <p14:tracePt t="12506" x="3209925" y="5299075"/>
          <p14:tracePt t="12523" x="3244850" y="5299075"/>
          <p14:tracePt t="12540" x="3308350" y="5299075"/>
          <p14:tracePt t="12557" x="3352800" y="5299075"/>
          <p14:tracePt t="12574" x="3397250" y="5305425"/>
          <p14:tracePt t="12590" x="3492500" y="5311775"/>
          <p14:tracePt t="12607" x="3562350" y="5311775"/>
          <p14:tracePt t="12623" x="3622675" y="5311775"/>
          <p14:tracePt t="12640" x="3711575" y="5302250"/>
          <p14:tracePt t="12657" x="3797300" y="5286375"/>
          <p14:tracePt t="12673" x="3879850" y="5270500"/>
          <p14:tracePt t="12690" x="4006850" y="5238750"/>
          <p14:tracePt t="12707" x="4064000" y="5238750"/>
          <p14:tracePt t="12723" x="4108450" y="5238750"/>
          <p14:tracePt t="12740" x="4156075" y="5232400"/>
          <p14:tracePt t="12757" x="4187825" y="5219700"/>
          <p14:tracePt t="12773" x="4219575" y="5210175"/>
          <p14:tracePt t="12790" x="4283075" y="5175250"/>
          <p14:tracePt t="12807" x="4330700" y="5149850"/>
          <p14:tracePt t="12824" x="4378325" y="5114925"/>
          <p14:tracePt t="12841" x="4441825" y="5089525"/>
          <p14:tracePt t="12857" x="4479925" y="5070475"/>
          <p14:tracePt t="12873" x="4527550" y="5045075"/>
          <p14:tracePt t="12890" x="4568825" y="5026025"/>
          <p14:tracePt t="12907" x="4594225" y="5006975"/>
          <p14:tracePt t="12924" x="4625975" y="4968875"/>
          <p14:tracePt t="12940" x="4657725" y="4911725"/>
          <p14:tracePt t="12957" x="4670425" y="4886325"/>
          <p14:tracePt t="12974" x="4686300" y="4864100"/>
          <p14:tracePt t="12991" x="4686300" y="4848225"/>
          <p14:tracePt t="13006" x="4692650" y="4838700"/>
          <p14:tracePt t="13023" x="4695825" y="4816475"/>
          <p14:tracePt t="13040" x="4702175" y="4775200"/>
          <p14:tracePt t="13057" x="4702175" y="4740275"/>
          <p14:tracePt t="13073" x="4702175" y="4695825"/>
          <p14:tracePt t="13090" x="4708525" y="4625975"/>
          <p14:tracePt t="13107" x="4708525" y="4581525"/>
          <p14:tracePt t="13123" x="4708525" y="4559300"/>
          <p14:tracePt t="13140" x="4708525" y="4518025"/>
          <p14:tracePt t="13157" x="4708525" y="4498975"/>
          <p14:tracePt t="13173" x="4708525" y="4476750"/>
          <p14:tracePt t="13190" x="4708525" y="4435475"/>
          <p14:tracePt t="13207" x="4708525" y="4381500"/>
          <p14:tracePt t="13224" x="4708525" y="4324350"/>
          <p14:tracePt t="13240" x="4708525" y="4238625"/>
          <p14:tracePt t="13256" x="4708525" y="4184650"/>
          <p14:tracePt t="13273" x="4699000" y="4146550"/>
          <p14:tracePt t="13290" x="4679950" y="4105275"/>
          <p14:tracePt t="13306" x="4660900" y="4060825"/>
          <p14:tracePt t="13323" x="4648200" y="4006850"/>
          <p14:tracePt t="13340" x="4597400" y="3908425"/>
          <p14:tracePt t="13356" x="4575175" y="3854450"/>
          <p14:tracePt t="13373" x="4562475" y="3816350"/>
          <p14:tracePt t="13390" x="4543425" y="3765550"/>
          <p14:tracePt t="13406" x="4527550" y="3736975"/>
          <p14:tracePt t="13423" x="4511675" y="3721100"/>
          <p14:tracePt t="13440" x="4467225" y="3676650"/>
          <p14:tracePt t="13456" x="4441825" y="3644900"/>
          <p14:tracePt t="13473" x="4391025" y="3594100"/>
          <p14:tracePt t="13490" x="4337050" y="3527425"/>
          <p14:tracePt t="13506" x="4311650" y="3502025"/>
          <p14:tracePt t="13523" x="4286250" y="3470275"/>
          <p14:tracePt t="13540" x="4244975" y="3438525"/>
          <p14:tracePt t="13556" x="4213225" y="3429000"/>
          <p14:tracePt t="13573" x="4191000" y="3409950"/>
          <p14:tracePt t="13590" x="4133850" y="3390900"/>
          <p14:tracePt t="13607" x="4089400" y="3378200"/>
          <p14:tracePt t="13625" x="4038600" y="3352800"/>
          <p14:tracePt t="13640" x="4006850" y="3340100"/>
          <p14:tracePt t="13656" x="3984625" y="3340100"/>
          <p14:tracePt t="13674" x="3943350" y="3333750"/>
          <p14:tracePt t="13690" x="3908425" y="3330575"/>
          <p14:tracePt t="13707" x="3870325" y="3330575"/>
          <p14:tracePt t="13725" x="3775075" y="3330575"/>
          <p14:tracePt t="13740" x="3724275" y="3330575"/>
          <p14:tracePt t="13757" x="3663950" y="3330575"/>
          <p14:tracePt t="13775" x="3603625" y="3330575"/>
          <p14:tracePt t="13790" x="3552825" y="3330575"/>
          <p14:tracePt t="13806" x="3492500" y="3330575"/>
          <p14:tracePt t="13824" x="3394075" y="3324225"/>
          <p14:tracePt t="13840" x="3333750" y="3324225"/>
          <p14:tracePt t="13856" x="3282950" y="3324225"/>
          <p14:tracePt t="13874" x="3235325" y="3324225"/>
          <p14:tracePt t="13890" x="3209925" y="3324225"/>
          <p14:tracePt t="13907" x="3181350" y="3336925"/>
          <p14:tracePt t="13924" x="3146425" y="3362325"/>
          <p14:tracePt t="13940" x="3108325" y="3375025"/>
          <p14:tracePt t="13956" x="3063875" y="3387725"/>
          <p14:tracePt t="13974" x="2981325" y="3406775"/>
          <p14:tracePt t="13990" x="2946400" y="3425825"/>
          <p14:tracePt t="14006" x="2914650" y="3438525"/>
          <p14:tracePt t="14024" x="2873375" y="3457575"/>
          <p14:tracePt t="14040" x="2860675" y="3470275"/>
          <p14:tracePt t="14056" x="2851150" y="3502025"/>
          <p14:tracePt t="14074" x="2835275" y="3521075"/>
          <p14:tracePt t="14090" x="2803525" y="3552825"/>
          <p14:tracePt t="14107" x="2781300" y="3568700"/>
          <p14:tracePt t="14124" x="2740025" y="3587750"/>
          <p14:tracePt t="14140" x="2727325" y="3613150"/>
          <p14:tracePt t="14157" x="2717800" y="3635375"/>
          <p14:tracePt t="14174" x="2692400" y="3676650"/>
          <p14:tracePt t="14190" x="2679700" y="3698875"/>
          <p14:tracePt t="14206" x="2667000" y="3730625"/>
          <p14:tracePt t="14224" x="2651125" y="3765550"/>
          <p14:tracePt t="14240" x="2632075" y="3790950"/>
          <p14:tracePt t="14256" x="2622550" y="3800475"/>
          <p14:tracePt t="14274" x="2606675" y="3832225"/>
          <p14:tracePt t="14290" x="2603500" y="3841750"/>
          <p14:tracePt t="14307" x="2603500" y="3857625"/>
          <p14:tracePt t="14324" x="2603500" y="3883025"/>
          <p14:tracePt t="14340" x="2603500" y="3892550"/>
          <p14:tracePt t="14356" x="2603500" y="3902075"/>
          <p14:tracePt t="14374" x="2603500" y="3917950"/>
          <p14:tracePt t="14390" x="2603500" y="3930650"/>
          <p14:tracePt t="14406" x="2603500" y="3943350"/>
          <p14:tracePt t="14424" x="2603500" y="3956050"/>
          <p14:tracePt t="14440" x="2603500" y="3965575"/>
          <p14:tracePt t="14456" x="2603500" y="3987800"/>
          <p14:tracePt t="14474" x="2603500" y="4019550"/>
          <p14:tracePt t="14490" x="2603500" y="4051300"/>
          <p14:tracePt t="14506" x="2603500" y="4070350"/>
          <p14:tracePt t="14524" x="2603500" y="4111625"/>
          <p14:tracePt t="14540" x="2603500" y="4133850"/>
          <p14:tracePt t="14556" x="2603500" y="4171950"/>
          <p14:tracePt t="14573" x="2613025" y="4241800"/>
          <p14:tracePt t="14590" x="2625725" y="4305300"/>
          <p14:tracePt t="14606" x="2641600" y="4368800"/>
          <p14:tracePt t="14624" x="2660650" y="4435475"/>
          <p14:tracePt t="14640" x="2660650" y="4464050"/>
          <p14:tracePt t="14656" x="2663825" y="4492625"/>
          <p14:tracePt t="14673" x="2670175" y="4527550"/>
          <p14:tracePt t="14690" x="2682875" y="4549775"/>
          <p14:tracePt t="14707" x="2695575" y="4575175"/>
          <p14:tracePt t="14724" x="2720975" y="4622800"/>
          <p14:tracePt t="14740" x="2733675" y="4667250"/>
          <p14:tracePt t="14756" x="2759075" y="4708525"/>
          <p14:tracePt t="14773" x="2790825" y="4749800"/>
          <p14:tracePt t="14790" x="2806700" y="4775200"/>
          <p14:tracePt t="14806" x="2825750" y="4806950"/>
          <p14:tracePt t="14823" x="2870200" y="4848225"/>
          <p14:tracePt t="14840" x="2895600" y="4873625"/>
          <p14:tracePt t="14856" x="2927350" y="4921250"/>
          <p14:tracePt t="14873" x="2974975" y="4981575"/>
          <p14:tracePt t="14890" x="2997200" y="5003800"/>
          <p14:tracePt t="14906" x="3022600" y="5029200"/>
          <p14:tracePt t="14923" x="3060700" y="5067300"/>
          <p14:tracePt t="14940" x="3070225" y="5076825"/>
          <p14:tracePt t="14956" x="3079750" y="5086350"/>
          <p14:tracePt t="14973" x="3098800" y="5105400"/>
          <p14:tracePt t="14990" x="3114675" y="5114925"/>
          <p14:tracePt t="15006" x="3136900" y="5127625"/>
          <p14:tracePt t="15023" x="3181350" y="5153025"/>
          <p14:tracePt t="15040" x="3219450" y="5165725"/>
          <p14:tracePt t="15056" x="3241675" y="5175250"/>
          <p14:tracePt t="15073" x="3282950" y="5175250"/>
          <p14:tracePt t="15090" x="3292475" y="5175250"/>
          <p14:tracePt t="15107" x="3302000" y="5175250"/>
          <p14:tracePt t="15124" x="3333750" y="5175250"/>
          <p14:tracePt t="15140" x="3349625" y="5175250"/>
          <p14:tracePt t="15156" x="3378200" y="5175250"/>
          <p14:tracePt t="15173" x="3397250" y="5175250"/>
          <p14:tracePt t="15190" x="3413125" y="5175250"/>
          <p14:tracePt t="15206" x="3429000" y="5175250"/>
          <p14:tracePt t="15223" x="3444875" y="5175250"/>
          <p14:tracePt t="15240" x="3454400" y="5175250"/>
          <p14:tracePt t="15257" x="3463925" y="5175250"/>
          <p14:tracePt t="15273" x="3489325" y="5165725"/>
          <p14:tracePt t="15290" x="3514725" y="5146675"/>
          <p14:tracePt t="15306" x="3559175" y="5133975"/>
          <p14:tracePt t="15323" x="3622675" y="5127625"/>
          <p14:tracePt t="15340" x="3667125" y="5127625"/>
          <p14:tracePt t="15356" x="3705225" y="5114925"/>
          <p14:tracePt t="15373" x="3759200" y="5095875"/>
          <p14:tracePt t="15390" x="3810000" y="5060950"/>
          <p14:tracePt t="15406" x="3848100" y="5035550"/>
          <p14:tracePt t="15423" x="3914775" y="4987925"/>
          <p14:tracePt t="15440" x="3968750" y="4962525"/>
          <p14:tracePt t="15456" x="4025900" y="4927600"/>
          <p14:tracePt t="15473" x="4098925" y="4892675"/>
          <p14:tracePt t="15490" x="4165600" y="4857750"/>
          <p14:tracePt t="15506" x="4222750" y="4829175"/>
          <p14:tracePt t="15523" x="4279900" y="4784725"/>
          <p14:tracePt t="15540" x="4305300" y="4759325"/>
          <p14:tracePt t="15556" x="4337050" y="4727575"/>
          <p14:tracePt t="15573" x="4356100" y="4705350"/>
          <p14:tracePt t="15590" x="4378325" y="4689475"/>
          <p14:tracePt t="15606" x="4403725" y="4676775"/>
          <p14:tracePt t="15623" x="4429125" y="4651375"/>
          <p14:tracePt t="15640" x="4451350" y="4629150"/>
          <p14:tracePt t="15656" x="4470400" y="4603750"/>
          <p14:tracePt t="15673" x="4508500" y="4546600"/>
          <p14:tracePt t="15690" x="4521200" y="4508500"/>
          <p14:tracePt t="15706" x="4533900" y="4483100"/>
          <p14:tracePt t="15723" x="4533900" y="4445000"/>
          <p14:tracePt t="15740" x="4533900" y="4429125"/>
          <p14:tracePt t="15756" x="4533900" y="4400550"/>
          <p14:tracePt t="15773" x="4533900" y="4365625"/>
          <p14:tracePt t="15790" x="4533900" y="4337050"/>
          <p14:tracePt t="15806" x="4533900" y="4308475"/>
          <p14:tracePt t="15823" x="4533900" y="4267200"/>
          <p14:tracePt t="15840" x="4530725" y="4251325"/>
          <p14:tracePt t="15856" x="4530725" y="4241800"/>
          <p14:tracePt t="15860" x="4527550" y="4232275"/>
          <p14:tracePt t="15873" x="4521200" y="4222750"/>
          <p14:tracePt t="15890" x="4505325" y="4213225"/>
          <p14:tracePt t="15908" x="4489450" y="4178300"/>
          <p14:tracePt t="15924" x="4476750" y="4146550"/>
          <p14:tracePt t="15940" x="4441825" y="4098925"/>
          <p14:tracePt t="15958" x="4416425" y="4060825"/>
          <p14:tracePt t="15974" x="4400550" y="4019550"/>
          <p14:tracePt t="15990" x="4384675" y="4006850"/>
          <p14:tracePt t="16008" x="4368800" y="3987800"/>
          <p14:tracePt t="16024" x="4368800" y="3981450"/>
          <p14:tracePt t="16040" x="4359275" y="3971925"/>
          <p14:tracePt t="16058" x="4343400" y="3959225"/>
          <p14:tracePt t="16073" x="4327525" y="3949700"/>
          <p14:tracePt t="16089" x="4318000" y="3933825"/>
          <p14:tracePt t="16107" x="4308475" y="3911600"/>
          <p14:tracePt t="16123" x="4308475" y="3902075"/>
          <p14:tracePt t="16140" x="4308475" y="3898900"/>
          <p14:tracePt t="16158" x="4298950" y="3883025"/>
          <p14:tracePt t="16174" x="4276725" y="3867150"/>
          <p14:tracePt t="16190" x="4251325" y="3841750"/>
          <p14:tracePt t="16207" x="4206875" y="3775075"/>
          <p14:tracePt t="16223" x="4178300" y="3736975"/>
          <p14:tracePt t="16240" x="4149725" y="3711575"/>
          <p14:tracePt t="16257" x="4111625" y="3679825"/>
          <p14:tracePt t="16273" x="4083050" y="3667125"/>
          <p14:tracePt t="16290" x="4057650" y="3654425"/>
          <p14:tracePt t="16308" x="3994150" y="3629025"/>
          <p14:tracePt t="16324" x="3940175" y="3622675"/>
          <p14:tracePt t="16340" x="3895725" y="3616325"/>
          <p14:tracePt t="16357" x="3841750" y="3616325"/>
          <p14:tracePt t="16373" x="3819525" y="3616325"/>
          <p14:tracePt t="16390" x="3803650" y="3616325"/>
          <p14:tracePt t="16406" x="3778250" y="3616325"/>
          <p14:tracePt t="16423" x="3752850" y="3625850"/>
          <p14:tracePt t="16440" x="3717925" y="3629025"/>
          <p14:tracePt t="16457" x="3644900" y="3657600"/>
          <p14:tracePt t="16473" x="3590925" y="3670300"/>
          <p14:tracePt t="16490" x="3552825" y="3683000"/>
          <p14:tracePt t="16506" x="3502025" y="3708400"/>
          <p14:tracePt t="16523" x="3470275" y="3717925"/>
          <p14:tracePt t="16540" x="3448050" y="3730625"/>
          <p14:tracePt t="16556" x="3387725" y="3771900"/>
          <p14:tracePt t="16573" x="3321050" y="3800475"/>
          <p14:tracePt t="16590" x="3251200" y="3854450"/>
          <p14:tracePt t="16607" x="3152775" y="3924300"/>
          <p14:tracePt t="16623" x="3095625" y="3952875"/>
          <p14:tracePt t="16640" x="3057525" y="3978275"/>
          <p14:tracePt t="16657" x="3013075" y="4022725"/>
          <p14:tracePt t="16673" x="2984500" y="4070350"/>
          <p14:tracePt t="16690" x="2962275" y="4092575"/>
          <p14:tracePt t="16706" x="2921000" y="4159250"/>
          <p14:tracePt t="16723" x="2895600" y="4191000"/>
          <p14:tracePt t="16739" x="2876550" y="4229100"/>
          <p14:tracePt t="16756" x="2857500" y="4286250"/>
          <p14:tracePt t="16773" x="2838450" y="4324350"/>
          <p14:tracePt t="16790" x="2828925" y="4346575"/>
          <p14:tracePt t="16806" x="2828925" y="4394200"/>
          <p14:tracePt t="16823" x="2828925" y="4425950"/>
          <p14:tracePt t="16840" x="2828925" y="4454525"/>
          <p14:tracePt t="16856" x="2828925" y="4508500"/>
          <p14:tracePt t="16873" x="2828925" y="4537075"/>
          <p14:tracePt t="16890" x="2828925" y="4581525"/>
          <p14:tracePt t="16907" x="2844800" y="4638675"/>
          <p14:tracePt t="16923" x="2863850" y="4683125"/>
          <p14:tracePt t="16940" x="2876550" y="4721225"/>
          <p14:tracePt t="16956" x="2895600" y="4772025"/>
          <p14:tracePt t="16973" x="2905125" y="4800600"/>
          <p14:tracePt t="16990" x="2924175" y="4826000"/>
          <p14:tracePt t="17007" x="2949575" y="4867275"/>
          <p14:tracePt t="17023" x="2981325" y="4892675"/>
          <p14:tracePt t="17040" x="3006725" y="4924425"/>
          <p14:tracePt t="17056" x="3048000" y="4962525"/>
          <p14:tracePt t="17073" x="3073400" y="4994275"/>
          <p14:tracePt t="17090" x="3092450" y="5016500"/>
          <p14:tracePt t="17106" x="3111500" y="5032375"/>
          <p14:tracePt t="17123" x="3124200" y="5048250"/>
          <p14:tracePt t="17139" x="3133725" y="5057775"/>
          <p14:tracePt t="17156" x="3146425" y="5073650"/>
          <p14:tracePt t="17173" x="3162300" y="5083175"/>
          <p14:tracePt t="17190" x="3178175" y="5099050"/>
          <p14:tracePt t="17206" x="3225800" y="5118100"/>
          <p14:tracePt t="17223" x="3257550" y="5127625"/>
          <p14:tracePt t="17240" x="3289300" y="5140325"/>
          <p14:tracePt t="17256" x="3311525" y="5159375"/>
          <p14:tracePt t="17273" x="3321050" y="5159375"/>
          <p14:tracePt t="17290" x="3333750" y="5159375"/>
          <p14:tracePt t="17307" x="3355975" y="5159375"/>
          <p14:tracePt t="17323" x="3384550" y="5159375"/>
          <p14:tracePt t="17340" x="3422650" y="5159375"/>
          <p14:tracePt t="17356" x="3502025" y="5140325"/>
          <p14:tracePt t="17373" x="3556000" y="5127625"/>
          <p14:tracePt t="17390" x="3603625" y="5114925"/>
          <p14:tracePt t="17406" x="3644900" y="5095875"/>
          <p14:tracePt t="17423" x="3663950" y="5076825"/>
          <p14:tracePt t="17440" x="3676650" y="5067300"/>
          <p14:tracePt t="17456" x="3721100" y="5051425"/>
          <p14:tracePt t="17473" x="3749675" y="5038725"/>
          <p14:tracePt t="17489" x="3797300" y="5019675"/>
          <p14:tracePt t="17506" x="3870325" y="4991100"/>
          <p14:tracePt t="17523" x="3917950" y="4972050"/>
          <p14:tracePt t="17540" x="3946525" y="4946650"/>
          <p14:tracePt t="17557" x="4000500" y="4902200"/>
          <p14:tracePt t="17573" x="4057650" y="4819650"/>
          <p14:tracePt t="17591" x="4089400" y="4721225"/>
          <p14:tracePt t="17606" x="4140200" y="4635500"/>
          <p14:tracePt t="17623" x="4165600" y="4597400"/>
          <p14:tracePt t="17640" x="4184650" y="4556125"/>
          <p14:tracePt t="17656" x="4203700" y="4521200"/>
          <p14:tracePt t="17673" x="4213225" y="4498975"/>
          <p14:tracePt t="17690" x="4225925" y="4467225"/>
          <p14:tracePt t="17707" x="4225925" y="4435475"/>
          <p14:tracePt t="17724" x="4225925" y="4406900"/>
          <p14:tracePt t="17740" x="4225925" y="4384675"/>
          <p14:tracePt t="17756" x="4225925" y="4368800"/>
          <p14:tracePt t="17773" x="4222750" y="4352925"/>
          <p14:tracePt t="17790" x="4219575" y="4343400"/>
          <p14:tracePt t="17806" x="4210050" y="4324350"/>
          <p14:tracePt t="17823" x="4200525" y="4302125"/>
          <p14:tracePt t="17840" x="4194175" y="4286250"/>
          <p14:tracePt t="17857" x="4178300" y="4270375"/>
          <p14:tracePt t="17873" x="4171950" y="4254500"/>
          <p14:tracePt t="17890" x="4171950" y="4244975"/>
          <p14:tracePt t="17906" x="4162425" y="4235450"/>
          <p14:tracePt t="17923" x="4152900" y="4225925"/>
          <p14:tracePt t="17940" x="4143375" y="4216400"/>
          <p14:tracePt t="17956" x="4111625" y="4168775"/>
          <p14:tracePt t="17973" x="4086225" y="4121150"/>
          <p14:tracePt t="17991" x="4038600" y="4054475"/>
          <p14:tracePt t="18006" x="4016375" y="4029075"/>
          <p14:tracePt t="18023" x="3984625" y="3997325"/>
          <p14:tracePt t="18040" x="3959225" y="3981450"/>
          <p14:tracePt t="18056" x="3924300" y="3959225"/>
          <p14:tracePt t="18074" x="3902075" y="3927475"/>
          <p14:tracePt t="18091" x="3857625" y="3883025"/>
          <p14:tracePt t="18107" x="3832225" y="3851275"/>
          <p14:tracePt t="18124" x="3797300" y="3810000"/>
          <p14:tracePt t="18141" x="3768725" y="3781425"/>
          <p14:tracePt t="18157" x="3746500" y="3771900"/>
          <p14:tracePt t="18174" x="3736975" y="3756025"/>
          <p14:tracePt t="18191" x="3717925" y="3749675"/>
          <p14:tracePt t="18207" x="3686175" y="3736975"/>
          <p14:tracePt t="18224" x="3654425" y="3727450"/>
          <p14:tracePt t="18241" x="3584575" y="3698875"/>
          <p14:tracePt t="18256" x="3536950" y="3686175"/>
          <p14:tracePt t="18274" x="3492500" y="3673475"/>
          <p14:tracePt t="18290" x="3429000" y="3654425"/>
          <p14:tracePt t="18306" x="3400425" y="3648075"/>
          <p14:tracePt t="18323" x="3368675" y="3635375"/>
          <p14:tracePt t="18340" x="3305175" y="3629025"/>
          <p14:tracePt t="18356" x="3270250" y="3622675"/>
          <p14:tracePt t="18372" x="3216275" y="3616325"/>
          <p14:tracePt t="18390" x="3143250" y="3609975"/>
          <p14:tracePt t="18406" x="3101975" y="3609975"/>
          <p14:tracePt t="18423" x="3079750" y="3609975"/>
          <p14:tracePt t="18440" x="3038475" y="3609975"/>
          <p14:tracePt t="18456" x="3016250" y="3609975"/>
          <p14:tracePt t="18473" x="2987675" y="3609975"/>
          <p14:tracePt t="18490" x="2933700" y="3609975"/>
          <p14:tracePt t="18506" x="2911475" y="3609975"/>
          <p14:tracePt t="18523" x="2879725" y="3609975"/>
          <p14:tracePt t="18540" x="2847975" y="3609975"/>
          <p14:tracePt t="18557" x="2819400" y="3609975"/>
          <p14:tracePt t="18573" x="2809875" y="3609975"/>
          <p14:tracePt t="18590" x="2794000" y="3609975"/>
          <p14:tracePt t="18606" x="2771775" y="3613150"/>
          <p14:tracePt t="18624" x="2752725" y="3616325"/>
          <p14:tracePt t="18641" x="2711450" y="3622675"/>
          <p14:tracePt t="18656" x="2689225" y="3629025"/>
          <p14:tracePt t="18673" x="2657475" y="3641725"/>
          <p14:tracePt t="18690" x="2641600" y="3657600"/>
          <p14:tracePt t="18706" x="2632075" y="3667125"/>
          <p14:tracePt t="18723" x="2622550" y="3676650"/>
          <p14:tracePt t="18740" x="2603500" y="3698875"/>
          <p14:tracePt t="18756" x="2593975" y="3708400"/>
          <p14:tracePt t="18774" x="2578100" y="3717925"/>
          <p14:tracePt t="18791" x="2533650" y="3736975"/>
          <p14:tracePt t="18806" x="2524125" y="3752850"/>
          <p14:tracePt t="18823" x="2508250" y="3762375"/>
          <p14:tracePt t="18840" x="2489200" y="3784600"/>
          <p14:tracePt t="18856" x="2476500" y="3813175"/>
          <p14:tracePt t="18873" x="2466975" y="3829050"/>
          <p14:tracePt t="18890" x="2460625" y="3854450"/>
          <p14:tracePt t="18906" x="2454275" y="3870325"/>
          <p14:tracePt t="18923" x="2444750" y="3886200"/>
          <p14:tracePt t="18940" x="2432050" y="3930650"/>
          <p14:tracePt t="18957" x="2425700" y="3952875"/>
          <p14:tracePt t="18973" x="2425700" y="3981450"/>
          <p14:tracePt t="18990" x="2425700" y="4013200"/>
          <p14:tracePt t="19006" x="2425700" y="4038600"/>
          <p14:tracePt t="19023" x="2425700" y="4048125"/>
          <p14:tracePt t="19040" x="2425700" y="4060825"/>
          <p14:tracePt t="19056" x="2425700" y="4070350"/>
          <p14:tracePt t="19073" x="2425700" y="4086225"/>
          <p14:tracePt t="19090" x="2425700" y="4102100"/>
          <p14:tracePt t="19106" x="2425700" y="4111625"/>
          <p14:tracePt t="19123" x="2425700" y="4121150"/>
          <p14:tracePt t="19139" x="2425700" y="4140200"/>
          <p14:tracePt t="19156" x="2425700" y="4149725"/>
          <p14:tracePt t="19174" x="2425700" y="4159250"/>
          <p14:tracePt t="19190" x="2428875" y="4181475"/>
          <p14:tracePt t="19206" x="2428875" y="4184650"/>
          <p14:tracePt t="19224" x="2428875" y="4191000"/>
          <p14:tracePt t="19240" x="2438400" y="4206875"/>
          <p14:tracePt t="19256" x="2451100" y="4216400"/>
          <p14:tracePt t="19273" x="2454275" y="4232275"/>
          <p14:tracePt t="19289" x="2470150" y="4244975"/>
          <p14:tracePt t="19306" x="2479675" y="4254500"/>
          <p14:tracePt t="19323" x="2489200" y="4264025"/>
          <p14:tracePt t="19340" x="2517775" y="4286250"/>
          <p14:tracePt t="19356" x="2540000" y="4298950"/>
          <p14:tracePt t="19374" x="2562225" y="4308475"/>
          <p14:tracePt t="19377" x="2571750" y="4314825"/>
          <p14:tracePt t="19390" x="2597150" y="4327525"/>
          <p14:tracePt t="19406" x="2628900" y="4359275"/>
          <p14:tracePt t="19423" x="2651125" y="4384675"/>
          <p14:tracePt t="19439" x="2711450" y="4422775"/>
          <p14:tracePt t="19456" x="2749550" y="4448175"/>
          <p14:tracePt t="19473" x="2774950" y="4460875"/>
          <p14:tracePt t="19489" x="2822575" y="4479925"/>
          <p14:tracePt t="19506" x="2854325" y="4495800"/>
          <p14:tracePt t="19523" x="2901950" y="4524375"/>
          <p14:tracePt t="19540" x="2984500" y="4565650"/>
          <p14:tracePt t="19556" x="3063875" y="4613275"/>
          <p14:tracePt t="19573" x="3155950" y="4664075"/>
          <p14:tracePt t="19589" x="3295650" y="4746625"/>
          <p14:tracePt t="19606" x="3387725" y="4787900"/>
          <p14:tracePt t="19623" x="3454400" y="4816475"/>
          <p14:tracePt t="19639" x="3536950" y="4845050"/>
          <p14:tracePt t="19656" x="3581400" y="4851400"/>
          <p14:tracePt t="19673" x="3619500" y="4851400"/>
          <p14:tracePt t="19689" x="3679825" y="4851400"/>
          <p14:tracePt t="19706" x="3733800" y="4851400"/>
          <p14:tracePt t="19723" x="3784600" y="4851400"/>
          <p14:tracePt t="19739" x="3848100" y="4851400"/>
          <p14:tracePt t="19756" x="3870325" y="4851400"/>
          <p14:tracePt t="19773" x="3898900" y="4851400"/>
          <p14:tracePt t="19790" x="3921125" y="4832350"/>
          <p14:tracePt t="19807" x="3937000" y="4822825"/>
          <p14:tracePt t="19823" x="3946525" y="4813300"/>
          <p14:tracePt t="19839" x="3959225" y="4797425"/>
          <p14:tracePt t="19856" x="3971925" y="4781550"/>
          <p14:tracePt t="19873" x="3984625" y="4772025"/>
          <p14:tracePt t="19876" x="3990975" y="4768850"/>
          <p14:tracePt t="19890" x="4000500" y="4752975"/>
          <p14:tracePt t="19907" x="4013200" y="4721225"/>
          <p14:tracePt t="19924" x="4025900" y="4699000"/>
          <p14:tracePt t="19940" x="4048125" y="4654550"/>
          <p14:tracePt t="19956" x="4060825" y="4645025"/>
          <p14:tracePt t="19973" x="4060825" y="4635500"/>
          <p14:tracePt t="19989" x="4060825" y="4625975"/>
          <p14:tracePt t="20032" x="4060825" y="4616450"/>
          <p14:tracePt t="20039" x="4060825" y="4610100"/>
          <p14:tracePt t="20056" x="4060825" y="4606925"/>
          <p14:tracePt t="20073" x="4060825" y="4600575"/>
          <p14:tracePt t="20468" x="4060825" y="4597400"/>
          <p14:tracePt t="20475" x="4060825" y="4591050"/>
          <p14:tracePt t="20496" x="4060825" y="4587875"/>
          <p14:tracePt t="21637" x="4035425" y="4546600"/>
          <p14:tracePt t="21644" x="3981450" y="4483100"/>
          <p14:tracePt t="21661" x="3857625" y="4321175"/>
          <p14:tracePt t="21677" x="3670300" y="4111625"/>
          <p14:tracePt t="21694" x="3292475" y="3683000"/>
          <p14:tracePt t="21711" x="2984500" y="3276600"/>
          <p14:tracePt t="21731" x="2654300" y="2879725"/>
          <p14:tracePt t="21758" x="2365375" y="2578100"/>
          <p14:tracePt t="21791" x="2060575" y="2384425"/>
          <p14:tracePt t="21809" x="1885950" y="2276475"/>
          <p14:tracePt t="21825" x="1797050" y="2244725"/>
          <p14:tracePt t="21839" x="1730375" y="2216150"/>
          <p14:tracePt t="21856" x="1682750" y="2197100"/>
          <p14:tracePt t="21873" x="1647825" y="2178050"/>
          <p14:tracePt t="21889" x="1619250" y="2168525"/>
          <p14:tracePt t="21905" x="1593850" y="2155825"/>
          <p14:tracePt t="21922" x="1565275" y="2133600"/>
          <p14:tracePt t="21939" x="1555750" y="2124075"/>
          <p14:tracePt t="21956" x="1546225" y="2111375"/>
          <p14:tracePt t="21972" x="1520825" y="2092325"/>
          <p14:tracePt t="21989" x="1495425" y="2073275"/>
          <p14:tracePt t="22006" x="1470025" y="2028825"/>
          <p14:tracePt t="22023" x="1387475" y="1895475"/>
          <p14:tracePt t="22039" x="1327150" y="1771650"/>
          <p14:tracePt t="22056" x="1295400" y="1682750"/>
          <p14:tracePt t="22072" x="1257300" y="1590675"/>
          <p14:tracePt t="22089" x="1250950" y="1552575"/>
          <p14:tracePt t="22106" x="1250950" y="1543050"/>
          <p14:tracePt t="22122" x="1250950" y="1527175"/>
          <p14:tracePt t="22139" x="1250950" y="1517650"/>
          <p14:tracePt t="22155" x="1250950" y="1514475"/>
          <p14:tracePt t="22172" x="1250950" y="1498600"/>
          <p14:tracePt t="22189" x="1250950" y="1489075"/>
          <p14:tracePt t="22205" x="1250950" y="1479550"/>
          <p14:tracePt t="22222" x="1263650" y="1463675"/>
          <p14:tracePt t="22239" x="1285875" y="1447800"/>
          <p14:tracePt t="22255" x="1308100" y="1447800"/>
          <p14:tracePt t="22273" x="1355725" y="1447800"/>
          <p14:tracePt t="22289" x="1390650" y="1441450"/>
          <p14:tracePt t="22305" x="1444625" y="1435100"/>
          <p14:tracePt t="22322" x="1543050" y="1412875"/>
          <p14:tracePt t="22339" x="1597025" y="1400175"/>
          <p14:tracePt t="22356" x="1663700" y="1377950"/>
          <p14:tracePt t="22372" x="1797050" y="1346200"/>
          <p14:tracePt t="22389" x="1895475" y="1323975"/>
          <p14:tracePt t="22408" x="2009775" y="1292225"/>
          <p14:tracePt t="22423" x="2054225" y="1279525"/>
          <p14:tracePt t="22439" x="2114550" y="1266825"/>
          <p14:tracePt t="22455" x="2178050" y="1250950"/>
          <p14:tracePt t="22472" x="2314575" y="1222375"/>
          <p14:tracePt t="22489" x="2387600" y="1206500"/>
          <p14:tracePt t="22506" x="2473325" y="1190625"/>
          <p14:tracePt t="22522" x="2584450" y="1168400"/>
          <p14:tracePt t="22539" x="2682875" y="1143000"/>
          <p14:tracePt t="22557" x="2781300" y="1136650"/>
          <p14:tracePt t="22572" x="2841625" y="1130300"/>
          <p14:tracePt t="22589" x="2911475" y="1130300"/>
          <p14:tracePt t="22606" x="3016250" y="1130300"/>
          <p14:tracePt t="22622" x="3203575" y="1143000"/>
          <p14:tracePt t="22639" x="3355975" y="1187450"/>
          <p14:tracePt t="22656" x="3508375" y="1225550"/>
          <p14:tracePt t="22672" x="3702050" y="1276350"/>
          <p14:tracePt t="22690" x="3810000" y="1301750"/>
          <p14:tracePt t="22707" x="3975100" y="1327150"/>
          <p14:tracePt t="22722" x="4051300" y="1349375"/>
          <p14:tracePt t="22739" x="4124325" y="1365250"/>
          <p14:tracePt t="22756" x="4235450" y="1400175"/>
          <p14:tracePt t="22773" x="4429125" y="1460500"/>
          <p14:tracePt t="22789" x="4537075" y="1492250"/>
          <p14:tracePt t="22805" x="4651375" y="1555750"/>
          <p14:tracePt t="22823" x="4845050" y="1625600"/>
          <p14:tracePt t="22839" x="4930775" y="1657350"/>
          <p14:tracePt t="22856" x="5006975" y="1673225"/>
          <p14:tracePt t="22873" x="5143500" y="1711325"/>
          <p14:tracePt t="22889" x="5264150" y="1746250"/>
          <p14:tracePt t="22906" x="5375275" y="1787525"/>
          <p14:tracePt t="22923" x="5534025" y="1857375"/>
          <p14:tracePt t="22939" x="5648325" y="1917700"/>
          <p14:tracePt t="22956" x="5791200" y="2009775"/>
          <p14:tracePt t="22973" x="5864225" y="2076450"/>
          <p14:tracePt t="22989" x="5915025" y="2127250"/>
          <p14:tracePt t="23006" x="5988050" y="2200275"/>
          <p14:tracePt t="23022" x="6048375" y="2254250"/>
          <p14:tracePt t="23039" x="6118225" y="2308225"/>
          <p14:tracePt t="23056" x="6207125" y="2419350"/>
          <p14:tracePt t="23072" x="6264275" y="2492375"/>
          <p14:tracePt t="23089" x="6302375" y="2530475"/>
          <p14:tracePt t="23106" x="6343650" y="2590800"/>
          <p14:tracePt t="23122" x="6369050" y="2622550"/>
          <p14:tracePt t="23139" x="6384925" y="2644775"/>
          <p14:tracePt t="23156" x="6426200" y="2705100"/>
          <p14:tracePt t="23173" x="6451600" y="2752725"/>
          <p14:tracePt t="23189" x="6477000" y="2790825"/>
          <p14:tracePt t="23207" x="6508750" y="2832100"/>
          <p14:tracePt t="23223" x="6521450" y="2857500"/>
          <p14:tracePt t="23240" x="6530975" y="2879725"/>
          <p14:tracePt t="23256" x="6546850" y="2895600"/>
          <p14:tracePt t="23272" x="6546850" y="2905125"/>
          <p14:tracePt t="23289" x="6546850" y="2914650"/>
          <p14:tracePt t="23307" x="6556375" y="2930525"/>
          <p14:tracePt t="23323" x="6556375" y="2940050"/>
          <p14:tracePt t="23339" x="6562725" y="2949575"/>
          <p14:tracePt t="23356" x="6565900" y="2965450"/>
          <p14:tracePt t="23373" x="6565900" y="2981325"/>
          <p14:tracePt t="23389" x="6565900" y="2990850"/>
          <p14:tracePt t="23405" x="6565900" y="3003550"/>
          <p14:tracePt t="23422" x="6565900" y="3013075"/>
          <p14:tracePt t="23439" x="6572250" y="3028950"/>
          <p14:tracePt t="23456" x="6581775" y="3051175"/>
          <p14:tracePt t="23472" x="6588125" y="3073400"/>
          <p14:tracePt t="23489" x="6607175" y="3101975"/>
          <p14:tracePt t="23509" x="6613525" y="3143250"/>
          <p14:tracePt t="23522" x="6613525" y="3165475"/>
          <p14:tracePt t="23539" x="6613525" y="3187700"/>
          <p14:tracePt t="23556" x="6619875" y="3235325"/>
          <p14:tracePt t="23572" x="6626225" y="3273425"/>
          <p14:tracePt t="23589" x="6626225" y="3311525"/>
          <p14:tracePt t="23606" x="6632575" y="3371850"/>
          <p14:tracePt t="23622" x="6635750" y="3409950"/>
          <p14:tracePt t="23639" x="6635750" y="3432175"/>
          <p14:tracePt t="23656" x="6642100" y="3473450"/>
          <p14:tracePt t="23672" x="6642100" y="3495675"/>
          <p14:tracePt t="23689" x="6642100" y="3530600"/>
          <p14:tracePt t="23706" x="6642100" y="3571875"/>
          <p14:tracePt t="23722" x="6642100" y="3594100"/>
          <p14:tracePt t="23739" x="6642100" y="3632200"/>
          <p14:tracePt t="23755" x="6642100" y="3663950"/>
          <p14:tracePt t="23772" x="6642100" y="3692525"/>
          <p14:tracePt t="23789" x="6642100" y="3714750"/>
          <p14:tracePt t="23806" x="6642100" y="3736975"/>
          <p14:tracePt t="23823" x="6642100" y="3749675"/>
          <p14:tracePt t="23839" x="6632575" y="3781425"/>
          <p14:tracePt t="23856" x="6629400" y="3816350"/>
          <p14:tracePt t="23873" x="6629400" y="3835400"/>
          <p14:tracePt t="23889" x="6623050" y="3851275"/>
          <p14:tracePt t="23905" x="6619875" y="3879850"/>
          <p14:tracePt t="23922" x="6613525" y="3902075"/>
          <p14:tracePt t="23939" x="6597650" y="3911600"/>
          <p14:tracePt t="23955" x="6581775" y="3927475"/>
          <p14:tracePt t="23972" x="6572250" y="3940175"/>
          <p14:tracePt t="23989" x="6562725" y="3959225"/>
          <p14:tracePt t="24006" x="6540500" y="3984625"/>
          <p14:tracePt t="24022" x="6527800" y="4022725"/>
          <p14:tracePt t="24039" x="6515100" y="4048125"/>
          <p14:tracePt t="24055" x="6499225" y="4076700"/>
          <p14:tracePt t="24072" x="6483350" y="4076700"/>
          <p14:tracePt t="24089" x="6477000" y="4076700"/>
          <p14:tracePt t="24434" x="6473825" y="4098925"/>
          <p14:tracePt t="24441" x="6467475" y="4127500"/>
          <p14:tracePt t="24455" x="6451600" y="4181475"/>
          <p14:tracePt t="24472" x="6438900" y="4244975"/>
          <p14:tracePt t="24489" x="6423025" y="4318000"/>
          <p14:tracePt t="24493" x="6397625" y="4368800"/>
          <p14:tracePt t="24506" x="6378575" y="4425950"/>
          <p14:tracePt t="24539" x="6353175" y="4514850"/>
          <p14:tracePt t="24573" x="6311900" y="4651375"/>
          <p14:tracePt t="24590" x="6299200" y="4714875"/>
          <p14:tracePt t="24605" x="6283325" y="4787900"/>
          <p14:tracePt t="24622" x="6267450" y="4810125"/>
          <p14:tracePt t="24639" x="6254750" y="4841875"/>
          <p14:tracePt t="24655" x="6235700" y="4876800"/>
          <p14:tracePt t="24672" x="6223000" y="4914900"/>
          <p14:tracePt t="24689" x="6203950" y="4953000"/>
          <p14:tracePt t="24705" x="6184900" y="5016500"/>
          <p14:tracePt t="24721" x="6172200" y="5060950"/>
          <p14:tracePt t="24738" x="6140450" y="5108575"/>
          <p14:tracePt t="24755" x="6102350" y="5159375"/>
          <p14:tracePt t="24772" x="6070600" y="5184775"/>
          <p14:tracePt t="24788" x="6057900" y="5200650"/>
          <p14:tracePt t="24805" x="6045200" y="5222875"/>
          <p14:tracePt t="24822" x="6035675" y="5232400"/>
          <p14:tracePt t="24838" x="6019800" y="5241925"/>
          <p14:tracePt t="24855" x="6003925" y="5257800"/>
          <p14:tracePt t="24872" x="5988050" y="5273675"/>
          <p14:tracePt t="24889" x="5959475" y="5302250"/>
          <p14:tracePt t="24905" x="5949950" y="5311775"/>
          <p14:tracePt t="24922" x="5940425" y="5327650"/>
          <p14:tracePt t="24938" x="5930900" y="5337175"/>
          <p14:tracePt t="24955" x="5908675" y="5349875"/>
          <p14:tracePt t="24971" x="5899150" y="5359400"/>
          <p14:tracePt t="24989" x="5876925" y="5381625"/>
          <p14:tracePt t="25005" x="5845175" y="5407025"/>
          <p14:tracePt t="25021" x="5822950" y="5438775"/>
          <p14:tracePt t="25039" x="5762625" y="5483225"/>
          <p14:tracePt t="25055" x="5721350" y="5518150"/>
          <p14:tracePt t="25072" x="5699125" y="5527675"/>
          <p14:tracePt t="25089" x="5657850" y="5527675"/>
          <p14:tracePt t="25105" x="5641975" y="5527675"/>
          <p14:tracePt t="25122" x="5626100" y="5527675"/>
          <p14:tracePt t="25139" x="5588000" y="5527675"/>
          <p14:tracePt t="25156" x="5559425" y="5527675"/>
          <p14:tracePt t="25173" x="5537200" y="5527675"/>
          <p14:tracePt t="25189" x="5524500" y="5527675"/>
          <p14:tracePt t="25546" x="5476875" y="5568950"/>
          <p14:tracePt t="25553" x="5391150" y="5635625"/>
          <p14:tracePt t="25561" x="5318125" y="5689600"/>
          <p14:tracePt t="25572" x="5245100" y="5746750"/>
          <p14:tracePt t="25589" x="5010150" y="5895975"/>
          <p14:tracePt t="25622" x="4721225" y="6032500"/>
          <p14:tracePt t="25658" x="4470400" y="6140450"/>
          <p14:tracePt t="25675" x="4381500" y="6181725"/>
          <p14:tracePt t="25690" x="4254500" y="6235700"/>
          <p14:tracePt t="25706" x="4184650" y="6267450"/>
          <p14:tracePt t="25722" x="4108450" y="6299200"/>
          <p14:tracePt t="25738" x="4013200" y="6343650"/>
          <p14:tracePt t="25755" x="3949700" y="6356350"/>
          <p14:tracePt t="25772" x="3895725" y="6369050"/>
          <p14:tracePt t="25789" x="3835400" y="6369050"/>
          <p14:tracePt t="25806" x="3797300" y="6369050"/>
          <p14:tracePt t="25823" x="3746500" y="6369050"/>
          <p14:tracePt t="25839" x="3644900" y="6369050"/>
          <p14:tracePt t="25855" x="3559175" y="6365875"/>
          <p14:tracePt t="25872" x="3473450" y="6350000"/>
          <p14:tracePt t="25888" x="3286125" y="6324600"/>
          <p14:tracePt t="25905" x="3155950" y="6296025"/>
          <p14:tracePt t="25922" x="3048000" y="6280150"/>
          <p14:tracePt t="25939" x="2895600" y="6257925"/>
          <p14:tracePt t="25956" x="2787650" y="6238875"/>
          <p14:tracePt t="25972" x="2705100" y="6238875"/>
          <p14:tracePt t="25988" x="2578100" y="6238875"/>
          <p14:tracePt t="26005" x="2473325" y="6238875"/>
          <p14:tracePt t="26022" x="2359025" y="6238875"/>
          <p14:tracePt t="26039" x="2228850" y="6238875"/>
          <p14:tracePt t="26055" x="2146300" y="6238875"/>
          <p14:tracePt t="26072" x="2066925" y="6238875"/>
          <p14:tracePt t="26089" x="1946275" y="6238875"/>
          <p14:tracePt t="26105" x="1882775" y="6226175"/>
          <p14:tracePt t="26122" x="1838325" y="6207125"/>
          <p14:tracePt t="26139" x="1765300" y="6194425"/>
          <p14:tracePt t="26155" x="1701800" y="6181725"/>
          <p14:tracePt t="26172" x="1647825" y="6165850"/>
          <p14:tracePt t="26189" x="1555750" y="6137275"/>
          <p14:tracePt t="26205" x="1520825" y="6127750"/>
          <p14:tracePt t="26222" x="1473200" y="6111875"/>
          <p14:tracePt t="26239" x="1425575" y="6096000"/>
          <p14:tracePt t="26255" x="1387475" y="6076950"/>
          <p14:tracePt t="26272" x="1343025" y="6057900"/>
          <p14:tracePt t="26289" x="1276350" y="6010275"/>
          <p14:tracePt t="26305" x="1228725" y="5984875"/>
          <p14:tracePt t="26322" x="1196975" y="5965825"/>
          <p14:tracePt t="26339" x="1146175" y="5918200"/>
          <p14:tracePt t="26356" x="1120775" y="5886450"/>
          <p14:tracePt t="26373" x="1089025" y="5864225"/>
          <p14:tracePt t="26389" x="1069975" y="5819775"/>
          <p14:tracePt t="26405" x="1057275" y="5791200"/>
          <p14:tracePt t="26422" x="1031875" y="5743575"/>
          <p14:tracePt t="26439" x="1000125" y="5686425"/>
          <p14:tracePt t="26455" x="974725" y="5648325"/>
          <p14:tracePt t="26472" x="962025" y="5622925"/>
          <p14:tracePt t="26489" x="942975" y="5581650"/>
          <p14:tracePt t="26505" x="939800" y="5559425"/>
          <p14:tracePt t="26522" x="939800" y="5530850"/>
          <p14:tracePt t="26539" x="933450" y="5495925"/>
          <p14:tracePt t="26556" x="933450" y="5461000"/>
          <p14:tracePt t="26573" x="920750" y="5422900"/>
          <p14:tracePt t="26589" x="920750" y="5337175"/>
          <p14:tracePt t="26606" x="920750" y="5299075"/>
          <p14:tracePt t="26623" x="920750" y="5257800"/>
          <p14:tracePt t="26639" x="920750" y="5210175"/>
          <p14:tracePt t="26655" x="920750" y="5178425"/>
          <p14:tracePt t="26672" x="930275" y="5140325"/>
          <p14:tracePt t="26689" x="946150" y="5041900"/>
          <p14:tracePt t="26706" x="946150" y="4962525"/>
          <p14:tracePt t="26724" x="946150" y="4845050"/>
          <p14:tracePt t="26739" x="952500" y="4737100"/>
          <p14:tracePt t="26756" x="962025" y="4632325"/>
          <p14:tracePt t="26772" x="962025" y="4518025"/>
          <p14:tracePt t="26789" x="962025" y="4410075"/>
          <p14:tracePt t="26805" x="962025" y="4340225"/>
          <p14:tracePt t="26822" x="962025" y="4279900"/>
          <p14:tracePt t="26839" x="962025" y="4235450"/>
          <p14:tracePt t="27295" x="949325" y="4200525"/>
          <p14:tracePt t="27302" x="939800" y="4140200"/>
          <p14:tracePt t="27309" x="933450" y="4092575"/>
          <p14:tracePt t="27322" x="923925" y="4032250"/>
          <p14:tracePt t="27338" x="908050" y="3848100"/>
          <p14:tracePt t="27355" x="908050" y="3698875"/>
          <p14:tracePt t="27373" x="908050" y="3479800"/>
          <p14:tracePt t="27405" x="911225" y="3260725"/>
          <p14:tracePt t="27440" x="946150" y="3114675"/>
          <p14:tracePt t="27455" x="958850" y="3076575"/>
          <p14:tracePt t="27473" x="974725" y="3048000"/>
          <p14:tracePt t="27488" x="984250" y="3038475"/>
          <p14:tracePt t="27505" x="996950" y="3022600"/>
          <p14:tracePt t="27523" x="1016000" y="3000375"/>
          <p14:tracePt t="27539" x="1022350" y="2990850"/>
          <p14:tracePt t="27555" x="1022350" y="2974975"/>
          <p14:tracePt t="27559" x="1022350" y="2968625"/>
          <p14:tracePt t="27572" x="1022350" y="2959100"/>
          <p14:tracePt t="27605" x="1022350" y="2955925"/>
          <p14:tracePt t="27623" x="1022350" y="2949575"/>
          <p14:tracePt t="27639" x="1022350" y="2946400"/>
          <p14:tracePt t="27655" x="1022350" y="2940050"/>
          <p14:tracePt t="27673" x="1025525" y="2921000"/>
          <p14:tracePt t="27689" x="1025525" y="2911475"/>
          <p14:tracePt t="27706" x="1035050" y="2901950"/>
          <p14:tracePt t="27722" x="1047750" y="2886075"/>
          <p14:tracePt t="27738" x="1057275" y="2870200"/>
          <p14:tracePt t="27755" x="1069975" y="2847975"/>
          <p14:tracePt t="27773" x="1089025" y="2803525"/>
          <p14:tracePt t="27788" x="1104900" y="2774950"/>
          <p14:tracePt t="27805" x="1133475" y="2727325"/>
          <p14:tracePt t="27823" x="1171575" y="2660650"/>
          <p14:tracePt t="27839" x="1206500" y="2613025"/>
          <p14:tracePt t="27856" x="1231900" y="2574925"/>
          <p14:tracePt t="27873" x="1276350" y="2514600"/>
          <p14:tracePt t="27888" x="1301750" y="2482850"/>
          <p14:tracePt t="27905" x="1333500" y="2457450"/>
          <p14:tracePt t="27922" x="1362075" y="2425700"/>
          <p14:tracePt t="27938" x="1393825" y="2413000"/>
          <p14:tracePt t="27955" x="1416050" y="2400300"/>
          <p14:tracePt t="27972" x="1450975" y="2384425"/>
          <p14:tracePt t="27988" x="1463675" y="2368550"/>
          <p14:tracePt t="28005" x="1476375" y="2359025"/>
          <p14:tracePt t="28022" x="1498600" y="2343150"/>
          <p14:tracePt t="28038" x="1508125" y="2333625"/>
          <p14:tracePt t="28055" x="1530350" y="2333625"/>
          <p14:tracePt t="28072" x="1562100" y="2333625"/>
          <p14:tracePt t="28089" x="1577975" y="2333625"/>
          <p14:tracePt t="28106" x="1600200" y="2333625"/>
          <p14:tracePt t="28122" x="1616075" y="2320925"/>
          <p14:tracePt t="28138" x="1625600" y="2311400"/>
          <p14:tracePt t="28155" x="1635125" y="2308225"/>
          <p14:tracePt t="28172" x="1654175" y="2292350"/>
          <p14:tracePt t="28189" x="1676400" y="2282825"/>
          <p14:tracePt t="28205" x="1717675" y="2260600"/>
          <p14:tracePt t="28222" x="1771650" y="2244725"/>
          <p14:tracePt t="28239" x="1797050" y="2232025"/>
          <p14:tracePt t="28256" x="1828800" y="2206625"/>
          <p14:tracePt t="28272" x="1851025" y="2178050"/>
          <p14:tracePt t="28288" x="1860550" y="2162175"/>
          <p14:tracePt t="28305" x="1870075" y="2139950"/>
          <p14:tracePt t="28322" x="1892300" y="2124075"/>
          <p14:tracePt t="28338" x="1901825" y="2114550"/>
          <p14:tracePt t="28355" x="1911350" y="2111375"/>
          <p14:tracePt t="28372" x="1920875" y="2111375"/>
          <p14:tracePt t="28389" x="1930400" y="2111375"/>
          <p14:tracePt t="28422" x="1936750" y="2105025"/>
          <p14:tracePt t="28438" x="1936750" y="2095500"/>
          <p14:tracePt t="34609" x="1962150" y="2082800"/>
          <p14:tracePt t="34615" x="1990725" y="2073275"/>
          <p14:tracePt t="34623" x="2028825" y="2060575"/>
          <p14:tracePt t="34638" x="2092325" y="2038350"/>
          <p14:tracePt t="34655" x="2193925" y="2006600"/>
          <p14:tracePt t="34672" x="2482850" y="1949450"/>
          <p14:tracePt t="34704" x="3187700" y="1905000"/>
          <p14:tracePt t="34738" x="4664075" y="1933575"/>
          <p14:tracePt t="34757" x="5308600" y="1993900"/>
          <p14:tracePt t="34773" x="5984875" y="2044700"/>
          <p14:tracePt t="34789" x="6302375" y="2066925"/>
          <p14:tracePt t="34805" x="6537325" y="2095500"/>
          <p14:tracePt t="34822" x="6791325" y="2124075"/>
          <p14:tracePt t="34838" x="6918325" y="2139950"/>
          <p14:tracePt t="34854" x="6991350" y="2149475"/>
          <p14:tracePt t="34871" x="7048500" y="2155825"/>
          <p14:tracePt t="34888" x="7058025" y="2159000"/>
          <p14:tracePt t="34904" x="7073900" y="2159000"/>
          <p14:tracePt t="35009" x="7070725" y="2159000"/>
          <p14:tracePt t="35015" x="7061200" y="2159000"/>
          <p14:tracePt t="35023" x="7054850" y="2159000"/>
          <p14:tracePt t="35038" x="7026275" y="2155825"/>
          <p14:tracePt t="35145" x="6943725" y="2124075"/>
          <p14:tracePt t="35151" x="6835775" y="2063750"/>
          <p14:tracePt t="35158" x="6705600" y="2000250"/>
          <p14:tracePt t="35172" x="6330950" y="1831975"/>
          <p14:tracePt t="35189" x="6026150" y="1692275"/>
          <p14:tracePt t="35205" x="5683250" y="1558925"/>
          <p14:tracePt t="35222" x="5292725" y="1419225"/>
          <p14:tracePt t="35239" x="5118100" y="1365250"/>
          <p14:tracePt t="35255" x="5010150" y="1339850"/>
          <p14:tracePt t="35272" x="4876800" y="1317625"/>
          <p14:tracePt t="35288" x="4787900" y="1292225"/>
          <p14:tracePt t="35305" x="4702175" y="1270000"/>
          <p14:tracePt t="35322" x="4632325" y="1257300"/>
          <p14:tracePt t="35337" x="4600575" y="1257300"/>
          <p14:tracePt t="35354" x="4572000" y="1257300"/>
          <p14:tracePt t="35372" x="4559300" y="1257300"/>
          <p14:tracePt t="35388" x="4546600" y="1257300"/>
          <p14:tracePt t="35405" x="4546600" y="1263650"/>
          <p14:tracePt t="35422" x="4546600" y="1282700"/>
          <p14:tracePt t="35438" x="4556125" y="1292225"/>
          <p14:tracePt t="35454" x="4568825" y="1301750"/>
          <p14:tracePt t="35471" x="4689475" y="1317625"/>
          <p14:tracePt t="35488" x="4806950" y="1317625"/>
          <p14:tracePt t="35504" x="4943475" y="1317625"/>
          <p14:tracePt t="35521" x="5140325" y="1317625"/>
          <p14:tracePt t="35538" x="5203825" y="1304925"/>
          <p14:tracePt t="35555" x="5232400" y="1292225"/>
          <p14:tracePt t="35572" x="5257800" y="1257300"/>
          <p14:tracePt t="35588" x="5254625" y="1219200"/>
          <p14:tracePt t="35604" x="5219700" y="1171575"/>
          <p14:tracePt t="35621" x="5181600" y="1114425"/>
          <p14:tracePt t="35638" x="5133975" y="1085850"/>
          <p14:tracePt t="35655" x="5086350" y="1054100"/>
          <p14:tracePt t="35672" x="5003800" y="1012825"/>
          <p14:tracePt t="35688" x="4914900" y="977900"/>
          <p14:tracePt t="35705" x="4829175" y="965200"/>
          <p14:tracePt t="35721" x="4724400" y="965200"/>
          <p14:tracePt t="35738" x="4686300" y="965200"/>
          <p14:tracePt t="35754" x="4641850" y="981075"/>
          <p14:tracePt t="35772" x="4575175" y="1006475"/>
          <p14:tracePt t="35788" x="4521200" y="1019175"/>
          <p14:tracePt t="35805" x="4457700" y="1031875"/>
          <p14:tracePt t="35822" x="4368800" y="1047750"/>
          <p14:tracePt t="35838" x="4308475" y="1047750"/>
          <p14:tracePt t="35855" x="4257675" y="1047750"/>
          <p14:tracePt t="35871" x="4197350" y="1047750"/>
          <p14:tracePt t="35887" x="4159250" y="1047750"/>
          <p14:tracePt t="35904" x="4124325" y="1047750"/>
          <p14:tracePt t="35921" x="4083050" y="1047750"/>
          <p14:tracePt t="35938" x="4060825" y="1047750"/>
          <p14:tracePt t="35955" x="4038600" y="1047750"/>
          <p14:tracePt t="35971" x="4016375" y="1047750"/>
          <p14:tracePt t="35988" x="4006850" y="1047750"/>
          <p14:tracePt t="36005" x="4003675" y="1047750"/>
          <p14:tracePt t="36037" x="4016375" y="1044575"/>
          <p14:tracePt t="36055" x="4070350" y="1025525"/>
          <p14:tracePt t="36071" x="4197350" y="968375"/>
          <p14:tracePt t="36088" x="4286250" y="936625"/>
          <p14:tracePt t="36105" x="4406900" y="901700"/>
          <p14:tracePt t="36121" x="4629150" y="866775"/>
          <p14:tracePt t="36138" x="4756150" y="857250"/>
          <p14:tracePt t="36155" x="4930775" y="838200"/>
          <p14:tracePt t="36171" x="5118100" y="806450"/>
          <p14:tracePt t="36188" x="5181600" y="796925"/>
          <p14:tracePt t="36204" x="5235575" y="790575"/>
          <p14:tracePt t="36221" x="5283200" y="790575"/>
          <p14:tracePt t="36238" x="5292725" y="790575"/>
          <p14:tracePt t="36255" x="5299075" y="790575"/>
          <p14:tracePt t="36356" x="5302250" y="790575"/>
          <p14:tracePt t="36436" x="5302250" y="793750"/>
          <p14:tracePt t="36443" x="5295900" y="793750"/>
          <p14:tracePt t="36454" x="5286375" y="796925"/>
          <p14:tracePt t="36471" x="5191125" y="796925"/>
          <p14:tracePt t="36487" x="5095875" y="806450"/>
          <p14:tracePt t="36504" x="5013325" y="806450"/>
          <p14:tracePt t="36521" x="4937125" y="806450"/>
          <p14:tracePt t="36537" x="4892675" y="806450"/>
          <p14:tracePt t="36554" x="4848225" y="806450"/>
          <p14:tracePt t="36571" x="4816475" y="806450"/>
          <p14:tracePt t="36587" x="4806950" y="806450"/>
          <p14:tracePt t="36604" x="4791075" y="806450"/>
          <p14:tracePt t="36621" x="4775200" y="806450"/>
          <p14:tracePt t="36637" x="4765675" y="806450"/>
          <p14:tracePt t="36655" x="4762500" y="806450"/>
          <p14:tracePt t="36692" x="4756150" y="806450"/>
          <p14:tracePt t="36720" x="4756150" y="815975"/>
          <p14:tracePt t="36727" x="4746625" y="815975"/>
          <p14:tracePt t="36749" x="4746625" y="822325"/>
          <p14:tracePt t="36778" x="4746625" y="825500"/>
          <p14:tracePt t="36871" x="4746625" y="831850"/>
          <p14:tracePt t="36877" x="4752975" y="835025"/>
          <p14:tracePt t="36887" x="4756150" y="841375"/>
          <p14:tracePt t="36905" x="4848225" y="860425"/>
          <p14:tracePt t="36921" x="4991100" y="889000"/>
          <p14:tracePt t="36937" x="5118100" y="904875"/>
          <p14:tracePt t="36955" x="5251450" y="920750"/>
          <p14:tracePt t="36971" x="5302250" y="920750"/>
          <p14:tracePt t="36988" x="5330825" y="920750"/>
          <p14:tracePt t="37005" x="5359400" y="933450"/>
          <p14:tracePt t="37021" x="5368925" y="933450"/>
          <p14:tracePt t="37038" x="5372100" y="933450"/>
          <p14:tracePt t="37055" x="5378450" y="933450"/>
          <p14:tracePt t="37127" x="5375275" y="933450"/>
          <p14:tracePt t="37134" x="5372100" y="933450"/>
          <p14:tracePt t="37141" x="5365750" y="933450"/>
          <p14:tracePt t="37155" x="5349875" y="933450"/>
          <p14:tracePt t="37171" x="5340350" y="933450"/>
          <p14:tracePt t="37188" x="5324475" y="933450"/>
          <p14:tracePt t="37206" x="5270500" y="933450"/>
          <p14:tracePt t="37222" x="5200650" y="933450"/>
          <p14:tracePt t="37238" x="5118100" y="920750"/>
          <p14:tracePt t="37255" x="4981575" y="889000"/>
          <p14:tracePt t="37271" x="4895850" y="863600"/>
          <p14:tracePt t="37287" x="4819650" y="847725"/>
          <p14:tracePt t="37305" x="4740275" y="841375"/>
          <p14:tracePt t="37321" x="4695825" y="841375"/>
          <p14:tracePt t="37337" x="4667250" y="850900"/>
          <p14:tracePt t="37355" x="4622800" y="876300"/>
          <p14:tracePt t="37371" x="4600575" y="889000"/>
          <p14:tracePt t="37387" x="4575175" y="898525"/>
          <p14:tracePt t="37405" x="4562475" y="908050"/>
          <p14:tracePt t="37421" x="4552950" y="908050"/>
          <p14:tracePt t="37437" x="4546600" y="914400"/>
          <p14:tracePt t="37492" x="4549775" y="914400"/>
          <p14:tracePt t="37498" x="4552950" y="914400"/>
          <p14:tracePt t="37505" x="4559300" y="914400"/>
          <p14:tracePt t="37521" x="4610100" y="908050"/>
          <p14:tracePt t="37537" x="4686300" y="895350"/>
          <p14:tracePt t="37555" x="4806950" y="873125"/>
          <p14:tracePt t="37571" x="4870450" y="857250"/>
          <p14:tracePt t="37587" x="4918075" y="838200"/>
          <p14:tracePt t="37605" x="4968875" y="819150"/>
          <p14:tracePt t="37621" x="4984750" y="819150"/>
          <p14:tracePt t="37638" x="5003800" y="812800"/>
          <p14:tracePt t="37655" x="5045075" y="812800"/>
          <p14:tracePt t="37671" x="5073650" y="812800"/>
          <p14:tracePt t="37687" x="5095875" y="812800"/>
          <p14:tracePt t="37705" x="5137150" y="812800"/>
          <p14:tracePt t="37721" x="5159375" y="812800"/>
          <p14:tracePt t="37737" x="5175250" y="822325"/>
          <p14:tracePt t="37755" x="5194300" y="825500"/>
          <p14:tracePt t="37771" x="5203825" y="835025"/>
          <p14:tracePt t="37788" x="5216525" y="847725"/>
          <p14:tracePt t="37805" x="5235575" y="860425"/>
          <p14:tracePt t="37821" x="5245100" y="866775"/>
          <p14:tracePt t="37838" x="5251450" y="873125"/>
          <p14:tracePt t="37934" x="5248275" y="873125"/>
          <p14:tracePt t="37940" x="5245100" y="873125"/>
          <p14:tracePt t="37954" x="5229225" y="873125"/>
          <p14:tracePt t="37971" x="5219700" y="873125"/>
          <p14:tracePt t="37987" x="5203825" y="873125"/>
          <p14:tracePt t="38004" x="5162550" y="873125"/>
          <p14:tracePt t="38021" x="5140325" y="873125"/>
          <p14:tracePt t="38037" x="5111750" y="873125"/>
          <p14:tracePt t="38054" x="5080000" y="869950"/>
          <p14:tracePt t="38071" x="5057775" y="869950"/>
          <p14:tracePt t="38087" x="5048250" y="869950"/>
          <p14:tracePt t="38104" x="5026025" y="869950"/>
          <p14:tracePt t="38121" x="5013325" y="869950"/>
          <p14:tracePt t="38138" x="5003800" y="869950"/>
          <p14:tracePt t="38155" x="4987925" y="869950"/>
          <p14:tracePt t="38171" x="4978400" y="869950"/>
          <p14:tracePt t="38188" x="4962525" y="869950"/>
          <p14:tracePt t="38205" x="4953000" y="869950"/>
          <p14:tracePt t="38221" x="4943475" y="869950"/>
          <p14:tracePt t="38237" x="4933950" y="869950"/>
          <p14:tracePt t="38239" x="4927600" y="869950"/>
          <p14:tracePt t="38254" x="4914900" y="869950"/>
          <p14:tracePt t="38271" x="4905375" y="869950"/>
          <p14:tracePt t="38287" x="4892675" y="869950"/>
          <p14:tracePt t="38304" x="4860925" y="869950"/>
          <p14:tracePt t="38321" x="4841875" y="869950"/>
          <p14:tracePt t="38338" x="4819650" y="869950"/>
          <p14:tracePt t="38354" x="4791075" y="869950"/>
          <p14:tracePt t="38371" x="4781550" y="869950"/>
          <p14:tracePt t="38387" x="4772025" y="869950"/>
          <p14:tracePt t="38404" x="4756150" y="869950"/>
          <p14:tracePt t="38437" x="4762500" y="869950"/>
          <p14:tracePt t="38454" x="4784725" y="863600"/>
          <p14:tracePt t="38471" x="4806950" y="863600"/>
          <p14:tracePt t="38487" x="4835525" y="863600"/>
          <p14:tracePt t="38504" x="4860925" y="863600"/>
          <p14:tracePt t="38521" x="4889500" y="863600"/>
          <p14:tracePt t="38538" x="4914900" y="873125"/>
          <p14:tracePt t="38555" x="4972050" y="892175"/>
          <p14:tracePt t="38572" x="5029200" y="892175"/>
          <p14:tracePt t="38589" x="5114925" y="892175"/>
          <p14:tracePt t="38605" x="5168900" y="892175"/>
          <p14:tracePt t="38621" x="5213350" y="889000"/>
          <p14:tracePt t="38637" x="5241925" y="882650"/>
          <p14:tracePt t="38654" x="5283200" y="876300"/>
          <p14:tracePt t="38671" x="5299075" y="869950"/>
          <p14:tracePt t="38688" x="5327650" y="869950"/>
          <p14:tracePt t="38705" x="5368925" y="869950"/>
          <p14:tracePt t="38721" x="5391150" y="869950"/>
          <p14:tracePt t="38738" x="5413375" y="863600"/>
          <p14:tracePt t="38740" x="5432425" y="863600"/>
          <p14:tracePt t="38754" x="5451475" y="863600"/>
          <p14:tracePt t="38771" x="5464175" y="863600"/>
          <p14:tracePt t="38787" x="5476875" y="863600"/>
          <p14:tracePt t="38854" x="5470525" y="863600"/>
          <p14:tracePt t="38862" x="5464175" y="863600"/>
          <p14:tracePt t="38871" x="5461000" y="863600"/>
          <p14:tracePt t="38889" x="5445125" y="863600"/>
          <p14:tracePt t="38905" x="5435600" y="863600"/>
          <p14:tracePt t="38921" x="5419725" y="863600"/>
          <p14:tracePt t="38939" x="5407025" y="863600"/>
          <p14:tracePt t="38954" x="5397500" y="863600"/>
          <p14:tracePt t="38971" x="5387975" y="863600"/>
          <p14:tracePt t="38989" x="5349875" y="863600"/>
          <p14:tracePt t="39005" x="5327650" y="863600"/>
          <p14:tracePt t="39021" x="5295900" y="866775"/>
          <p14:tracePt t="39038" x="5241925" y="873125"/>
          <p14:tracePt t="39054" x="5210175" y="879475"/>
          <p14:tracePt t="39071" x="5175250" y="879475"/>
          <p14:tracePt t="39088" x="5118100" y="879475"/>
          <p14:tracePt t="39104" x="5089525" y="879475"/>
          <p14:tracePt t="39121" x="5054600" y="879475"/>
          <p14:tracePt t="39138" x="5010150" y="879475"/>
          <p14:tracePt t="39154" x="4968875" y="879475"/>
          <p14:tracePt t="39171" x="4940300" y="879475"/>
          <p14:tracePt t="39188" x="4908550" y="879475"/>
          <p14:tracePt t="39205" x="4876800" y="879475"/>
          <p14:tracePt t="39221" x="4854575" y="879475"/>
          <p14:tracePt t="39239" x="4835525" y="882650"/>
          <p14:tracePt t="39255" x="4826000" y="882650"/>
          <p14:tracePt t="39271" x="4816475" y="882650"/>
          <p14:tracePt t="39288" x="4800600" y="882650"/>
          <p14:tracePt t="39304" x="4787900" y="882650"/>
          <p14:tracePt t="39321" x="4781550" y="882650"/>
          <p14:tracePt t="39424" x="4775200" y="882650"/>
          <p14:tracePt t="42999" x="4749800" y="923925"/>
          <p14:tracePt t="43006" x="4724400" y="987425"/>
          <p14:tracePt t="43024" x="4660900" y="1120775"/>
          <p14:tracePt t="43037" x="4625975" y="1250950"/>
          <p14:tracePt t="43054" x="4587875" y="1425575"/>
          <p14:tracePt t="43070" x="4584700" y="1644650"/>
          <p14:tracePt t="43088" x="4622800" y="1809750"/>
          <p14:tracePt t="43120" x="4692650" y="2162175"/>
          <p14:tracePt t="43154" x="4743450" y="2400300"/>
          <p14:tracePt t="43171" x="4765675" y="2501900"/>
          <p14:tracePt t="43187" x="4775200" y="2565400"/>
          <p14:tracePt t="43204" x="4775200" y="2609850"/>
          <p14:tracePt t="43221" x="4775200" y="2641600"/>
          <p14:tracePt t="43237" x="4765675" y="2673350"/>
          <p14:tracePt t="43254" x="4749800" y="2682875"/>
          <p14:tracePt t="43270" x="4635500" y="2736850"/>
          <p14:tracePt t="43287" x="4514850" y="2762250"/>
          <p14:tracePt t="43304" x="4365625" y="2768600"/>
          <p14:tracePt t="43320" x="4146550" y="2765425"/>
          <p14:tracePt t="43337" x="4006850" y="2746375"/>
          <p14:tracePt t="43355" x="3879850" y="2698750"/>
          <p14:tracePt t="43370" x="3841750" y="2682875"/>
          <p14:tracePt t="43598" x="3702050" y="2682875"/>
          <p14:tracePt t="43605" x="3508375" y="2692400"/>
          <p14:tracePt t="43620" x="3197225" y="2749550"/>
          <p14:tracePt t="43637" x="2879725" y="2863850"/>
          <p14:tracePt t="43654" x="2667000" y="2984500"/>
          <p14:tracePt t="43672" x="2435225" y="3143250"/>
          <p14:tracePt t="43688" x="2330450" y="3222625"/>
          <p14:tracePt t="43704" x="2228850" y="3308350"/>
          <p14:tracePt t="43721" x="2178050" y="3349625"/>
          <p14:tracePt t="43737" x="2146300" y="3381375"/>
          <p14:tracePt t="43754" x="2114550" y="3413125"/>
          <p14:tracePt t="43770" x="2079625" y="3451225"/>
          <p14:tracePt t="43787" x="2054225" y="3482975"/>
          <p14:tracePt t="43805" x="2038350" y="3505200"/>
          <p14:tracePt t="43821" x="2028825" y="3514725"/>
          <p14:tracePt t="43837" x="1997075" y="3540125"/>
          <p14:tracePt t="43858" x="1962150" y="3556000"/>
          <p14:tracePt t="43870" x="1933575" y="3568700"/>
          <p14:tracePt t="43887" x="1914525" y="3578225"/>
          <p14:tracePt t="43904" x="1895475" y="3600450"/>
          <p14:tracePt t="43920" x="1885950" y="3600450"/>
          <p14:tracePt t="43937" x="1879600" y="3600450"/>
          <p14:tracePt t="43971" x="1879600" y="3584575"/>
          <p14:tracePt t="43987" x="1876425" y="3575050"/>
          <p14:tracePt t="44004" x="1854200" y="3559175"/>
          <p14:tracePt t="44020" x="1816100" y="3540125"/>
          <p14:tracePt t="44037" x="1720850" y="3498850"/>
          <p14:tracePt t="44055" x="1533525" y="3473450"/>
          <p14:tracePt t="44071" x="1371600" y="3457575"/>
          <p14:tracePt t="44087" x="1219200" y="3429000"/>
          <p14:tracePt t="44105" x="1063625" y="3406775"/>
          <p14:tracePt t="44121" x="990600" y="3390900"/>
          <p14:tracePt t="44137" x="946150" y="3384550"/>
          <p14:tracePt t="44154" x="898525" y="3384550"/>
          <p14:tracePt t="44170" x="876300" y="3384550"/>
          <p14:tracePt t="44187" x="866775" y="3384550"/>
          <p14:tracePt t="44204" x="850900" y="3390900"/>
          <p14:tracePt t="44220" x="850900" y="3400425"/>
          <p14:tracePt t="44237" x="850900" y="3403600"/>
          <p14:tracePt t="44419" x="835025" y="3403600"/>
          <p14:tracePt t="44426" x="800100" y="3394075"/>
          <p14:tracePt t="44437" x="727075" y="3378200"/>
          <p14:tracePt t="44455" x="485775" y="3349625"/>
          <p14:tracePt t="44470" x="323850" y="3343275"/>
          <p14:tracePt t="44487" x="196850" y="3343275"/>
          <p14:tracePt t="44504" x="57150" y="3343275"/>
          <p14:tracePt t="44521" x="15875" y="3343275"/>
          <p14:tracePt t="44854" x="6350" y="3425825"/>
          <p14:tracePt t="44861" x="19050" y="3438525"/>
          <p14:tracePt t="44870" x="38100" y="3457575"/>
          <p14:tracePt t="44887" x="47625" y="3473450"/>
          <p14:tracePt t="44903" x="63500" y="3489325"/>
          <p14:tracePt t="44920" x="63500" y="3498850"/>
          <p14:tracePt t="44954" x="66675" y="3514725"/>
          <p14:tracePt t="44987" x="104775" y="3514725"/>
          <p14:tracePt t="45004" x="184150" y="3514725"/>
          <p14:tracePt t="45021" x="244475" y="3514725"/>
          <p14:tracePt t="45037" x="336550" y="3521075"/>
          <p14:tracePt t="45054" x="469900" y="3546475"/>
          <p14:tracePt t="45071" x="533400" y="3559175"/>
          <p14:tracePt t="45087" x="577850" y="3578225"/>
          <p14:tracePt t="45103" x="644525" y="3597275"/>
          <p14:tracePt t="45120" x="679450" y="3609975"/>
          <p14:tracePt t="45137" x="704850" y="3622675"/>
          <p14:tracePt t="45154" x="720725" y="3644900"/>
          <p14:tracePt t="45170" x="730250" y="3644900"/>
          <p14:tracePt t="45187" x="730250" y="3648075"/>
          <p14:tracePt t="45221" x="730250" y="3657600"/>
          <p14:tracePt t="45237" x="730250" y="3667125"/>
          <p14:tracePt t="45253" x="730250" y="3689350"/>
          <p14:tracePt t="45270" x="723900" y="3698875"/>
          <p14:tracePt t="45286" x="714375" y="3702050"/>
          <p14:tracePt t="45303" x="685800" y="3702050"/>
          <p14:tracePt t="45320" x="631825" y="3692525"/>
          <p14:tracePt t="45336" x="568325" y="3670300"/>
          <p14:tracePt t="45354" x="473075" y="3625850"/>
          <p14:tracePt t="45370" x="419100" y="3613150"/>
          <p14:tracePt t="45387" x="381000" y="3594100"/>
          <p14:tracePt t="45404" x="279400" y="3556000"/>
          <p14:tracePt t="45420" x="212725" y="3527425"/>
          <p14:tracePt t="45437" x="174625" y="3514725"/>
          <p14:tracePt t="45454" x="123825" y="3495675"/>
          <p14:tracePt t="45470" x="101600" y="3486150"/>
          <p14:tracePt t="45487" x="76200" y="3467100"/>
          <p14:tracePt t="45504" x="63500" y="3463925"/>
          <p14:tracePt t="45520" x="53975" y="3463925"/>
          <p14:tracePt t="45536" x="38100" y="3463925"/>
          <p14:tracePt t="45553" x="28575" y="3463925"/>
          <p14:tracePt t="45633" x="34925" y="3463925"/>
          <p14:tracePt t="45640" x="50800" y="3476625"/>
          <p14:tracePt t="45654" x="82550" y="3486150"/>
          <p14:tracePt t="45670" x="127000" y="3498850"/>
          <p14:tracePt t="45686" x="158750" y="3511550"/>
          <p14:tracePt t="45703" x="222250" y="3536950"/>
          <p14:tracePt t="45720" x="266700" y="3543300"/>
          <p14:tracePt t="45736" x="311150" y="3549650"/>
          <p14:tracePt t="45753" x="393700" y="3571875"/>
          <p14:tracePt t="45770" x="447675" y="3584575"/>
          <p14:tracePt t="45786" x="482600" y="3603625"/>
          <p14:tracePt t="45803" x="539750" y="3622675"/>
          <p14:tracePt t="45820" x="571500" y="3629025"/>
          <p14:tracePt t="45836" x="593725" y="3641725"/>
          <p14:tracePt t="45853" x="638175" y="3663950"/>
          <p14:tracePt t="45870" x="660400" y="3676650"/>
          <p14:tracePt t="45887" x="682625" y="3689350"/>
          <p14:tracePt t="45904" x="717550" y="3705225"/>
          <p14:tracePt t="45920" x="749300" y="3724275"/>
          <p14:tracePt t="45937" x="774700" y="3736975"/>
          <p14:tracePt t="45953" x="806450" y="3752850"/>
          <p14:tracePt t="45970" x="828675" y="3762375"/>
          <p14:tracePt t="45987" x="860425" y="3781425"/>
          <p14:tracePt t="46004" x="895350" y="3806825"/>
          <p14:tracePt t="46020" x="933450" y="3825875"/>
          <p14:tracePt t="46038" x="984250" y="3857625"/>
          <p14:tracePt t="46054" x="1009650" y="3870325"/>
          <p14:tracePt t="46070" x="1019175" y="3879850"/>
          <p14:tracePt t="46088" x="1041400" y="3898900"/>
          <p14:tracePt t="46104" x="1050925" y="3905250"/>
          <p14:tracePt t="46120" x="1060450" y="3905250"/>
          <p14:tracePt t="46138" x="1079500" y="3905250"/>
          <p14:tracePt t="46154" x="1089025" y="3905250"/>
          <p14:tracePt t="46171" x="1095375" y="3905250"/>
          <p14:tracePt t="46495" x="1082675" y="3867150"/>
          <p14:tracePt t="46503" x="1069975" y="3829050"/>
          <p14:tracePt t="46510" x="1050925" y="3781425"/>
          <p14:tracePt t="46520" x="1035050" y="3730625"/>
          <p14:tracePt t="46537" x="990600" y="3625850"/>
          <p14:tracePt t="46553" x="977900" y="3571875"/>
          <p14:tracePt t="46571" x="946150" y="3533775"/>
          <p14:tracePt t="46587" x="927100" y="3498850"/>
          <p14:tracePt t="46603" x="914400" y="3467100"/>
          <p14:tracePt t="46620" x="904875" y="3457575"/>
          <p14:tracePt t="46637" x="882650" y="3435350"/>
          <p14:tracePt t="46653" x="873125" y="3419475"/>
          <p14:tracePt t="46671" x="863600" y="3409950"/>
          <p14:tracePt t="46687" x="844550" y="3394075"/>
          <p14:tracePt t="46704" x="844550" y="3384550"/>
          <p14:tracePt t="46721" x="844550" y="3368675"/>
          <p14:tracePt t="46736" x="844550" y="3355975"/>
          <p14:tracePt t="46753" x="838200" y="3349625"/>
          <p14:tracePt t="46770" x="828675" y="3340100"/>
          <p14:tracePt t="46787" x="812800" y="3321050"/>
          <p14:tracePt t="46803" x="803275" y="3305175"/>
          <p14:tracePt t="46820" x="787400" y="3292475"/>
          <p14:tracePt t="46837" x="781050" y="3279775"/>
          <p14:tracePt t="46854" x="781050" y="3263900"/>
          <p14:tracePt t="46871" x="781050" y="3254375"/>
          <p14:tracePt t="46873" x="781050" y="3248025"/>
          <p14:tracePt t="46886" x="781050" y="3238500"/>
          <p14:tracePt t="46903" x="781050" y="3228975"/>
          <p14:tracePt t="46920" x="781050" y="3213100"/>
          <p14:tracePt t="46937" x="781050" y="3200400"/>
          <p14:tracePt t="46954" x="781050" y="3194050"/>
          <p14:tracePt t="47209" x="781050" y="3197225"/>
          <p14:tracePt t="47215" x="781050" y="3200400"/>
          <p14:tracePt t="47223" x="781050" y="3206750"/>
          <p14:tracePt t="47237" x="781050" y="3251200"/>
          <p14:tracePt t="47253" x="781050" y="3311525"/>
          <p14:tracePt t="47270" x="781050" y="3371850"/>
          <p14:tracePt t="47286" x="781050" y="3473450"/>
          <p14:tracePt t="47303" x="774700" y="3559175"/>
          <p14:tracePt t="47320" x="768350" y="3641725"/>
          <p14:tracePt t="47336" x="746125" y="3743325"/>
          <p14:tracePt t="47353" x="739775" y="3803650"/>
          <p14:tracePt t="47370" x="723900" y="3867150"/>
          <p14:tracePt t="47372" x="717550" y="3895725"/>
          <p14:tracePt t="47387" x="704850" y="3959225"/>
          <p14:tracePt t="47404" x="704850" y="4010025"/>
          <p14:tracePt t="47420" x="704850" y="4048125"/>
          <p14:tracePt t="47436" x="692150" y="4111625"/>
          <p14:tracePt t="47453" x="692150" y="4146550"/>
          <p14:tracePt t="47470" x="685800" y="4184650"/>
          <p14:tracePt t="47486" x="666750" y="4219575"/>
          <p14:tracePt t="47503" x="660400" y="4248150"/>
          <p14:tracePt t="47520" x="660400" y="4270375"/>
          <p14:tracePt t="47537" x="660400" y="4311650"/>
          <p14:tracePt t="47553" x="660400" y="4333875"/>
          <p14:tracePt t="47570" x="660400" y="4362450"/>
          <p14:tracePt t="47587" x="660400" y="4394200"/>
          <p14:tracePt t="47603" x="660400" y="4425950"/>
          <p14:tracePt t="47620" x="660400" y="4438650"/>
          <p14:tracePt t="47637" x="660400" y="4454525"/>
          <p14:tracePt t="47653" x="660400" y="4476750"/>
          <p14:tracePt t="47670" x="660400" y="4486275"/>
          <p14:tracePt t="47687" x="660400" y="4498975"/>
          <p14:tracePt t="47703" x="660400" y="4511675"/>
          <p14:tracePt t="47720" x="660400" y="4521200"/>
          <p14:tracePt t="48630" x="660400" y="4489450"/>
          <p14:tracePt t="48636" x="660400" y="4441825"/>
          <p14:tracePt t="48643" x="660400" y="4397375"/>
          <p14:tracePt t="48653" x="660400" y="4349750"/>
          <p14:tracePt t="48671" x="682625" y="4184650"/>
          <p14:tracePt t="48686" x="708025" y="4086225"/>
          <p14:tracePt t="48720" x="755650" y="3889375"/>
          <p14:tracePt t="48754" x="777875" y="3819525"/>
          <p14:tracePt t="48771" x="777875" y="3803650"/>
          <p14:tracePt t="48787" x="777875" y="3800475"/>
          <p14:tracePt t="48820" x="777875" y="3784600"/>
          <p14:tracePt t="48836" x="777875" y="3775075"/>
          <p14:tracePt t="48853" x="777875" y="3765550"/>
          <p14:tracePt t="48870" x="784225" y="3740150"/>
          <p14:tracePt t="48887" x="796925" y="3717925"/>
          <p14:tracePt t="48904" x="806450" y="3679825"/>
          <p14:tracePt t="48921" x="835025" y="3606800"/>
          <p14:tracePt t="48937" x="857250" y="3527425"/>
          <p14:tracePt t="48954" x="873125" y="3444875"/>
          <p14:tracePt t="48970" x="901700" y="3321050"/>
          <p14:tracePt t="48986" x="911225" y="3213100"/>
          <p14:tracePt t="49003" x="911225" y="3143250"/>
          <p14:tracePt t="49020" x="911225" y="3079750"/>
          <p14:tracePt t="49037" x="911225" y="3070225"/>
          <p14:tracePt t="49053" x="911225" y="3060700"/>
          <p14:tracePt t="49071" x="911225" y="3051175"/>
          <p14:tracePt t="49177" x="908050" y="3051175"/>
          <p14:tracePt t="49184" x="898525" y="3051175"/>
          <p14:tracePt t="49192" x="895350" y="3051175"/>
          <p14:tracePt t="49206" x="889000" y="3051175"/>
          <p14:tracePt t="49219" x="885825" y="3057525"/>
          <p14:tracePt t="49237" x="879475" y="3067050"/>
          <p14:tracePt t="49253" x="873125" y="3076575"/>
          <p14:tracePt t="49270" x="863600" y="3105150"/>
          <p14:tracePt t="49286" x="857250" y="3127375"/>
          <p14:tracePt t="49303" x="844550" y="3155950"/>
          <p14:tracePt t="49320" x="838200" y="3190875"/>
          <p14:tracePt t="49336" x="838200" y="3235325"/>
          <p14:tracePt t="49353" x="838200" y="3279775"/>
          <p14:tracePt t="49370" x="838200" y="3327400"/>
          <p14:tracePt t="49386" x="838200" y="3346450"/>
          <p14:tracePt t="49403" x="838200" y="3359150"/>
          <p14:tracePt t="49405" x="838200" y="3362325"/>
          <p14:tracePt t="49420" x="838200" y="3371850"/>
          <p14:tracePt t="49437" x="838200" y="3387725"/>
          <p14:tracePt t="49453" x="838200" y="3390900"/>
          <p14:tracePt t="49486" x="838200" y="3384550"/>
          <p14:tracePt t="49503" x="841375" y="3359150"/>
          <p14:tracePt t="49520" x="854075" y="3343275"/>
          <p14:tracePt t="49536" x="854075" y="3333750"/>
          <p14:tracePt t="49553" x="854075" y="3317875"/>
          <p14:tracePt t="49792" x="854075" y="3340100"/>
          <p14:tracePt t="49798" x="854075" y="3375025"/>
          <p14:tracePt t="49805" x="854075" y="3400425"/>
          <p14:tracePt t="49819" x="854075" y="3470275"/>
          <p14:tracePt t="49836" x="854075" y="3543300"/>
          <p14:tracePt t="49853" x="854075" y="3594100"/>
          <p14:tracePt t="49870" x="854075" y="3679825"/>
          <p14:tracePt t="49886" x="854075" y="3768725"/>
          <p14:tracePt t="49903" x="850900" y="3819525"/>
          <p14:tracePt t="49906" x="841375" y="3857625"/>
          <p14:tracePt t="49920" x="841375" y="3902075"/>
          <p14:tracePt t="49936" x="841375" y="3930650"/>
          <p14:tracePt t="49953" x="841375" y="3959225"/>
          <p14:tracePt t="49970" x="841375" y="3994150"/>
          <p14:tracePt t="49986" x="841375" y="4022725"/>
          <p14:tracePt t="50003" x="841375" y="4044950"/>
          <p14:tracePt t="50019" x="841375" y="4070350"/>
          <p14:tracePt t="50037" x="841375" y="4079875"/>
          <p14:tracePt t="50053" x="841375" y="4095750"/>
          <p14:tracePt t="50070" x="838200" y="4111625"/>
          <p14:tracePt t="50086" x="838200" y="4130675"/>
          <p14:tracePt t="50103" x="838200" y="4146550"/>
          <p14:tracePt t="50120" x="838200" y="4187825"/>
          <p14:tracePt t="50136" x="831850" y="4210050"/>
          <p14:tracePt t="50153" x="831850" y="4225925"/>
          <p14:tracePt t="50170" x="831850" y="4244975"/>
          <p14:tracePt t="50186" x="831850" y="4254500"/>
          <p14:tracePt t="50204" x="831850" y="4270375"/>
          <p14:tracePt t="50220" x="831850" y="4286250"/>
          <p14:tracePt t="50236" x="831850" y="4295775"/>
          <p14:tracePt t="50255" x="831850" y="4308475"/>
          <p14:tracePt t="50270" x="831850" y="4324350"/>
          <p14:tracePt t="50287" x="825500" y="4340225"/>
          <p14:tracePt t="50304" x="819150" y="4356100"/>
          <p14:tracePt t="50320" x="819150" y="4365625"/>
          <p14:tracePt t="50337" x="819150" y="4375150"/>
          <p14:tracePt t="51724" x="942975" y="4362450"/>
          <p14:tracePt t="51732" x="1158875" y="4349750"/>
          <p14:tracePt t="51738" x="1419225" y="4337050"/>
          <p14:tracePt t="51753" x="1885950" y="4337050"/>
          <p14:tracePt t="51770" x="2451100" y="4346575"/>
          <p14:tracePt t="51793" x="3454400" y="4451350"/>
          <p14:tracePt t="51821" x="4930775" y="4705350"/>
          <p14:tracePt t="51855" x="6302375" y="4921250"/>
          <p14:tracePt t="51871" x="6581775" y="4953000"/>
          <p14:tracePt t="51887" x="6800850" y="4981575"/>
          <p14:tracePt t="51903" x="6988175" y="4997450"/>
          <p14:tracePt t="51920" x="7070725" y="4997450"/>
          <p14:tracePt t="51936" x="7140575" y="4997450"/>
          <p14:tracePt t="51953" x="7229475" y="4981575"/>
          <p14:tracePt t="51970" x="7277100" y="4953000"/>
          <p14:tracePt t="51987" x="7324725" y="4927600"/>
          <p14:tracePt t="52003" x="7375525" y="4883150"/>
          <p14:tracePt t="52019" x="7407275" y="4857750"/>
          <p14:tracePt t="52036" x="7432675" y="4826000"/>
          <p14:tracePt t="52053" x="7477125" y="4794250"/>
          <p14:tracePt t="52070" x="7499350" y="4768850"/>
          <p14:tracePt t="52086" x="7531100" y="4749800"/>
          <p14:tracePt t="52103" x="7575550" y="4714875"/>
          <p14:tracePt t="52120" x="7613650" y="4689475"/>
          <p14:tracePt t="52136" x="7645400" y="4641850"/>
          <p14:tracePt t="52153" x="7699375" y="4543425"/>
          <p14:tracePt t="52169" x="7721600" y="4479925"/>
          <p14:tracePt t="52186" x="7727950" y="4416425"/>
          <p14:tracePt t="52203" x="7693025" y="4324350"/>
          <p14:tracePt t="52222" x="7648575" y="4254500"/>
          <p14:tracePt t="52236" x="7566025" y="4187825"/>
          <p14:tracePt t="52253" x="7397750" y="4073525"/>
          <p14:tracePt t="52269" x="7251700" y="3990975"/>
          <p14:tracePt t="52286" x="7105650" y="3917950"/>
          <p14:tracePt t="52303" x="6889750" y="3838575"/>
          <p14:tracePt t="52320" x="6772275" y="3810000"/>
          <p14:tracePt t="52336" x="6654800" y="3794125"/>
          <p14:tracePt t="52353" x="6556375" y="3794125"/>
          <p14:tracePt t="52370" x="6505575" y="3803650"/>
          <p14:tracePt t="52387" x="6473825" y="3816350"/>
          <p14:tracePt t="52403" x="6432550" y="3841750"/>
          <p14:tracePt t="52419" x="6407150" y="3854450"/>
          <p14:tracePt t="52436" x="6381750" y="3870325"/>
          <p14:tracePt t="52454" x="6365875" y="3914775"/>
          <p14:tracePt t="52470" x="6334125" y="3937000"/>
          <p14:tracePt t="52473" x="6321425" y="3949700"/>
          <p14:tracePt t="52488" x="6296025" y="3997325"/>
          <p14:tracePt t="52504" x="6261100" y="4038600"/>
          <p14:tracePt t="52520" x="6235700" y="4060825"/>
          <p14:tracePt t="52536" x="6219825" y="4086225"/>
          <p14:tracePt t="52553" x="6194425" y="4121150"/>
          <p14:tracePt t="52569" x="6184900" y="4130675"/>
          <p14:tracePt t="52586" x="6175375" y="4140200"/>
          <p14:tracePt t="52603" x="6156325" y="4156075"/>
          <p14:tracePt t="52619" x="6146800" y="4156075"/>
          <p14:tracePt t="52636" x="6137275" y="4156075"/>
          <p14:tracePt t="52654" x="6121400" y="4156075"/>
          <p14:tracePt t="52669" x="6105525" y="4156075"/>
          <p14:tracePt t="52687" x="6089650" y="4143375"/>
          <p14:tracePt t="52703" x="6080125" y="4140200"/>
          <p14:tracePt t="52719" x="6070600" y="4133850"/>
          <p14:tracePt t="52736" x="6054725" y="4130675"/>
          <p14:tracePt t="52753" x="6042025" y="4117975"/>
          <p14:tracePt t="52770" x="6032500" y="4108450"/>
          <p14:tracePt t="52787" x="6026150" y="4095750"/>
          <p14:tracePt t="52803" x="6026150" y="4086225"/>
          <p14:tracePt t="52820" x="6026150" y="4073525"/>
          <p14:tracePt t="52837" x="6026150" y="4060825"/>
          <p14:tracePt t="52853" x="6026150" y="4032250"/>
          <p14:tracePt t="52870" x="6026150" y="4010025"/>
          <p14:tracePt t="52887" x="6026150" y="3968750"/>
          <p14:tracePt t="52903" x="6026150" y="3952875"/>
          <p14:tracePt t="52920" x="6026150" y="3943350"/>
          <p14:tracePt t="52936" x="6029325" y="3917950"/>
          <p14:tracePt t="52953" x="6029325" y="3908425"/>
          <p14:tracePt t="52969" x="6032500" y="3898900"/>
          <p14:tracePt t="52987" x="6038850" y="3876675"/>
          <p14:tracePt t="53003" x="6048375" y="3867150"/>
          <p14:tracePt t="53020" x="6064250" y="3863975"/>
          <p14:tracePt t="53037" x="6080125" y="3857625"/>
          <p14:tracePt t="53053" x="6089650" y="3854450"/>
          <p14:tracePt t="53070" x="6099175" y="3854450"/>
          <p14:tracePt t="53086" x="6115050" y="3844925"/>
          <p14:tracePt t="53102" x="6115050" y="3829050"/>
          <p14:tracePt t="53119" x="6115050" y="3819525"/>
          <p14:tracePt t="53136" x="6115050" y="3803650"/>
          <p14:tracePt t="53153" x="6102350" y="3803650"/>
          <p14:tracePt t="53169" x="6080125" y="3803650"/>
          <p14:tracePt t="53186" x="6003925" y="3803650"/>
          <p14:tracePt t="53203" x="5940425" y="3813175"/>
          <p14:tracePt t="53219" x="5895975" y="3819525"/>
          <p14:tracePt t="53237" x="5832475" y="3819525"/>
          <p14:tracePt t="53253" x="5803900" y="3819525"/>
          <p14:tracePt t="53270" x="5768975" y="3819525"/>
          <p14:tracePt t="53287" x="5721350" y="3819525"/>
          <p14:tracePt t="53303" x="5699125" y="3819525"/>
          <p14:tracePt t="53320" x="5670550" y="3819525"/>
          <p14:tracePt t="53337" x="5648325" y="3819525"/>
          <p14:tracePt t="53352" x="5638800" y="3819525"/>
          <p14:tracePt t="53369" x="5622925" y="3819525"/>
          <p14:tracePt t="53386" x="5610225" y="3819525"/>
          <p14:tracePt t="53430" x="5603875" y="3819525"/>
          <p14:tracePt t="53452" x="5597525" y="3819525"/>
          <p14:tracePt t="53465" x="5597525" y="3825875"/>
          <p14:tracePt t="53472" x="5597525" y="3829050"/>
          <p14:tracePt t="53486" x="5597525" y="3844925"/>
          <p14:tracePt t="53502" x="5597525" y="3854450"/>
          <p14:tracePt t="53580" x="5597525" y="3848100"/>
          <p14:tracePt t="53586" x="5597525" y="3832225"/>
          <p14:tracePt t="53593" x="5597525" y="3822700"/>
          <p14:tracePt t="53603" x="5597525" y="3810000"/>
          <p14:tracePt t="53619" x="5597525" y="3787775"/>
          <p14:tracePt t="53636" x="5597525" y="3768725"/>
          <p14:tracePt t="53652" x="5597525" y="3759200"/>
          <p14:tracePt t="53687" x="5597525" y="3752850"/>
          <p14:tracePt t="53703" x="5597525" y="3749675"/>
          <p14:tracePt t="53719" x="5597525" y="3740150"/>
          <p14:tracePt t="53736" x="5597525" y="3724275"/>
          <p14:tracePt t="53753" x="5597525" y="3717925"/>
          <p14:tracePt t="53769" x="5597525" y="3714750"/>
          <p14:tracePt t="53786" x="5607050" y="3705225"/>
          <p14:tracePt t="53803" x="5616575" y="3705225"/>
          <p14:tracePt t="53819" x="5629275" y="3705225"/>
          <p14:tracePt t="53835" x="5651500" y="3705225"/>
          <p14:tracePt t="53852" x="5673725" y="3705225"/>
          <p14:tracePt t="53869" x="5708650" y="3705225"/>
          <p14:tracePt t="53886" x="5772150" y="3721100"/>
          <p14:tracePt t="53903" x="5835650" y="3727450"/>
          <p14:tracePt t="53919" x="5895975" y="3727450"/>
          <p14:tracePt t="53936" x="5972175" y="3727450"/>
          <p14:tracePt t="53953" x="6016625" y="3727450"/>
          <p14:tracePt t="53970" x="6054725" y="3717925"/>
          <p14:tracePt t="53987" x="6096000" y="3711575"/>
          <p14:tracePt t="54003" x="6118225" y="3705225"/>
          <p14:tracePt t="54019" x="6153150" y="3705225"/>
          <p14:tracePt t="54021" x="6165850" y="3705225"/>
          <p14:tracePt t="54036" x="6194425" y="3705225"/>
          <p14:tracePt t="54053" x="6216650" y="3705225"/>
          <p14:tracePt t="54069" x="6245225" y="3705225"/>
          <p14:tracePt t="54086" x="6261100" y="3705225"/>
          <p14:tracePt t="54103" x="6270625" y="3705225"/>
          <p14:tracePt t="54119" x="6280150" y="3708400"/>
          <p14:tracePt t="54136" x="6299200" y="3711575"/>
          <p14:tracePt t="54153" x="6308725" y="3717925"/>
          <p14:tracePt t="54169" x="6324600" y="3727450"/>
          <p14:tracePt t="54186" x="6362700" y="3749675"/>
          <p14:tracePt t="54203" x="6375400" y="3756025"/>
          <p14:tracePt t="54219" x="6388100" y="3756025"/>
          <p14:tracePt t="54236" x="6407150" y="3756025"/>
          <p14:tracePt t="54253" x="6416675" y="3756025"/>
          <p14:tracePt t="54270" x="6426200" y="3756025"/>
          <p14:tracePt t="54286" x="6442075" y="3765550"/>
          <p14:tracePt t="54302" x="6457950" y="3775075"/>
          <p14:tracePt t="54319" x="6467475" y="3790950"/>
          <p14:tracePt t="54336" x="6480175" y="3806825"/>
          <p14:tracePt t="54353" x="6489700" y="3816350"/>
          <p14:tracePt t="54369" x="6502400" y="3825875"/>
          <p14:tracePt t="54386" x="6511925" y="3848100"/>
          <p14:tracePt t="54402" x="6521450" y="3857625"/>
          <p14:tracePt t="54419" x="6534150" y="3879850"/>
          <p14:tracePt t="54436" x="6556375" y="3921125"/>
          <p14:tracePt t="54452" x="6575425" y="3946525"/>
          <p14:tracePt t="54469" x="6588125" y="3968750"/>
          <p14:tracePt t="54486" x="6597650" y="3990975"/>
          <p14:tracePt t="54502" x="6597650" y="4000500"/>
          <p14:tracePt t="54520" x="6597650" y="4016375"/>
          <p14:tracePt t="54524" x="6597650" y="4019550"/>
          <p14:tracePt t="54537" x="6597650" y="4029075"/>
          <p14:tracePt t="54553" x="6597650" y="4038600"/>
          <p14:tracePt t="54569" x="6597650" y="4048125"/>
          <p14:tracePt t="54586" x="6597650" y="4070350"/>
          <p14:tracePt t="54603" x="6597650" y="4073525"/>
          <p14:tracePt t="54619" x="6591300" y="4073525"/>
          <p14:tracePt t="54636" x="6562725" y="4070350"/>
          <p14:tracePt t="54654" x="6508750" y="4041775"/>
          <p14:tracePt t="54669" x="6438900" y="4013200"/>
          <p14:tracePt t="54686" x="6356350" y="3962400"/>
          <p14:tracePt t="54703" x="6308725" y="3949700"/>
          <p14:tracePt t="54719" x="6264275" y="3937000"/>
          <p14:tracePt t="54736" x="6200775" y="3930650"/>
          <p14:tracePt t="54752" x="6165850" y="3930650"/>
          <p14:tracePt t="54769" x="6111875" y="3924300"/>
          <p14:tracePt t="54786" x="6042025" y="3924300"/>
          <p14:tracePt t="54802" x="6007100" y="3924300"/>
          <p14:tracePt t="54820" x="5978525" y="3924300"/>
          <p14:tracePt t="54836" x="5962650" y="3924300"/>
          <p14:tracePt t="54853" x="5953125" y="3924300"/>
          <p14:tracePt t="54870" x="5943600" y="3927475"/>
          <p14:tracePt t="54886" x="5908675" y="3937000"/>
          <p14:tracePt t="54903" x="5886450" y="3949700"/>
          <p14:tracePt t="54920" x="5845175" y="3975100"/>
          <p14:tracePt t="54936" x="5826125" y="3984625"/>
          <p14:tracePt t="54953" x="5816600" y="3994150"/>
          <p14:tracePt t="54970" x="5797550" y="4000500"/>
          <p14:tracePt t="54986" x="5788025" y="4003675"/>
          <p14:tracePt t="55002" x="5778500" y="4003675"/>
          <p14:tracePt t="55020" x="5737225" y="4003675"/>
          <p14:tracePt t="55036" x="5715000" y="4003675"/>
          <p14:tracePt t="55053" x="5686425" y="4003675"/>
          <p14:tracePt t="55070" x="5673725" y="4003675"/>
          <p14:tracePt t="55086" x="5664200" y="4003675"/>
          <p14:tracePt t="55103" x="5657850" y="4003675"/>
          <p14:tracePt t="55120" x="5657850" y="3987800"/>
          <p14:tracePt t="55135" x="5657850" y="3978275"/>
          <p14:tracePt t="55153" x="5657850" y="3962400"/>
          <p14:tracePt t="55170" x="5664200" y="3949700"/>
          <p14:tracePt t="55186" x="5664200" y="3940175"/>
          <p14:tracePt t="55203" x="5664200" y="3933825"/>
          <p14:tracePt t="55220" x="5664200" y="3930650"/>
          <p14:tracePt t="55236" x="5664200" y="3917950"/>
          <p14:tracePt t="55252" x="5664200" y="3914775"/>
          <p14:tracePt t="55270" x="5664200" y="3898900"/>
          <p14:tracePt t="56675" x="5689600" y="3879850"/>
          <p14:tracePt t="56682" x="5718175" y="3857625"/>
          <p14:tracePt t="56690" x="5781675" y="3822700"/>
          <p14:tracePt t="56702" x="5842000" y="3797300"/>
          <p14:tracePt t="56723" x="6038850" y="3708400"/>
          <p14:tracePt t="56739" x="6210300" y="3638550"/>
          <p14:tracePt t="56760" x="6286500" y="3613150"/>
          <p14:tracePt t="56785" x="6308725" y="3600450"/>
          <p14:tracePt t="56820" x="6327775" y="3600450"/>
          <p14:tracePt t="56876" x="6327775" y="3597275"/>
          <p14:tracePt t="56884" x="6327775" y="3584575"/>
          <p14:tracePt t="56891" x="6321425" y="3581400"/>
          <p14:tracePt t="56904" x="6286500" y="3562350"/>
          <p14:tracePt t="56920" x="6200775" y="3530600"/>
          <p14:tracePt t="56936" x="6092825" y="3505200"/>
          <p14:tracePt t="56954" x="5927725" y="3489325"/>
          <p14:tracePt t="56970" x="5867400" y="3489325"/>
          <p14:tracePt t="56986" x="5838825" y="3492500"/>
          <p14:tracePt t="57003" x="5816600" y="3514725"/>
          <p14:tracePt t="57019" x="5807075" y="3524250"/>
          <p14:tracePt t="57035" x="5788025" y="3546475"/>
          <p14:tracePt t="57053" x="5781675" y="3594100"/>
          <p14:tracePt t="57069" x="5781675" y="3648075"/>
          <p14:tracePt t="57086" x="5781675" y="3698875"/>
          <p14:tracePt t="57103" x="5781675" y="3768725"/>
          <p14:tracePt t="57119" x="5797550" y="3800475"/>
          <p14:tracePt t="57135" x="5810250" y="3822700"/>
          <p14:tracePt t="57153" x="5826125" y="3851275"/>
          <p14:tracePt t="57169" x="5835650" y="3867150"/>
          <p14:tracePt t="57185" x="5842000" y="3876675"/>
          <p14:tracePt t="57203" x="5842000" y="3892550"/>
          <p14:tracePt t="57268" x="5842000" y="3895725"/>
          <p14:tracePt t="57334" x="5842000" y="3889375"/>
          <p14:tracePt t="57340" x="5842000" y="3883025"/>
          <p14:tracePt t="57353" x="5838825" y="3873500"/>
          <p14:tracePt t="57370" x="5838825" y="3860800"/>
          <p14:tracePt t="57386" x="5838825" y="3854450"/>
          <p14:tracePt t="57403" x="5838825" y="3848100"/>
          <p14:tracePt t="57419" x="5838825" y="3838575"/>
          <p14:tracePt t="57435" x="5842000" y="3822700"/>
          <p14:tracePt t="57453" x="5873750" y="3787775"/>
          <p14:tracePt t="57469" x="5889625" y="3771900"/>
          <p14:tracePt t="57486" x="5918200" y="3746500"/>
          <p14:tracePt t="57503" x="5962650" y="3730625"/>
          <p14:tracePt t="57519" x="5991225" y="3717925"/>
          <p14:tracePt t="57536" x="6029325" y="3711575"/>
          <p14:tracePt t="57553" x="6070600" y="3711575"/>
          <p14:tracePt t="57569" x="6115050" y="3711575"/>
          <p14:tracePt t="57585" x="6143625" y="3698875"/>
          <p14:tracePt t="57603" x="6200775" y="3692525"/>
          <p14:tracePt t="57619" x="6229350" y="3686175"/>
          <p14:tracePt t="57637" x="6257925" y="3686175"/>
          <p14:tracePt t="57653" x="6299200" y="3686175"/>
          <p14:tracePt t="57669" x="6308725" y="3686175"/>
          <p14:tracePt t="57685" x="6318250" y="3686175"/>
          <p14:tracePt t="57702" x="6334125" y="3686175"/>
          <p14:tracePt t="57760" x="6340475" y="3686175"/>
          <p14:tracePt t="57767" x="6343650" y="3686175"/>
          <p14:tracePt t="57774" x="6350000" y="3686175"/>
          <p14:tracePt t="57786" x="6353175" y="3686175"/>
          <p14:tracePt t="57803" x="6362700" y="3686175"/>
          <p14:tracePt t="58011" x="6502400" y="3603625"/>
          <p14:tracePt t="58018" x="6680200" y="3514725"/>
          <p14:tracePt t="58025" x="6858000" y="3425825"/>
          <p14:tracePt t="58036" x="7077075" y="3330575"/>
          <p14:tracePt t="58053" x="7483475" y="3108325"/>
          <p14:tracePt t="58070" x="7715250" y="2959100"/>
          <p14:tracePt t="58086" x="7842250" y="2870200"/>
          <p14:tracePt t="58102" x="7931150" y="2803525"/>
          <p14:tracePt t="58119" x="7972425" y="2781300"/>
          <p14:tracePt t="58135" x="7988300" y="2771775"/>
          <p14:tracePt t="58152" x="8016875" y="2749550"/>
          <p14:tracePt t="58169" x="8032750" y="2749550"/>
          <p14:tracePt t="58185" x="8048625" y="2749550"/>
          <p14:tracePt t="58202" x="8074025" y="2749550"/>
          <p14:tracePt t="58219" x="8083550" y="2749550"/>
          <p14:tracePt t="58267" x="8083550" y="2743200"/>
          <p14:tracePt t="58275" x="8083550" y="2740025"/>
          <p14:tracePt t="58286" x="8083550" y="2730500"/>
          <p14:tracePt t="58303" x="8067675" y="2673350"/>
          <p14:tracePt t="58319" x="8032750" y="2625725"/>
          <p14:tracePt t="58336" x="8007350" y="2587625"/>
          <p14:tracePt t="58353" x="7962900" y="2543175"/>
          <p14:tracePt t="58369" x="7918450" y="2508250"/>
          <p14:tracePt t="58385" x="7877175" y="2482850"/>
          <p14:tracePt t="58402" x="7785100" y="2432050"/>
          <p14:tracePt t="58419" x="7737475" y="2403475"/>
          <p14:tracePt t="58435" x="7689850" y="2371725"/>
          <p14:tracePt t="58452" x="7632700" y="2352675"/>
          <p14:tracePt t="58469" x="7616825" y="2346325"/>
          <p14:tracePt t="58485" x="7607300" y="2343150"/>
          <p14:tracePt t="58502" x="7585075" y="2343150"/>
          <p14:tracePt t="58519" x="7575550" y="2343150"/>
          <p14:tracePt t="58536" x="7572375" y="2343150"/>
          <p14:tracePt t="58589" x="7578725" y="2336800"/>
          <p14:tracePt t="58596" x="7588250" y="2330450"/>
          <p14:tracePt t="58603" x="7613650" y="2324100"/>
          <p14:tracePt t="58619" x="7661275" y="2305050"/>
          <p14:tracePt t="58635" x="7756525" y="2298700"/>
          <p14:tracePt t="58638" x="7791450" y="2298700"/>
          <p14:tracePt t="58652" x="7861300" y="2298700"/>
          <p14:tracePt t="58669" x="7924800" y="2292350"/>
          <p14:tracePt t="58686" x="7981950" y="2292350"/>
          <p14:tracePt t="58703" x="8064500" y="2276475"/>
          <p14:tracePt t="58719" x="8115300" y="2276475"/>
          <p14:tracePt t="58736" x="8159750" y="2263775"/>
          <p14:tracePt t="58752" x="8201025" y="2263775"/>
          <p14:tracePt t="58769" x="8229600" y="2263775"/>
          <p14:tracePt t="58785" x="8239125" y="2263775"/>
          <p14:tracePt t="58802" x="8255000" y="2263775"/>
          <p14:tracePt t="58819" x="8270875" y="2263775"/>
          <p14:tracePt t="58836" x="8274050" y="2263775"/>
          <p14:tracePt t="58852" x="8280400" y="2263775"/>
          <p14:tracePt t="58924" x="8283575" y="2263775"/>
          <p14:tracePt t="58944" x="8289925" y="2263775"/>
          <p14:tracePt t="58951" x="8293100" y="2266950"/>
          <p14:tracePt t="58958" x="8299450" y="2270125"/>
          <p14:tracePt t="58969" x="8299450" y="2276475"/>
          <p14:tracePt t="58985" x="8302625" y="2286000"/>
          <p14:tracePt t="59002" x="8308975" y="2305050"/>
          <p14:tracePt t="59019" x="8308975" y="2314575"/>
          <p14:tracePt t="59035" x="8308975" y="2324100"/>
          <p14:tracePt t="59052" x="8308975" y="2339975"/>
          <p14:tracePt t="59069" x="8308975" y="2355850"/>
          <p14:tracePt t="59085" x="8302625" y="2365375"/>
          <p14:tracePt t="59102" x="8286750" y="2381250"/>
          <p14:tracePt t="59119" x="8277225" y="2390775"/>
          <p14:tracePt t="59135" x="8261350" y="2406650"/>
          <p14:tracePt t="59152" x="8248650" y="2419350"/>
          <p14:tracePt t="59169" x="8232775" y="2428875"/>
          <p14:tracePt t="59186" x="8188325" y="2447925"/>
          <p14:tracePt t="59202" x="8166100" y="2466975"/>
          <p14:tracePt t="59219" x="8150225" y="2476500"/>
          <p14:tracePt t="59235" x="8140700" y="2482850"/>
          <p14:tracePt t="59252" x="8124825" y="2482850"/>
          <p14:tracePt t="59269" x="8115300" y="2482850"/>
          <p14:tracePt t="59286" x="8099425" y="2482850"/>
          <p14:tracePt t="59380" x="8096250" y="2482850"/>
          <p14:tracePt t="60693" x="8045450" y="2540000"/>
          <p14:tracePt t="60699" x="7966075" y="2638425"/>
          <p14:tracePt t="60707" x="7899400" y="2733675"/>
          <p14:tracePt t="60719" x="7842250" y="2819400"/>
          <p14:tracePt t="60735" x="7680325" y="3117850"/>
          <p14:tracePt t="60753" x="7585075" y="3286125"/>
          <p14:tracePt t="60786" x="7308850" y="3743325"/>
          <p14:tracePt t="60819" x="7038975" y="4305300"/>
          <p14:tracePt t="60837" x="6819900" y="4689475"/>
          <p14:tracePt t="60854" x="6715125" y="4867275"/>
          <p14:tracePt t="60870" x="6632575" y="5035550"/>
          <p14:tracePt t="60885" x="6553200" y="5210175"/>
          <p14:tracePt t="60902" x="6515100" y="5276850"/>
          <p14:tracePt t="60919" x="6486525" y="5334000"/>
          <p14:tracePt t="60936" x="6442075" y="5378450"/>
          <p14:tracePt t="60952" x="6416675" y="5410200"/>
          <p14:tracePt t="60969" x="6384925" y="5435600"/>
          <p14:tracePt t="60985" x="6350000" y="5467350"/>
          <p14:tracePt t="61002" x="6324600" y="5476875"/>
          <p14:tracePt t="61018" x="6315075" y="5486400"/>
          <p14:tracePt t="61035" x="6302375" y="5508625"/>
          <p14:tracePt t="61052" x="6289675" y="5518150"/>
          <p14:tracePt t="61070" x="6270625" y="5521325"/>
          <p14:tracePt t="61085" x="6261100" y="5521325"/>
          <p14:tracePt t="61102" x="6251575" y="5521325"/>
          <p14:tracePt t="61118" x="6242050" y="5521325"/>
          <p14:tracePt t="61135" x="6223000" y="5521325"/>
          <p14:tracePt t="61152" x="6213475" y="5521325"/>
          <p14:tracePt t="61168" x="6200775" y="5521325"/>
          <p14:tracePt t="61185" x="6159500" y="5489575"/>
          <p14:tracePt t="61202" x="6134100" y="5451475"/>
          <p14:tracePt t="61218" x="6096000" y="5384800"/>
          <p14:tracePt t="61235" x="6057900" y="5260975"/>
          <p14:tracePt t="61252" x="6057900" y="5200650"/>
          <p14:tracePt t="61268" x="6057900" y="5162550"/>
          <p14:tracePt t="61285" x="6057900" y="5121275"/>
          <p14:tracePt t="61302" x="6054725" y="5111750"/>
          <p14:tracePt t="61318" x="6038850" y="5102225"/>
          <p14:tracePt t="61336" x="6022975" y="5102225"/>
          <p14:tracePt t="61352" x="6019800" y="5102225"/>
          <p14:tracePt t="61613" x="5953125" y="5045075"/>
          <p14:tracePt t="61620" x="5848350" y="4940300"/>
          <p14:tracePt t="61635" x="5565775" y="4616450"/>
          <p14:tracePt t="61653" x="5314950" y="4352925"/>
          <p14:tracePt t="61671" x="4940300" y="3978275"/>
          <p14:tracePt t="61687" x="4778375" y="3844925"/>
          <p14:tracePt t="61703" x="4638675" y="3727450"/>
          <p14:tracePt t="61719" x="4483100" y="3594100"/>
          <p14:tracePt t="61735" x="4400550" y="3540125"/>
          <p14:tracePt t="61752" x="4352925" y="3502025"/>
          <p14:tracePt t="61769" x="4308475" y="3473450"/>
          <p14:tracePt t="61785" x="4286250" y="3460750"/>
          <p14:tracePt t="61802" x="4276725" y="3451225"/>
          <p14:tracePt t="61819" x="4254500" y="3425825"/>
          <p14:tracePt t="61835" x="4244975" y="3416300"/>
          <p14:tracePt t="61851" x="4244975" y="3400425"/>
          <p14:tracePt t="61868" x="4244975" y="3359150"/>
          <p14:tracePt t="61885" x="4244975" y="3343275"/>
          <p14:tracePt t="61902" x="4238625" y="3314700"/>
          <p14:tracePt t="61919" x="4219575" y="3279775"/>
          <p14:tracePt t="61935" x="4200525" y="3241675"/>
          <p14:tracePt t="61952" x="4175125" y="3203575"/>
          <p14:tracePt t="61969" x="4156075" y="3136900"/>
          <p14:tracePt t="61985" x="4156075" y="3101975"/>
          <p14:tracePt t="62001" x="4156075" y="3057525"/>
          <p14:tracePt t="62019" x="4171950" y="3006725"/>
          <p14:tracePt t="62035" x="4184650" y="2984500"/>
          <p14:tracePt t="62052" x="4187825" y="2955925"/>
          <p14:tracePt t="62069" x="4194175" y="2933700"/>
          <p14:tracePt t="62085" x="4194175" y="2924175"/>
          <p14:tracePt t="62102" x="4194175" y="2914650"/>
          <p14:tracePt t="62119" x="4194175" y="2898775"/>
          <p14:tracePt t="62152" x="4194175" y="2895600"/>
          <p14:tracePt t="62205" x="4194175" y="2889250"/>
          <p14:tracePt t="62398" x="4140200" y="2984500"/>
          <p14:tracePt t="62405" x="4083050" y="3079750"/>
          <p14:tracePt t="62419" x="3978275" y="3282950"/>
          <p14:tracePt t="62435" x="3832225" y="3559175"/>
          <p14:tracePt t="62460" x="3603625" y="3984625"/>
          <p14:tracePt t="62486" x="3556000" y="4089400"/>
          <p14:tracePt t="62819" x="3438525" y="4127500"/>
          <p14:tracePt t="62825" x="3279775" y="4213225"/>
          <p14:tracePt t="62835" x="3095625" y="4333875"/>
          <p14:tracePt t="62852" x="2743200" y="4565650"/>
          <p14:tracePt t="62876" x="2257425" y="4997450"/>
          <p14:tracePt t="62891" x="2114550" y="5146675"/>
          <p14:tracePt t="62911" x="1971675" y="5327650"/>
          <p14:tracePt t="62935" x="1873250" y="5451475"/>
          <p14:tracePt t="62968" x="1803400" y="5584825"/>
          <p14:tracePt t="62985" x="1790700" y="5629275"/>
          <p14:tracePt t="63002" x="1778000" y="5661025"/>
          <p14:tracePt t="63018" x="1765300" y="5708650"/>
          <p14:tracePt t="63035" x="1765300" y="5730875"/>
          <p14:tracePt t="63052" x="1765300" y="5759450"/>
          <p14:tracePt t="63069" x="1746250" y="5781675"/>
          <p14:tracePt t="63085" x="1733550" y="5797550"/>
          <p14:tracePt t="63102" x="1724025" y="5807075"/>
          <p14:tracePt t="63118" x="1711325" y="5822950"/>
          <p14:tracePt t="63135" x="1704975" y="5832475"/>
          <p14:tracePt t="63152" x="1704975" y="5845175"/>
          <p14:tracePt t="63169" x="1704975" y="5867400"/>
          <p14:tracePt t="63186" x="1714500" y="5889625"/>
          <p14:tracePt t="63202" x="1727200" y="5921375"/>
          <p14:tracePt t="63218" x="1736725" y="5946775"/>
          <p14:tracePt t="63235" x="1736725" y="5962650"/>
          <p14:tracePt t="63252" x="1736725" y="5972175"/>
          <p14:tracePt t="63269" x="1736725" y="5988050"/>
          <p14:tracePt t="63285" x="1736725" y="5997575"/>
          <p14:tracePt t="63303" x="1743075" y="6013450"/>
          <p14:tracePt t="63319" x="1755775" y="6013450"/>
          <p14:tracePt t="63335" x="1787525" y="6010275"/>
          <p14:tracePt t="63352" x="1885950" y="5959475"/>
          <p14:tracePt t="63368" x="2273300" y="5762625"/>
          <p14:tracePt t="63386" x="2740025" y="5553075"/>
          <p14:tracePt t="63403" x="3422650" y="5260975"/>
          <p14:tracePt t="63420" x="3844925" y="5057775"/>
          <p14:tracePt t="63436" x="4254500" y="4899025"/>
          <p14:tracePt t="63453" x="4660900" y="4768850"/>
          <p14:tracePt t="63470" x="4857750" y="4730750"/>
          <p14:tracePt t="63486" x="5029200" y="4714875"/>
          <p14:tracePt t="63502" x="5200650" y="4714875"/>
          <p14:tracePt t="63518" x="5387975" y="4727575"/>
          <p14:tracePt t="63535" x="5508625" y="4752975"/>
          <p14:tracePt t="63553" x="5651500" y="4775200"/>
          <p14:tracePt t="63568" x="5749925" y="4794250"/>
          <p14:tracePt t="63585" x="5800725" y="4806950"/>
          <p14:tracePt t="63602" x="5895975" y="4848225"/>
          <p14:tracePt t="63618" x="5953125" y="4876800"/>
          <p14:tracePt t="63635" x="6054725" y="4937125"/>
          <p14:tracePt t="63651" x="6143625" y="4968875"/>
          <p14:tracePt t="63668" x="6238875" y="5019675"/>
          <p14:tracePt t="63685" x="6318250" y="5060950"/>
          <p14:tracePt t="63701" x="6394450" y="5083175"/>
          <p14:tracePt t="63722" x="6518275" y="5114925"/>
          <p14:tracePt t="63735" x="6575425" y="5149850"/>
          <p14:tracePt t="63752" x="6642100" y="5191125"/>
          <p14:tracePt t="63768" x="6689725" y="5222875"/>
          <p14:tracePt t="63785" x="6737350" y="5251450"/>
          <p14:tracePt t="63802" x="6781800" y="5289550"/>
          <p14:tracePt t="63818" x="6804025" y="5299075"/>
          <p14:tracePt t="63835" x="6813550" y="5308600"/>
          <p14:tracePt t="63852" x="6823075" y="5324475"/>
          <p14:tracePt t="63940" x="6823075" y="5330825"/>
          <p14:tracePt t="63989" x="6823075" y="5327650"/>
          <p14:tracePt t="63996" x="6823075" y="5318125"/>
          <p14:tracePt t="64003" x="6823075" y="5308600"/>
          <p14:tracePt t="64018" x="6823075" y="5283200"/>
          <p14:tracePt t="64035" x="6823075" y="5273675"/>
          <p14:tracePt t="64052" x="6816725" y="5254625"/>
          <p14:tracePt t="64068" x="6810375" y="5254625"/>
          <p14:tracePt t="64085" x="6800850" y="5254625"/>
          <p14:tracePt t="64102" x="6781800" y="5245100"/>
          <p14:tracePt t="64118" x="6772275" y="5238750"/>
          <p14:tracePt t="64135" x="6762750" y="5238750"/>
          <p14:tracePt t="64152" x="6762750" y="5235575"/>
          <p14:tracePt t="64169" x="6756400" y="5235575"/>
          <p14:tracePt t="64203" x="6746875" y="5235575"/>
          <p14:tracePt t="64218" x="6731000" y="5235575"/>
          <p14:tracePt t="64235" x="6721475" y="5235575"/>
          <p14:tracePt t="64253" x="6708775" y="5235575"/>
          <p14:tracePt t="64303" x="6708775" y="5229225"/>
          <p14:tracePt t="65184" x="6708775" y="5226050"/>
          <p14:tracePt t="65205" x="6708775" y="5210175"/>
          <p14:tracePt t="65208" x="6708775" y="5203825"/>
          <p14:tracePt t="65222" x="6708775" y="5194300"/>
          <p14:tracePt t="65239" x="6708775" y="5184775"/>
          <p14:tracePt t="65252" x="6708775" y="5175250"/>
          <p14:tracePt t="65286" x="6750050" y="5089525"/>
          <p14:tracePt t="65318" x="6902450" y="4914900"/>
          <p14:tracePt t="65335" x="7000875" y="4787900"/>
          <p14:tracePt t="65352" x="7137400" y="4587875"/>
          <p14:tracePt t="65368" x="7216775" y="4473575"/>
          <p14:tracePt t="65385" x="7299325" y="4337050"/>
          <p14:tracePt t="65402" x="7429500" y="4095750"/>
          <p14:tracePt t="65419" x="7470775" y="3975100"/>
          <p14:tracePt t="65436" x="7515225" y="3876675"/>
          <p14:tracePt t="65451" x="7534275" y="3794125"/>
          <p14:tracePt t="65468" x="7546975" y="3746500"/>
          <p14:tracePt t="65485" x="7559675" y="3702050"/>
          <p14:tracePt t="65501" x="7578725" y="3660775"/>
          <p14:tracePt t="65518" x="7578725" y="3632200"/>
          <p14:tracePt t="65536" x="7578725" y="3609975"/>
          <p14:tracePt t="65552" x="7578725" y="3568700"/>
          <p14:tracePt t="65569" x="7578725" y="3559175"/>
          <p14:tracePt t="65586" x="7578725" y="3540125"/>
          <p14:tracePt t="65601" x="7578725" y="3533775"/>
          <p14:tracePt t="65618" x="7566025" y="3524250"/>
          <p14:tracePt t="65636" x="7556500" y="3502025"/>
          <p14:tracePt t="65994" x="7572375" y="3473450"/>
          <p14:tracePt t="66000" x="7594600" y="3444875"/>
          <p14:tracePt t="66007" x="7610475" y="3416300"/>
          <p14:tracePt t="66018" x="7629525" y="3397250"/>
          <p14:tracePt t="66036" x="7661275" y="3346450"/>
          <p14:tracePt t="66052" x="7686675" y="3321050"/>
          <p14:tracePt t="66085" x="7715250" y="3282950"/>
          <p14:tracePt t="66118" x="7740650" y="3263900"/>
          <p14:tracePt t="66135" x="7759700" y="3225800"/>
          <p14:tracePt t="66151" x="7772400" y="3187700"/>
          <p14:tracePt t="66168" x="7785100" y="3149600"/>
          <p14:tracePt t="66186" x="7797800" y="3098800"/>
          <p14:tracePt t="66202" x="7797800" y="3089275"/>
          <p14:tracePt t="66219" x="7797800" y="3079750"/>
          <p14:tracePt t="66330" x="7797800" y="3076575"/>
          <p14:tracePt t="66337" x="7797800" y="3063875"/>
          <p14:tracePt t="66352" x="7797800" y="3054350"/>
          <p14:tracePt t="66368" x="7797800" y="3044825"/>
          <p14:tracePt t="66385" x="7797800" y="3041650"/>
          <p14:tracePt t="66729" x="7797800" y="3035300"/>
          <p14:tracePt t="66736" x="7797800" y="3032125"/>
          <p14:tracePt t="66752" x="7797800" y="3022600"/>
          <p14:tracePt t="66768" x="7797800" y="3013075"/>
          <p14:tracePt t="66785" x="7797800" y="299720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P\Desktop\les Compositeae1\image09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t="11111"/>
          <a:stretch>
            <a:fillRect/>
          </a:stretch>
        </p:blipFill>
        <p:spPr bwMode="auto">
          <a:xfrm>
            <a:off x="285720" y="1428736"/>
            <a:ext cx="3286147" cy="3459103"/>
          </a:xfrm>
          <a:prstGeom prst="rect">
            <a:avLst/>
          </a:prstGeom>
          <a:noFill/>
        </p:spPr>
      </p:pic>
      <p:pic>
        <p:nvPicPr>
          <p:cNvPr id="5124" name="Picture 4" descr="C:\Users\HP\Desktop\les Compositeae1\image062.jpg"/>
          <p:cNvPicPr>
            <a:picLocks noChangeAspect="1" noChangeArrowheads="1"/>
          </p:cNvPicPr>
          <p:nvPr/>
        </p:nvPicPr>
        <p:blipFill>
          <a:blip r:embed="rId5" cstate="print"/>
          <a:srcRect l="25455" t="30232" r="29091" b="18605"/>
          <a:stretch>
            <a:fillRect/>
          </a:stretch>
        </p:blipFill>
        <p:spPr bwMode="auto">
          <a:xfrm>
            <a:off x="3286116" y="2357430"/>
            <a:ext cx="2760105" cy="2428892"/>
          </a:xfrm>
          <a:prstGeom prst="rect">
            <a:avLst/>
          </a:prstGeom>
          <a:noFill/>
        </p:spPr>
      </p:pic>
      <p:pic>
        <p:nvPicPr>
          <p:cNvPr id="5125" name="Picture 5" descr="C:\Users\HP\Desktop\les Compositeae1\image063.jpg"/>
          <p:cNvPicPr>
            <a:picLocks noChangeAspect="1" noChangeArrowheads="1"/>
          </p:cNvPicPr>
          <p:nvPr/>
        </p:nvPicPr>
        <p:blipFill>
          <a:blip r:embed="rId6"/>
          <a:srcRect l="46875" t="17708" r="19531" b="40625"/>
          <a:stretch>
            <a:fillRect/>
          </a:stretch>
        </p:blipFill>
        <p:spPr bwMode="auto">
          <a:xfrm>
            <a:off x="6072166" y="2214554"/>
            <a:ext cx="3071834" cy="2857520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285720" y="5357826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 Akène rostrée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500430" y="5143512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Akène cymbiforme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6143636" y="5357826"/>
            <a:ext cx="300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   Akène vermiforme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2428860" y="0"/>
            <a:ext cx="5335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3 types d’akènes chez </a:t>
            </a:r>
            <a:r>
              <a:rPr lang="fr-FR" sz="2400" i="1" dirty="0" smtClean="0">
                <a:latin typeface="Times New Roman" pitchFamily="18" charset="0"/>
                <a:cs typeface="Times New Roman" pitchFamily="18" charset="0"/>
              </a:rPr>
              <a:t>Calendula </a:t>
            </a:r>
            <a:r>
              <a:rPr lang="fr-FR" sz="2400" i="1" dirty="0" err="1" smtClean="0">
                <a:latin typeface="Times New Roman" pitchFamily="18" charset="0"/>
                <a:cs typeface="Times New Roman" pitchFamily="18" charset="0"/>
              </a:rPr>
              <a:t>arvensis</a:t>
            </a:r>
            <a:endParaRPr lang="fr-FR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42"/>
    </mc:Choice>
    <mc:Fallback>
      <p:transition spd="slow" advTm="46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83" x="7759700" y="2978150"/>
          <p14:tracePt t="6690" x="7686675" y="2940050"/>
          <p14:tracePt t="6700" x="7613650" y="2895600"/>
          <p14:tracePt t="6716" x="7445375" y="2819400"/>
          <p14:tracePt t="6733" x="7092950" y="2711450"/>
          <p14:tracePt t="6754" x="6572250" y="2654300"/>
          <p14:tracePt t="6775" x="5905500" y="2628900"/>
          <p14:tracePt t="6801" x="5210175" y="2574925"/>
          <p14:tracePt t="6834" x="4387850" y="2463800"/>
          <p14:tracePt t="6851" x="4225925" y="2428875"/>
          <p14:tracePt t="6867" x="4102100" y="2413000"/>
          <p14:tracePt t="6883" x="4079875" y="2413000"/>
          <p14:tracePt t="6899" x="4064000" y="2413000"/>
          <p14:tracePt t="6917" x="4060825" y="2425700"/>
          <p14:tracePt t="6933" x="4073525" y="2447925"/>
          <p14:tracePt t="6949" x="4165600" y="2511425"/>
          <p14:tracePt t="6966" x="4321175" y="2584450"/>
          <p14:tracePt t="6983" x="4660900" y="2673350"/>
          <p14:tracePt t="7000" x="4943475" y="2682875"/>
          <p14:tracePt t="7016" x="5251450" y="2682875"/>
          <p14:tracePt t="7033" x="5683250" y="2654300"/>
          <p14:tracePt t="7051" x="5857875" y="2609850"/>
          <p14:tracePt t="7067" x="6032500" y="2520950"/>
          <p14:tracePt t="7083" x="6076950" y="2460625"/>
          <p14:tracePt t="7099" x="6134100" y="2263775"/>
          <p14:tracePt t="7116" x="6102350" y="1958975"/>
          <p14:tracePt t="7133" x="5861050" y="1330325"/>
          <p14:tracePt t="7150" x="5581650" y="911225"/>
          <p14:tracePt t="7168" x="5276850" y="603250"/>
          <p14:tracePt t="7186" x="4908550" y="381000"/>
          <p14:tracePt t="7202" x="4603750" y="241300"/>
          <p14:tracePt t="7217" x="4229100" y="177800"/>
          <p14:tracePt t="7233" x="4041775" y="203200"/>
          <p14:tracePt t="7249" x="3921125" y="254000"/>
          <p14:tracePt t="7266" x="3860800" y="307975"/>
          <p14:tracePt t="7282" x="3784600" y="492125"/>
          <p14:tracePt t="7299" x="3790950" y="676275"/>
          <p14:tracePt t="7317" x="3895725" y="1063625"/>
          <p14:tracePt t="7333" x="3990975" y="1333500"/>
          <p14:tracePt t="7350" x="4092575" y="1727200"/>
          <p14:tracePt t="7367" x="4232275" y="2298700"/>
          <p14:tracePt t="7384" x="4283075" y="2552700"/>
          <p14:tracePt t="7400" x="4330700" y="2778125"/>
          <p14:tracePt t="7417" x="4365625" y="2978150"/>
          <p14:tracePt t="7433" x="4365625" y="3048000"/>
          <p14:tracePt t="7449" x="4365625" y="3101975"/>
          <p14:tracePt t="7467" x="4359275" y="3130550"/>
          <p14:tracePt t="7789" x="4279900" y="3130550"/>
          <p14:tracePt t="7795" x="4178300" y="3140075"/>
          <p14:tracePt t="7803" x="4073525" y="3149600"/>
          <p14:tracePt t="7817" x="3863975" y="3194050"/>
          <p14:tracePt t="7833" x="3641725" y="3273425"/>
          <p14:tracePt t="7849" x="3451225" y="3378200"/>
          <p14:tracePt t="7867" x="3171825" y="3559175"/>
          <p14:tracePt t="7883" x="3035300" y="3670300"/>
          <p14:tracePt t="7901" x="2927350" y="3778250"/>
          <p14:tracePt t="7916" x="2774950" y="3949700"/>
          <p14:tracePt t="7933" x="2705100" y="4073525"/>
          <p14:tracePt t="7949" x="2644775" y="4184650"/>
          <p14:tracePt t="7966" x="2593975" y="4343400"/>
          <p14:tracePt t="7983" x="2578100" y="4429125"/>
          <p14:tracePt t="7999" x="2565400" y="4492625"/>
          <p14:tracePt t="8016" x="2543175" y="4594225"/>
          <p14:tracePt t="8033" x="2514600" y="4660900"/>
          <p14:tracePt t="8050" x="2501900" y="4705350"/>
          <p14:tracePt t="8053" x="2495550" y="4724400"/>
          <p14:tracePt t="8067" x="2482850" y="4756150"/>
          <p14:tracePt t="8083" x="2482850" y="4778375"/>
          <p14:tracePt t="8099" x="2482850" y="4781550"/>
          <p14:tracePt t="8403" x="2403475" y="4781550"/>
          <p14:tracePt t="8409" x="2289175" y="4781550"/>
          <p14:tracePt t="8417" x="2187575" y="4791075"/>
          <p14:tracePt t="8432" x="1971675" y="4810125"/>
          <p14:tracePt t="8449" x="1727200" y="4851400"/>
          <p14:tracePt t="8466" x="1435100" y="4933950"/>
          <p14:tracePt t="8483" x="1257300" y="5000625"/>
          <p14:tracePt t="8500" x="1133475" y="5080000"/>
          <p14:tracePt t="8516" x="1019175" y="5168900"/>
          <p14:tracePt t="8533" x="942975" y="5264150"/>
          <p14:tracePt t="8549" x="873125" y="5365750"/>
          <p14:tracePt t="8552" x="857250" y="5426075"/>
          <p14:tracePt t="8566" x="822325" y="5514975"/>
          <p14:tracePt t="8582" x="815975" y="5588000"/>
          <p14:tracePt t="8600" x="815975" y="5638800"/>
          <p14:tracePt t="8617" x="815975" y="5692775"/>
          <p14:tracePt t="8633" x="815975" y="5715000"/>
          <p14:tracePt t="8649" x="815975" y="5737225"/>
          <p14:tracePt t="8666" x="815975" y="5778500"/>
          <p14:tracePt t="8682" x="815975" y="5807075"/>
          <p14:tracePt t="8699" x="815975" y="5822950"/>
          <p14:tracePt t="8716" x="815975" y="5838825"/>
          <p14:tracePt t="8732" x="815975" y="5848350"/>
          <p14:tracePt t="8749" x="806450" y="5864225"/>
          <p14:tracePt t="8766" x="790575" y="5864225"/>
          <p14:tracePt t="8782" x="777875" y="5864225"/>
          <p14:tracePt t="8799" x="765175" y="5864225"/>
          <p14:tracePt t="8816" x="752475" y="5864225"/>
          <p14:tracePt t="8833" x="742950" y="5864225"/>
          <p14:tracePt t="8849" x="727075" y="5864225"/>
          <p14:tracePt t="8866" x="711200" y="5864225"/>
          <p14:tracePt t="8883" x="701675" y="5851525"/>
          <p14:tracePt t="8900" x="685800" y="5838825"/>
          <p14:tracePt t="8916" x="644525" y="5816600"/>
          <p14:tracePt t="8932" x="612775" y="5784850"/>
          <p14:tracePt t="8950" x="587375" y="5753100"/>
          <p14:tracePt t="8966" x="568325" y="5702300"/>
          <p14:tracePt t="8983" x="549275" y="5680075"/>
          <p14:tracePt t="9000" x="549275" y="5648325"/>
          <p14:tracePt t="9017" x="549275" y="5635625"/>
          <p14:tracePt t="9033" x="549275" y="5626100"/>
          <p14:tracePt t="9049" x="558800" y="5610225"/>
          <p14:tracePt t="9066" x="577850" y="5594350"/>
          <p14:tracePt t="9082" x="622300" y="5581650"/>
          <p14:tracePt t="9100" x="654050" y="5568950"/>
          <p14:tracePt t="9116" x="698500" y="5543550"/>
          <p14:tracePt t="9133" x="708025" y="5534025"/>
          <p14:tracePt t="9151" x="717550" y="5514975"/>
          <p14:tracePt t="9167" x="717550" y="5499100"/>
          <p14:tracePt t="9183" x="711200" y="5489575"/>
          <p14:tracePt t="9199" x="701675" y="5480050"/>
          <p14:tracePt t="9216" x="685800" y="5473700"/>
          <p14:tracePt t="9232" x="663575" y="5473700"/>
          <p14:tracePt t="9251" x="638175" y="5473700"/>
          <p14:tracePt t="9266" x="615950" y="5473700"/>
          <p14:tracePt t="9283" x="600075" y="5473700"/>
          <p14:tracePt t="9300" x="581025" y="5473700"/>
          <p14:tracePt t="9316" x="565150" y="5473700"/>
          <p14:tracePt t="9332" x="555625" y="5473700"/>
          <p14:tracePt t="9350" x="542925" y="5473700"/>
          <p14:tracePt t="9366" x="533400" y="5473700"/>
          <p14:tracePt t="9383" x="520700" y="5473700"/>
          <p14:tracePt t="9400" x="517525" y="5473700"/>
          <p14:tracePt t="9416" x="511175" y="5473700"/>
          <p14:tracePt t="9479" x="514350" y="5473700"/>
          <p14:tracePt t="9487" x="517525" y="5473700"/>
          <p14:tracePt t="9500" x="539750" y="5464175"/>
          <p14:tracePt t="9516" x="555625" y="5448300"/>
          <p14:tracePt t="9533" x="587375" y="5441950"/>
          <p14:tracePt t="9550" x="612775" y="5426075"/>
          <p14:tracePt t="9566" x="650875" y="5413375"/>
          <p14:tracePt t="9583" x="727075" y="5397500"/>
          <p14:tracePt t="9600" x="850900" y="5368925"/>
          <p14:tracePt t="9616" x="927100" y="5343525"/>
          <p14:tracePt t="9632" x="981075" y="5330825"/>
          <p14:tracePt t="9650" x="1031875" y="5305425"/>
          <p14:tracePt t="9666" x="1057275" y="5289550"/>
          <p14:tracePt t="9683" x="1073150" y="5276850"/>
          <p14:tracePt t="9701" x="1101725" y="5235575"/>
          <p14:tracePt t="9717" x="1117600" y="5219700"/>
          <p14:tracePt t="9733" x="1149350" y="5187950"/>
          <p14:tracePt t="9750" x="1200150" y="5149850"/>
          <p14:tracePt t="9765" x="1225550" y="5111750"/>
          <p14:tracePt t="9782" x="1260475" y="5054600"/>
          <p14:tracePt t="9799" x="1301750" y="4953000"/>
          <p14:tracePt t="9815" x="1346200" y="4752975"/>
          <p14:tracePt t="9832" x="1365250" y="4591050"/>
          <p14:tracePt t="9850" x="1390650" y="4368800"/>
          <p14:tracePt t="9866" x="1406525" y="4283075"/>
          <p14:tracePt t="9882" x="1422400" y="4200525"/>
          <p14:tracePt t="9900" x="1463675" y="4051300"/>
          <p14:tracePt t="9916" x="1470025" y="3933825"/>
          <p14:tracePt t="9932" x="1470025" y="3775075"/>
          <p14:tracePt t="9950" x="1419225" y="3552825"/>
          <p14:tracePt t="9967" x="1403350" y="3432175"/>
          <p14:tracePt t="9983" x="1387475" y="3327400"/>
          <p14:tracePt t="10000" x="1377950" y="3228975"/>
          <p14:tracePt t="10016" x="1371600" y="3159125"/>
          <p14:tracePt t="10032" x="1355725" y="3076575"/>
          <p14:tracePt t="10050" x="1333500" y="2921000"/>
          <p14:tracePt t="10066" x="1314450" y="2803525"/>
          <p14:tracePt t="10083" x="1298575" y="2695575"/>
          <p14:tracePt t="10086" x="1292225" y="2647950"/>
          <p14:tracePt t="10100" x="1285875" y="2603500"/>
          <p14:tracePt t="10116" x="1285875" y="2568575"/>
          <p14:tracePt t="10133" x="1285875" y="2552700"/>
          <p14:tracePt t="10150" x="1279525" y="2530475"/>
          <p14:tracePt t="10166" x="1263650" y="2520950"/>
          <p14:tracePt t="10571" x="1276350" y="2486025"/>
          <p14:tracePt t="10579" x="1292225" y="2435225"/>
          <p14:tracePt t="10585" x="1304925" y="2406650"/>
          <p14:tracePt t="10599" x="1362075" y="2336800"/>
          <p14:tracePt t="10616" x="1400175" y="2266950"/>
          <p14:tracePt t="10633" x="1431925" y="2219325"/>
          <p14:tracePt t="10666" x="1482725" y="2159000"/>
          <p14:tracePt t="10699" x="1485900" y="2143125"/>
          <p14:tracePt t="10786" x="1485900" y="2139950"/>
          <p14:tracePt t="10856" x="1492250" y="2139950"/>
          <p14:tracePt t="10863" x="1495425" y="2139950"/>
          <p14:tracePt t="10870" x="1501775" y="2139950"/>
          <p14:tracePt t="10882" x="1504950" y="2146300"/>
          <p14:tracePt t="10899" x="1520825" y="2165350"/>
          <p14:tracePt t="10916" x="1533525" y="2171700"/>
          <p14:tracePt t="10950" x="1543050" y="2171700"/>
          <p14:tracePt t="10965" x="1552575" y="2181225"/>
          <p14:tracePt t="10982" x="1562100" y="2190750"/>
          <p14:tracePt t="10999" x="1597025" y="2222500"/>
          <p14:tracePt t="11016" x="1628775" y="2247900"/>
          <p14:tracePt t="11033" x="1679575" y="2298700"/>
          <p14:tracePt t="11049" x="1749425" y="2368550"/>
          <p14:tracePt t="11066" x="1774825" y="2409825"/>
          <p14:tracePt t="11083" x="1806575" y="2441575"/>
          <p14:tracePt t="11085" x="1819275" y="2451100"/>
          <p14:tracePt t="11099" x="1838325" y="2476500"/>
          <p14:tracePt t="11115" x="1863725" y="2501900"/>
          <p14:tracePt t="11132" x="1873250" y="2524125"/>
          <p14:tracePt t="11149" x="1914525" y="2581275"/>
          <p14:tracePt t="11165" x="1939925" y="2628900"/>
          <p14:tracePt t="11182" x="1958975" y="2682875"/>
          <p14:tracePt t="11199" x="1984375" y="2740025"/>
          <p14:tracePt t="11216" x="1997075" y="2762250"/>
          <p14:tracePt t="11232" x="2009775" y="2787650"/>
          <p14:tracePt t="11249" x="2028825" y="2835275"/>
          <p14:tracePt t="11266" x="2047875" y="2879725"/>
          <p14:tracePt t="11284" x="2066925" y="2952750"/>
          <p14:tracePt t="11299" x="2079625" y="3006725"/>
          <p14:tracePt t="11316" x="2092325" y="3041650"/>
          <p14:tracePt t="11334" x="2092325" y="3089275"/>
          <p14:tracePt t="11349" x="2092325" y="3121025"/>
          <p14:tracePt t="11365" x="2092325" y="3130550"/>
          <p14:tracePt t="11382" x="2092325" y="3140075"/>
          <p14:tracePt t="11399" x="2098675" y="3159125"/>
          <p14:tracePt t="11415" x="2114550" y="3184525"/>
          <p14:tracePt t="11432" x="2120900" y="3206750"/>
          <p14:tracePt t="11449" x="2139950" y="3257550"/>
          <p14:tracePt t="11465" x="2152650" y="3292475"/>
          <p14:tracePt t="11483" x="2174875" y="3330575"/>
          <p14:tracePt t="11499" x="2174875" y="3359150"/>
          <p14:tracePt t="11516" x="2174875" y="3381375"/>
          <p14:tracePt t="11534" x="2174875" y="3419475"/>
          <p14:tracePt t="11549" x="2174875" y="3441700"/>
          <p14:tracePt t="11567" x="2174875" y="3473450"/>
          <p14:tracePt t="11583" x="2187575" y="3527425"/>
          <p14:tracePt t="11600" x="2187575" y="3565525"/>
          <p14:tracePt t="11616" x="2187575" y="3594100"/>
          <p14:tracePt t="11633" x="2187575" y="3625850"/>
          <p14:tracePt t="11649" x="2187575" y="3641725"/>
          <p14:tracePt t="11666" x="2181225" y="3651250"/>
          <p14:tracePt t="11683" x="2165350" y="3667125"/>
          <p14:tracePt t="11699" x="2162175" y="3676650"/>
          <p14:tracePt t="11716" x="2162175" y="3692525"/>
          <p14:tracePt t="11733" x="2162175" y="3702050"/>
          <p14:tracePt t="11806" x="2162175" y="3705225"/>
          <p14:tracePt t="11877" x="2155825" y="3705225"/>
          <p14:tracePt t="11884" x="2152650" y="3705225"/>
          <p14:tracePt t="11899" x="2139950" y="3667125"/>
          <p14:tracePt t="11915" x="2098675" y="3587750"/>
          <p14:tracePt t="11933" x="2009775" y="3384550"/>
          <p14:tracePt t="11949" x="1955800" y="3228975"/>
          <p14:tracePt t="11966" x="1895475" y="3127375"/>
          <p14:tracePt t="11983" x="1803400" y="2981325"/>
          <p14:tracePt t="11999" x="1736725" y="2901950"/>
          <p14:tracePt t="12016" x="1660525" y="2816225"/>
          <p14:tracePt t="12033" x="1587500" y="2736850"/>
          <p14:tracePt t="12049" x="1549400" y="2695575"/>
          <p14:tracePt t="12065" x="1498600" y="2660650"/>
          <p14:tracePt t="12083" x="1435100" y="2622550"/>
          <p14:tracePt t="12099" x="1409700" y="2597150"/>
          <p14:tracePt t="12116" x="1377950" y="2584450"/>
          <p14:tracePt t="12133" x="1343025" y="2568575"/>
          <p14:tracePt t="12150" x="1314450" y="2568575"/>
          <p14:tracePt t="12166" x="1292225" y="2568575"/>
          <p14:tracePt t="12183" x="1254125" y="2568575"/>
          <p14:tracePt t="12199" x="1231900" y="2568575"/>
          <p14:tracePt t="12216" x="1200150" y="2568575"/>
          <p14:tracePt t="12233" x="1174750" y="2568575"/>
          <p14:tracePt t="12249" x="1158875" y="2568575"/>
          <p14:tracePt t="12266" x="1143000" y="2568575"/>
          <p14:tracePt t="12283" x="1130300" y="2568575"/>
          <p14:tracePt t="12300" x="1114425" y="2568575"/>
          <p14:tracePt t="12316" x="1104900" y="2568575"/>
          <p14:tracePt t="12332" x="1098550" y="2568575"/>
          <p14:tracePt t="12349" x="1101725" y="2568575"/>
          <p14:tracePt t="12365" x="1136650" y="2562225"/>
          <p14:tracePt t="12383" x="1333500" y="2568575"/>
          <p14:tracePt t="12399" x="1517650" y="2593975"/>
          <p14:tracePt t="12416" x="1774825" y="2657475"/>
          <p14:tracePt t="12433" x="2143125" y="2790825"/>
          <p14:tracePt t="12451" x="2438400" y="2901950"/>
          <p14:tracePt t="12467" x="2616200" y="2978150"/>
          <p14:tracePt t="12483" x="2822575" y="3048000"/>
          <p14:tracePt t="12500" x="2911475" y="3089275"/>
          <p14:tracePt t="12516" x="2968625" y="3117850"/>
          <p14:tracePt t="12533" x="3019425" y="3149600"/>
          <p14:tracePt t="12549" x="3028950" y="3159125"/>
          <p14:tracePt t="12566" x="3038475" y="3168650"/>
          <p14:tracePt t="12583" x="3041650" y="3190875"/>
          <p14:tracePt t="12599" x="3041650" y="3200400"/>
          <p14:tracePt t="12615" x="3041650" y="3209925"/>
          <p14:tracePt t="12632" x="3041650" y="3222625"/>
          <p14:tracePt t="12649" x="3041650" y="3238500"/>
          <p14:tracePt t="12665" x="3041650" y="3248025"/>
          <p14:tracePt t="12682" x="3035300" y="3263900"/>
          <p14:tracePt t="12699" x="3025775" y="3267075"/>
          <p14:tracePt t="12716" x="3009900" y="3267075"/>
          <p14:tracePt t="12732" x="2990850" y="3260725"/>
          <p14:tracePt t="12749" x="2965450" y="3222625"/>
          <p14:tracePt t="12766" x="2914650" y="3178175"/>
          <p14:tracePt t="12782" x="2851150" y="3108325"/>
          <p14:tracePt t="12799" x="2806700" y="3057525"/>
          <p14:tracePt t="12816" x="2768600" y="3025775"/>
          <p14:tracePt t="12833" x="2698750" y="2955925"/>
          <p14:tracePt t="12849" x="2654300" y="2905125"/>
          <p14:tracePt t="12866" x="2628900" y="2867025"/>
          <p14:tracePt t="12882" x="2597150" y="2828925"/>
          <p14:tracePt t="12899" x="2587625" y="2819400"/>
          <p14:tracePt t="12915" x="2581275" y="2803525"/>
          <p14:tracePt t="12932" x="2581275" y="2794000"/>
          <p14:tracePt t="12949" x="2581275" y="2790825"/>
          <p14:tracePt t="13154" x="2590800" y="2790825"/>
          <p14:tracePt t="13161" x="2600325" y="2790825"/>
          <p14:tracePt t="13168" x="2613025" y="2790825"/>
          <p14:tracePt t="13183" x="2635250" y="2794000"/>
          <p14:tracePt t="13199" x="2651125" y="2797175"/>
          <p14:tracePt t="13216" x="2660650" y="2797175"/>
          <p14:tracePt t="13232" x="2673350" y="2813050"/>
          <p14:tracePt t="13249" x="2689225" y="2819400"/>
          <p14:tracePt t="13266" x="2698750" y="2822575"/>
          <p14:tracePt t="13283" x="2714625" y="2832100"/>
          <p14:tracePt t="13299" x="2724150" y="2832100"/>
          <p14:tracePt t="13315" x="2733675" y="2832100"/>
          <p14:tracePt t="13333" x="2740025" y="2832100"/>
          <p14:tracePt t="13349" x="2743200" y="2832100"/>
          <p14:tracePt t="13367" x="2759075" y="2832100"/>
          <p14:tracePt t="13383" x="2768600" y="2832100"/>
          <p14:tracePt t="13398" x="2784475" y="2838450"/>
          <p14:tracePt t="13415" x="2794000" y="2844800"/>
          <p14:tracePt t="13432" x="2809875" y="2863850"/>
          <p14:tracePt t="13449" x="2819400" y="2873375"/>
          <p14:tracePt t="13466" x="2835275" y="2882900"/>
          <p14:tracePt t="13482" x="2847975" y="2889250"/>
          <p14:tracePt t="13499" x="2854325" y="2892425"/>
          <p14:tracePt t="13515" x="2863850" y="2901950"/>
          <p14:tracePt t="13533" x="2886075" y="2924175"/>
          <p14:tracePt t="13549" x="2895600" y="2933700"/>
          <p14:tracePt t="13565" x="2901950" y="2943225"/>
          <p14:tracePt t="13582" x="2905125" y="2959100"/>
          <p14:tracePt t="13599" x="2905125" y="2974975"/>
          <p14:tracePt t="13615" x="2905125" y="2984500"/>
          <p14:tracePt t="13632" x="2911475" y="2997200"/>
          <p14:tracePt t="13649" x="2921000" y="3009900"/>
          <p14:tracePt t="13667" x="2943225" y="3028950"/>
          <p14:tracePt t="13683" x="2952750" y="3038475"/>
          <p14:tracePt t="13699" x="2962275" y="3048000"/>
          <p14:tracePt t="13716" x="2978150" y="3070225"/>
          <p14:tracePt t="13732" x="2978150" y="3073400"/>
          <p14:tracePt t="13765" x="2987675" y="3073400"/>
          <p14:tracePt t="13782" x="2997200" y="3079750"/>
          <p14:tracePt t="13798" x="3006725" y="3089275"/>
          <p14:tracePt t="13815" x="3016250" y="3098800"/>
          <p14:tracePt t="13832" x="3035300" y="3108325"/>
          <p14:tracePt t="13848" x="3041650" y="3108325"/>
          <p14:tracePt t="13894" x="3048000" y="3121025"/>
          <p14:tracePt t="13909" x="3048000" y="3124200"/>
          <p14:tracePt t="13916" x="3051175" y="3130550"/>
          <p14:tracePt t="13932" x="3060700" y="3140075"/>
          <p14:tracePt t="13948" x="3070225" y="3149600"/>
          <p14:tracePt t="13966" x="3092450" y="3181350"/>
          <p14:tracePt t="13982" x="3105150" y="3200400"/>
          <p14:tracePt t="13999" x="3114675" y="3209925"/>
          <p14:tracePt t="14015" x="3124200" y="3225800"/>
          <p14:tracePt t="14031" x="3143250" y="3238500"/>
          <p14:tracePt t="14049" x="3152775" y="3248025"/>
          <p14:tracePt t="14065" x="3165475" y="3257550"/>
          <p14:tracePt t="14081" x="3181350" y="3298825"/>
          <p14:tracePt t="14098" x="3200400" y="3336925"/>
          <p14:tracePt t="14116" x="3219450" y="3387725"/>
          <p14:tracePt t="14132" x="3225800" y="3416300"/>
          <p14:tracePt t="14149" x="3225800" y="3432175"/>
          <p14:tracePt t="14166" x="3225800" y="3451225"/>
          <p14:tracePt t="14182" x="3225800" y="3463925"/>
          <p14:tracePt t="14199" x="3225800" y="3473450"/>
          <p14:tracePt t="14217" x="3225800" y="3492500"/>
          <p14:tracePt t="14233" x="3225800" y="3521075"/>
          <p14:tracePt t="14249" x="3225800" y="3543300"/>
          <p14:tracePt t="14266" x="3225800" y="3584575"/>
          <p14:tracePt t="14283" x="3225800" y="3600450"/>
          <p14:tracePt t="14299" x="3222625" y="3616325"/>
          <p14:tracePt t="14316" x="3206750" y="3619500"/>
          <p14:tracePt t="14332" x="3194050" y="3619500"/>
          <p14:tracePt t="14349" x="3178175" y="3606800"/>
          <p14:tracePt t="14365" x="3133725" y="3562350"/>
          <p14:tracePt t="14382" x="3098800" y="3514725"/>
          <p14:tracePt t="14399" x="3057525" y="3467100"/>
          <p14:tracePt t="14416" x="3009900" y="3400425"/>
          <p14:tracePt t="14432" x="2978150" y="3362325"/>
          <p14:tracePt t="14449" x="2952750" y="3314700"/>
          <p14:tracePt t="14466" x="2917825" y="3251200"/>
          <p14:tracePt t="14482" x="2905125" y="3203575"/>
          <p14:tracePt t="14499" x="2892425" y="3175000"/>
          <p14:tracePt t="14516" x="2870200" y="3130550"/>
          <p14:tracePt t="14532" x="2857500" y="3108325"/>
          <p14:tracePt t="14549" x="2847975" y="3092450"/>
          <p14:tracePt t="14565" x="2841625" y="3076575"/>
          <p14:tracePt t="14582" x="2841625" y="3067050"/>
          <p14:tracePt t="14599" x="2841625" y="3057525"/>
          <p14:tracePt t="14601" x="2841625" y="3054350"/>
          <p14:tracePt t="14938" x="2857500" y="3048000"/>
          <p14:tracePt t="14945" x="2867025" y="3041650"/>
          <p14:tracePt t="14952" x="2879725" y="3035300"/>
          <p14:tracePt t="14966" x="2901950" y="3028950"/>
          <p14:tracePt t="14982" x="2933700" y="3025775"/>
          <p14:tracePt t="14999" x="2943225" y="3019425"/>
          <p14:tracePt t="15015" x="2955925" y="3009900"/>
          <p14:tracePt t="15032" x="2971800" y="3003550"/>
          <p14:tracePt t="15049" x="2981325" y="2997200"/>
          <p14:tracePt t="15065" x="2981325" y="2987675"/>
          <p14:tracePt t="15188" x="2981325" y="2984500"/>
          <p14:tracePt t="15195" x="2987675" y="2984500"/>
          <p14:tracePt t="15202" x="2987675" y="2978150"/>
          <p14:tracePt t="15216" x="2990850" y="2968625"/>
          <p14:tracePt t="15233" x="2997200" y="2959100"/>
          <p14:tracePt t="15249" x="3003550" y="2952750"/>
          <p14:tracePt t="15265" x="3019425" y="2940050"/>
          <p14:tracePt t="15282" x="3028950" y="2933700"/>
          <p14:tracePt t="15299" x="3038475" y="2927350"/>
          <p14:tracePt t="15315" x="3041650" y="2924175"/>
          <p14:tracePt t="15351" x="3048000" y="2924175"/>
          <p14:tracePt t="15366" x="3051175" y="2924175"/>
          <p14:tracePt t="15383" x="3067050" y="2924175"/>
          <p14:tracePt t="15398" x="3073400" y="2924175"/>
          <p14:tracePt t="15415" x="3076575" y="2940050"/>
          <p14:tracePt t="15432" x="3076575" y="2949575"/>
          <p14:tracePt t="15449" x="3076575" y="2965450"/>
          <p14:tracePt t="15465" x="3076575" y="2974975"/>
          <p14:tracePt t="15482" x="3070225" y="2974975"/>
          <p14:tracePt t="15499" x="3054350" y="2974975"/>
          <p14:tracePt t="15516" x="3041650" y="2984500"/>
          <p14:tracePt t="15532" x="3032125" y="2994025"/>
          <p14:tracePt t="15549" x="3022600" y="3003550"/>
          <p14:tracePt t="15565" x="3000375" y="3019425"/>
          <p14:tracePt t="15582" x="2990850" y="3025775"/>
          <p14:tracePt t="15599" x="2981325" y="3025775"/>
          <p14:tracePt t="15615" x="2962275" y="3025775"/>
          <p14:tracePt t="15632" x="2952750" y="3025775"/>
          <p14:tracePt t="15650" x="2936875" y="3025775"/>
          <p14:tracePt t="15666" x="2927350" y="3025775"/>
          <p14:tracePt t="15682" x="2911475" y="3025775"/>
          <p14:tracePt t="16015" x="2914650" y="3016250"/>
          <p14:tracePt t="16022" x="2921000" y="2997200"/>
          <p14:tracePt t="16033" x="2927350" y="2978150"/>
          <p14:tracePt t="16050" x="2968625" y="2905125"/>
          <p14:tracePt t="16066" x="2981325" y="2867025"/>
          <p14:tracePt t="16082" x="2990850" y="2851150"/>
          <p14:tracePt t="16099" x="2997200" y="2835275"/>
          <p14:tracePt t="16132" x="2997200" y="2828925"/>
          <p14:tracePt t="18493" x="2930525" y="2835275"/>
          <p14:tracePt t="18498" x="2825750" y="2844800"/>
          <p14:tracePt t="18516" x="2597150" y="2873375"/>
          <p14:tracePt t="18533" x="2235200" y="2940050"/>
          <p14:tracePt t="18554" x="1924050" y="2978150"/>
          <p14:tracePt t="18570" x="1739900" y="2997200"/>
          <p14:tracePt t="18583" x="1587500" y="3022600"/>
          <p14:tracePt t="18615" x="1374775" y="3057525"/>
          <p14:tracePt t="18649" x="1196975" y="3098800"/>
          <p14:tracePt t="18665" x="1165225" y="3117850"/>
          <p14:tracePt t="18682" x="1123950" y="3155950"/>
          <p14:tracePt t="18698" x="1098550" y="3181350"/>
          <p14:tracePt t="18715" x="1057275" y="3206750"/>
          <p14:tracePt t="18733" x="1000125" y="3251200"/>
          <p14:tracePt t="18748" x="974725" y="3282950"/>
          <p14:tracePt t="18765" x="942975" y="3308350"/>
          <p14:tracePt t="18782" x="927100" y="3324225"/>
          <p14:tracePt t="18799" x="911225" y="3340100"/>
          <p14:tracePt t="18815" x="882650" y="3352800"/>
          <p14:tracePt t="18832" x="819150" y="3365500"/>
          <p14:tracePt t="18848" x="755650" y="3371850"/>
          <p14:tracePt t="18865" x="720725" y="3371850"/>
          <p14:tracePt t="18882" x="666750" y="3371850"/>
          <p14:tracePt t="18898" x="635000" y="3371850"/>
          <p14:tracePt t="18916" x="625475" y="3371850"/>
          <p14:tracePt t="18932" x="615950" y="3371850"/>
          <p14:tracePt t="18975" x="615950" y="3368675"/>
          <p14:tracePt t="18982" x="615950" y="3365500"/>
          <p14:tracePt t="18998" x="619125" y="3352800"/>
          <p14:tracePt t="19015" x="628650" y="3333750"/>
          <p14:tracePt t="19032" x="654050" y="3289300"/>
          <p14:tracePt t="19049" x="666750" y="3244850"/>
          <p14:tracePt t="19065" x="679450" y="3200400"/>
          <p14:tracePt t="19082" x="692150" y="3111500"/>
          <p14:tracePt t="19098" x="692150" y="3051175"/>
          <p14:tracePt t="19115" x="692150" y="2990850"/>
          <p14:tracePt t="19132" x="682625" y="2927350"/>
          <p14:tracePt t="19148" x="676275" y="2905125"/>
          <p14:tracePt t="19165" x="676275" y="2889250"/>
          <p14:tracePt t="19182" x="676275" y="2873375"/>
          <p14:tracePt t="19199" x="676275" y="2863850"/>
          <p14:tracePt t="19215" x="676275" y="2847975"/>
          <p14:tracePt t="19232" x="676275" y="2835275"/>
          <p14:tracePt t="19248" x="676275" y="2813050"/>
          <p14:tracePt t="19265" x="676275" y="2784475"/>
          <p14:tracePt t="19282" x="679450" y="2720975"/>
          <p14:tracePt t="19299" x="692150" y="2698750"/>
          <p14:tracePt t="19315" x="711200" y="2667000"/>
          <p14:tracePt t="19332" x="733425" y="2632075"/>
          <p14:tracePt t="19348" x="774700" y="2597150"/>
          <p14:tracePt t="19365" x="812800" y="2565400"/>
          <p14:tracePt t="19382" x="882650" y="2508250"/>
          <p14:tracePt t="19399" x="923925" y="2482850"/>
          <p14:tracePt t="19415" x="955675" y="2457450"/>
          <p14:tracePt t="19432" x="1019175" y="2454275"/>
          <p14:tracePt t="19448" x="1082675" y="2482850"/>
          <p14:tracePt t="19465" x="1162050" y="2530475"/>
          <p14:tracePt t="19482" x="1327150" y="2616200"/>
          <p14:tracePt t="19498" x="1450975" y="2698750"/>
          <p14:tracePt t="19515" x="1631950" y="2781300"/>
          <p14:tracePt t="19531" x="1930400" y="2927350"/>
          <p14:tracePt t="19549" x="2184400" y="3063875"/>
          <p14:tracePt t="19566" x="2362200" y="3159125"/>
          <p14:tracePt t="19583" x="2578100" y="3355975"/>
          <p14:tracePt t="19600" x="2676525" y="3482975"/>
          <p14:tracePt t="19617" x="2797175" y="3724275"/>
          <p14:tracePt t="19632" x="2835275" y="3876675"/>
          <p14:tracePt t="19648" x="2841625" y="3981450"/>
          <p14:tracePt t="19665" x="2828925" y="4067175"/>
          <p14:tracePt t="19682" x="2781300" y="4146550"/>
          <p14:tracePt t="19698" x="2749550" y="4178300"/>
          <p14:tracePt t="19715" x="2724150" y="4200525"/>
          <p14:tracePt t="19732" x="2657475" y="4248150"/>
          <p14:tracePt t="19748" x="2590800" y="4276725"/>
          <p14:tracePt t="19765" x="2524125" y="4314825"/>
          <p14:tracePt t="19781" x="2435225" y="4359275"/>
          <p14:tracePt t="19798" x="2387600" y="4391025"/>
          <p14:tracePt t="19815" x="2365375" y="4403725"/>
          <p14:tracePt t="19831" x="2324100" y="4422775"/>
          <p14:tracePt t="19848" x="2308225" y="4432300"/>
          <p14:tracePt t="19865" x="2276475" y="4451350"/>
          <p14:tracePt t="19881" x="2235200" y="4457700"/>
          <p14:tracePt t="19898" x="2174875" y="4457700"/>
          <p14:tracePt t="19915" x="2105025" y="4457700"/>
          <p14:tracePt t="19932" x="2019300" y="4457700"/>
          <p14:tracePt t="19949" x="1965325" y="4445000"/>
          <p14:tracePt t="19965" x="1927225" y="4435475"/>
          <p14:tracePt t="19982" x="1898650" y="4422775"/>
          <p14:tracePt t="19999" x="1885950" y="4413250"/>
          <p14:tracePt t="20015" x="1879600" y="4403725"/>
          <p14:tracePt t="20031" x="1882775" y="4381500"/>
          <p14:tracePt t="20048" x="1905000" y="4371975"/>
          <p14:tracePt t="20065" x="1958975" y="4349750"/>
          <p14:tracePt t="20082" x="2105025" y="4327525"/>
          <p14:tracePt t="20098" x="2244725" y="4298950"/>
          <p14:tracePt t="20116" x="2397125" y="4283075"/>
          <p14:tracePt t="20132" x="2581275" y="4273550"/>
          <p14:tracePt t="20149" x="2641600" y="4267200"/>
          <p14:tracePt t="20166" x="2676525" y="4267200"/>
          <p14:tracePt t="20181" x="2682875" y="4260850"/>
          <p14:tracePt t="20198" x="2679700" y="4244975"/>
          <p14:tracePt t="20214" x="2638425" y="4213225"/>
          <p14:tracePt t="20231" x="2409825" y="4102100"/>
          <p14:tracePt t="20248" x="2165350" y="4000500"/>
          <p14:tracePt t="20266" x="1847850" y="3895725"/>
          <p14:tracePt t="20283" x="1638300" y="3838575"/>
          <p14:tracePt t="20299" x="1495425" y="3800475"/>
          <p14:tracePt t="20315" x="1365250" y="3784600"/>
          <p14:tracePt t="20331" x="1254125" y="3768725"/>
          <p14:tracePt t="20348" x="1212850" y="3768725"/>
          <p14:tracePt t="20365" x="1190625" y="3768725"/>
          <p14:tracePt t="20381" x="1168400" y="3778250"/>
          <p14:tracePt t="20398" x="1168400" y="3787775"/>
          <p14:tracePt t="20415" x="1177925" y="3797300"/>
          <p14:tracePt t="20432" x="1282700" y="3851275"/>
          <p14:tracePt t="20448" x="1450975" y="3905250"/>
          <p14:tracePt t="20465" x="1647825" y="3952875"/>
          <p14:tracePt t="20481" x="1882775" y="4006850"/>
          <p14:tracePt t="20498" x="2000250" y="4022725"/>
          <p14:tracePt t="20516" x="2079625" y="4022725"/>
          <p14:tracePt t="20532" x="2089150" y="4016375"/>
          <p14:tracePt t="20549" x="2085975" y="3987800"/>
          <p14:tracePt t="20566" x="1993900" y="3848100"/>
          <p14:tracePt t="20582" x="1873250" y="3717925"/>
          <p14:tracePt t="20598" x="1698625" y="3562350"/>
          <p14:tracePt t="20615" x="1403350" y="3336925"/>
          <p14:tracePt t="20633" x="1193800" y="3213100"/>
          <p14:tracePt t="20650" x="1035050" y="3121025"/>
          <p14:tracePt t="20666" x="860425" y="3044825"/>
          <p14:tracePt t="20682" x="806450" y="3022600"/>
          <p14:tracePt t="20699" x="784225" y="3009900"/>
          <p14:tracePt t="20702" x="771525" y="3009900"/>
          <p14:tracePt t="20716" x="762000" y="3009900"/>
          <p14:tracePt t="20732" x="746125" y="3009900"/>
          <p14:tracePt t="20748" x="746125" y="3016250"/>
          <p14:tracePt t="20765" x="746125" y="3032125"/>
          <p14:tracePt t="20781" x="746125" y="3041650"/>
          <p14:tracePt t="20798" x="746125" y="3051175"/>
          <p14:tracePt t="20815" x="746125" y="3070225"/>
          <p14:tracePt t="20831" x="746125" y="3082925"/>
          <p14:tracePt t="20848" x="749300" y="3092450"/>
          <p14:tracePt t="20865" x="749300" y="3105150"/>
          <p14:tracePt t="20881" x="749300" y="3133725"/>
          <p14:tracePt t="20898" x="749300" y="3155950"/>
          <p14:tracePt t="20915" x="749300" y="3194050"/>
          <p14:tracePt t="20932" x="749300" y="3216275"/>
          <p14:tracePt t="20949" x="749300" y="3248025"/>
          <p14:tracePt t="20965" x="749300" y="3279775"/>
          <p14:tracePt t="20982" x="749300" y="3308350"/>
          <p14:tracePt t="20998" x="749300" y="3330575"/>
          <p14:tracePt t="21014" x="749300" y="3359150"/>
          <p14:tracePt t="21031" x="749300" y="3368675"/>
          <p14:tracePt t="21048" x="742950" y="3378200"/>
          <p14:tracePt t="21065" x="727075" y="3387725"/>
          <p14:tracePt t="21082" x="723900" y="3387725"/>
          <p14:tracePt t="21099" x="717550" y="3387725"/>
          <p14:tracePt t="21132" x="714375" y="3387725"/>
          <p14:tracePt t="21373" x="720725" y="3368675"/>
          <p14:tracePt t="21380" x="736600" y="3327400"/>
          <p14:tracePt t="21387" x="752475" y="3289300"/>
          <p14:tracePt t="21399" x="777875" y="3228975"/>
          <p14:tracePt t="21414" x="812800" y="3051175"/>
          <p14:tracePt t="21431" x="831850" y="2911475"/>
          <p14:tracePt t="21448" x="831850" y="2762250"/>
          <p14:tracePt t="21465" x="819150" y="2651125"/>
          <p14:tracePt t="21482" x="806450" y="2613025"/>
          <p14:tracePt t="21498" x="796925" y="2590800"/>
          <p14:tracePt t="21515" x="774700" y="2574925"/>
          <p14:tracePt t="21532" x="765175" y="2559050"/>
          <p14:tracePt t="21549" x="755650" y="2549525"/>
          <p14:tracePt t="21565" x="730250" y="2546350"/>
          <p14:tracePt t="21581" x="714375" y="2546350"/>
          <p14:tracePt t="21598" x="704850" y="2546350"/>
          <p14:tracePt t="21615" x="688975" y="2536825"/>
          <p14:tracePt t="21631" x="673100" y="2530475"/>
          <p14:tracePt t="21648" x="669925" y="2520950"/>
          <p14:tracePt t="21665" x="669925" y="2495550"/>
          <p14:tracePt t="21682" x="688975" y="2470150"/>
          <p14:tracePt t="21698" x="698500" y="2447925"/>
          <p14:tracePt t="21714" x="727075" y="2419350"/>
          <p14:tracePt t="21731" x="758825" y="2400300"/>
          <p14:tracePt t="21748" x="781050" y="2378075"/>
          <p14:tracePt t="21765" x="825500" y="2352675"/>
          <p14:tracePt t="21781" x="841375" y="2343150"/>
          <p14:tracePt t="21798" x="873125" y="2311400"/>
          <p14:tracePt t="21815" x="901700" y="2270125"/>
          <p14:tracePt t="21831" x="936625" y="2228850"/>
          <p14:tracePt t="21848" x="946150" y="2190750"/>
          <p14:tracePt t="21864" x="962025" y="2171700"/>
          <p14:tracePt t="21881" x="962025" y="2159000"/>
          <p14:tracePt t="21898" x="962025" y="2149475"/>
          <p14:tracePt t="21915" x="971550" y="2149475"/>
          <p14:tracePt t="21932" x="987425" y="2139950"/>
          <p14:tracePt t="21948" x="996950" y="2133600"/>
          <p14:tracePt t="21964" x="1025525" y="2117725"/>
          <p14:tracePt t="21981" x="1063625" y="2105025"/>
          <p14:tracePt t="21998" x="1085850" y="2089150"/>
          <p14:tracePt t="22015" x="1152525" y="2054225"/>
          <p14:tracePt t="22032" x="1200150" y="2028825"/>
          <p14:tracePt t="22048" x="1254125" y="2016125"/>
          <p14:tracePt t="22065" x="1343025" y="1993900"/>
          <p14:tracePt t="22082" x="1416050" y="1981200"/>
          <p14:tracePt t="22098" x="1511300" y="1971675"/>
          <p14:tracePt t="22114" x="1685925" y="1971675"/>
          <p14:tracePt t="22131" x="1800225" y="1971675"/>
          <p14:tracePt t="22148" x="1882775" y="1971675"/>
          <p14:tracePt t="22165" x="1990725" y="1971675"/>
          <p14:tracePt t="22181" x="2051050" y="1971675"/>
          <p14:tracePt t="22199" x="2120900" y="1971675"/>
          <p14:tracePt t="22215" x="2165350" y="1981200"/>
          <p14:tracePt t="22231" x="2187575" y="1993900"/>
          <p14:tracePt t="22248" x="2219325" y="2006600"/>
          <p14:tracePt t="22250" x="2225675" y="2009775"/>
          <p14:tracePt t="22264" x="2235200" y="2038350"/>
          <p14:tracePt t="22281" x="2260600" y="2063750"/>
          <p14:tracePt t="22299" x="2292350" y="2130425"/>
          <p14:tracePt t="22315" x="2305050" y="2165350"/>
          <p14:tracePt t="22332" x="2336800" y="2206625"/>
          <p14:tracePt t="22349" x="2378075" y="2289175"/>
          <p14:tracePt t="22364" x="2416175" y="2346325"/>
          <p14:tracePt t="22381" x="2444750" y="2413000"/>
          <p14:tracePt t="22398" x="2463800" y="2470150"/>
          <p14:tracePt t="22415" x="2482850" y="2520950"/>
          <p14:tracePt t="22431" x="2489200" y="2536825"/>
          <p14:tracePt t="22448" x="2489200" y="2546350"/>
          <p14:tracePt t="22465" x="2489200" y="2565400"/>
          <p14:tracePt t="22481" x="2489200" y="2571750"/>
          <p14:tracePt t="22514" x="2482850" y="2565400"/>
          <p14:tracePt t="22531" x="2470150" y="2527300"/>
          <p14:tracePt t="22549" x="2435225" y="2444750"/>
          <p14:tracePt t="22565" x="2416175" y="2390775"/>
          <p14:tracePt t="22582" x="2387600" y="2343150"/>
          <p14:tracePt t="22599" x="2355850" y="2276475"/>
          <p14:tracePt t="22615" x="2324100" y="2238375"/>
          <p14:tracePt t="22631" x="2295525" y="2190750"/>
          <p14:tracePt t="22649" x="2241550" y="2120900"/>
          <p14:tracePt t="22664" x="2197100" y="2073275"/>
          <p14:tracePt t="22681" x="2159000" y="2044700"/>
          <p14:tracePt t="22699" x="2108200" y="2006600"/>
          <p14:tracePt t="22715" x="2076450" y="1990725"/>
          <p14:tracePt t="22732" x="2038350" y="1971675"/>
          <p14:tracePt t="22749" x="1962150" y="1927225"/>
          <p14:tracePt t="22765" x="1898650" y="1908175"/>
          <p14:tracePt t="22781" x="1831975" y="1885950"/>
          <p14:tracePt t="22798" x="1746250" y="1857375"/>
          <p14:tracePt t="22814" x="1701800" y="1844675"/>
          <p14:tracePt t="22831" x="1666875" y="1838325"/>
          <p14:tracePt t="22848" x="1609725" y="1825625"/>
          <p14:tracePt t="22864" x="1562100" y="1806575"/>
          <p14:tracePt t="22881" x="1498600" y="1790700"/>
          <p14:tracePt t="22898" x="1419225" y="1784350"/>
          <p14:tracePt t="22914" x="1381125" y="1784350"/>
          <p14:tracePt t="22931" x="1346200" y="1784350"/>
          <p14:tracePt t="22949" x="1304925" y="1784350"/>
          <p14:tracePt t="22965" x="1282700" y="1784350"/>
          <p14:tracePt t="22982" x="1270000" y="1784350"/>
          <p14:tracePt t="22999" x="1228725" y="1787525"/>
          <p14:tracePt t="23015" x="1196975" y="1793875"/>
          <p14:tracePt t="23031" x="1174750" y="1800225"/>
          <p14:tracePt t="23048" x="1133475" y="1825625"/>
          <p14:tracePt t="23064" x="1108075" y="1835150"/>
          <p14:tracePt t="23081" x="1079500" y="1847850"/>
          <p14:tracePt t="23099" x="1047750" y="1870075"/>
          <p14:tracePt t="23115" x="1019175" y="1895475"/>
          <p14:tracePt t="23132" x="993775" y="1920875"/>
          <p14:tracePt t="23149" x="949325" y="1965325"/>
          <p14:tracePt t="23165" x="923925" y="2003425"/>
          <p14:tracePt t="23181" x="892175" y="2035175"/>
          <p14:tracePt t="23198" x="873125" y="2092325"/>
          <p14:tracePt t="23214" x="860425" y="2130425"/>
          <p14:tracePt t="23231" x="847725" y="2168525"/>
          <p14:tracePt t="23249" x="841375" y="2222500"/>
          <p14:tracePt t="23265" x="828675" y="2260600"/>
          <p14:tracePt t="23282" x="822325" y="2282825"/>
          <p14:tracePt t="23298" x="822325" y="2311400"/>
          <p14:tracePt t="23315" x="822325" y="2320925"/>
          <p14:tracePt t="23331" x="822325" y="2330450"/>
          <p14:tracePt t="23348" x="815975" y="2330450"/>
          <p14:tracePt t="23381" x="815975" y="2324100"/>
          <p14:tracePt t="23398" x="815975" y="2282825"/>
          <p14:tracePt t="23414" x="815975" y="2254250"/>
          <p14:tracePt t="23431" x="815975" y="2209800"/>
          <p14:tracePt t="23448" x="825500" y="2146300"/>
          <p14:tracePt t="23464" x="838200" y="2101850"/>
          <p14:tracePt t="23481" x="844550" y="2066925"/>
          <p14:tracePt t="23498" x="844550" y="2019300"/>
          <p14:tracePt t="23515" x="844550" y="2003425"/>
          <p14:tracePt t="23531" x="844550" y="1987550"/>
          <p14:tracePt t="23548" x="844550" y="1971675"/>
          <p14:tracePt t="23564" x="854075" y="1962150"/>
          <p14:tracePt t="23582" x="863600" y="1952625"/>
          <p14:tracePt t="23598" x="901700" y="1924050"/>
          <p14:tracePt t="23614" x="939800" y="1898650"/>
          <p14:tracePt t="23631" x="1003300" y="1860550"/>
          <p14:tracePt t="23648" x="1139825" y="1822450"/>
          <p14:tracePt t="23665" x="1228725" y="1797050"/>
          <p14:tracePt t="23682" x="1301750" y="1784350"/>
          <p14:tracePt t="23698" x="1431925" y="1784350"/>
          <p14:tracePt t="23715" x="1511300" y="1784350"/>
          <p14:tracePt t="23731" x="1587500" y="1768475"/>
          <p14:tracePt t="23748" x="1676400" y="1746250"/>
          <p14:tracePt t="23764" x="1746250" y="1739900"/>
          <p14:tracePt t="23781" x="1816100" y="1739900"/>
          <p14:tracePt t="23783" x="1841500" y="1739900"/>
          <p14:tracePt t="23798" x="1901825" y="1739900"/>
          <p14:tracePt t="23814" x="1946275" y="1739900"/>
          <p14:tracePt t="23831" x="1968500" y="1739900"/>
          <p14:tracePt t="23848" x="2000250" y="1743075"/>
          <p14:tracePt t="23864" x="2009775" y="1752600"/>
          <p14:tracePt t="23881" x="2035175" y="1762125"/>
          <p14:tracePt t="23898" x="2047875" y="1778000"/>
          <p14:tracePt t="23915" x="2057400" y="1793875"/>
          <p14:tracePt t="23931" x="2066925" y="1803400"/>
          <p14:tracePt t="23948" x="2079625" y="1816100"/>
          <p14:tracePt t="23965" x="2079625" y="1828800"/>
          <p14:tracePt t="23982" x="2079625" y="1841500"/>
          <p14:tracePt t="23998" x="2079625" y="1857375"/>
          <p14:tracePt t="24014" x="2079625" y="1873250"/>
          <p14:tracePt t="24031" x="2095500" y="1901825"/>
          <p14:tracePt t="24048" x="2124075" y="1962150"/>
          <p14:tracePt t="24065" x="2155825" y="2000250"/>
          <p14:tracePt t="24082" x="2181225" y="2047875"/>
          <p14:tracePt t="24098" x="2206625" y="2098675"/>
          <p14:tracePt t="24115" x="2225675" y="2120900"/>
          <p14:tracePt t="24131" x="2238375" y="2159000"/>
          <p14:tracePt t="24148" x="2254250" y="2193925"/>
          <p14:tracePt t="24164" x="2266950" y="2238375"/>
          <p14:tracePt t="24181" x="2286000" y="2286000"/>
          <p14:tracePt t="24198" x="2305050" y="2339975"/>
          <p14:tracePt t="24215" x="2317750" y="2371725"/>
          <p14:tracePt t="24232" x="2343150" y="2416175"/>
          <p14:tracePt t="24248" x="2355850" y="2438400"/>
          <p14:tracePt t="24265" x="2355850" y="2460625"/>
          <p14:tracePt t="24282" x="2355850" y="2492375"/>
          <p14:tracePt t="24298" x="2362200" y="2524125"/>
          <p14:tracePt t="24314" x="2371725" y="2552700"/>
          <p14:tracePt t="24332" x="2390775" y="2625725"/>
          <p14:tracePt t="24348" x="2413000" y="2682875"/>
          <p14:tracePt t="24365" x="2425700" y="2727325"/>
          <p14:tracePt t="24381" x="2425700" y="2749550"/>
          <p14:tracePt t="24399" x="2432050" y="2790825"/>
          <p14:tracePt t="24415" x="2432050" y="2813050"/>
          <p14:tracePt t="24431" x="2432050" y="2835275"/>
          <p14:tracePt t="24448" x="2438400" y="2867025"/>
          <p14:tracePt t="24464" x="2444750" y="2898775"/>
          <p14:tracePt t="24482" x="2444750" y="2936875"/>
          <p14:tracePt t="24498" x="2444750" y="2949575"/>
          <p14:tracePt t="24514" x="2444750" y="2959100"/>
          <p14:tracePt t="24531" x="2444750" y="2968625"/>
          <p14:tracePt t="24568" x="2444750" y="2965450"/>
          <p14:tracePt t="24581" x="2444750" y="2962275"/>
          <p14:tracePt t="24598" x="2444750" y="2946400"/>
          <p14:tracePt t="24614" x="2444750" y="2930525"/>
          <p14:tracePt t="24631" x="2444750" y="2911475"/>
          <p14:tracePt t="24648" x="2441575" y="2889250"/>
          <p14:tracePt t="24664" x="2428875" y="2835275"/>
          <p14:tracePt t="24681" x="2406650" y="2724150"/>
          <p14:tracePt t="24698" x="2384425" y="2638425"/>
          <p14:tracePt t="24714" x="2368550" y="2571750"/>
          <p14:tracePt t="24732" x="2343150" y="2508250"/>
          <p14:tracePt t="24748" x="2311400" y="2470150"/>
          <p14:tracePt t="24765" x="2276475" y="2428875"/>
          <p14:tracePt t="24782" x="2206625" y="2365375"/>
          <p14:tracePt t="24798" x="2155825" y="2314575"/>
          <p14:tracePt t="24815" x="2108200" y="2279650"/>
          <p14:tracePt t="24817" x="2089150" y="2260600"/>
          <p14:tracePt t="24831" x="2019300" y="2222500"/>
          <p14:tracePt t="24848" x="1965325" y="2193925"/>
          <p14:tracePt t="24864" x="1917700" y="2162175"/>
          <p14:tracePt t="24881" x="1841500" y="2133600"/>
          <p14:tracePt t="24898" x="1793875" y="2114550"/>
          <p14:tracePt t="24914" x="1749425" y="2089150"/>
          <p14:tracePt t="24931" x="1682750" y="2054225"/>
          <p14:tracePt t="24948" x="1644650" y="2022475"/>
          <p14:tracePt t="24964" x="1612900" y="2009775"/>
          <p14:tracePt t="24982" x="1565275" y="1984375"/>
          <p14:tracePt t="24998" x="1539875" y="1968500"/>
          <p14:tracePt t="25015" x="1508125" y="1955800"/>
          <p14:tracePt t="25032" x="1473200" y="1936750"/>
          <p14:tracePt t="25048" x="1428750" y="1930400"/>
          <p14:tracePt t="25065" x="1400175" y="1930400"/>
          <p14:tracePt t="25082" x="1336675" y="1930400"/>
          <p14:tracePt t="25098" x="1295400" y="1930400"/>
          <p14:tracePt t="25114" x="1273175" y="1930400"/>
          <p14:tracePt t="25131" x="1222375" y="1939925"/>
          <p14:tracePt t="25147" x="1184275" y="1952625"/>
          <p14:tracePt t="25164" x="1162050" y="1965325"/>
          <p14:tracePt t="25181" x="1111250" y="1990725"/>
          <p14:tracePt t="25198" x="1073150" y="2016125"/>
          <p14:tracePt t="25214" x="1047750" y="2032000"/>
          <p14:tracePt t="25231" x="1006475" y="2070100"/>
          <p14:tracePt t="25247" x="993775" y="2085975"/>
          <p14:tracePt t="25264" x="981075" y="2117725"/>
          <p14:tracePt t="25281" x="965200" y="2152650"/>
          <p14:tracePt t="25297" x="952500" y="2181225"/>
          <p14:tracePt t="25314" x="952500" y="2203450"/>
          <p14:tracePt t="25331" x="952500" y="2232025"/>
          <p14:tracePt t="25348" x="952500" y="2244725"/>
          <p14:tracePt t="25365" x="952500" y="2254250"/>
          <p14:tracePt t="25381" x="952500" y="2276475"/>
          <p14:tracePt t="25397" x="952500" y="2286000"/>
          <p14:tracePt t="25414" x="952500" y="2295525"/>
          <p14:tracePt t="25431" x="952500" y="2308225"/>
          <p14:tracePt t="25447" x="952500" y="2324100"/>
          <p14:tracePt t="25464" x="952500" y="2333625"/>
          <p14:tracePt t="25482" x="952500" y="2339975"/>
          <p14:tracePt t="25524" x="958850" y="2336800"/>
          <p14:tracePt t="25531" x="965200" y="2333625"/>
          <p14:tracePt t="25547" x="977900" y="2295525"/>
          <p14:tracePt t="25564" x="990600" y="2251075"/>
          <p14:tracePt t="25581" x="1022350" y="2178050"/>
          <p14:tracePt t="25597" x="1035050" y="2146300"/>
          <p14:tracePt t="25615" x="1047750" y="2117725"/>
          <p14:tracePt t="25632" x="1066800" y="2082800"/>
          <p14:tracePt t="25648" x="1082675" y="2060575"/>
          <p14:tracePt t="25664" x="1092200" y="2044700"/>
          <p14:tracePt t="25681" x="1120775" y="2016125"/>
          <p14:tracePt t="25697" x="1136650" y="1990725"/>
          <p14:tracePt t="25714" x="1155700" y="1974850"/>
          <p14:tracePt t="25731" x="1168400" y="1958975"/>
          <p14:tracePt t="25748" x="1181100" y="1943100"/>
          <p14:tracePt t="25764" x="1193800" y="1933575"/>
          <p14:tracePt t="25781" x="1222375" y="1917700"/>
          <p14:tracePt t="25798" x="1254125" y="1905000"/>
          <p14:tracePt t="25815" x="1276350" y="1885950"/>
          <p14:tracePt t="25831" x="1339850" y="1866900"/>
          <p14:tracePt t="25847" x="1403350" y="1854200"/>
          <p14:tracePt t="25864" x="1463675" y="1847850"/>
          <p14:tracePt t="25881" x="1549400" y="1847850"/>
          <p14:tracePt t="25898" x="1600200" y="1847850"/>
          <p14:tracePt t="25914" x="1644650" y="1847850"/>
          <p14:tracePt t="25931" x="1733550" y="1851025"/>
          <p14:tracePt t="25948" x="1797050" y="1863725"/>
          <p14:tracePt t="25965" x="1860550" y="1879600"/>
          <p14:tracePt t="25981" x="1943100" y="1905000"/>
          <p14:tracePt t="25997" x="1987550" y="1933575"/>
          <p14:tracePt t="26014" x="2025650" y="1952625"/>
          <p14:tracePt t="26031" x="2070100" y="1990725"/>
          <p14:tracePt t="26048" x="2095500" y="2012950"/>
          <p14:tracePt t="26064" x="2120900" y="2038350"/>
          <p14:tracePt t="26082" x="2136775" y="2073275"/>
          <p14:tracePt t="26098" x="2149475" y="2105025"/>
          <p14:tracePt t="26114" x="2162175" y="2136775"/>
          <p14:tracePt t="26131" x="2197100" y="2209800"/>
          <p14:tracePt t="26147" x="2216150" y="2263775"/>
          <p14:tracePt t="26164" x="2232025" y="2311400"/>
          <p14:tracePt t="26181" x="2254250" y="2346325"/>
          <p14:tracePt t="26197" x="2266950" y="2374900"/>
          <p14:tracePt t="26214" x="2279650" y="2400300"/>
          <p14:tracePt t="26231" x="2295525" y="2441575"/>
          <p14:tracePt t="26247" x="2295525" y="2463800"/>
          <p14:tracePt t="26264" x="2311400" y="2508250"/>
          <p14:tracePt t="26281" x="2317750" y="2571750"/>
          <p14:tracePt t="26297" x="2317750" y="2616200"/>
          <p14:tracePt t="26314" x="2320925" y="2654300"/>
          <p14:tracePt t="26331" x="2320925" y="2714625"/>
          <p14:tracePt t="26348" x="2320925" y="2752725"/>
          <p14:tracePt t="26364" x="2327275" y="2790825"/>
          <p14:tracePt t="26367" x="2327275" y="2800350"/>
          <p14:tracePt t="26380" x="2339975" y="2822575"/>
          <p14:tracePt t="26397" x="2346325" y="2860675"/>
          <p14:tracePt t="26414" x="2346325" y="2882900"/>
          <p14:tracePt t="26431" x="2346325" y="2917825"/>
          <p14:tracePt t="26448" x="2346325" y="2927350"/>
          <p14:tracePt t="26464" x="2346325" y="2936875"/>
          <p14:tracePt t="26481" x="2346325" y="2955925"/>
          <p14:tracePt t="26498" x="2346325" y="2965450"/>
          <p14:tracePt t="26514" x="2346325" y="2971800"/>
          <p14:tracePt t="26624" x="2346325" y="2968625"/>
          <p14:tracePt t="26630" x="2346325" y="2965450"/>
          <p14:tracePt t="26637" x="2346325" y="2959100"/>
          <p14:tracePt t="26647" x="2346325" y="2955925"/>
          <p14:tracePt t="26664" x="2346325" y="2933700"/>
          <p14:tracePt t="26681" x="2346325" y="2901950"/>
          <p14:tracePt t="26698" x="2343150" y="2870200"/>
          <p14:tracePt t="26715" x="2333625" y="2847975"/>
          <p14:tracePt t="26731" x="2314575" y="2797175"/>
          <p14:tracePt t="26748" x="2295525" y="2752725"/>
          <p14:tracePt t="26765" x="2260600" y="2686050"/>
          <p14:tracePt t="26781" x="2247900" y="2632075"/>
          <p14:tracePt t="26798" x="2228850" y="2578100"/>
          <p14:tracePt t="26814" x="2209800" y="2540000"/>
          <p14:tracePt t="26831" x="2171700" y="2489200"/>
          <p14:tracePt t="26848" x="2146300" y="2457450"/>
          <p14:tracePt t="26865" x="2101850" y="2400300"/>
          <p14:tracePt t="26882" x="2073275" y="2359025"/>
          <p14:tracePt t="26898" x="2041525" y="2327275"/>
          <p14:tracePt t="26915" x="2003425" y="2276475"/>
          <p14:tracePt t="26931" x="1971675" y="2244725"/>
          <p14:tracePt t="26948" x="1949450" y="2219325"/>
          <p14:tracePt t="26965" x="1905000" y="2193925"/>
          <p14:tracePt t="26981" x="1889125" y="2178050"/>
          <p14:tracePt t="26998" x="1873250" y="2168525"/>
          <p14:tracePt t="27015" x="1847850" y="2152650"/>
          <p14:tracePt t="27031" x="1831975" y="2143125"/>
          <p14:tracePt t="27049" x="1816100" y="2130425"/>
          <p14:tracePt t="27065" x="1787525" y="2120900"/>
          <p14:tracePt t="27081" x="1765300" y="2108200"/>
          <p14:tracePt t="27098" x="1727200" y="2095500"/>
          <p14:tracePt t="27114" x="1663700" y="2070100"/>
          <p14:tracePt t="27131" x="1619250" y="2057400"/>
          <p14:tracePt t="27147" x="1581150" y="2044700"/>
          <p14:tracePt t="27164" x="1517650" y="2025650"/>
          <p14:tracePt t="27181" x="1460500" y="2006600"/>
          <p14:tracePt t="27197" x="1416050" y="1990725"/>
          <p14:tracePt t="27214" x="1368425" y="1990725"/>
          <p14:tracePt t="27231" x="1339850" y="1990725"/>
          <p14:tracePt t="27248" x="1323975" y="1990725"/>
          <p14:tracePt t="27265" x="1304925" y="1990725"/>
          <p14:tracePt t="27282" x="1289050" y="1993900"/>
          <p14:tracePt t="27298" x="1263650" y="2012950"/>
          <p14:tracePt t="27315" x="1222375" y="2032000"/>
          <p14:tracePt t="27331" x="1196975" y="2041525"/>
          <p14:tracePt t="27347" x="1174750" y="2054225"/>
          <p14:tracePt t="27364" x="1158875" y="2073275"/>
          <p14:tracePt t="27380" x="1149350" y="2082800"/>
          <p14:tracePt t="27397" x="1133475" y="2092325"/>
          <p14:tracePt t="27414" x="1120775" y="2108200"/>
          <p14:tracePt t="27430" x="1108075" y="2136775"/>
          <p14:tracePt t="27448" x="1098550" y="2146300"/>
          <p14:tracePt t="27464" x="1076325" y="2162175"/>
          <p14:tracePt t="27481" x="1066800" y="2178050"/>
          <p14:tracePt t="27498" x="1063625" y="2187575"/>
          <p14:tracePt t="27515" x="1063625" y="2200275"/>
          <p14:tracePt t="27531" x="1063625" y="2212975"/>
          <p14:tracePt t="27548" x="1063625" y="2216150"/>
          <p14:tracePt t="29506" x="1069975" y="2212975"/>
          <p14:tracePt t="29513" x="1076325" y="2209800"/>
          <p14:tracePt t="29519" x="1079500" y="2203450"/>
          <p14:tracePt t="29531" x="1085850" y="2193925"/>
          <p14:tracePt t="29548" x="1082675" y="2136775"/>
          <p14:tracePt t="29564" x="1060450" y="2073275"/>
          <p14:tracePt t="29580" x="1031875" y="2006600"/>
          <p14:tracePt t="29614" x="958850" y="1901825"/>
          <p14:tracePt t="29648" x="917575" y="1847850"/>
          <p14:tracePt t="29664" x="908050" y="1838325"/>
          <p14:tracePt t="29681" x="898525" y="1828800"/>
          <p14:tracePt t="29741" x="904875" y="1828800"/>
          <p14:tracePt t="29748" x="914400" y="1828800"/>
          <p14:tracePt t="29764" x="958850" y="1822450"/>
          <p14:tracePt t="29780" x="1003300" y="1806575"/>
          <p14:tracePt t="29797" x="1082675" y="1787525"/>
          <p14:tracePt t="29814" x="1152525" y="1749425"/>
          <p14:tracePt t="29830" x="1231900" y="1711325"/>
          <p14:tracePt t="29847" x="1390650" y="1644650"/>
          <p14:tracePt t="29864" x="1479550" y="1612900"/>
          <p14:tracePt t="29881" x="1546225" y="1590675"/>
          <p14:tracePt t="29898" x="1606550" y="1590675"/>
          <p14:tracePt t="29914" x="1631950" y="1597025"/>
          <p14:tracePt t="29931" x="1641475" y="1609725"/>
          <p14:tracePt t="29948" x="1660525" y="1622425"/>
          <p14:tracePt t="29964" x="1670050" y="1631950"/>
          <p14:tracePt t="29981" x="1676400" y="1647825"/>
          <p14:tracePt t="29998" x="1689100" y="1663700"/>
          <p14:tracePt t="30014" x="1708150" y="1679575"/>
          <p14:tracePt t="30030" x="1720850" y="1711325"/>
          <p14:tracePt t="30047" x="1736725" y="1746250"/>
          <p14:tracePt t="30064" x="1736725" y="1774825"/>
          <p14:tracePt t="30080" x="1736725" y="1797050"/>
          <p14:tracePt t="30097" x="1736725" y="1838325"/>
          <p14:tracePt t="30114" x="1743075" y="1860550"/>
          <p14:tracePt t="30131" x="1762125" y="1892300"/>
          <p14:tracePt t="30147" x="1781175" y="1955800"/>
          <p14:tracePt t="30164" x="1793875" y="1984375"/>
          <p14:tracePt t="30180" x="1803400" y="2016125"/>
          <p14:tracePt t="30197" x="1828800" y="2051050"/>
          <p14:tracePt t="30214" x="1835150" y="2082800"/>
          <p14:tracePt t="30230" x="1835150" y="2092325"/>
          <p14:tracePt t="30247" x="1838325" y="2105025"/>
          <p14:tracePt t="30264" x="1844675" y="2127250"/>
          <p14:tracePt t="30281" x="1854200" y="2136775"/>
          <p14:tracePt t="30297" x="1860550" y="2159000"/>
          <p14:tracePt t="30313" x="1860550" y="2174875"/>
          <p14:tracePt t="30331" x="1860550" y="2184400"/>
          <p14:tracePt t="30347" x="1860550" y="2197100"/>
          <p14:tracePt t="30364" x="1860550" y="2206625"/>
          <p14:tracePt t="30380" x="1860550" y="2222500"/>
          <p14:tracePt t="30397" x="1860550" y="2238375"/>
          <p14:tracePt t="30414" x="1860550" y="2241550"/>
          <p14:tracePt t="31240" x="1930400" y="2257425"/>
          <p14:tracePt t="31246" x="2035175" y="2295525"/>
          <p14:tracePt t="31253" x="2159000" y="2346325"/>
          <p14:tracePt t="31263" x="2263775" y="2393950"/>
          <p14:tracePt t="31281" x="2549525" y="2546350"/>
          <p14:tracePt t="31305" x="2803525" y="2695575"/>
          <p14:tracePt t="31332" x="3184525" y="3006725"/>
          <p14:tracePt t="31365" x="3870325" y="3482975"/>
          <p14:tracePt t="31382" x="4625975" y="3927475"/>
          <p14:tracePt t="31398" x="5089525" y="4232275"/>
          <p14:tracePt t="31415" x="5486400" y="4505325"/>
          <p14:tracePt t="31432" x="5854700" y="4784725"/>
          <p14:tracePt t="31449" x="6026150" y="4918075"/>
          <p14:tracePt t="31468" x="6140450" y="5032375"/>
          <p14:tracePt t="31481" x="6184900" y="5083175"/>
          <p14:tracePt t="31498" x="6203950" y="5121275"/>
          <p14:tracePt t="31514" x="6216650" y="5146675"/>
          <p14:tracePt t="31531" x="6235700" y="5181600"/>
          <p14:tracePt t="31547" x="6235700" y="5191125"/>
          <p14:tracePt t="31563" x="6235700" y="5200650"/>
          <p14:tracePt t="31582" x="6235700" y="5216525"/>
          <p14:tracePt t="31597" x="6235700" y="5226050"/>
          <p14:tracePt t="31614" x="6235700" y="5229225"/>
          <p14:tracePt t="31631" x="6235700" y="5241925"/>
          <p14:tracePt t="31647" x="6232525" y="5241925"/>
          <p14:tracePt t="31663" x="6223000" y="5241925"/>
          <p14:tracePt t="31681" x="6207125" y="5241925"/>
          <p14:tracePt t="31697" x="6197600" y="5238750"/>
          <p14:tracePt t="31714" x="6181725" y="5229225"/>
          <p14:tracePt t="31732" x="6140450" y="5203825"/>
          <p14:tracePt t="31748" x="6092825" y="5184775"/>
          <p14:tracePt t="31764" x="6054725" y="5172075"/>
          <p14:tracePt t="31780" x="5991225" y="5133975"/>
          <p14:tracePt t="31797" x="5927725" y="5105400"/>
          <p14:tracePt t="31813" x="5835650" y="5045075"/>
          <p14:tracePt t="31831" x="5680075" y="4943475"/>
          <p14:tracePt t="31847" x="5588000" y="4883150"/>
          <p14:tracePt t="31864" x="5521325" y="4854575"/>
          <p14:tracePt t="31881" x="5432425" y="4810125"/>
          <p14:tracePt t="31897" x="5387975" y="4797425"/>
          <p14:tracePt t="31914" x="5359400" y="4784725"/>
          <p14:tracePt t="31931" x="5321300" y="4762500"/>
          <p14:tracePt t="31947" x="5292725" y="4762500"/>
          <p14:tracePt t="31964" x="5270500" y="4762500"/>
          <p14:tracePt t="31981" x="5245100" y="4762500"/>
          <p14:tracePt t="31997" x="5229225" y="4762500"/>
          <p14:tracePt t="32014" x="5219700" y="4762500"/>
          <p14:tracePt t="32031" x="5184775" y="4762500"/>
          <p14:tracePt t="32047" x="5165725" y="4762500"/>
          <p14:tracePt t="32063" x="5133975" y="4762500"/>
          <p14:tracePt t="32081" x="5095875" y="4762500"/>
          <p14:tracePt t="32401" x="5041900" y="4762500"/>
          <p14:tracePt t="32409" x="4972050" y="4765675"/>
          <p14:tracePt t="32416" x="4902200" y="4775200"/>
          <p14:tracePt t="32430" x="4775200" y="4784725"/>
          <p14:tracePt t="32447" x="4645025" y="4791075"/>
          <p14:tracePt t="32464" x="4543425" y="4791075"/>
          <p14:tracePt t="32466" x="4495800" y="4791075"/>
          <p14:tracePt t="32480" x="4413250" y="4791075"/>
          <p14:tracePt t="32497" x="4352925" y="4791075"/>
          <p14:tracePt t="32513" x="4318000" y="4791075"/>
          <p14:tracePt t="32530" x="4238625" y="4791075"/>
          <p14:tracePt t="32547" x="4194175" y="4791075"/>
          <p14:tracePt t="32564" x="4137025" y="4791075"/>
          <p14:tracePt t="32581" x="4041775" y="4791075"/>
          <p14:tracePt t="32598" x="4003675" y="4791075"/>
          <p14:tracePt t="32614" x="3968750" y="4791075"/>
          <p14:tracePt t="32630" x="3927475" y="4791075"/>
          <p14:tracePt t="32647" x="3898900" y="4791075"/>
          <p14:tracePt t="32663" x="3870325" y="4791075"/>
          <p14:tracePt t="32680" x="3813175" y="4784725"/>
          <p14:tracePt t="32697" x="3768725" y="4768850"/>
          <p14:tracePt t="32713" x="3743325" y="4759325"/>
          <p14:tracePt t="32730" x="3705225" y="4759325"/>
          <p14:tracePt t="32747" x="3673475" y="4752975"/>
          <p14:tracePt t="32763" x="3663950" y="4743450"/>
          <p14:tracePt t="32780" x="3651250" y="4733925"/>
          <p14:tracePt t="32797" x="3641725" y="4727575"/>
          <p14:tracePt t="32813" x="3635375" y="4718050"/>
          <p14:tracePt t="32830" x="3635375" y="4711700"/>
          <p14:tracePt t="32864" x="3625850" y="4711700"/>
          <p14:tracePt t="32974" x="3625850" y="4714875"/>
          <p14:tracePt t="32980" x="3632200" y="4724400"/>
          <p14:tracePt t="32997" x="3648075" y="4730750"/>
          <p14:tracePt t="33014" x="3670300" y="4743450"/>
          <p14:tracePt t="33030" x="3711575" y="4752975"/>
          <p14:tracePt t="33047" x="3736975" y="4759325"/>
          <p14:tracePt t="33063" x="3752850" y="4759325"/>
          <p14:tracePt t="33080" x="3765550" y="4765675"/>
          <p14:tracePt t="33097" x="3775075" y="4768850"/>
          <p14:tracePt t="33113" x="3784600" y="4778375"/>
          <p14:tracePt t="33130" x="3806825" y="4794250"/>
          <p14:tracePt t="33147" x="3822700" y="4803775"/>
          <p14:tracePt t="33163" x="3851275" y="4810125"/>
          <p14:tracePt t="33180" x="3873500" y="4810125"/>
          <p14:tracePt t="33197" x="3889375" y="4810125"/>
          <p14:tracePt t="33213" x="3908425" y="4810125"/>
          <p14:tracePt t="33230" x="3940175" y="4810125"/>
          <p14:tracePt t="33247" x="3971925" y="4810125"/>
          <p14:tracePt t="33264" x="3994150" y="4810125"/>
          <p14:tracePt t="33281" x="4032250" y="4810125"/>
          <p14:tracePt t="33297" x="4054475" y="4810125"/>
          <p14:tracePt t="33313" x="4083050" y="4810125"/>
          <p14:tracePt t="33330" x="4117975" y="4810125"/>
          <p14:tracePt t="33347" x="4133850" y="4810125"/>
          <p14:tracePt t="33363" x="4143375" y="4810125"/>
          <p14:tracePt t="33380" x="4168775" y="4832350"/>
          <p14:tracePt t="33397" x="4191000" y="4841875"/>
          <p14:tracePt t="33413" x="4216400" y="4854575"/>
          <p14:tracePt t="33430" x="4257675" y="4886325"/>
          <p14:tracePt t="33447" x="4283075" y="4905375"/>
          <p14:tracePt t="33463" x="4311650" y="4921250"/>
          <p14:tracePt t="33480" x="4343400" y="4946650"/>
          <p14:tracePt t="33497" x="4371975" y="4956175"/>
          <p14:tracePt t="33513" x="4387850" y="4965700"/>
          <p14:tracePt t="33530" x="4429125" y="4984750"/>
          <p14:tracePt t="33546" x="4467225" y="5010150"/>
          <p14:tracePt t="33564" x="4562475" y="5054600"/>
          <p14:tracePt t="33580" x="4619625" y="5089525"/>
          <p14:tracePt t="33597" x="4689475" y="5127625"/>
          <p14:tracePt t="33613" x="4746625" y="5165725"/>
          <p14:tracePt t="33630" x="4813300" y="5210175"/>
          <p14:tracePt t="33647" x="4860925" y="5238750"/>
          <p14:tracePt t="33664" x="4918075" y="5276850"/>
          <p14:tracePt t="33680" x="4962525" y="5289550"/>
          <p14:tracePt t="33697" x="5000625" y="5302250"/>
          <p14:tracePt t="33714" x="5035550" y="5318125"/>
          <p14:tracePt t="33730" x="5048250" y="5334000"/>
          <p14:tracePt t="33747" x="5051425" y="5343525"/>
          <p14:tracePt t="33763" x="5051425" y="5353050"/>
          <p14:tracePt t="33780" x="5045075" y="5353050"/>
          <p14:tracePt t="33797" x="5035550" y="5353050"/>
          <p14:tracePt t="33814" x="4994275" y="5308600"/>
          <p14:tracePt t="33830" x="4937125" y="5226050"/>
          <p14:tracePt t="33847" x="4889500" y="5146675"/>
          <p14:tracePt t="33864" x="4800600" y="5051425"/>
          <p14:tracePt t="33880" x="4689475" y="4991100"/>
          <p14:tracePt t="33897" x="4556125" y="4937125"/>
          <p14:tracePt t="33914" x="4318000" y="4864100"/>
          <p14:tracePt t="33931" x="4146550" y="4838700"/>
          <p14:tracePt t="33947" x="4048125" y="4813300"/>
          <p14:tracePt t="33964" x="3917950" y="4803775"/>
          <p14:tracePt t="33981" x="3825875" y="4803775"/>
          <p14:tracePt t="33997" x="3730625" y="4810125"/>
          <p14:tracePt t="34000" x="3683000" y="4816475"/>
          <p14:tracePt t="34014" x="3594100" y="4841875"/>
          <p14:tracePt t="34031" x="3511550" y="4857750"/>
          <p14:tracePt t="34047" x="3444875" y="4870450"/>
          <p14:tracePt t="34064" x="3390900" y="4889500"/>
          <p14:tracePt t="34080" x="3365500" y="4908550"/>
          <p14:tracePt t="34097" x="3355975" y="4918075"/>
          <p14:tracePt t="34114" x="3336925" y="4937125"/>
          <p14:tracePt t="34130" x="3324225" y="4959350"/>
          <p14:tracePt t="34147" x="3314700" y="4975225"/>
          <p14:tracePt t="34164" x="3314700" y="4991100"/>
          <p14:tracePt t="34180" x="3314700" y="5006975"/>
          <p14:tracePt t="34197" x="3314700" y="5016500"/>
          <p14:tracePt t="34214" x="3314700" y="5029200"/>
          <p14:tracePt t="34230" x="3314700" y="5038725"/>
          <p14:tracePt t="34247" x="3317875" y="5045075"/>
          <p14:tracePt t="34263" x="3330575" y="5060950"/>
          <p14:tracePt t="34280" x="3359150" y="5070475"/>
          <p14:tracePt t="34297" x="3390900" y="5083175"/>
          <p14:tracePt t="34314" x="3460750" y="5102225"/>
          <p14:tracePt t="34330" x="3562350" y="5133975"/>
          <p14:tracePt t="34347" x="3679825" y="5159375"/>
          <p14:tracePt t="34364" x="3902075" y="5187950"/>
          <p14:tracePt t="34381" x="4064000" y="5213350"/>
          <p14:tracePt t="34397" x="4191000" y="5213350"/>
          <p14:tracePt t="34413" x="4286250" y="5213350"/>
          <p14:tracePt t="34430" x="4346575" y="5213350"/>
          <p14:tracePt t="34447" x="4406900" y="5213350"/>
          <p14:tracePt t="34463" x="4476750" y="5210175"/>
          <p14:tracePt t="34480" x="4521200" y="5210175"/>
          <p14:tracePt t="34497" x="4565650" y="5210175"/>
          <p14:tracePt t="34514" x="4651375" y="5210175"/>
          <p14:tracePt t="34530" x="4711700" y="5210175"/>
          <p14:tracePt t="34547" x="4756150" y="5213350"/>
          <p14:tracePt t="34563" x="4826000" y="5232400"/>
          <p14:tracePt t="34580" x="4864100" y="5251450"/>
          <p14:tracePt t="34597" x="4895850" y="5286375"/>
          <p14:tracePt t="34614" x="4933950" y="5321300"/>
          <p14:tracePt t="34630" x="4972050" y="5356225"/>
          <p14:tracePt t="34647" x="4997450" y="5378450"/>
          <p14:tracePt t="34664" x="5019675" y="5400675"/>
          <p14:tracePt t="34681" x="5022850" y="5410200"/>
          <p14:tracePt t="34721" x="5016500" y="5410200"/>
          <p14:tracePt t="34730" x="5006975" y="5410200"/>
          <p14:tracePt t="34747" x="4991100" y="5410200"/>
          <p14:tracePt t="34764" x="4911725" y="5426075"/>
          <p14:tracePt t="34780" x="4838700" y="5438775"/>
          <p14:tracePt t="34797" x="4775200" y="5454650"/>
          <p14:tracePt t="34814" x="4638675" y="5476875"/>
          <p14:tracePt t="34830" x="4533900" y="5483225"/>
          <p14:tracePt t="34847" x="4451350" y="5483225"/>
          <p14:tracePt t="34863" x="4365625" y="5489575"/>
          <p14:tracePt t="34881" x="4337050" y="5489575"/>
          <p14:tracePt t="34897" x="4305300" y="5489575"/>
          <p14:tracePt t="34913" x="4286250" y="5489575"/>
          <p14:tracePt t="34930" x="4276725" y="5489575"/>
          <p14:tracePt t="34947" x="4267200" y="5489575"/>
          <p14:tracePt t="34999" x="4273550" y="5489575"/>
          <p14:tracePt t="35007" x="4283075" y="5495925"/>
          <p14:tracePt t="35014" x="4302125" y="5502275"/>
          <p14:tracePt t="35030" x="4349750" y="5537200"/>
          <p14:tracePt t="35035" x="4368800" y="5537200"/>
          <p14:tracePt t="35047" x="4394200" y="5537200"/>
          <p14:tracePt t="35064" x="4432300" y="5537200"/>
          <p14:tracePt t="35080" x="4457700" y="5537200"/>
          <p14:tracePt t="35097" x="4467225" y="5537200"/>
          <p14:tracePt t="35113" x="4470400" y="5537200"/>
          <p14:tracePt t="35563" x="4467225" y="5483225"/>
          <p14:tracePt t="35570" x="4457700" y="5372100"/>
          <p14:tracePt t="35580" x="4448175" y="5257800"/>
          <p14:tracePt t="35596" x="4429125" y="5051425"/>
          <p14:tracePt t="35630" x="4400550" y="4568825"/>
          <p14:tracePt t="35664" x="4378325" y="4276725"/>
          <p14:tracePt t="35682" x="4378325" y="4232275"/>
          <p14:tracePt t="35697" x="4378325" y="4197350"/>
          <p14:tracePt t="35713" x="4378325" y="4168775"/>
          <p14:tracePt t="35730" x="4378325" y="4152900"/>
          <p14:tracePt t="35748" x="4391025" y="4140200"/>
          <p14:tracePt t="35764" x="4406900" y="4124325"/>
          <p14:tracePt t="35780" x="4432300" y="4092575"/>
          <p14:tracePt t="35796" x="4454525" y="4067175"/>
          <p14:tracePt t="35813" x="4498975" y="4029075"/>
          <p14:tracePt t="35830" x="4508500" y="4019550"/>
          <p14:tracePt t="35847" x="4537075" y="4003675"/>
          <p14:tracePt t="35863" x="4565650" y="3987800"/>
          <p14:tracePt t="35880" x="4597400" y="3968750"/>
          <p14:tracePt t="35898" x="4670425" y="3911600"/>
          <p14:tracePt t="35913" x="4749800" y="3883025"/>
          <p14:tracePt t="35930" x="4816475" y="3851275"/>
          <p14:tracePt t="35948" x="4886325" y="3816350"/>
          <p14:tracePt t="35963" x="4918075" y="3816350"/>
          <p14:tracePt t="35980" x="4937125" y="3816350"/>
          <p14:tracePt t="35998" x="5000625" y="3816350"/>
          <p14:tracePt t="36014" x="5045075" y="3816350"/>
          <p14:tracePt t="36031" x="5095875" y="3816350"/>
          <p14:tracePt t="36048" x="5159375" y="3816350"/>
          <p14:tracePt t="36063" x="5181600" y="3816350"/>
          <p14:tracePt t="36080" x="5191125" y="3816350"/>
          <p14:tracePt t="36097" x="5207000" y="3816350"/>
          <p14:tracePt t="36163" x="5210175" y="3816350"/>
          <p14:tracePt t="36170" x="5216525" y="3816350"/>
          <p14:tracePt t="36180" x="5219700" y="3810000"/>
          <p14:tracePt t="36197" x="5235575" y="3800475"/>
          <p14:tracePt t="36213" x="5241925" y="3790950"/>
          <p14:tracePt t="36230" x="5245100" y="3768725"/>
          <p14:tracePt t="36247" x="5245100" y="3743325"/>
          <p14:tracePt t="36263" x="5245100" y="3727450"/>
          <p14:tracePt t="36281" x="5245100" y="3717925"/>
          <p14:tracePt t="36340" x="5245100" y="3714750"/>
          <p14:tracePt t="36347" x="5238750" y="3708400"/>
          <p14:tracePt t="36354" x="5235575" y="3708400"/>
          <p14:tracePt t="36363" x="5229225" y="3708400"/>
          <p14:tracePt t="36380" x="5219700" y="3705225"/>
          <p14:tracePt t="36397" x="5194300" y="3705225"/>
          <p14:tracePt t="36413" x="5172075" y="3705225"/>
          <p14:tracePt t="36430" x="5143500" y="3705225"/>
          <p14:tracePt t="36447" x="5108575" y="3711575"/>
          <p14:tracePt t="36463" x="5076825" y="3724275"/>
          <p14:tracePt t="36480" x="5045075" y="3743325"/>
          <p14:tracePt t="36497" x="4991100" y="3762375"/>
          <p14:tracePt t="36513" x="4953000" y="3775075"/>
          <p14:tracePt t="36530" x="4927600" y="3787775"/>
          <p14:tracePt t="36532" x="4918075" y="3790950"/>
          <p14:tracePt t="36547" x="4886325" y="3790950"/>
          <p14:tracePt t="36563" x="4864100" y="3790950"/>
          <p14:tracePt t="36580" x="4835525" y="3803650"/>
          <p14:tracePt t="36596" x="4800600" y="3810000"/>
          <p14:tracePt t="36613" x="4772025" y="3810000"/>
          <p14:tracePt t="36630" x="4749800" y="3810000"/>
          <p14:tracePt t="36647" x="4686300" y="3816350"/>
          <p14:tracePt t="36663" x="4641850" y="3822700"/>
          <p14:tracePt t="36680" x="4600575" y="3822700"/>
          <p14:tracePt t="36697" x="4521200" y="3822700"/>
          <p14:tracePt t="36713" x="4470400" y="3829050"/>
          <p14:tracePt t="36730" x="4410075" y="3829050"/>
          <p14:tracePt t="36747" x="4305300" y="3829050"/>
          <p14:tracePt t="36763" x="4232275" y="3829050"/>
          <p14:tracePt t="36780" x="4171950" y="3829050"/>
          <p14:tracePt t="36796" x="4117975" y="3829050"/>
          <p14:tracePt t="36813" x="4095750" y="3829050"/>
          <p14:tracePt t="36830" x="4067175" y="3829050"/>
          <p14:tracePt t="36847" x="4032250" y="3829050"/>
          <p14:tracePt t="36863" x="4003675" y="3829050"/>
          <p14:tracePt t="36880" x="3987800" y="3829050"/>
          <p14:tracePt t="36896" x="3968750" y="3829050"/>
          <p14:tracePt t="36913" x="3959225" y="3829050"/>
          <p14:tracePt t="36930" x="3952875" y="3829050"/>
          <p14:tracePt t="36984" x="3956050" y="3822700"/>
          <p14:tracePt t="36990" x="3959225" y="3819525"/>
          <p14:tracePt t="36998" x="3965575" y="3813175"/>
          <p14:tracePt t="37013" x="3981450" y="3797300"/>
          <p14:tracePt t="37030" x="3990975" y="3787775"/>
          <p14:tracePt t="37032" x="4000500" y="3784600"/>
          <p14:tracePt t="37046" x="4038600" y="3771900"/>
          <p14:tracePt t="37063" x="4076700" y="3759200"/>
          <p14:tracePt t="37080" x="4140200" y="3743325"/>
          <p14:tracePt t="37096" x="4216400" y="3743325"/>
          <p14:tracePt t="37113" x="4260850" y="3743325"/>
          <p14:tracePt t="37131" x="4305300" y="3743325"/>
          <p14:tracePt t="37147" x="4368800" y="3743325"/>
          <p14:tracePt t="37163" x="4403725" y="3752850"/>
          <p14:tracePt t="37180" x="4441825" y="3759200"/>
          <p14:tracePt t="37196" x="4489450" y="3765550"/>
          <p14:tracePt t="37213" x="4521200" y="3771900"/>
          <p14:tracePt t="37230" x="4556125" y="3778250"/>
          <p14:tracePt t="37247" x="4603750" y="3778250"/>
          <p14:tracePt t="37263" x="4629150" y="3781425"/>
          <p14:tracePt t="37280" x="4657725" y="3781425"/>
          <p14:tracePt t="37297" x="4699000" y="3781425"/>
          <p14:tracePt t="37313" x="4740275" y="3781425"/>
          <p14:tracePt t="37330" x="4784725" y="3781425"/>
          <p14:tracePt t="37346" x="4848225" y="3781425"/>
          <p14:tracePt t="37363" x="4876800" y="3781425"/>
          <p14:tracePt t="37380" x="4892675" y="3781425"/>
          <p14:tracePt t="37396" x="4902200" y="3781425"/>
          <p14:tracePt t="37430" x="4899025" y="3781425"/>
          <p14:tracePt t="37446" x="4867275" y="3768725"/>
          <p14:tracePt t="37463" x="4822825" y="3756025"/>
          <p14:tracePt t="37480" x="4784725" y="3736975"/>
          <p14:tracePt t="37497" x="4721225" y="3736975"/>
          <p14:tracePt t="37513" x="4676775" y="3736975"/>
          <p14:tracePt t="37531" x="4594225" y="3756025"/>
          <p14:tracePt t="37547" x="4511675" y="3771900"/>
          <p14:tracePt t="37563" x="4425950" y="3787775"/>
          <p14:tracePt t="37580" x="4371975" y="3800475"/>
          <p14:tracePt t="37596" x="4314825" y="3825875"/>
          <p14:tracePt t="37613" x="4283075" y="3838575"/>
          <p14:tracePt t="37630" x="4273550" y="3841750"/>
          <p14:tracePt t="37646" x="4260850" y="3848100"/>
          <p14:tracePt t="37663" x="4251325" y="3848100"/>
          <p14:tracePt t="37680" x="4244975" y="3848100"/>
          <p14:tracePt t="37740" x="4248150" y="3848100"/>
          <p14:tracePt t="37746" x="4251325" y="3848100"/>
          <p14:tracePt t="37753" x="4260850" y="3848100"/>
          <p14:tracePt t="37763" x="4279900" y="3848100"/>
          <p14:tracePt t="37781" x="4419600" y="3848100"/>
          <p14:tracePt t="37797" x="4511675" y="3848100"/>
          <p14:tracePt t="37813" x="4648200" y="3848100"/>
          <p14:tracePt t="37831" x="4924425" y="3841750"/>
          <p14:tracePt t="37847" x="5184775" y="3819525"/>
          <p14:tracePt t="37863" x="5486400" y="3790950"/>
          <p14:tracePt t="37880" x="6089650" y="3752850"/>
          <p14:tracePt t="37897" x="6442075" y="3752850"/>
          <p14:tracePt t="37914" x="6753225" y="3759200"/>
          <p14:tracePt t="37930" x="7159625" y="3800475"/>
          <p14:tracePt t="37947" x="7366000" y="3816350"/>
          <p14:tracePt t="37963" x="7594600" y="3835400"/>
          <p14:tracePt t="37981" x="7791450" y="3863975"/>
          <p14:tracePt t="37996" x="7880350" y="3886200"/>
          <p14:tracePt t="38013" x="7931150" y="3886200"/>
          <p14:tracePt t="38030" x="7959725" y="3886200"/>
          <p14:tracePt t="38046" x="7975600" y="3886200"/>
          <p14:tracePt t="38102" x="7972425" y="3886200"/>
          <p14:tracePt t="38110" x="7962900" y="3886200"/>
          <p14:tracePt t="38117" x="7956550" y="3886200"/>
          <p14:tracePt t="38130" x="7947025" y="3886200"/>
          <p14:tracePt t="38146" x="7931150" y="3886200"/>
          <p14:tracePt t="38163" x="7902575" y="3886200"/>
          <p14:tracePt t="38181" x="7870825" y="3876675"/>
          <p14:tracePt t="38196" x="7826375" y="3876675"/>
          <p14:tracePt t="38213" x="7781925" y="3876675"/>
          <p14:tracePt t="38230" x="7683500" y="3870325"/>
          <p14:tracePt t="38247" x="7600950" y="3870325"/>
          <p14:tracePt t="38263" x="7499350" y="3870325"/>
          <p14:tracePt t="38280" x="7337425" y="3870325"/>
          <p14:tracePt t="38296" x="7242175" y="3870325"/>
          <p14:tracePt t="38313" x="7191375" y="3870325"/>
          <p14:tracePt t="38330" x="7105650" y="3870325"/>
          <p14:tracePt t="38346" x="7048500" y="3870325"/>
          <p14:tracePt t="38363" x="6994525" y="3870325"/>
          <p14:tracePt t="38380" x="6899275" y="3873500"/>
          <p14:tracePt t="38396" x="6835775" y="3895725"/>
          <p14:tracePt t="38413" x="6781800" y="3908425"/>
          <p14:tracePt t="38430" x="6727825" y="3914775"/>
          <p14:tracePt t="38446" x="6702425" y="3914775"/>
          <p14:tracePt t="38463" x="6692900" y="3914775"/>
          <p14:tracePt t="38480" x="6689725" y="3914775"/>
          <p14:tracePt t="38513" x="6699250" y="3914775"/>
          <p14:tracePt t="38530" x="6734175" y="3883025"/>
          <p14:tracePt t="38546" x="6759575" y="3851275"/>
          <p14:tracePt t="38563" x="6794500" y="3794125"/>
          <p14:tracePt t="38580" x="6873875" y="3683000"/>
          <p14:tracePt t="38596" x="6911975" y="3613150"/>
          <p14:tracePt t="38613" x="6953250" y="3571875"/>
          <p14:tracePt t="38630" x="6997700" y="3533775"/>
          <p14:tracePt t="38646" x="7019925" y="3514725"/>
          <p14:tracePt t="38663" x="7029450" y="3505200"/>
          <p14:tracePt t="38680" x="7045325" y="3492500"/>
          <p14:tracePt t="38696" x="7061200" y="3482975"/>
          <p14:tracePt t="38713" x="7070725" y="3467100"/>
          <p14:tracePt t="38730" x="7080250" y="3451225"/>
          <p14:tracePt t="38746" x="7086600" y="3441700"/>
          <p14:tracePt t="38763" x="7086600" y="3432175"/>
          <p14:tracePt t="38780" x="7086600" y="3406775"/>
          <p14:tracePt t="38796" x="7086600" y="3384550"/>
          <p14:tracePt t="38813" x="7083425" y="3352800"/>
          <p14:tracePt t="38830" x="7067550" y="3340100"/>
          <p14:tracePt t="38846" x="7058025" y="3330575"/>
          <p14:tracePt t="38863" x="7042150" y="3311525"/>
          <p14:tracePt t="38880" x="7032625" y="3302000"/>
          <p14:tracePt t="38897" x="7023100" y="3298825"/>
          <p14:tracePt t="38913" x="7007225" y="3292475"/>
          <p14:tracePt t="38930" x="6950075" y="3286125"/>
          <p14:tracePt t="38946" x="6915150" y="3279775"/>
          <p14:tracePt t="38963" x="6892925" y="3279775"/>
          <p14:tracePt t="38979" x="6864350" y="3279775"/>
          <p14:tracePt t="38996" x="6854825" y="3279775"/>
          <p14:tracePt t="39013" x="6845300" y="3279775"/>
          <p14:tracePt t="39030" x="6842125" y="3279775"/>
          <p14:tracePt t="39073" x="6842125" y="3282950"/>
          <p14:tracePt t="39080" x="6842125" y="3286125"/>
          <p14:tracePt t="39096" x="6842125" y="3295650"/>
          <p14:tracePt t="39113" x="6848475" y="3305175"/>
          <p14:tracePt t="39130" x="6892925" y="3343275"/>
          <p14:tracePt t="39146" x="6956425" y="3365500"/>
          <p14:tracePt t="39163" x="7013575" y="3384550"/>
          <p14:tracePt t="39180" x="7086600" y="3375025"/>
          <p14:tracePt t="39196" x="7124700" y="3362325"/>
          <p14:tracePt t="39213" x="7146925" y="3352800"/>
          <p14:tracePt t="39229" x="7169150" y="3336925"/>
          <p14:tracePt t="39246" x="7172325" y="3336925"/>
          <p14:tracePt t="39279" x="7181850" y="3336925"/>
          <p14:tracePt t="39296" x="7191375" y="3336925"/>
          <p14:tracePt t="39313" x="7207250" y="3336925"/>
          <p14:tracePt t="39329" x="7213600" y="3336925"/>
          <p14:tracePt t="39381" x="7213600" y="3343275"/>
          <p14:tracePt t="39387" x="7213600" y="3346450"/>
          <p14:tracePt t="39396" x="7213600" y="3352800"/>
          <p14:tracePt t="39413" x="7200900" y="3362325"/>
          <p14:tracePt t="39429" x="7185025" y="3387725"/>
          <p14:tracePt t="39446" x="7175500" y="3397250"/>
          <p14:tracePt t="39463" x="7162800" y="3419475"/>
          <p14:tracePt t="39479" x="7140575" y="3451225"/>
          <p14:tracePt t="39496" x="7127875" y="3473450"/>
          <p14:tracePt t="39513" x="7102475" y="3505200"/>
          <p14:tracePt t="39529" x="7058025" y="3556000"/>
          <p14:tracePt t="39546" x="7035800" y="3581400"/>
          <p14:tracePt t="39563" x="7010400" y="3603625"/>
          <p14:tracePt t="39579" x="6994525" y="3632200"/>
          <p14:tracePt t="39596" x="6985000" y="3644900"/>
          <p14:tracePt t="39613" x="6978650" y="3654425"/>
          <p14:tracePt t="39629" x="6978650" y="3673475"/>
          <p14:tracePt t="39673" x="6981825" y="3673475"/>
          <p14:tracePt t="39680" x="6985000" y="3670300"/>
          <p14:tracePt t="39697" x="7004050" y="3654425"/>
          <p14:tracePt t="39713" x="7032625" y="3641725"/>
          <p14:tracePt t="39729" x="7067550" y="3625850"/>
          <p14:tracePt t="39746" x="7092950" y="3613150"/>
          <p14:tracePt t="39763" x="7102475" y="3597275"/>
          <p14:tracePt t="39780" x="7131050" y="3568700"/>
          <p14:tracePt t="39796" x="7146925" y="3559175"/>
          <p14:tracePt t="39813" x="7156450" y="3543300"/>
          <p14:tracePt t="39830" x="7172325" y="3527425"/>
          <p14:tracePt t="39846" x="7181850" y="3521075"/>
          <p14:tracePt t="39936" x="7181850" y="3517900"/>
          <p14:tracePt t="40037" x="7178675" y="3517900"/>
          <p14:tracePt t="40044" x="7175500" y="3517900"/>
          <p14:tracePt t="40051" x="7153275" y="3517900"/>
          <p14:tracePt t="40064" x="6997700" y="3502025"/>
          <p14:tracePt t="40080" x="6781800" y="3502025"/>
          <p14:tracePt t="40097" x="6530975" y="3502025"/>
          <p14:tracePt t="40114" x="6210300" y="3482975"/>
          <p14:tracePt t="40129" x="6026150" y="3473450"/>
          <p14:tracePt t="40146" x="5889625" y="3473450"/>
          <p14:tracePt t="40163" x="5635625" y="3444875"/>
          <p14:tracePt t="40180" x="5464175" y="3444875"/>
          <p14:tracePt t="40196" x="5302250" y="3460750"/>
          <p14:tracePt t="40214" x="5067300" y="3514725"/>
          <p14:tracePt t="40230" x="4991100" y="3546475"/>
          <p14:tracePt t="40246" x="4949825" y="3571875"/>
          <p14:tracePt t="40263" x="4921250" y="3587750"/>
          <p14:tracePt t="40279" x="4905375" y="3597275"/>
          <p14:tracePt t="40296" x="4895850" y="3597275"/>
          <p14:tracePt t="40314" x="4883150" y="3603625"/>
          <p14:tracePt t="40330" x="4870450" y="3603625"/>
          <p14:tracePt t="40366" x="4870450" y="3606800"/>
          <p14:tracePt t="40414" x="4867275" y="3606800"/>
          <p14:tracePt t="40457" x="4860925" y="3606800"/>
          <p14:tracePt t="40478" x="4851400" y="3613150"/>
          <p14:tracePt t="40493" x="4845050" y="3613150"/>
          <p14:tracePt t="40500" x="4841875" y="3613150"/>
          <p14:tracePt t="40513" x="4835525" y="3613150"/>
          <p14:tracePt t="40530" x="4832350" y="3625850"/>
          <p14:tracePt t="40586" x="4841875" y="3625850"/>
          <p14:tracePt t="40593" x="4870450" y="3625850"/>
          <p14:tracePt t="40600" x="4924425" y="3613150"/>
          <p14:tracePt t="40614" x="5140325" y="3594100"/>
          <p14:tracePt t="40630" x="5441950" y="3571875"/>
          <p14:tracePt t="40646" x="5715000" y="3562350"/>
          <p14:tracePt t="40663" x="6254750" y="3562350"/>
          <p14:tracePt t="40680" x="6607175" y="3562350"/>
          <p14:tracePt t="40697" x="6918325" y="3562350"/>
          <p14:tracePt t="40713" x="7346950" y="3562350"/>
          <p14:tracePt t="40730" x="7562850" y="3562350"/>
          <p14:tracePt t="40746" x="7743825" y="3562350"/>
          <p14:tracePt t="40764" x="7874000" y="3562350"/>
          <p14:tracePt t="40780" x="7934325" y="3562350"/>
          <p14:tracePt t="40797" x="7978775" y="3562350"/>
          <p14:tracePt t="40813" x="8004175" y="3562350"/>
          <p14:tracePt t="40829" x="8020050" y="3562350"/>
          <p14:tracePt t="40846" x="8026400" y="3556000"/>
          <p14:tracePt t="40863" x="8026400" y="3536950"/>
          <p14:tracePt t="40879" x="8026400" y="3527425"/>
          <p14:tracePt t="40897" x="8026400" y="3517900"/>
          <p14:tracePt t="40912" x="8026400" y="3502025"/>
          <p14:tracePt t="40930" x="8023225" y="3486150"/>
          <p14:tracePt t="40946" x="8007350" y="3470275"/>
          <p14:tracePt t="40963" x="7950200" y="3394075"/>
          <p14:tracePt t="40979" x="7845425" y="3305175"/>
          <p14:tracePt t="40996" x="7753350" y="3228975"/>
          <p14:tracePt t="41013" x="7620000" y="3140075"/>
          <p14:tracePt t="41030" x="7562850" y="3111500"/>
          <p14:tracePt t="41047" x="7515225" y="3076575"/>
          <p14:tracePt t="41063" x="7480300" y="3057525"/>
          <p14:tracePt t="41080" x="7448550" y="3048000"/>
          <p14:tracePt t="41096" x="7423150" y="3028950"/>
          <p14:tracePt t="41099" x="7413625" y="3022600"/>
          <p14:tracePt t="41113" x="7381875" y="3016250"/>
          <p14:tracePt t="41129" x="7359650" y="3016250"/>
          <p14:tracePt t="41146" x="7346950" y="3016250"/>
          <p14:tracePt t="41163" x="7331075" y="3016250"/>
          <p14:tracePt t="41180" x="7321550" y="3016250"/>
          <p14:tracePt t="41196" x="7315200" y="3016250"/>
          <p14:tracePt t="41213" x="7312025" y="3016250"/>
          <p14:tracePt t="41230" x="7305675" y="3016250"/>
          <p14:tracePt t="41246" x="7289800" y="3016250"/>
          <p14:tracePt t="41263" x="7277100" y="3019425"/>
          <p14:tracePt t="41279" x="7261225" y="3028950"/>
          <p14:tracePt t="41296" x="7229475" y="3048000"/>
          <p14:tracePt t="41313" x="7210425" y="3060700"/>
          <p14:tracePt t="41330" x="7178675" y="3086100"/>
          <p14:tracePt t="41347" x="7153275" y="3117850"/>
          <p14:tracePt t="41364" x="7086600" y="3206750"/>
          <p14:tracePt t="41380" x="7032625" y="3276600"/>
          <p14:tracePt t="41396" x="6978650" y="3346450"/>
          <p14:tracePt t="41413" x="6864350" y="3444875"/>
          <p14:tracePt t="41429" x="6800850" y="3517900"/>
          <p14:tracePt t="41447" x="6753225" y="3587750"/>
          <p14:tracePt t="41463" x="6689725" y="3657600"/>
          <p14:tracePt t="41480" x="6657975" y="3683000"/>
          <p14:tracePt t="41496" x="6632575" y="3714750"/>
          <p14:tracePt t="41513" x="6616700" y="3736975"/>
          <p14:tracePt t="41530" x="6600825" y="3746500"/>
          <p14:tracePt t="41546" x="6591300" y="3762375"/>
          <p14:tracePt t="41563" x="6575425" y="3778250"/>
          <p14:tracePt t="41579" x="6565900" y="3787775"/>
          <p14:tracePt t="41596" x="6559550" y="3797300"/>
          <p14:tracePt t="41613" x="6559550" y="3806825"/>
          <p14:tracePt t="41649" x="6562725" y="3800475"/>
          <p14:tracePt t="41655" x="6569075" y="3787775"/>
          <p14:tracePt t="41663" x="6588125" y="3768725"/>
          <p14:tracePt t="41680" x="6654800" y="3695700"/>
          <p14:tracePt t="41698" x="6800850" y="3575050"/>
          <p14:tracePt t="41714" x="6854825" y="3511550"/>
          <p14:tracePt t="41730" x="6905625" y="3460750"/>
          <p14:tracePt t="41746" x="6959600" y="3390900"/>
          <p14:tracePt t="41763" x="7007225" y="3324225"/>
          <p14:tracePt t="41779" x="7048500" y="3282950"/>
          <p14:tracePt t="41796" x="7073900" y="3244850"/>
          <p14:tracePt t="41812" x="7124700" y="3197225"/>
          <p14:tracePt t="41829" x="7156450" y="3175000"/>
          <p14:tracePt t="41846" x="7175500" y="3162300"/>
          <p14:tracePt t="41863" x="7188200" y="3146425"/>
          <p14:tracePt t="41879" x="7204075" y="3146425"/>
          <p14:tracePt t="41896" x="7210425" y="3146425"/>
          <p14:tracePt t="41912" x="7223125" y="3146425"/>
          <p14:tracePt t="41929" x="7239000" y="3146425"/>
          <p14:tracePt t="41946" x="7283450" y="3140075"/>
          <p14:tracePt t="41962" x="7378700" y="3140075"/>
          <p14:tracePt t="41979" x="7473950" y="3133725"/>
          <p14:tracePt t="41996" x="7524750" y="3133725"/>
          <p14:tracePt t="42012" x="7588250" y="3127375"/>
          <p14:tracePt t="42029" x="7616825" y="3127375"/>
          <p14:tracePt t="42047" x="7639050" y="3127375"/>
          <p14:tracePt t="42063" x="7667625" y="3127375"/>
          <p14:tracePt t="42079" x="7689850" y="3127375"/>
          <p14:tracePt t="42096" x="7734300" y="3140075"/>
          <p14:tracePt t="42113" x="7762875" y="3165475"/>
          <p14:tracePt t="42129" x="7778750" y="3165475"/>
          <p14:tracePt t="42147" x="7781925" y="3165475"/>
          <p14:tracePt t="42197" x="7772400" y="3165475"/>
          <p14:tracePt t="42205" x="7766050" y="3168650"/>
          <p14:tracePt t="42212" x="7759700" y="3175000"/>
          <p14:tracePt t="42229" x="7740650" y="3175000"/>
          <p14:tracePt t="42247" x="7693025" y="3181350"/>
          <p14:tracePt t="42263" x="7639050" y="3187700"/>
          <p14:tracePt t="42279" x="7575550" y="3194050"/>
          <p14:tracePt t="42296" x="7458075" y="3200400"/>
          <p14:tracePt t="42313" x="7397750" y="3200400"/>
          <p14:tracePt t="42329" x="7353300" y="3200400"/>
          <p14:tracePt t="42347" x="7302500" y="3213100"/>
          <p14:tracePt t="42363" x="7280275" y="3219450"/>
          <p14:tracePt t="42379" x="7258050" y="3219450"/>
          <p14:tracePt t="42396" x="7204075" y="3232150"/>
          <p14:tracePt t="42413" x="7150100" y="3244850"/>
          <p14:tracePt t="42429" x="7096125" y="3257550"/>
          <p14:tracePt t="42446" x="7045325" y="3282950"/>
          <p14:tracePt t="42462" x="7023100" y="3295650"/>
          <p14:tracePt t="42479" x="7013575" y="3305175"/>
          <p14:tracePt t="42497" x="6991350" y="3321050"/>
          <p14:tracePt t="42513" x="6981825" y="3333750"/>
          <p14:tracePt t="42529" x="6965950" y="3346450"/>
          <p14:tracePt t="42547" x="6924675" y="3362325"/>
          <p14:tracePt t="42562" x="6899275" y="3375025"/>
          <p14:tracePt t="42579" x="6870700" y="3394075"/>
          <p14:tracePt t="42597" x="6851650" y="3422650"/>
          <p14:tracePt t="42613" x="6842125" y="3441700"/>
          <p14:tracePt t="42629" x="6838950" y="3451225"/>
          <p14:tracePt t="42632" x="6838950" y="3457575"/>
          <p14:tracePt t="42647" x="6838950" y="3467100"/>
          <p14:tracePt t="42663" x="6838950" y="3476625"/>
          <p14:tracePt t="42679" x="6838950" y="3492500"/>
          <p14:tracePt t="42696" x="6838950" y="3495675"/>
          <p14:tracePt t="42729" x="6870700" y="3476625"/>
          <p14:tracePt t="42746" x="7013575" y="3381375"/>
          <p14:tracePt t="42762" x="7181850" y="3289300"/>
          <p14:tracePt t="42780" x="7296150" y="3209925"/>
          <p14:tracePt t="42796" x="7407275" y="3121025"/>
          <p14:tracePt t="42812" x="7448550" y="3101975"/>
          <p14:tracePt t="42829" x="7464425" y="3089275"/>
          <p14:tracePt t="42846" x="7486650" y="3086100"/>
          <p14:tracePt t="42862" x="7489825" y="3086100"/>
          <p14:tracePt t="43103" x="7483475" y="3089275"/>
          <p14:tracePt t="43110" x="7470775" y="3092450"/>
          <p14:tracePt t="43117" x="7458075" y="3098800"/>
          <p14:tracePt t="43129" x="7439025" y="3105150"/>
          <p14:tracePt t="43145" x="7397750" y="3136900"/>
          <p14:tracePt t="43162" x="7343775" y="3155950"/>
          <p14:tracePt t="43179" x="7273925" y="3194050"/>
          <p14:tracePt t="43196" x="7137400" y="3244850"/>
          <p14:tracePt t="43213" x="7061200" y="3257550"/>
          <p14:tracePt t="43230" x="7032625" y="3276600"/>
          <p14:tracePt t="43247" x="6994525" y="3295650"/>
          <p14:tracePt t="43263" x="6985000" y="3295650"/>
          <p14:tracePt t="43280" x="6975475" y="3295650"/>
          <p14:tracePt t="43296" x="6956425" y="3305175"/>
          <p14:tracePt t="43329" x="6956425" y="3308350"/>
          <p14:tracePt t="43346" x="6956425" y="3314700"/>
          <p14:tracePt t="43367" x="6956425" y="3324225"/>
          <p14:tracePt t="43389" x="6956425" y="3330575"/>
          <p14:tracePt t="43396" x="6956425" y="3333750"/>
          <p14:tracePt t="43412" x="6956425" y="3340100"/>
          <p14:tracePt t="43429" x="6956425" y="3343275"/>
          <p14:tracePt t="43446" x="6956425" y="3359150"/>
          <p14:tracePt t="43462" x="6956425" y="3375025"/>
          <p14:tracePt t="43479" x="6956425" y="3384550"/>
          <p14:tracePt t="43496" x="6956425" y="3397250"/>
          <p14:tracePt t="43512" x="6956425" y="3413125"/>
          <p14:tracePt t="43529" x="6956425" y="3441700"/>
          <p14:tracePt t="43546" x="6956425" y="3470275"/>
          <p14:tracePt t="43563" x="6956425" y="3492500"/>
          <p14:tracePt t="43580" x="6956425" y="3505200"/>
          <p14:tracePt t="43595" x="6950075" y="3552825"/>
          <p14:tracePt t="43612" x="6937375" y="3600450"/>
          <p14:tracePt t="43629" x="6924675" y="3638550"/>
          <p14:tracePt t="43632" x="6918325" y="3654425"/>
          <p14:tracePt t="43646" x="6911975" y="3692525"/>
          <p14:tracePt t="43662" x="6911975" y="3714750"/>
          <p14:tracePt t="43680" x="6911975" y="3743325"/>
          <p14:tracePt t="43696" x="6911975" y="3759200"/>
          <p14:tracePt t="43713" x="6911975" y="3768725"/>
          <p14:tracePt t="43729" x="6911975" y="3784600"/>
          <p14:tracePt t="43746" x="6911975" y="3797300"/>
          <p14:tracePt t="43803" x="6924675" y="3797300"/>
          <p14:tracePt t="43811" x="6934200" y="3790950"/>
          <p14:tracePt t="43818" x="6953250" y="3778250"/>
          <p14:tracePt t="43830" x="6981825" y="3756025"/>
          <p14:tracePt t="43846" x="7048500" y="3667125"/>
          <p14:tracePt t="43862" x="7070725" y="3613150"/>
          <p14:tracePt t="43879" x="7083425" y="3581400"/>
          <p14:tracePt t="43895" x="7092950" y="3556000"/>
          <p14:tracePt t="43912" x="7092950" y="3546475"/>
          <p14:tracePt t="43931" x="7092950" y="3530600"/>
          <p14:tracePt t="43946" x="7092950" y="3521075"/>
          <p14:tracePt t="43963" x="7092950" y="3505200"/>
          <p14:tracePt t="43979" x="7108825" y="3495675"/>
          <p14:tracePt t="43996" x="7121525" y="3467100"/>
          <p14:tracePt t="44012" x="7121525" y="3454400"/>
          <p14:tracePt t="44029" x="7121525" y="3444875"/>
          <p14:tracePt t="44046" x="7121525" y="34321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:\Users\fz\Downloads\BR650J.jpg"/>
          <p:cNvPicPr/>
          <p:nvPr/>
        </p:nvPicPr>
        <p:blipFill>
          <a:blip r:embed="rId4"/>
          <a:srcRect t="5069" b="9966"/>
          <a:stretch>
            <a:fillRect/>
          </a:stretch>
        </p:blipFill>
        <p:spPr bwMode="auto">
          <a:xfrm>
            <a:off x="571472" y="0"/>
            <a:ext cx="50953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6357950" y="642918"/>
            <a:ext cx="27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TB. </a:t>
            </a:r>
            <a:r>
              <a:rPr lang="fr-FR" sz="2800" b="1" dirty="0" err="1" smtClean="0">
                <a:latin typeface="Times New Roman" pitchFamily="18" charset="0"/>
                <a:cs typeface="Times New Roman" pitchFamily="18" charset="0"/>
              </a:rPr>
              <a:t>Thérophyte</a:t>
            </a:r>
            <a:endParaRPr lang="fr-FR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rot="10800000" flipV="1">
            <a:off x="3214678" y="2714620"/>
            <a:ext cx="3643338" cy="7858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rot="10800000" flipV="1">
            <a:off x="2285984" y="5429264"/>
            <a:ext cx="4643470" cy="714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059775" y="2428868"/>
            <a:ext cx="20842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tige dressée, ramifiée</a:t>
            </a:r>
            <a:endParaRPr lang="fr-FR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00892" y="4611231"/>
            <a:ext cx="21431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R. principale pivotante, fibreuse  avec R. secondaires</a:t>
            </a:r>
            <a:endParaRPr lang="fr-FR" sz="2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36"/>
    </mc:Choice>
    <mc:Fallback>
      <p:transition spd="slow" advTm="48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52" x="5384800" y="2514600"/>
          <p14:tracePt t="2059" x="5403850" y="2628900"/>
          <p14:tracePt t="2066" x="5422900" y="2733675"/>
          <p14:tracePt t="2081" x="5470525" y="2930525"/>
          <p14:tracePt t="2101" x="5495925" y="3184525"/>
          <p14:tracePt t="2117" x="5511800" y="3282950"/>
          <p14:tracePt t="2137" x="5521325" y="3362325"/>
          <p14:tracePt t="2163" x="5521325" y="3400425"/>
          <p14:tracePt t="2197" x="5521325" y="3425825"/>
          <p14:tracePt t="2214" x="5521325" y="3432175"/>
          <p14:tracePt t="2231" x="5508625" y="3432175"/>
          <p14:tracePt t="2246" x="5492750" y="3429000"/>
          <p14:tracePt t="2263" x="5426075" y="3390900"/>
          <p14:tracePt t="2280" x="5153025" y="3197225"/>
          <p14:tracePt t="2297" x="4752975" y="2921000"/>
          <p14:tracePt t="2314" x="4327525" y="2609850"/>
          <p14:tracePt t="2332" x="3749675" y="2244725"/>
          <p14:tracePt t="2349" x="3457575" y="2082800"/>
          <p14:tracePt t="2365" x="3184525" y="1968500"/>
          <p14:tracePt t="2381" x="3032125" y="1943100"/>
          <p14:tracePt t="2397" x="2940050" y="1943100"/>
          <p14:tracePt t="2413" x="2863850" y="1952625"/>
          <p14:tracePt t="2430" x="2803525" y="1993900"/>
          <p14:tracePt t="2447" x="2774950" y="2019300"/>
          <p14:tracePt t="2464" x="2755900" y="2057400"/>
          <p14:tracePt t="2481" x="2740025" y="2136775"/>
          <p14:tracePt t="2497" x="2740025" y="2203450"/>
          <p14:tracePt t="2513" x="2740025" y="2263775"/>
          <p14:tracePt t="2530" x="2740025" y="2336800"/>
          <p14:tracePt t="2547" x="2740025" y="2371725"/>
          <p14:tracePt t="2564" x="2740025" y="2393950"/>
          <p14:tracePt t="2580" x="2755900" y="2435225"/>
          <p14:tracePt t="2597" x="2813050" y="2463800"/>
          <p14:tracePt t="2614" x="2917825" y="2479675"/>
          <p14:tracePt t="2631" x="3054350" y="2511425"/>
          <p14:tracePt t="2647" x="3114675" y="2517775"/>
          <p14:tracePt t="2663" x="3165475" y="2517775"/>
          <p14:tracePt t="2680" x="3244850" y="2517775"/>
          <p14:tracePt t="2697" x="3289300" y="2514600"/>
          <p14:tracePt t="2713" x="3355975" y="2486025"/>
          <p14:tracePt t="2717" x="3406775" y="2460625"/>
          <p14:tracePt t="2730" x="3552825" y="2368550"/>
          <p14:tracePt t="2747" x="3724275" y="2244725"/>
          <p14:tracePt t="2763" x="3844925" y="2114550"/>
          <p14:tracePt t="2781" x="4010025" y="1914525"/>
          <p14:tracePt t="2797" x="4079875" y="1809750"/>
          <p14:tracePt t="2813" x="4105275" y="1762125"/>
          <p14:tracePt t="2830" x="4130675" y="1720850"/>
          <p14:tracePt t="2847" x="4133850" y="1711325"/>
          <p14:tracePt t="2863" x="4143375" y="1701800"/>
          <p14:tracePt t="2880" x="4156075" y="1644650"/>
          <p14:tracePt t="2896" x="4162425" y="1562100"/>
          <p14:tracePt t="2914" x="4149725" y="1444625"/>
          <p14:tracePt t="2933" x="4108450" y="1276350"/>
          <p14:tracePt t="2946" x="4070350" y="1209675"/>
          <p14:tracePt t="2963" x="4041775" y="1149350"/>
          <p14:tracePt t="2980" x="4003675" y="1108075"/>
          <p14:tracePt t="2997" x="3981450" y="1095375"/>
          <p14:tracePt t="3013" x="3914775" y="1066800"/>
          <p14:tracePt t="3030" x="3717925" y="968375"/>
          <p14:tracePt t="3047" x="3473450" y="866775"/>
          <p14:tracePt t="3064" x="3181350" y="752475"/>
          <p14:tracePt t="3081" x="2746375" y="609600"/>
          <p14:tracePt t="3097" x="2536825" y="552450"/>
          <p14:tracePt t="3114" x="2343150" y="533400"/>
          <p14:tracePt t="3130" x="2120900" y="549275"/>
          <p14:tracePt t="3147" x="2025650" y="571500"/>
          <p14:tracePt t="3163" x="1933575" y="612775"/>
          <p14:tracePt t="3181" x="1822450" y="635000"/>
          <p14:tracePt t="3197" x="1778000" y="647700"/>
          <p14:tracePt t="3213" x="1733550" y="654050"/>
          <p14:tracePt t="3215" x="1724025" y="654050"/>
          <p14:tracePt t="3230" x="1692275" y="654050"/>
          <p14:tracePt t="3246" x="1670050" y="666750"/>
          <p14:tracePt t="3263" x="1638300" y="685800"/>
          <p14:tracePt t="3280" x="1603375" y="720725"/>
          <p14:tracePt t="3296" x="1565275" y="777875"/>
          <p14:tracePt t="3314" x="1543050" y="809625"/>
          <p14:tracePt t="3395" x="1549400" y="866775"/>
          <p14:tracePt t="3402" x="1549400" y="927100"/>
          <p14:tracePt t="3413" x="1549400" y="993775"/>
          <p14:tracePt t="3430" x="1565275" y="1171575"/>
          <p14:tracePt t="3446" x="1574800" y="1254125"/>
          <p14:tracePt t="3463" x="1581150" y="1314450"/>
          <p14:tracePt t="3480" x="1581150" y="1384300"/>
          <p14:tracePt t="3496" x="1581150" y="1412875"/>
          <p14:tracePt t="3513" x="1587500" y="1450975"/>
          <p14:tracePt t="3530" x="1587500" y="1514475"/>
          <p14:tracePt t="3547" x="1600200" y="1568450"/>
          <p14:tracePt t="3564" x="1622425" y="1631950"/>
          <p14:tracePt t="3580" x="1635125" y="1733550"/>
          <p14:tracePt t="3596" x="1651000" y="1819275"/>
          <p14:tracePt t="3614" x="1692275" y="1908175"/>
          <p14:tracePt t="3630" x="1739900" y="2044700"/>
          <p14:tracePt t="3647" x="1778000" y="2124075"/>
          <p14:tracePt t="3663" x="1816100" y="2193925"/>
          <p14:tracePt t="3680" x="1889125" y="2311400"/>
          <p14:tracePt t="3697" x="1943100" y="2384425"/>
          <p14:tracePt t="3714" x="2009775" y="2457450"/>
          <p14:tracePt t="3716" x="2041525" y="2498725"/>
          <p14:tracePt t="4130" x="2076450" y="2549525"/>
          <p14:tracePt t="4137" x="2114550" y="2622550"/>
          <p14:tracePt t="4147" x="2168525" y="2708275"/>
          <p14:tracePt t="4163" x="2251075" y="2841625"/>
          <p14:tracePt t="4180" x="2352675" y="3082925"/>
          <p14:tracePt t="4197" x="2403475" y="3184525"/>
          <p14:tracePt t="4230" x="2501900" y="3352800"/>
          <p14:tracePt t="4263" x="2641600" y="3498850"/>
          <p14:tracePt t="4280" x="2720975" y="3619500"/>
          <p14:tracePt t="4297" x="2762250" y="3670300"/>
          <p14:tracePt t="4313" x="2797175" y="3711575"/>
          <p14:tracePt t="4330" x="2822575" y="3752850"/>
          <p14:tracePt t="4347" x="2832100" y="3765550"/>
          <p14:tracePt t="4363" x="2835275" y="3775075"/>
          <p14:tracePt t="4380" x="2857500" y="3784600"/>
          <p14:tracePt t="4397" x="2867025" y="3787775"/>
          <p14:tracePt t="4413" x="2876550" y="3794125"/>
          <p14:tracePt t="4430" x="2895600" y="3803650"/>
          <p14:tracePt t="4446" x="2908300" y="3810000"/>
          <p14:tracePt t="4503" x="2911475" y="3810000"/>
          <p14:tracePt t="4509" x="2917825" y="3810000"/>
          <p14:tracePt t="4516" x="2921000" y="3810000"/>
          <p14:tracePt t="4530" x="2930525" y="3810000"/>
          <p14:tracePt t="4547" x="2946400" y="3819525"/>
          <p14:tracePt t="4563" x="2962275" y="3829050"/>
          <p14:tracePt t="4580" x="3003550" y="3848100"/>
          <p14:tracePt t="4596" x="3035300" y="3867150"/>
          <p14:tracePt t="4613" x="3073400" y="3873500"/>
          <p14:tracePt t="4630" x="3136900" y="3879850"/>
          <p14:tracePt t="4647" x="3187700" y="3892550"/>
          <p14:tracePt t="4664" x="3298825" y="3933825"/>
          <p14:tracePt t="4680" x="3527425" y="4016375"/>
          <p14:tracePt t="4696" x="3692525" y="4102100"/>
          <p14:tracePt t="4714" x="3838575" y="4175125"/>
          <p14:tracePt t="4716" x="3879850" y="4187825"/>
          <p14:tracePt t="4730" x="3956050" y="4229100"/>
          <p14:tracePt t="4747" x="4003675" y="4241800"/>
          <p14:tracePt t="4763" x="4019550" y="4251325"/>
          <p14:tracePt t="4780" x="4029075" y="4260850"/>
          <p14:tracePt t="5073" x="4006850" y="4273550"/>
          <p14:tracePt t="5080" x="3978275" y="4289425"/>
          <p14:tracePt t="5087" x="3940175" y="4311650"/>
          <p14:tracePt t="5096" x="3898900" y="4343400"/>
          <p14:tracePt t="5113" x="3794125" y="4422775"/>
          <p14:tracePt t="5130" x="3603625" y="4568825"/>
          <p14:tracePt t="5147" x="3444875" y="4699000"/>
          <p14:tracePt t="5164" x="3305175" y="4810125"/>
          <p14:tracePt t="5180" x="3133725" y="4981575"/>
          <p14:tracePt t="5197" x="3051175" y="5067300"/>
          <p14:tracePt t="5213" x="3003550" y="5124450"/>
          <p14:tracePt t="5230" x="2940050" y="5194300"/>
          <p14:tracePt t="5246" x="2908300" y="5241925"/>
          <p14:tracePt t="5263" x="2889250" y="5289550"/>
          <p14:tracePt t="5280" x="2870200" y="5353050"/>
          <p14:tracePt t="5297" x="2851150" y="5375275"/>
          <p14:tracePt t="5313" x="2838450" y="5407025"/>
          <p14:tracePt t="5330" x="2822575" y="5441950"/>
          <p14:tracePt t="5346" x="2809875" y="5464175"/>
          <p14:tracePt t="5363" x="2794000" y="5476875"/>
          <p14:tracePt t="5380" x="2778125" y="5489575"/>
          <p14:tracePt t="5397" x="2768600" y="5505450"/>
          <p14:tracePt t="5413" x="2752725" y="5530850"/>
          <p14:tracePt t="5430" x="2724150" y="5546725"/>
          <p14:tracePt t="5447" x="2701925" y="5556250"/>
          <p14:tracePt t="5463" x="2670175" y="5575300"/>
          <p14:tracePt t="5480" x="2635250" y="5594350"/>
          <p14:tracePt t="5496" x="2613025" y="5600700"/>
          <p14:tracePt t="5513" x="2597150" y="5600700"/>
          <p14:tracePt t="5530" x="2568575" y="5610225"/>
          <p14:tracePt t="5546" x="2552700" y="5619750"/>
          <p14:tracePt t="5563" x="2536825" y="5632450"/>
          <p14:tracePt t="5580" x="2495550" y="5638800"/>
          <p14:tracePt t="5597" x="2473325" y="5638800"/>
          <p14:tracePt t="5613" x="2444750" y="5638800"/>
          <p14:tracePt t="5630" x="2403475" y="5638800"/>
          <p14:tracePt t="5646" x="2374900" y="5638800"/>
          <p14:tracePt t="5663" x="2352675" y="5638800"/>
          <p14:tracePt t="5680" x="2314575" y="5638800"/>
          <p14:tracePt t="5696" x="2292350" y="5638800"/>
          <p14:tracePt t="5713" x="2260600" y="5638800"/>
          <p14:tracePt t="5730" x="2222500" y="5638800"/>
          <p14:tracePt t="5746" x="2200275" y="5638800"/>
          <p14:tracePt t="5767" x="2178050" y="5638800"/>
          <p14:tracePt t="6187" x="2159000" y="5635625"/>
          <p14:tracePt t="6194" x="2149475" y="5635625"/>
          <p14:tracePt t="6202" x="2136775" y="5635625"/>
          <p14:tracePt t="6213" x="2133600" y="5635625"/>
          <p14:tracePt t="6246" x="2101850" y="5635625"/>
          <p14:tracePt t="6280" x="2073275" y="5635625"/>
          <p14:tracePt t="6296" x="2066925" y="5635625"/>
          <p14:tracePt t="6330" x="2063750" y="5629275"/>
          <p14:tracePt t="6346" x="2057400" y="5626100"/>
          <p14:tracePt t="6363" x="2057400" y="5619750"/>
          <p14:tracePt t="6380" x="2057400" y="5616575"/>
          <p14:tracePt t="6396" x="2054225" y="5607050"/>
          <p14:tracePt t="6414" x="2047875" y="5597525"/>
          <p14:tracePt t="6430" x="2044700" y="5575300"/>
          <p14:tracePt t="6446" x="2044700" y="5572125"/>
          <p14:tracePt t="6463" x="2044700" y="5565775"/>
          <p14:tracePt t="6744" x="2051050" y="5565775"/>
          <p14:tracePt t="6751" x="2054225" y="5565775"/>
          <p14:tracePt t="6763" x="2060575" y="5568950"/>
          <p14:tracePt t="6780" x="2070100" y="5568950"/>
          <p14:tracePt t="6796" x="2073275" y="5568950"/>
          <p14:tracePt t="6813" x="2079625" y="5568950"/>
          <p14:tracePt t="6830" x="2085975" y="5568950"/>
          <p14:tracePt t="6847" x="2089150" y="5568950"/>
          <p14:tracePt t="6863" x="2098675" y="5568950"/>
          <p14:tracePt t="6880" x="2114550" y="5568950"/>
          <p14:tracePt t="6896" x="2124075" y="5572125"/>
          <p14:tracePt t="6913" x="2133600" y="5572125"/>
          <p14:tracePt t="6930" x="2139950" y="5572125"/>
          <p14:tracePt t="6963" x="2143125" y="5572125"/>
          <p14:tracePt t="6981" x="2149475" y="5572125"/>
          <p14:tracePt t="6996" x="2152650" y="5572125"/>
          <p14:tracePt t="7013" x="2159000" y="5572125"/>
          <p14:tracePt t="7030" x="2168525" y="5572125"/>
          <p14:tracePt t="7046" x="2171700" y="5572125"/>
          <p14:tracePt t="7063" x="2178050" y="5572125"/>
          <p14:tracePt t="7080" x="2197100" y="5572125"/>
          <p14:tracePt t="7097" x="2203450" y="5572125"/>
          <p14:tracePt t="7113" x="2212975" y="5572125"/>
          <p14:tracePt t="7130" x="2225675" y="5572125"/>
          <p14:tracePt t="7146" x="2241550" y="5572125"/>
          <p14:tracePt t="7163" x="2251075" y="5572125"/>
          <p14:tracePt t="7180" x="2266950" y="5572125"/>
          <p14:tracePt t="7245" x="2270125" y="5572125"/>
          <p14:tracePt t="7251" x="2276475" y="5572125"/>
          <p14:tracePt t="7263" x="2286000" y="5572125"/>
          <p14:tracePt t="7279" x="2301875" y="5572125"/>
          <p14:tracePt t="7296" x="2311400" y="5572125"/>
          <p14:tracePt t="7313" x="2320925" y="5572125"/>
          <p14:tracePt t="7330" x="2339975" y="5572125"/>
          <p14:tracePt t="7346" x="2346325" y="5572125"/>
          <p14:tracePt t="7364" x="2352675" y="5572125"/>
          <p14:tracePt t="7380" x="2355850" y="5572125"/>
          <p14:tracePt t="7397" x="2362200" y="5572125"/>
          <p14:tracePt t="7413" x="2371725" y="5572125"/>
          <p14:tracePt t="7429" x="2390775" y="5572125"/>
          <p14:tracePt t="7446" x="2400300" y="5559425"/>
          <p14:tracePt t="7463" x="2409825" y="5559425"/>
          <p14:tracePt t="7480" x="2425700" y="5556250"/>
          <p14:tracePt t="7497" x="2441575" y="5556250"/>
          <p14:tracePt t="7514" x="2451100" y="5549900"/>
          <p14:tracePt t="7530" x="2460625" y="5546725"/>
          <p14:tracePt t="7546" x="2470150" y="5534025"/>
          <p14:tracePt t="7563" x="2486025" y="5530850"/>
          <p14:tracePt t="7580" x="2498725" y="5524500"/>
          <p14:tracePt t="7596" x="2520950" y="5524500"/>
          <p14:tracePt t="7613" x="2546350" y="5518150"/>
          <p14:tracePt t="7630" x="2559050" y="5508625"/>
          <p14:tracePt t="7647" x="2568575" y="5508625"/>
          <p14:tracePt t="7663" x="2578100" y="5508625"/>
          <p14:tracePt t="7679" x="2600325" y="5499100"/>
          <p14:tracePt t="7696" x="2622550" y="5499100"/>
          <p14:tracePt t="7713" x="2651125" y="5499100"/>
          <p14:tracePt t="7730" x="2682875" y="5499100"/>
          <p14:tracePt t="7746" x="2705100" y="5499100"/>
          <p14:tracePt t="7763" x="2717800" y="5499100"/>
          <p14:tracePt t="7766" x="2720975" y="5499100"/>
          <p14:tracePt t="7780" x="2730500" y="5499100"/>
          <p14:tracePt t="7813" x="2736850" y="5499100"/>
          <p14:tracePt t="7830" x="2755900" y="5499100"/>
          <p14:tracePt t="7846" x="2771775" y="5499100"/>
          <p14:tracePt t="7863" x="2794000" y="5499100"/>
          <p14:tracePt t="7880" x="2828925" y="5499100"/>
          <p14:tracePt t="7896" x="2838450" y="5499100"/>
          <p14:tracePt t="7914" x="2847975" y="5499100"/>
          <p14:tracePt t="7929" x="2867025" y="5499100"/>
          <p14:tracePt t="7946" x="2876550" y="5499100"/>
          <p14:tracePt t="7963" x="2898775" y="5502275"/>
          <p14:tracePt t="7980" x="2962275" y="5514975"/>
          <p14:tracePt t="7996" x="3006725" y="5514975"/>
          <p14:tracePt t="8013" x="3051175" y="5521325"/>
          <p14:tracePt t="8030" x="3082925" y="5521325"/>
          <p14:tracePt t="8047" x="3098800" y="5521325"/>
          <p14:tracePt t="8063" x="3108325" y="5521325"/>
          <p14:tracePt t="8080" x="3124200" y="5521325"/>
          <p14:tracePt t="8096" x="3146425" y="5527675"/>
          <p14:tracePt t="8113" x="3181350" y="5534025"/>
          <p14:tracePt t="8130" x="3248025" y="5559425"/>
          <p14:tracePt t="8147" x="3292475" y="5572125"/>
          <p14:tracePt t="8165" x="3349625" y="5584825"/>
          <p14:tracePt t="8180" x="3371850" y="5591175"/>
          <p14:tracePt t="8196" x="3387725" y="5591175"/>
          <p14:tracePt t="8213" x="3403600" y="5591175"/>
          <p14:tracePt t="8229" x="3429000" y="5594350"/>
          <p14:tracePt t="8246" x="3460750" y="5613400"/>
          <p14:tracePt t="8263" x="3489325" y="5626100"/>
          <p14:tracePt t="8266" x="3514725" y="5632450"/>
          <p14:tracePt t="8280" x="3546475" y="5645150"/>
          <p14:tracePt t="8296" x="3578225" y="5657850"/>
          <p14:tracePt t="8313" x="3587750" y="5657850"/>
          <p14:tracePt t="8330" x="3600450" y="5657850"/>
          <p14:tracePt t="8346" x="3606800" y="5657850"/>
          <p14:tracePt t="8552" x="3603625" y="5657850"/>
          <p14:tracePt t="8559" x="3600450" y="5657850"/>
          <p14:tracePt t="8566" x="3594100" y="5657850"/>
          <p14:tracePt t="8580" x="3584575" y="5657850"/>
          <p14:tracePt t="8597" x="3559175" y="5657850"/>
          <p14:tracePt t="8613" x="3533775" y="5654675"/>
          <p14:tracePt t="8629" x="3473450" y="5648325"/>
          <p14:tracePt t="8646" x="3429000" y="5648325"/>
          <p14:tracePt t="8663" x="3384550" y="5648325"/>
          <p14:tracePt t="8680" x="3343275" y="5657850"/>
          <p14:tracePt t="8696" x="3305175" y="5664200"/>
          <p14:tracePt t="8713" x="3260725" y="5676900"/>
          <p14:tracePt t="8730" x="3197225" y="5689600"/>
          <p14:tracePt t="8747" x="3146425" y="5689600"/>
          <p14:tracePt t="8763" x="3092450" y="5695950"/>
          <p14:tracePt t="8765" x="3067050" y="5695950"/>
          <p14:tracePt t="8779" x="3032125" y="5702300"/>
          <p14:tracePt t="8796" x="2987675" y="5702300"/>
          <p14:tracePt t="8813" x="2959100" y="5702300"/>
          <p14:tracePt t="8830" x="2911475" y="5702300"/>
          <p14:tracePt t="8846" x="2873375" y="5702300"/>
          <p14:tracePt t="8863" x="2851150" y="5702300"/>
          <p14:tracePt t="8880" x="2803525" y="5702300"/>
          <p14:tracePt t="8896" x="2781300" y="5702300"/>
          <p14:tracePt t="8913" x="2752725" y="5702300"/>
          <p14:tracePt t="8929" x="2711450" y="5702300"/>
          <p14:tracePt t="8946" x="2689225" y="5692775"/>
          <p14:tracePt t="8964" x="2647950" y="5686425"/>
          <p14:tracePt t="8980" x="2613025" y="5686425"/>
          <p14:tracePt t="8997" x="2565400" y="5673725"/>
          <p14:tracePt t="9013" x="2530475" y="5661025"/>
          <p14:tracePt t="9029" x="2486025" y="5648325"/>
          <p14:tracePt t="9046" x="2451100" y="5641975"/>
          <p14:tracePt t="9063" x="2428875" y="5638800"/>
          <p14:tracePt t="9079" x="2387600" y="5638800"/>
          <p14:tracePt t="9096" x="2365375" y="5638800"/>
          <p14:tracePt t="9113" x="2336800" y="5638800"/>
          <p14:tracePt t="9130" x="2292350" y="5619750"/>
          <p14:tracePt t="9146" x="2273300" y="5619750"/>
          <p14:tracePt t="9163" x="2257425" y="5613400"/>
          <p14:tracePt t="9179" x="2235200" y="5610225"/>
          <p14:tracePt t="9196" x="2225675" y="5603875"/>
          <p14:tracePt t="9214" x="2216150" y="5600700"/>
          <p14:tracePt t="9230" x="2200275" y="5600700"/>
          <p14:tracePt t="9246" x="2187575" y="5600700"/>
          <p14:tracePt t="9263" x="2178050" y="5600700"/>
          <p14:tracePt t="9280" x="2171700" y="5600700"/>
          <p14:tracePt t="9308" x="2165350" y="5600700"/>
          <p14:tracePt t="9314" x="2162175" y="5600700"/>
          <p14:tracePt t="9329" x="2162175" y="5594350"/>
          <p14:tracePt t="9358" x="2162175" y="5591175"/>
          <p14:tracePt t="9422" x="2162175" y="5584825"/>
          <p14:tracePt t="9443" x="2162175" y="5575300"/>
          <p14:tracePt t="9473" x="2162175" y="5568950"/>
          <p14:tracePt t="9530" x="2162175" y="5565775"/>
          <p14:tracePt t="9544" x="2168525" y="5565775"/>
          <p14:tracePt t="9551" x="2174875" y="5559425"/>
          <p14:tracePt t="9563" x="2178050" y="5559425"/>
          <p14:tracePt t="9579" x="2187575" y="5549900"/>
          <p14:tracePt t="9596" x="2187575" y="5540375"/>
          <p14:tracePt t="9613" x="2197100" y="5540375"/>
          <p14:tracePt t="9630" x="2206625" y="5534025"/>
          <p14:tracePt t="9646" x="2219325" y="5534025"/>
          <p14:tracePt t="9664" x="2228850" y="5534025"/>
          <p14:tracePt t="9679" x="2232025" y="5534025"/>
          <p14:tracePt t="9766" x="2238375" y="5534025"/>
          <p14:tracePt t="9773" x="2247900" y="5534025"/>
          <p14:tracePt t="9789" x="2251075" y="5534025"/>
          <p14:tracePt t="9796" x="2257425" y="5534025"/>
          <p14:tracePt t="9830" x="2263775" y="5534025"/>
          <p14:tracePt t="9858" x="2266950" y="5534025"/>
          <p14:tracePt t="9864" x="2266950" y="5524500"/>
          <p14:tracePt t="9879" x="2273300" y="5524500"/>
          <p14:tracePt t="9896" x="2282825" y="5524500"/>
          <p14:tracePt t="9914" x="2301875" y="5518150"/>
          <p14:tracePt t="9930" x="2311400" y="5518150"/>
          <p14:tracePt t="9946" x="2320925" y="5518150"/>
          <p14:tracePt t="9964" x="2336800" y="5518150"/>
          <p14:tracePt t="9980" x="2352675" y="5518150"/>
          <p14:tracePt t="9996" x="2355850" y="5518150"/>
          <p14:tracePt t="10036" x="2362200" y="5518150"/>
          <p14:tracePt t="10050" x="2365375" y="5518150"/>
          <p14:tracePt t="10065" x="2371725" y="5518150"/>
          <p14:tracePt t="10080" x="2381250" y="5518150"/>
          <p14:tracePt t="10096" x="2384425" y="5518150"/>
          <p14:tracePt t="10114" x="2397125" y="5518150"/>
          <p14:tracePt t="10130" x="2400300" y="5518150"/>
          <p14:tracePt t="10163" x="2406650" y="5518150"/>
          <p14:tracePt t="10180" x="2416175" y="5518150"/>
          <p14:tracePt t="10196" x="2425700" y="5518150"/>
          <p14:tracePt t="10214" x="2428875" y="5518150"/>
          <p14:tracePt t="10230" x="2444750" y="5518150"/>
          <p14:tracePt t="10247" x="2451100" y="5518150"/>
          <p14:tracePt t="10302" x="2454275" y="5518150"/>
          <p14:tracePt t="10314" x="2460625" y="5518150"/>
          <p14:tracePt t="10321" x="2463800" y="5518150"/>
          <p14:tracePt t="10329" x="2470150" y="5518150"/>
          <p14:tracePt t="10346" x="2479675" y="5518150"/>
          <p14:tracePt t="10363" x="2495550" y="5518150"/>
          <p14:tracePt t="10429" x="2498725" y="5518150"/>
          <p14:tracePt t="10436" x="2505075" y="5518150"/>
          <p14:tracePt t="10446" x="2508250" y="5518150"/>
          <p14:tracePt t="10463" x="2517775" y="5518150"/>
          <p14:tracePt t="10480" x="2546350" y="5518150"/>
          <p14:tracePt t="10496" x="2568575" y="5518150"/>
          <p14:tracePt t="10513" x="2590800" y="5518150"/>
          <p14:tracePt t="10530" x="2609850" y="5518150"/>
          <p14:tracePt t="10546" x="2619375" y="5518150"/>
          <p14:tracePt t="10563" x="2628900" y="5518150"/>
          <p14:tracePt t="10579" x="2638425" y="5518150"/>
          <p14:tracePt t="10596" x="2654300" y="5518150"/>
          <p14:tracePt t="10613" x="2663825" y="5518150"/>
          <p14:tracePt t="10630" x="2679700" y="5518150"/>
          <p14:tracePt t="10646" x="2689225" y="5518150"/>
          <p14:tracePt t="10664" x="2708275" y="5518150"/>
          <p14:tracePt t="10680" x="2714625" y="5518150"/>
          <p14:tracePt t="10696" x="2717800" y="5518150"/>
          <p14:tracePt t="10713" x="2724150" y="5518150"/>
          <p14:tracePt t="10730" x="2736850" y="5518150"/>
          <p14:tracePt t="10746" x="2752725" y="5518150"/>
          <p14:tracePt t="10764" x="2784475" y="5518150"/>
          <p14:tracePt t="10780" x="2816225" y="5518150"/>
          <p14:tracePt t="10797" x="2838450" y="5518150"/>
          <p14:tracePt t="10813" x="2847975" y="5518150"/>
          <p14:tracePt t="10815" x="2857500" y="5518150"/>
          <p14:tracePt t="10829" x="2867025" y="5518150"/>
          <p14:tracePt t="10846" x="2876550" y="5518150"/>
          <p14:tracePt t="10863" x="2886075" y="5518150"/>
          <p14:tracePt t="10880" x="2917825" y="5508625"/>
          <p14:tracePt t="10896" x="2940050" y="5508625"/>
          <p14:tracePt t="10913" x="2968625" y="5508625"/>
          <p14:tracePt t="10930" x="2984500" y="5508625"/>
          <p14:tracePt t="10946" x="2994025" y="5508625"/>
          <p14:tracePt t="11044" x="2987675" y="5508625"/>
          <p14:tracePt t="11051" x="2984500" y="5508625"/>
          <p14:tracePt t="11064" x="2978150" y="5508625"/>
          <p14:tracePt t="11079" x="2959100" y="5508625"/>
          <p14:tracePt t="11096" x="2949575" y="5508625"/>
          <p14:tracePt t="11113" x="2940050" y="5508625"/>
          <p14:tracePt t="11130" x="2917825" y="5511800"/>
          <p14:tracePt t="11146" x="2901950" y="5511800"/>
          <p14:tracePt t="11164" x="2889250" y="5511800"/>
          <p14:tracePt t="11180" x="2879725" y="5511800"/>
          <p14:tracePt t="11196" x="2870200" y="5511800"/>
          <p14:tracePt t="11213" x="2854325" y="5511800"/>
          <p14:tracePt t="11229" x="2832100" y="5511800"/>
          <p14:tracePt t="11246" x="2819400" y="5511800"/>
          <p14:tracePt t="11262" x="2803525" y="5511800"/>
          <p14:tracePt t="11279" x="2787650" y="5511800"/>
          <p14:tracePt t="11296" x="2778125" y="5511800"/>
          <p14:tracePt t="11312" x="2768600" y="5511800"/>
          <p14:tracePt t="11315" x="2759075" y="5511800"/>
          <p14:tracePt t="11329" x="2749550" y="5511800"/>
          <p14:tracePt t="11346" x="2740025" y="5511800"/>
          <p14:tracePt t="11363" x="2724150" y="5511800"/>
          <p14:tracePt t="11379" x="2682875" y="5511800"/>
          <p14:tracePt t="11396" x="2660650" y="5511800"/>
          <p14:tracePt t="11413" x="2638425" y="5511800"/>
          <p14:tracePt t="11429" x="2622550" y="5511800"/>
          <p14:tracePt t="11446" x="2613025" y="5511800"/>
          <p14:tracePt t="11463" x="2597150" y="5511800"/>
          <p14:tracePt t="11480" x="2584450" y="5511800"/>
          <p14:tracePt t="11496" x="2574925" y="5511800"/>
          <p14:tracePt t="11513" x="2565400" y="5511800"/>
          <p14:tracePt t="11529" x="2543175" y="5511800"/>
          <p14:tracePt t="11546" x="2533650" y="5511800"/>
          <p14:tracePt t="11564" x="2520950" y="5511800"/>
          <p14:tracePt t="11579" x="2511425" y="5511800"/>
          <p14:tracePt t="11596" x="2495550" y="5511800"/>
          <p14:tracePt t="11614" x="2479675" y="5511800"/>
          <p14:tracePt t="11629" x="2470150" y="5511800"/>
          <p14:tracePt t="11646" x="2460625" y="5511800"/>
          <p14:tracePt t="11663" x="2444750" y="5511800"/>
          <p14:tracePt t="11679" x="2441575" y="5511800"/>
          <p14:tracePt t="11744" x="2435225" y="5511800"/>
          <p14:tracePt t="11757" x="2432050" y="5511800"/>
          <p14:tracePt t="12115" x="2438400" y="5511800"/>
          <p14:tracePt t="12122" x="2441575" y="5511800"/>
          <p14:tracePt t="12137" x="2447925" y="5511800"/>
          <p14:tracePt t="12147" x="2451100" y="5511800"/>
          <p14:tracePt t="12166" x="2473325" y="5511800"/>
          <p14:tracePt t="12183" x="2482850" y="5508625"/>
          <p14:tracePt t="12202" x="2501900" y="5505450"/>
          <p14:tracePt t="12229" x="2552700" y="5499100"/>
          <p14:tracePt t="12264" x="2590800" y="5499100"/>
          <p14:tracePt t="12279" x="2600325" y="5499100"/>
          <p14:tracePt t="12296" x="2609850" y="5499100"/>
          <p14:tracePt t="12313" x="2632075" y="5499100"/>
          <p14:tracePt t="12329" x="2641600" y="5499100"/>
          <p14:tracePt t="12345" x="2660650" y="5499100"/>
          <p14:tracePt t="12362" x="2698750" y="5499100"/>
          <p14:tracePt t="12379" x="2740025" y="5499100"/>
          <p14:tracePt t="12396" x="2762250" y="5499100"/>
          <p14:tracePt t="12413" x="2771775" y="5499100"/>
          <p14:tracePt t="12429" x="2790825" y="5499100"/>
          <p14:tracePt t="12446" x="2806700" y="5492750"/>
          <p14:tracePt t="12463" x="2841625" y="5492750"/>
          <p14:tracePt t="12479" x="2905125" y="5492750"/>
          <p14:tracePt t="12496" x="2943225" y="5492750"/>
          <p14:tracePt t="12514" x="2981325" y="5492750"/>
          <p14:tracePt t="12530" x="2990850" y="5492750"/>
          <p14:tracePt t="12546" x="3000375" y="5492750"/>
          <p14:tracePt t="12563" x="3016250" y="5492750"/>
          <p14:tracePt t="12580" x="3022600" y="5492750"/>
          <p14:tracePt t="12595" x="3032125" y="5492750"/>
          <p14:tracePt t="12612" x="3048000" y="5499100"/>
          <p14:tracePt t="12629" x="3089275" y="5511800"/>
          <p14:tracePt t="12646" x="3111500" y="5511800"/>
          <p14:tracePt t="12662" x="3133725" y="5518150"/>
          <p14:tracePt t="12679" x="3146425" y="5518150"/>
          <p14:tracePt t="12696" x="3159125" y="5518150"/>
          <p14:tracePt t="12729" x="3168650" y="5518150"/>
          <p14:tracePt t="12746" x="3181350" y="5518150"/>
          <p14:tracePt t="12762" x="3194050" y="5521325"/>
          <p14:tracePt t="12779" x="3206750" y="5521325"/>
          <p14:tracePt t="12796" x="3213100" y="5521325"/>
          <p14:tracePt t="12856" x="3216275" y="5521325"/>
          <p14:tracePt t="12870" x="3222625" y="5521325"/>
          <p14:tracePt t="12884" x="3232150" y="5521325"/>
          <p14:tracePt t="12891" x="3232150" y="5534025"/>
          <p14:tracePt t="12906" x="3238500" y="5534025"/>
          <p14:tracePt t="12978" x="3241675" y="5534025"/>
          <p14:tracePt t="12992" x="3248025" y="5534025"/>
          <p14:tracePt t="13006" x="3251200" y="5534025"/>
          <p14:tracePt t="13635" x="3251200" y="5505450"/>
          <p14:tracePt t="13642" x="3251200" y="5470525"/>
          <p14:tracePt t="13650" x="3257550" y="5435600"/>
          <p14:tracePt t="13666" x="3273425" y="5349875"/>
          <p14:tracePt t="13682" x="3292475" y="5232400"/>
          <p14:tracePt t="13696" x="3292475" y="5149850"/>
          <p14:tracePt t="13729" x="3292475" y="5041900"/>
          <p14:tracePt t="13764" x="3292475" y="4981575"/>
          <p14:tracePt t="13779" x="3289300" y="4949825"/>
          <p14:tracePt t="13795" x="3276600" y="4927600"/>
          <p14:tracePt t="13812" x="3263900" y="4895850"/>
          <p14:tracePt t="13829" x="3248025" y="4860925"/>
          <p14:tracePt t="13846" x="3235325" y="4838700"/>
          <p14:tracePt t="13849" x="3228975" y="4832350"/>
          <p14:tracePt t="13863" x="3219450" y="4822825"/>
          <p14:tracePt t="13879" x="3203575" y="4813300"/>
          <p14:tracePt t="13896" x="3194050" y="4803775"/>
          <p14:tracePt t="13913" x="3178175" y="4778375"/>
          <p14:tracePt t="13929" x="3168650" y="4752975"/>
          <p14:tracePt t="13945" x="3146425" y="4708525"/>
          <p14:tracePt t="13962" x="3133725" y="4645025"/>
          <p14:tracePt t="13979" x="3105150" y="4540250"/>
          <p14:tracePt t="13996" x="3086100" y="4486275"/>
          <p14:tracePt t="14014" x="3086100" y="4429125"/>
          <p14:tracePt t="14029" x="3086100" y="4413250"/>
          <p14:tracePt t="14046" x="3086100" y="4387850"/>
          <p14:tracePt t="14063" x="3086100" y="4314825"/>
          <p14:tracePt t="14079" x="3086100" y="4235450"/>
          <p14:tracePt t="14095" x="3076575" y="4149725"/>
          <p14:tracePt t="14112" x="3076575" y="4089400"/>
          <p14:tracePt t="14129" x="3079750" y="4013200"/>
          <p14:tracePt t="14145" x="3098800" y="3965575"/>
          <p14:tracePt t="14163" x="3105150" y="3908425"/>
          <p14:tracePt t="14179" x="3105150" y="3873500"/>
          <p14:tracePt t="14195" x="3105150" y="3829050"/>
          <p14:tracePt t="14212" x="3105150" y="3784600"/>
          <p14:tracePt t="14229" x="3105150" y="3730625"/>
          <p14:tracePt t="14246" x="3105150" y="3708400"/>
          <p14:tracePt t="14263" x="3111500" y="3667125"/>
          <p14:tracePt t="14279" x="3124200" y="3644900"/>
          <p14:tracePt t="14296" x="3133725" y="3622675"/>
          <p14:tracePt t="14313" x="3133725" y="3581400"/>
          <p14:tracePt t="14329" x="3133725" y="3536950"/>
          <p14:tracePt t="14345" x="3124200" y="3486150"/>
          <p14:tracePt t="14362" x="3111500" y="3448050"/>
          <p14:tracePt t="14379" x="3105150" y="3400425"/>
          <p14:tracePt t="14395" x="3105150" y="3368675"/>
          <p14:tracePt t="14413" x="3114675" y="3327400"/>
          <p14:tracePt t="14429" x="3127375" y="3292475"/>
          <p14:tracePt t="14446" x="3140075" y="3244850"/>
          <p14:tracePt t="14463" x="3152775" y="3181350"/>
          <p14:tracePt t="14479" x="3152775" y="3146425"/>
          <p14:tracePt t="14495" x="3152775" y="3101975"/>
          <p14:tracePt t="14512" x="3152775" y="3073400"/>
          <p14:tracePt t="14529" x="3152775" y="3032125"/>
          <p14:tracePt t="14546" x="3152775" y="3022600"/>
          <p14:tracePt t="14563" x="3152775" y="3003550"/>
          <p14:tracePt t="14580" x="3152775" y="2994025"/>
          <p14:tracePt t="14596" x="3152775" y="2984500"/>
          <p14:tracePt t="14612" x="3152775" y="2978150"/>
          <p14:tracePt t="14629" x="3159125" y="2974975"/>
          <p14:tracePt t="14645" x="3168650" y="2974975"/>
          <p14:tracePt t="14664" x="3178175" y="2974975"/>
          <p14:tracePt t="14680" x="3187700" y="2974975"/>
          <p14:tracePt t="14696" x="3203575" y="2974975"/>
          <p14:tracePt t="14713" x="3213100" y="2981325"/>
          <p14:tracePt t="14730" x="3222625" y="2990850"/>
          <p14:tracePt t="14746" x="3222625" y="3000375"/>
          <p14:tracePt t="14762" x="3222625" y="3016250"/>
          <p14:tracePt t="14779" x="3222625" y="3028950"/>
          <p14:tracePt t="14795" x="3222625" y="3038475"/>
          <p14:tracePt t="14812" x="3222625" y="3048000"/>
          <p14:tracePt t="14829" x="3232150" y="3070225"/>
          <p14:tracePt t="14845" x="3232150" y="3079750"/>
          <p14:tracePt t="14862" x="3235325" y="3089275"/>
          <p14:tracePt t="14879" x="3241675" y="3108325"/>
          <p14:tracePt t="14895" x="3241675" y="3117850"/>
          <p14:tracePt t="14912" x="3241675" y="3127375"/>
          <p14:tracePt t="14928" x="3241675" y="3143250"/>
          <p14:tracePt t="14945" x="3241675" y="3152775"/>
          <p14:tracePt t="14964" x="3241675" y="3175000"/>
          <p14:tracePt t="14980" x="3241675" y="3184525"/>
          <p14:tracePt t="14996" x="3241675" y="3194050"/>
          <p14:tracePt t="15013" x="3241675" y="3213100"/>
          <p14:tracePt t="15029" x="3241675" y="3222625"/>
          <p14:tracePt t="15045" x="3241675" y="3232150"/>
          <p14:tracePt t="15063" x="3241675" y="3248025"/>
          <p14:tracePt t="15079" x="3241675" y="3263900"/>
          <p14:tracePt t="15095" x="3241675" y="3273425"/>
          <p14:tracePt t="15113" x="3241675" y="3286125"/>
          <p14:tracePt t="15129" x="3241675" y="3302000"/>
          <p14:tracePt t="15146" x="3241675" y="3324225"/>
          <p14:tracePt t="15163" x="3241675" y="3349625"/>
          <p14:tracePt t="15179" x="3241675" y="3371850"/>
          <p14:tracePt t="15196" x="3241675" y="3387725"/>
          <p14:tracePt t="15213" x="3241675" y="3403600"/>
          <p14:tracePt t="15229" x="3241675" y="3422650"/>
          <p14:tracePt t="15246" x="3241675" y="3438525"/>
          <p14:tracePt t="15263" x="3241675" y="3460750"/>
          <p14:tracePt t="15279" x="3241675" y="3476625"/>
          <p14:tracePt t="15296" x="3241675" y="3492500"/>
          <p14:tracePt t="15313" x="3241675" y="3505200"/>
          <p14:tracePt t="15329" x="3241675" y="3514725"/>
          <p14:tracePt t="15345" x="3241675" y="3530600"/>
          <p14:tracePt t="15363" x="3241675" y="3546475"/>
          <p14:tracePt t="15379" x="3241675" y="3556000"/>
          <p14:tracePt t="15395" x="3241675" y="3565525"/>
          <p14:tracePt t="15413" x="3241675" y="3584575"/>
          <p14:tracePt t="15429" x="3241675" y="3594100"/>
          <p14:tracePt t="15446" x="3241675" y="3600450"/>
          <p14:tracePt t="15463" x="3241675" y="3613150"/>
          <p14:tracePt t="15479" x="3241675" y="3629025"/>
          <p14:tracePt t="15496" x="3241675" y="3638550"/>
          <p14:tracePt t="15513" x="3235325" y="3654425"/>
          <p14:tracePt t="15529" x="3225800" y="3663950"/>
          <p14:tracePt t="15546" x="3219450" y="3679825"/>
          <p14:tracePt t="15563" x="3216275" y="3692525"/>
          <p14:tracePt t="15579" x="3216275" y="3702050"/>
          <p14:tracePt t="15595" x="3209925" y="3708400"/>
          <p14:tracePt t="15613" x="3209925" y="3727450"/>
          <p14:tracePt t="15629" x="3194050" y="3736975"/>
          <p14:tracePt t="15645" x="3190875" y="3743325"/>
          <p14:tracePt t="15663" x="3181350" y="3752850"/>
          <p14:tracePt t="15679" x="3175000" y="3762375"/>
          <p14:tracePt t="15696" x="3175000" y="3771900"/>
          <p14:tracePt t="15713" x="3171825" y="3781425"/>
          <p14:tracePt t="15729" x="3171825" y="3794125"/>
          <p14:tracePt t="15745" x="3165475" y="3803650"/>
          <p14:tracePt t="15763" x="3155950" y="3822700"/>
          <p14:tracePt t="15779" x="3140075" y="3832225"/>
          <p14:tracePt t="15796" x="3133725" y="3844925"/>
          <p14:tracePt t="15813" x="3124200" y="3857625"/>
          <p14:tracePt t="15829" x="3121025" y="3879850"/>
          <p14:tracePt t="15846" x="3114675" y="3902075"/>
          <p14:tracePt t="15850" x="3114675" y="3911600"/>
          <p14:tracePt t="15863" x="3114675" y="3933825"/>
          <p14:tracePt t="15880" x="3108325" y="3956050"/>
          <p14:tracePt t="15896" x="3101975" y="3971925"/>
          <p14:tracePt t="15913" x="3092450" y="4000500"/>
          <p14:tracePt t="15930" x="3092450" y="4010025"/>
          <p14:tracePt t="15946" x="3092450" y="4019550"/>
          <p14:tracePt t="15963" x="3092450" y="4038600"/>
          <p14:tracePt t="15979" x="3092450" y="4048125"/>
          <p14:tracePt t="15995" x="3092450" y="4057650"/>
          <p14:tracePt t="16013" x="3092450" y="4073525"/>
          <p14:tracePt t="16028" x="3089275" y="4073525"/>
          <p14:tracePt t="16136" x="3089275" y="4070350"/>
          <p14:tracePt t="16142" x="3089275" y="4067175"/>
          <p14:tracePt t="16149" x="3089275" y="4060825"/>
          <p14:tracePt t="16163" x="3089275" y="4057650"/>
          <p14:tracePt t="16179" x="3089275" y="4051300"/>
          <p14:tracePt t="16195" x="3089275" y="4041775"/>
          <p14:tracePt t="16212" x="3089275" y="4022725"/>
          <p14:tracePt t="16229" x="3089275" y="4013200"/>
          <p14:tracePt t="16245" x="3105150" y="4003675"/>
          <p14:tracePt t="16262" x="3108325" y="3987800"/>
          <p14:tracePt t="16279" x="3108325" y="3971925"/>
          <p14:tracePt t="16295" x="3108325" y="3962400"/>
          <p14:tracePt t="16313" x="3108325" y="3946525"/>
          <p14:tracePt t="16329" x="3108325" y="3937000"/>
          <p14:tracePt t="16346" x="3108325" y="3924300"/>
          <p14:tracePt t="16363" x="3108325" y="3914775"/>
          <p14:tracePt t="16380" x="3108325" y="3908425"/>
          <p14:tracePt t="16395" x="3108325" y="3898900"/>
          <p14:tracePt t="16412" x="3108325" y="3879850"/>
          <p14:tracePt t="16429" x="3114675" y="3870325"/>
          <p14:tracePt t="16445" x="3121025" y="3857625"/>
          <p14:tracePt t="16463" x="3130550" y="3838575"/>
          <p14:tracePt t="16479" x="3140075" y="3822700"/>
          <p14:tracePt t="16496" x="3140075" y="3806825"/>
          <p14:tracePt t="16513" x="3152775" y="3784600"/>
          <p14:tracePt t="16529" x="3152775" y="3762375"/>
          <p14:tracePt t="16546" x="3152775" y="3740150"/>
          <p14:tracePt t="16562" x="3152775" y="3702050"/>
          <p14:tracePt t="16579" x="3152775" y="3679825"/>
          <p14:tracePt t="16595" x="3155950" y="3648075"/>
          <p14:tracePt t="16613" x="3155950" y="3635375"/>
          <p14:tracePt t="16629" x="3155950" y="3625850"/>
          <p14:tracePt t="16645" x="3155950" y="3609975"/>
          <p14:tracePt t="16663" x="3155950" y="3594100"/>
          <p14:tracePt t="16679" x="3155950" y="3584575"/>
          <p14:tracePt t="16696" x="3155950" y="3581400"/>
          <p14:tracePt t="16712" x="3155950" y="3559175"/>
          <p14:tracePt t="16729" x="3155950" y="3556000"/>
          <p14:tracePt t="16746" x="3155950" y="3549650"/>
          <p14:tracePt t="16763" x="3162300" y="3540125"/>
          <p14:tracePt t="16779" x="3162300" y="3530600"/>
          <p14:tracePt t="16795" x="3171825" y="3521075"/>
          <p14:tracePt t="16813" x="3184525" y="3479800"/>
          <p14:tracePt t="16829" x="3190875" y="3444875"/>
          <p14:tracePt t="16845" x="3197225" y="3422650"/>
          <p14:tracePt t="16862" x="3219450" y="3378200"/>
          <p14:tracePt t="16879" x="3219450" y="3368675"/>
          <p14:tracePt t="16895" x="3228975" y="3359150"/>
          <p14:tracePt t="16913" x="3241675" y="3333750"/>
          <p14:tracePt t="16929" x="3251200" y="3317875"/>
          <p14:tracePt t="16946" x="3257550" y="3295650"/>
          <p14:tracePt t="16963" x="3267075" y="3244850"/>
          <p14:tracePt t="16979" x="3267075" y="3209925"/>
          <p14:tracePt t="16995" x="3267075" y="3187700"/>
          <p14:tracePt t="17012" x="3267075" y="3162300"/>
          <p14:tracePt t="17028" x="3267075" y="3149600"/>
          <p14:tracePt t="17045" x="3267075" y="3140075"/>
          <p14:tracePt t="17061" x="3267075" y="3130550"/>
          <p14:tracePt t="17078" x="3267075" y="3121025"/>
          <p14:tracePt t="17095" x="3267075" y="3111500"/>
          <p14:tracePt t="17128" x="3267075" y="3105150"/>
          <p14:tracePt t="17206" x="3267075" y="3108325"/>
          <p14:tracePt t="17213" x="3267075" y="3117850"/>
          <p14:tracePt t="17220" x="3267075" y="3124200"/>
          <p14:tracePt t="17228" x="3267075" y="3127375"/>
          <p14:tracePt t="17245" x="3267075" y="3136900"/>
          <p14:tracePt t="17262" x="3267075" y="3152775"/>
          <p14:tracePt t="17278" x="3267075" y="3168650"/>
          <p14:tracePt t="17295" x="3267075" y="3178175"/>
          <p14:tracePt t="17313" x="3267075" y="3190875"/>
          <p14:tracePt t="17329" x="3260725" y="3206750"/>
          <p14:tracePt t="17345" x="3260725" y="3235325"/>
          <p14:tracePt t="17349" x="3260725" y="3241675"/>
          <p14:tracePt t="17363" x="3260725" y="3251200"/>
          <p14:tracePt t="17379" x="3260725" y="3260725"/>
          <p14:tracePt t="17396" x="3257550" y="3276600"/>
          <p14:tracePt t="17413" x="3257550" y="3292475"/>
          <p14:tracePt t="17429" x="3257550" y="3302000"/>
          <p14:tracePt t="17446" x="3257550" y="3311525"/>
          <p14:tracePt t="17463" x="3257550" y="3330575"/>
          <p14:tracePt t="17479" x="3257550" y="3340100"/>
          <p14:tracePt t="17495" x="3257550" y="3349625"/>
          <p14:tracePt t="17512" x="3257550" y="3365500"/>
          <p14:tracePt t="17529" x="3257550" y="3381375"/>
          <p14:tracePt t="17545" x="3257550" y="3390900"/>
          <p14:tracePt t="17562" x="3257550" y="3394075"/>
          <p14:tracePt t="17579" x="3257550" y="3403600"/>
          <p14:tracePt t="17595" x="3257550" y="3409950"/>
          <p14:tracePt t="17613" x="3257550" y="3429000"/>
          <p14:tracePt t="17629" x="3257550" y="3435350"/>
          <p14:tracePt t="17699" x="3257550" y="3438525"/>
          <p14:tracePt t="17721" x="3257550" y="3444875"/>
          <p14:tracePt t="17743" x="3257550" y="3448050"/>
          <p14:tracePt t="17756" x="3257550" y="3454400"/>
          <p14:tracePt t="17799" x="3257550" y="3457575"/>
          <p14:tracePt t="17821" x="3257550" y="3463925"/>
          <p14:tracePt t="17835" x="3257550" y="3473450"/>
          <p14:tracePt t="17843" x="3251200" y="3479800"/>
          <p14:tracePt t="17850" x="3251200" y="3482975"/>
          <p14:tracePt t="17864" x="3251200" y="3489325"/>
          <p14:tracePt t="17880" x="3251200" y="3498850"/>
          <p14:tracePt t="17895" x="3251200" y="3508375"/>
          <p14:tracePt t="17913" x="3251200" y="3527425"/>
          <p14:tracePt t="17929" x="3248025" y="3536950"/>
          <p14:tracePt t="17962" x="3241675" y="3543300"/>
          <p14:tracePt t="17978" x="3238500" y="3543300"/>
          <p14:tracePt t="17995" x="3238500" y="3552825"/>
          <p14:tracePt t="18012" x="3238500" y="3562350"/>
          <p14:tracePt t="18029" x="3238500" y="3578225"/>
          <p14:tracePt t="18114" x="3238500" y="3581400"/>
          <p14:tracePt t="18129" x="3238500" y="3587750"/>
          <p14:tracePt t="18135" x="3238500" y="3594100"/>
          <p14:tracePt t="18157" x="3238500" y="3597275"/>
          <p14:tracePt t="18164" x="3238500" y="3603625"/>
          <p14:tracePt t="18179" x="3238500" y="3606800"/>
          <p14:tracePt t="18199" x="3238500" y="3613150"/>
          <p14:tracePt t="18220" x="3238500" y="3622675"/>
          <p14:tracePt t="18264" x="3238500" y="3625850"/>
          <p14:tracePt t="18271" x="3238500" y="3632200"/>
          <p14:tracePt t="18285" x="3238500" y="3638550"/>
          <p14:tracePt t="18296" x="3238500" y="3641725"/>
          <p14:tracePt t="18313" x="3238500" y="3657600"/>
          <p14:tracePt t="18329" x="3238500" y="3670300"/>
          <p14:tracePt t="18345" x="3232150" y="3676650"/>
          <p14:tracePt t="18362" x="3225800" y="3683000"/>
          <p14:tracePt t="18378" x="3222625" y="3683000"/>
          <p14:tracePt t="18395" x="3222625" y="3686175"/>
          <p14:tracePt t="18412" x="3222625" y="3695700"/>
          <p14:tracePt t="18428" x="3222625" y="3705225"/>
          <p14:tracePt t="18445" x="3216275" y="3721100"/>
          <p14:tracePt t="18462" x="3206750" y="3733800"/>
          <p14:tracePt t="18478" x="3200400" y="3733800"/>
          <p14:tracePt t="18495" x="3194050" y="3733800"/>
          <p14:tracePt t="18512" x="3194050" y="3736975"/>
          <p14:tracePt t="18570" x="3194050" y="3743325"/>
          <p14:tracePt t="18606" x="3194050" y="3746500"/>
          <p14:tracePt t="18613" x="3190875" y="3746500"/>
          <p14:tracePt t="20484" x="3206750" y="3711575"/>
          <p14:tracePt t="20491" x="3235325" y="3638550"/>
          <p14:tracePt t="20498" x="3282950" y="3552825"/>
          <p14:tracePt t="20515" x="3355975" y="3352800"/>
          <p14:tracePt t="20532" x="3444875" y="3143250"/>
          <p14:tracePt t="20545" x="3540125" y="2863850"/>
          <p14:tracePt t="20579" x="3711575" y="2390775"/>
          <p14:tracePt t="20613" x="3790950" y="2165350"/>
          <p14:tracePt t="20629" x="3816350" y="2066925"/>
          <p14:tracePt t="20645" x="3841750" y="1958975"/>
          <p14:tracePt t="20663" x="3841750" y="1774825"/>
          <p14:tracePt t="20678" x="3841750" y="1673225"/>
          <p14:tracePt t="20695" x="3857625" y="1565275"/>
          <p14:tracePt t="20712" x="3863975" y="1466850"/>
          <p14:tracePt t="20729" x="3870325" y="1422400"/>
          <p14:tracePt t="20745" x="3870325" y="1400175"/>
          <p14:tracePt t="20762" x="3870325" y="1358900"/>
          <p14:tracePt t="20778" x="3870325" y="1314450"/>
          <p14:tracePt t="20795" x="3860800" y="1270000"/>
          <p14:tracePt t="20812" x="3819525" y="1133475"/>
          <p14:tracePt t="20828" x="3787775" y="1047750"/>
          <p14:tracePt t="20845" x="3775075" y="984250"/>
          <p14:tracePt t="20863" x="3746500" y="892175"/>
          <p14:tracePt t="20879" x="3740150" y="847725"/>
          <p14:tracePt t="20895" x="3724275" y="784225"/>
          <p14:tracePt t="20898" x="3717925" y="755650"/>
          <p14:tracePt t="20912" x="3695700" y="669925"/>
          <p14:tracePt t="20929" x="3651250" y="549275"/>
          <p14:tracePt t="20945" x="3619500" y="438150"/>
          <p14:tracePt t="20963" x="3587750" y="336550"/>
          <p14:tracePt t="20979" x="3581400" y="273050"/>
          <p14:tracePt t="20995" x="3581400" y="228600"/>
          <p14:tracePt t="21012" x="3581400" y="203200"/>
          <p14:tracePt t="21028" x="3575050" y="187325"/>
          <p14:tracePt t="21045" x="3565525" y="184150"/>
          <p14:tracePt t="21062" x="3552825" y="177800"/>
          <p14:tracePt t="21078" x="3536950" y="177800"/>
          <p14:tracePt t="21095" x="3527425" y="177800"/>
          <p14:tracePt t="21113" x="3502025" y="177800"/>
          <p14:tracePt t="21129" x="3470275" y="177800"/>
          <p14:tracePt t="21145" x="3448050" y="177800"/>
          <p14:tracePt t="21162" x="3409950" y="177800"/>
          <p14:tracePt t="21178" x="3384550" y="187325"/>
          <p14:tracePt t="21195" x="3362325" y="203200"/>
          <p14:tracePt t="21213" x="3336925" y="269875"/>
          <p14:tracePt t="21228" x="3314700" y="346075"/>
          <p14:tracePt t="21245" x="3298825" y="444500"/>
          <p14:tracePt t="21263" x="3267075" y="568325"/>
          <p14:tracePt t="21279" x="3251200" y="663575"/>
          <p14:tracePt t="21295" x="3228975" y="717550"/>
          <p14:tracePt t="21312" x="3209925" y="781050"/>
          <p14:tracePt t="21328" x="3203575" y="819150"/>
          <p14:tracePt t="21344" x="3203575" y="863600"/>
          <p14:tracePt t="21362" x="3203575" y="927100"/>
          <p14:tracePt t="21378" x="3203575" y="962025"/>
          <p14:tracePt t="21395" x="3203575" y="1000125"/>
          <p14:tracePt t="21398" x="3203575" y="1009650"/>
          <p14:tracePt t="21412" x="3203575" y="1031875"/>
          <p14:tracePt t="21428" x="3203575" y="1060450"/>
          <p14:tracePt t="21445" x="3203575" y="1076325"/>
          <p14:tracePt t="21462" x="3203575" y="1092200"/>
          <p14:tracePt t="21478" x="3206750" y="1108075"/>
          <p14:tracePt t="21495" x="3222625" y="1123950"/>
          <p14:tracePt t="21513" x="3263900" y="1139825"/>
          <p14:tracePt t="21528" x="3311525" y="1168400"/>
          <p14:tracePt t="21545" x="3346450" y="1177925"/>
          <p14:tracePt t="21562" x="3403600" y="1177925"/>
          <p14:tracePt t="21578" x="3473450" y="1174750"/>
          <p14:tracePt t="21595" x="3559175" y="1158875"/>
          <p14:tracePt t="21612" x="3695700" y="1127125"/>
          <p14:tracePt t="21628" x="3790950" y="1101725"/>
          <p14:tracePt t="21645" x="3854450" y="1095375"/>
          <p14:tracePt t="21663" x="3924300" y="1095375"/>
          <p14:tracePt t="21679" x="3956050" y="1095375"/>
          <p14:tracePt t="21695" x="3975100" y="1095375"/>
          <p14:tracePt t="21712" x="4022725" y="1095375"/>
          <p14:tracePt t="21728" x="4044950" y="1095375"/>
          <p14:tracePt t="21745" x="4076700" y="1095375"/>
          <p14:tracePt t="21762" x="4102100" y="1095375"/>
          <p14:tracePt t="21778" x="4117975" y="1095375"/>
          <p14:tracePt t="21795" x="4121150" y="1095375"/>
          <p14:tracePt t="21885" x="4111625" y="1095375"/>
          <p14:tracePt t="21892" x="4105275" y="1095375"/>
          <p14:tracePt t="21899" x="4095750" y="1089025"/>
          <p14:tracePt t="21913" x="4013200" y="1054100"/>
          <p14:tracePt t="21928" x="3883025" y="1009650"/>
          <p14:tracePt t="21945" x="3736975" y="955675"/>
          <p14:tracePt t="21962" x="3514725" y="901700"/>
          <p14:tracePt t="21979" x="3371850" y="857250"/>
          <p14:tracePt t="21995" x="3209925" y="828675"/>
          <p14:tracePt t="22012" x="2952750" y="774700"/>
          <p14:tracePt t="22028" x="2832100" y="749300"/>
          <p14:tracePt t="22045" x="2720975" y="704850"/>
          <p14:tracePt t="22062" x="2584450" y="666750"/>
          <p14:tracePt t="22078" x="2540000" y="654050"/>
          <p14:tracePt t="22095" x="2508250" y="635000"/>
          <p14:tracePt t="22113" x="2466975" y="615950"/>
          <p14:tracePt t="22128" x="2444750" y="596900"/>
          <p14:tracePt t="22145" x="2409825" y="565150"/>
          <p14:tracePt t="22162" x="2368550" y="536575"/>
          <p14:tracePt t="22178" x="2343150" y="517525"/>
          <p14:tracePt t="22195" x="2320925" y="498475"/>
          <p14:tracePt t="22213" x="2298700" y="482600"/>
          <p14:tracePt t="22229" x="2295525" y="473075"/>
          <p14:tracePt t="22245" x="2295525" y="463550"/>
          <p14:tracePt t="22262" x="2295525" y="454025"/>
          <p14:tracePt t="22294" x="2289175" y="454025"/>
          <p14:tracePt t="22312" x="2282825" y="447675"/>
          <p14:tracePt t="22328" x="2282825" y="444500"/>
          <p14:tracePt t="22345" x="2282825" y="434975"/>
          <p14:tracePt t="22384" x="2279650" y="434975"/>
          <p14:tracePt t="22395" x="2273300" y="434975"/>
          <p14:tracePt t="22412" x="2254250" y="434975"/>
          <p14:tracePt t="22428" x="2232025" y="434975"/>
          <p14:tracePt t="22445" x="2197100" y="438150"/>
          <p14:tracePt t="22462" x="2139950" y="457200"/>
          <p14:tracePt t="22478" x="2114550" y="473075"/>
          <p14:tracePt t="22494" x="2092325" y="485775"/>
          <p14:tracePt t="22512" x="2063750" y="501650"/>
          <p14:tracePt t="22528" x="2047875" y="511175"/>
          <p14:tracePt t="22545" x="2022475" y="530225"/>
          <p14:tracePt t="22562" x="1987550" y="565150"/>
          <p14:tracePt t="22578" x="1955800" y="590550"/>
          <p14:tracePt t="22595" x="1933575" y="603250"/>
          <p14:tracePt t="22613" x="1905000" y="619125"/>
          <p14:tracePt t="22628" x="1895475" y="628650"/>
          <p14:tracePt t="22645" x="1885950" y="644525"/>
          <p14:tracePt t="29585" x="1911350" y="673100"/>
          <p14:tracePt t="29591" x="1943100" y="704850"/>
          <p14:tracePt t="29600" x="1984375" y="736600"/>
          <p14:tracePt t="29611" x="2022475" y="762000"/>
          <p14:tracePt t="29628" x="2174875" y="847725"/>
          <p14:tracePt t="29644" x="2320925" y="901700"/>
          <p14:tracePt t="29662" x="2644775" y="958850"/>
          <p14:tracePt t="29694" x="3257550" y="1035050"/>
          <p14:tracePt t="29729" x="3952875" y="1085850"/>
          <p14:tracePt t="29746" x="4248150" y="1108075"/>
          <p14:tracePt t="29762" x="4638675" y="1108075"/>
          <p14:tracePt t="29777" x="4854575" y="1108075"/>
          <p14:tracePt t="29794" x="5026025" y="1082675"/>
          <p14:tracePt t="29812" x="5238750" y="1047750"/>
          <p14:tracePt t="29828" x="5349875" y="1003300"/>
          <p14:tracePt t="29845" x="5435600" y="981075"/>
          <p14:tracePt t="29861" x="5473700" y="971550"/>
          <p14:tracePt t="30291" x="5521325" y="987425"/>
          <p14:tracePt t="30299" x="5581650" y="1003300"/>
          <p14:tracePt t="30312" x="5692775" y="1038225"/>
          <p14:tracePt t="30327" x="5781675" y="1069975"/>
          <p14:tracePt t="30344" x="5854700" y="1085850"/>
          <p14:tracePt t="30361" x="5981700" y="1085850"/>
          <p14:tracePt t="30394" x="6194425" y="1069975"/>
          <p14:tracePt t="30428" x="6410325" y="1092200"/>
          <p14:tracePt t="30444" x="6483350" y="1104900"/>
          <p14:tracePt t="30460" x="6540500" y="1127125"/>
          <p14:tracePt t="30477" x="6588125" y="1139825"/>
          <p14:tracePt t="30494" x="6610350" y="1139825"/>
          <p14:tracePt t="30511" x="6638925" y="1139825"/>
          <p14:tracePt t="30527" x="6680200" y="1139825"/>
          <p14:tracePt t="30544" x="6708775" y="1139825"/>
          <p14:tracePt t="30561" x="6765925" y="1139825"/>
          <p14:tracePt t="30577" x="6804025" y="1152525"/>
          <p14:tracePt t="30594" x="6826250" y="1162050"/>
          <p14:tracePt t="30612" x="6867525" y="1174750"/>
          <p14:tracePt t="30627" x="6889750" y="1174750"/>
          <p14:tracePt t="30644" x="6911975" y="1187450"/>
          <p14:tracePt t="30661" x="6943725" y="1200150"/>
          <p14:tracePt t="30677" x="7007225" y="1219200"/>
          <p14:tracePt t="30694" x="7070725" y="1231900"/>
          <p14:tracePt t="45398" x="6972300" y="1231900"/>
          <p14:tracePt t="45405" x="6858000" y="1225550"/>
          <p14:tracePt t="45413" x="6664325" y="1212850"/>
          <p14:tracePt t="45426" x="6261100" y="1203325"/>
          <p14:tracePt t="45443" x="5857875" y="1190625"/>
          <p14:tracePt t="45459" x="5553075" y="1190625"/>
          <p14:tracePt t="45492" x="4946650" y="1212850"/>
          <p14:tracePt t="45526" x="4594225" y="1292225"/>
          <p14:tracePt t="45543" x="4470400" y="1355725"/>
          <p14:tracePt t="45559" x="4333875" y="1416050"/>
          <p14:tracePt t="45576" x="4178300" y="1530350"/>
          <p14:tracePt t="45592" x="4086225" y="1597025"/>
          <p14:tracePt t="45609" x="3997325" y="1647825"/>
          <p14:tracePt t="45626" x="3892550" y="1752600"/>
          <p14:tracePt t="45642" x="3835400" y="1822450"/>
          <p14:tracePt t="45659" x="3781425" y="1882775"/>
          <p14:tracePt t="45676" x="3746500" y="1997075"/>
          <p14:tracePt t="45692" x="3736975" y="2082800"/>
          <p14:tracePt t="45710" x="3743325" y="2165350"/>
          <p14:tracePt t="45726" x="3762375" y="2247900"/>
          <p14:tracePt t="45742" x="3797300" y="2295525"/>
          <p14:tracePt t="45759" x="3832225" y="2352675"/>
          <p14:tracePt t="45776" x="3908425" y="2451100"/>
          <p14:tracePt t="45793" x="3965575" y="2533650"/>
          <p14:tracePt t="45809" x="4019550" y="2603500"/>
          <p14:tracePt t="45826" x="4095750" y="2695575"/>
          <p14:tracePt t="45843" x="4140200" y="2755900"/>
          <p14:tracePt t="45859" x="4184650" y="2806700"/>
          <p14:tracePt t="45875" x="4244975" y="2876550"/>
          <p14:tracePt t="45892" x="4279900" y="2914650"/>
          <p14:tracePt t="45909" x="4321175" y="2965450"/>
          <p14:tracePt t="45925" x="4359275" y="3006725"/>
          <p14:tracePt t="45942" x="4391025" y="3019425"/>
          <p14:tracePt t="45959" x="4406900" y="3035300"/>
          <p14:tracePt t="45976" x="4425950" y="3051175"/>
          <p14:tracePt t="45992" x="4438650" y="3082925"/>
          <p14:tracePt t="46009" x="4451350" y="3105150"/>
          <p14:tracePt t="46026" x="4467225" y="31400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i="1" smtClean="0"/>
              <a:t>Organographie</a:t>
            </a:r>
            <a:endParaRPr lang="fr-FR" sz="4000" b="1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fr-FR" sz="2000" i="1" dirty="0" smtClean="0"/>
          </a:p>
          <a:p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Appareil végétatif</a:t>
            </a:r>
          </a:p>
          <a:p>
            <a:pPr>
              <a:buNone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Caractère général: plante herbacée</a:t>
            </a:r>
          </a:p>
          <a:p>
            <a:pPr>
              <a:buNone/>
            </a:pPr>
            <a:r>
              <a:rPr lang="fr-FR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a-Appareil souterrain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: R. principale fibreuse,  pivotante avec R. secondaires</a:t>
            </a:r>
          </a:p>
          <a:p>
            <a:pPr>
              <a:buNone/>
            </a:pPr>
            <a:r>
              <a:rPr lang="fr-FR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b-Appareil aérien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1- Tige : dressée, parfois étalée, ramifiée, cylindrique, creuse, poilue,  sans latex</a:t>
            </a:r>
          </a:p>
          <a:p>
            <a:pPr>
              <a:buNone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2-Feuilles : feuilles</a:t>
            </a:r>
            <a:r>
              <a:rPr lang="fr-FR" sz="2800" dirty="0" smtClean="0"/>
              <a:t> caulinaires, alternes, poilues, incomplètes, sessiles, oblongues-lancéolées, faiblement dentées ou entières, </a:t>
            </a:r>
            <a:r>
              <a:rPr lang="fr-FR" sz="2800" dirty="0" err="1" smtClean="0"/>
              <a:t>mucronées</a:t>
            </a:r>
            <a:r>
              <a:rPr lang="fr-FR" sz="2800" dirty="0" smtClean="0"/>
              <a:t>, ± </a:t>
            </a:r>
            <a:r>
              <a:rPr lang="fr-FR" sz="2800" dirty="0" err="1" smtClean="0"/>
              <a:t>embrassantes</a:t>
            </a:r>
            <a:r>
              <a:rPr lang="fr-FR" sz="2800" dirty="0" smtClean="0"/>
              <a:t>,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pennée. </a:t>
            </a:r>
            <a:endParaRPr lang="fr-F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239"/>
    </mc:Choice>
    <mc:Fallback>
      <p:transition spd="slow" advTm="143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41" x="4416425" y="3127375"/>
          <p14:tracePt t="7447" x="4356100" y="3108325"/>
          <p14:tracePt t="7459" x="4286250" y="3092450"/>
          <p14:tracePt t="7476" x="4016375" y="3025775"/>
          <p14:tracePt t="7493" x="3860800" y="2981325"/>
          <p14:tracePt t="7510" x="3676650" y="2933700"/>
          <p14:tracePt t="7522" x="3502025" y="2898775"/>
          <p14:tracePt t="7556" x="3127375" y="2835275"/>
          <p14:tracePt t="7590" x="2809875" y="2784475"/>
          <p14:tracePt t="7606" x="2701925" y="2774950"/>
          <p14:tracePt t="7622" x="2622550" y="2774950"/>
          <p14:tracePt t="7639" x="2527300" y="2774950"/>
          <p14:tracePt t="7655" x="2466975" y="2774950"/>
          <p14:tracePt t="7672" x="2422525" y="2774950"/>
          <p14:tracePt t="7690" x="2336800" y="2778125"/>
          <p14:tracePt t="7706" x="2298700" y="2790825"/>
          <p14:tracePt t="7722" x="2260600" y="2797175"/>
          <p14:tracePt t="7739" x="2222500" y="2797175"/>
          <p14:tracePt t="7755" x="2212975" y="2797175"/>
          <p14:tracePt t="7772" x="2200275" y="2803525"/>
          <p14:tracePt t="7789" x="2197100" y="2803525"/>
          <p14:tracePt t="8190" x="2165350" y="2803525"/>
          <p14:tracePt t="8197" x="2120900" y="2803525"/>
          <p14:tracePt t="8206" x="2085975" y="2803525"/>
          <p14:tracePt t="8226" x="1952625" y="2781300"/>
          <p14:tracePt t="8242" x="1876425" y="2768600"/>
          <p14:tracePt t="8259" x="1812925" y="2752725"/>
          <p14:tracePt t="8278" x="1743075" y="2746375"/>
          <p14:tracePt t="8305" x="1692275" y="2746375"/>
          <p14:tracePt t="8339" x="1651000" y="2746375"/>
          <p14:tracePt t="8355" x="1641475" y="2746375"/>
          <p14:tracePt t="8372" x="1625600" y="2746375"/>
          <p14:tracePt t="8389" x="1593850" y="2746375"/>
          <p14:tracePt t="8405" x="1577975" y="2746375"/>
          <p14:tracePt t="8422" x="1562100" y="2746375"/>
          <p14:tracePt t="8439" x="1536700" y="2746375"/>
          <p14:tracePt t="8455" x="1527175" y="2746375"/>
          <p14:tracePt t="8472" x="1511300" y="2746375"/>
          <p14:tracePt t="8489" x="1470025" y="2746375"/>
          <p14:tracePt t="8505" x="1447800" y="2733675"/>
          <p14:tracePt t="8522" x="1425575" y="2724150"/>
          <p14:tracePt t="8539" x="1403350" y="2708275"/>
          <p14:tracePt t="8555" x="1393825" y="2708275"/>
          <p14:tracePt t="8572" x="1377950" y="2708275"/>
          <p14:tracePt t="8589" x="1365250" y="2708275"/>
          <p14:tracePt t="8605" x="1355725" y="2708275"/>
          <p14:tracePt t="8622" x="1346200" y="2708275"/>
          <p14:tracePt t="8639" x="1323975" y="2698750"/>
          <p14:tracePt t="8655" x="1314450" y="2692400"/>
          <p14:tracePt t="8672" x="1304925" y="2682875"/>
          <p14:tracePt t="8689" x="1289050" y="2676525"/>
          <p14:tracePt t="8705" x="1273175" y="2676525"/>
          <p14:tracePt t="12333" x="1311275" y="2670175"/>
          <p14:tracePt t="12339" x="1358900" y="2663825"/>
          <p14:tracePt t="12360" x="1524000" y="2647950"/>
          <p14:tracePt t="12375" x="1628775" y="2638425"/>
          <p14:tracePt t="12389" x="1711325" y="2628900"/>
          <p14:tracePt t="12405" x="1784350" y="2628900"/>
          <p14:tracePt t="12438" x="1968500" y="2628900"/>
          <p14:tracePt t="12471" x="2120900" y="2628900"/>
          <p14:tracePt t="12489" x="2238375" y="2635250"/>
          <p14:tracePt t="12505" x="2333625" y="2651125"/>
          <p14:tracePt t="12522" x="2406650" y="2651125"/>
          <p14:tracePt t="12539" x="2495550" y="2663825"/>
          <p14:tracePt t="12555" x="2578100" y="2663825"/>
          <p14:tracePt t="12572" x="2682875" y="2673350"/>
          <p14:tracePt t="12589" x="2870200" y="2698750"/>
          <p14:tracePt t="12605" x="3019425" y="2708275"/>
          <p14:tracePt t="12621" x="3149600" y="2724150"/>
          <p14:tracePt t="12639" x="3279775" y="2740025"/>
          <p14:tracePt t="12655" x="3362325" y="2740025"/>
          <p14:tracePt t="12671" x="3454400" y="2740025"/>
          <p14:tracePt t="12689" x="3540125" y="2740025"/>
          <p14:tracePt t="12705" x="3590925" y="2740025"/>
          <p14:tracePt t="12721" x="3629025" y="2740025"/>
          <p14:tracePt t="12739" x="3676650" y="2740025"/>
          <p14:tracePt t="12755" x="3692525" y="2740025"/>
          <p14:tracePt t="12771" x="3714750" y="2740025"/>
          <p14:tracePt t="12789" x="3740150" y="2736850"/>
          <p14:tracePt t="12805" x="3768725" y="2733675"/>
          <p14:tracePt t="12821" x="3784600" y="2733675"/>
          <p14:tracePt t="12839" x="3816350" y="2733675"/>
          <p14:tracePt t="12855" x="3832225" y="2733675"/>
          <p14:tracePt t="12871" x="3848100" y="2733675"/>
          <p14:tracePt t="12889" x="3879850" y="2733675"/>
          <p14:tracePt t="12904" x="3902075" y="2733675"/>
          <p14:tracePt t="12921" x="3946525" y="2743200"/>
          <p14:tracePt t="12938" x="4019550" y="2762250"/>
          <p14:tracePt t="12955" x="4079875" y="2774950"/>
          <p14:tracePt t="12972" x="4140200" y="2774950"/>
          <p14:tracePt t="12989" x="4225925" y="2774950"/>
          <p14:tracePt t="13005" x="4276725" y="2774950"/>
          <p14:tracePt t="13021" x="4321175" y="2774950"/>
          <p14:tracePt t="13038" x="4362450" y="2774950"/>
          <p14:tracePt t="13055" x="4391025" y="2774950"/>
          <p14:tracePt t="13072" x="4413250" y="2774950"/>
          <p14:tracePt t="13089" x="4454525" y="2774950"/>
          <p14:tracePt t="13105" x="4476750" y="2774950"/>
          <p14:tracePt t="13121" x="4505325" y="2774950"/>
          <p14:tracePt t="13139" x="4546600" y="2774950"/>
          <p14:tracePt t="13154" x="4562475" y="2774950"/>
          <p14:tracePt t="13172" x="4572000" y="2774950"/>
          <p14:tracePt t="13175" x="4581525" y="2774950"/>
          <p14:tracePt t="13189" x="4603750" y="2781300"/>
          <p14:tracePt t="18276" x="4581525" y="2781300"/>
          <p14:tracePt t="18283" x="4556125" y="2781300"/>
          <p14:tracePt t="18292" x="4511675" y="2781300"/>
          <p14:tracePt t="18309" x="4429125" y="2787650"/>
          <p14:tracePt t="18325" x="4238625" y="2832100"/>
          <p14:tracePt t="18339" x="4095750" y="2876550"/>
          <p14:tracePt t="18371" x="3819525" y="2974975"/>
          <p14:tracePt t="18405" x="3540125" y="3060700"/>
          <p14:tracePt t="18421" x="3454400" y="3073400"/>
          <p14:tracePt t="18439" x="3352800" y="3095625"/>
          <p14:tracePt t="18455" x="3314700" y="3121025"/>
          <p14:tracePt t="18471" x="3260725" y="3136900"/>
          <p14:tracePt t="18488" x="3146425" y="3171825"/>
          <p14:tracePt t="18504" x="3060700" y="3197225"/>
          <p14:tracePt t="18521" x="2984500" y="3213100"/>
          <p14:tracePt t="18538" x="2898775" y="3219450"/>
          <p14:tracePt t="18554" x="2838450" y="3219450"/>
          <p14:tracePt t="18571" x="2794000" y="3219450"/>
          <p14:tracePt t="18589" x="2730500" y="3219450"/>
          <p14:tracePt t="18605" x="2686050" y="3219450"/>
          <p14:tracePt t="18621" x="2628900" y="3219450"/>
          <p14:tracePt t="18638" x="2543175" y="3219450"/>
          <p14:tracePt t="18654" x="2473325" y="3219450"/>
          <p14:tracePt t="18670" x="2413000" y="3219450"/>
          <p14:tracePt t="18688" x="2317750" y="3219450"/>
          <p14:tracePt t="18704" x="2244725" y="3213100"/>
          <p14:tracePt t="18721" x="2206625" y="3200400"/>
          <p14:tracePt t="18738" x="2159000" y="3194050"/>
          <p14:tracePt t="18754" x="2130425" y="3194050"/>
          <p14:tracePt t="18771" x="2108200" y="3194050"/>
          <p14:tracePt t="18788" x="2060575" y="3194050"/>
          <p14:tracePt t="18805" x="2032000" y="3194050"/>
          <p14:tracePt t="18821" x="1993900" y="3194050"/>
          <p14:tracePt t="18839" x="1946275" y="3194050"/>
          <p14:tracePt t="18855" x="1924050" y="3194050"/>
          <p14:tracePt t="18871" x="1920875" y="3194050"/>
          <p14:tracePt t="19403" x="1914525" y="3194050"/>
          <p14:tracePt t="19411" x="1905000" y="3194050"/>
          <p14:tracePt t="19421" x="1892300" y="3194050"/>
          <p14:tracePt t="19441" x="1866900" y="3194050"/>
          <p14:tracePt t="19458" x="1851025" y="3194050"/>
          <p14:tracePt t="19475" x="1838325" y="3194050"/>
          <p14:tracePt t="19488" x="1828800" y="3194050"/>
          <p14:tracePt t="19520" x="1803400" y="3194050"/>
          <p14:tracePt t="19554" x="1778000" y="3194050"/>
          <p14:tracePt t="19571" x="1762125" y="3194050"/>
          <p14:tracePt t="19588" x="1749425" y="3194050"/>
          <p14:tracePt t="19604" x="1739900" y="3194050"/>
          <p14:tracePt t="19620" x="1733550" y="3194050"/>
          <p14:tracePt t="19661" x="1727200" y="3194050"/>
          <p14:tracePt t="19783" x="1730375" y="3194050"/>
          <p14:tracePt t="19790" x="1736725" y="3194050"/>
          <p14:tracePt t="19805" x="1746250" y="3194050"/>
          <p14:tracePt t="19821" x="1755775" y="3190875"/>
          <p14:tracePt t="19838" x="1793875" y="3178175"/>
          <p14:tracePt t="19854" x="1831975" y="3165475"/>
          <p14:tracePt t="19871" x="1870075" y="3152775"/>
          <p14:tracePt t="19888" x="1933575" y="3127375"/>
          <p14:tracePt t="19905" x="1965325" y="3114675"/>
          <p14:tracePt t="19921" x="1987550" y="3108325"/>
          <p14:tracePt t="19938" x="2006600" y="3108325"/>
          <p14:tracePt t="19954" x="2019300" y="3108325"/>
          <p14:tracePt t="19971" x="2028825" y="3108325"/>
          <p14:tracePt t="19988" x="2041525" y="3108325"/>
          <p14:tracePt t="20004" x="2057400" y="3108325"/>
          <p14:tracePt t="20021" x="2073275" y="3108325"/>
          <p14:tracePt t="20039" x="2092325" y="3108325"/>
          <p14:tracePt t="20055" x="2108200" y="3108325"/>
          <p14:tracePt t="20071" x="2117725" y="3108325"/>
          <p14:tracePt t="20089" x="2133600" y="3108325"/>
          <p14:tracePt t="20105" x="2162175" y="3111500"/>
          <p14:tracePt t="20121" x="2178050" y="3124200"/>
          <p14:tracePt t="20139" x="2228850" y="3146425"/>
          <p14:tracePt t="20154" x="2251075" y="3152775"/>
          <p14:tracePt t="20170" x="2279650" y="3159125"/>
          <p14:tracePt t="20188" x="2308225" y="3159125"/>
          <p14:tracePt t="20204" x="2317750" y="3159125"/>
          <p14:tracePt t="20221" x="2336800" y="3159125"/>
          <p14:tracePt t="20239" x="2365375" y="3159125"/>
          <p14:tracePt t="20254" x="2393950" y="3159125"/>
          <p14:tracePt t="20271" x="2422525" y="3159125"/>
          <p14:tracePt t="20274" x="2447925" y="3159125"/>
          <p14:tracePt t="20288" x="2476500" y="3159125"/>
          <p14:tracePt t="20310" x="2511425" y="3159125"/>
          <p14:tracePt t="20321" x="2517775" y="3159125"/>
          <p14:tracePt t="20338" x="2530475" y="3159125"/>
          <p14:tracePt t="20354" x="2540000" y="3159125"/>
          <p14:tracePt t="20371" x="2546350" y="3159125"/>
          <p14:tracePt t="20388" x="2565400" y="3159125"/>
          <p14:tracePt t="20404" x="2581275" y="3168650"/>
          <p14:tracePt t="20421" x="2613025" y="3181350"/>
          <p14:tracePt t="20438" x="2647950" y="3200400"/>
          <p14:tracePt t="20454" x="2676525" y="3203575"/>
          <p14:tracePt t="20470" x="2692400" y="3203575"/>
          <p14:tracePt t="20487" x="2708275" y="3203575"/>
          <p14:tracePt t="20504" x="2724150" y="3203575"/>
          <p14:tracePt t="20521" x="2733675" y="3203575"/>
          <p14:tracePt t="20538" x="2746375" y="3213100"/>
          <p14:tracePt t="20554" x="2755900" y="3219450"/>
          <p14:tracePt t="20571" x="2771775" y="3228975"/>
          <p14:tracePt t="20588" x="2787650" y="3241675"/>
          <p14:tracePt t="20604" x="2797175" y="3241675"/>
          <p14:tracePt t="20621" x="2806700" y="3241675"/>
          <p14:tracePt t="20638" x="2825750" y="3244850"/>
          <p14:tracePt t="20654" x="2835275" y="3244850"/>
          <p14:tracePt t="20671" x="2847975" y="3251200"/>
          <p14:tracePt t="20688" x="2873375" y="3260725"/>
          <p14:tracePt t="20704" x="2882900" y="3260725"/>
          <p14:tracePt t="20720" x="2892425" y="3260725"/>
          <p14:tracePt t="20738" x="2908300" y="3260725"/>
          <p14:tracePt t="20770" x="2911475" y="3260725"/>
          <p14:tracePt t="20825" x="2921000" y="3260725"/>
          <p14:tracePt t="21225" x="2927350" y="3260725"/>
          <p14:tracePt t="21246" x="2933700" y="3260725"/>
          <p14:tracePt t="21810" x="2949575" y="3257550"/>
          <p14:tracePt t="21817" x="2968625" y="3251200"/>
          <p14:tracePt t="21824" x="2987675" y="3244850"/>
          <p14:tracePt t="21838" x="3032125" y="3232150"/>
          <p14:tracePt t="21858" x="3076575" y="3225800"/>
          <p14:tracePt t="21870" x="3098800" y="3225800"/>
          <p14:tracePt t="21904" x="3149600" y="3225800"/>
          <p14:tracePt t="21937" x="3190875" y="3225800"/>
          <p14:tracePt t="21954" x="3203575" y="3225800"/>
          <p14:tracePt t="21970" x="3235325" y="3225800"/>
          <p14:tracePt t="21988" x="3273425" y="3225800"/>
          <p14:tracePt t="22004" x="3317875" y="3225800"/>
          <p14:tracePt t="22020" x="3355975" y="3225800"/>
          <p14:tracePt t="22038" x="3409950" y="3225800"/>
          <p14:tracePt t="22054" x="3438525" y="3219450"/>
          <p14:tracePt t="22071" x="3486150" y="3213100"/>
          <p14:tracePt t="22088" x="3549650" y="3194050"/>
          <p14:tracePt t="22104" x="3584575" y="3187700"/>
          <p14:tracePt t="22120" x="3638550" y="3187700"/>
          <p14:tracePt t="22138" x="3702050" y="3181350"/>
          <p14:tracePt t="22154" x="3736975" y="3181350"/>
          <p14:tracePt t="22170" x="3759200" y="3175000"/>
          <p14:tracePt t="22188" x="3794125" y="3171825"/>
          <p14:tracePt t="22204" x="3803650" y="3165475"/>
          <p14:tracePt t="22221" x="3819525" y="3165475"/>
          <p14:tracePt t="22238" x="3838575" y="3155950"/>
          <p14:tracePt t="22254" x="3854450" y="3155950"/>
          <p14:tracePt t="22270" x="3863975" y="3155950"/>
          <p14:tracePt t="22288" x="3879850" y="3155950"/>
          <p14:tracePt t="22304" x="3889375" y="3155950"/>
          <p14:tracePt t="22320" x="3895725" y="3155950"/>
          <p14:tracePt t="22338" x="3898900" y="3155950"/>
          <p14:tracePt t="22368" x="3905250" y="3155950"/>
          <p14:tracePt t="22374" x="3908425" y="3155950"/>
          <p14:tracePt t="22388" x="3914775" y="3155950"/>
          <p14:tracePt t="22425" x="3921125" y="3155950"/>
          <p14:tracePt t="22461" x="3924300" y="3155950"/>
          <p14:tracePt t="22468" x="3930650" y="3155950"/>
          <p14:tracePt t="22475" x="3940175" y="3155950"/>
          <p14:tracePt t="22488" x="3943350" y="3155950"/>
          <p14:tracePt t="22503" x="3952875" y="3155950"/>
          <p14:tracePt t="22520" x="3959225" y="3155950"/>
          <p14:tracePt t="22538" x="3975100" y="3155950"/>
          <p14:tracePt t="22553" x="3978275" y="3155950"/>
          <p14:tracePt t="22588" x="3987800" y="3155950"/>
          <p14:tracePt t="22604" x="3994150" y="3155950"/>
          <p14:tracePt t="22621" x="4003675" y="3155950"/>
          <p14:tracePt t="22638" x="4019550" y="3159125"/>
          <p14:tracePt t="22654" x="4029075" y="3168650"/>
          <p14:tracePt t="22670" x="4044950" y="3171825"/>
          <p14:tracePt t="22704" x="4048125" y="3171825"/>
          <p14:tracePt t="22721" x="4054475" y="3171825"/>
          <p14:tracePt t="25896" x="4092575" y="3168650"/>
          <p14:tracePt t="25903" x="4162425" y="3159125"/>
          <p14:tracePt t="25925" x="4381500" y="3133725"/>
          <p14:tracePt t="25940" x="4543425" y="3114675"/>
          <p14:tracePt t="25957" x="4708525" y="3089275"/>
          <p14:tracePt t="25974" x="4870450" y="3079750"/>
          <p14:tracePt t="25995" x="5022850" y="3079750"/>
          <p14:tracePt t="26020" x="5140325" y="3082925"/>
          <p14:tracePt t="26054" x="5365750" y="3108325"/>
          <p14:tracePt t="26070" x="5438775" y="3108325"/>
          <p14:tracePt t="26088" x="5553075" y="3108325"/>
          <p14:tracePt t="26103" x="5616575" y="3105150"/>
          <p14:tracePt t="26120" x="5676900" y="3105150"/>
          <p14:tracePt t="26138" x="5762625" y="3105150"/>
          <p14:tracePt t="26154" x="5807075" y="3105150"/>
          <p14:tracePt t="26170" x="5835650" y="3108325"/>
          <p14:tracePt t="26188" x="5864225" y="3114675"/>
          <p14:tracePt t="26204" x="5873750" y="3114675"/>
          <p14:tracePt t="26220" x="5883275" y="3114675"/>
          <p14:tracePt t="26237" x="5886450" y="3114675"/>
          <p14:tracePt t="26270" x="5892800" y="3114675"/>
          <p14:tracePt t="27945" x="5921375" y="3114675"/>
          <p14:tracePt t="27952" x="5969000" y="3108325"/>
          <p14:tracePt t="27961" x="6007100" y="3101975"/>
          <p14:tracePt t="27987" x="6111875" y="3101975"/>
          <p14:tracePt t="28020" x="6172200" y="3105150"/>
          <p14:tracePt t="28038" x="6226175" y="3111500"/>
          <p14:tracePt t="28053" x="6264275" y="3124200"/>
          <p14:tracePt t="28071" x="6308725" y="3130550"/>
          <p14:tracePt t="28087" x="6378575" y="3136900"/>
          <p14:tracePt t="28104" x="6438900" y="3136900"/>
          <p14:tracePt t="28120" x="6499225" y="3136900"/>
          <p14:tracePt t="28138" x="6562725" y="3136900"/>
          <p14:tracePt t="28153" x="6607175" y="3133725"/>
          <p14:tracePt t="28170" x="6642100" y="3127375"/>
          <p14:tracePt t="28187" x="6699250" y="3114675"/>
          <p14:tracePt t="28204" x="6727825" y="3114675"/>
          <p14:tracePt t="28220" x="6750050" y="3114675"/>
          <p14:tracePt t="28237" x="6784975" y="3114675"/>
          <p14:tracePt t="28253" x="6794500" y="3114675"/>
          <p14:tracePt t="28270" x="6804025" y="3114675"/>
          <p14:tracePt t="28287" x="6816725" y="3114675"/>
          <p14:tracePt t="28303" x="6823075" y="3114675"/>
          <p14:tracePt t="28320" x="6838950" y="3114675"/>
          <p14:tracePt t="28337" x="6848475" y="3114675"/>
          <p14:tracePt t="28354" x="6851650" y="3121025"/>
          <p14:tracePt t="28370" x="6858000" y="3121025"/>
          <p14:tracePt t="28388" x="6867525" y="3124200"/>
          <p14:tracePt t="28403" x="6867525" y="3130550"/>
          <p14:tracePt t="28420" x="6883400" y="3133725"/>
          <p14:tracePt t="28438" x="6892925" y="3140075"/>
          <p14:tracePt t="28453" x="6896100" y="3143250"/>
          <p14:tracePt t="28471" x="6902450" y="3143250"/>
          <p14:tracePt t="28487" x="6902450" y="3149600"/>
          <p14:tracePt t="31559" x="6883400" y="3149600"/>
          <p14:tracePt t="31566" x="6864350" y="3149600"/>
          <p14:tracePt t="31574" x="6829425" y="3149600"/>
          <p14:tracePt t="31587" x="6769100" y="3149600"/>
          <p14:tracePt t="31604" x="6699250" y="3149600"/>
          <p14:tracePt t="31621" x="6616700" y="3149600"/>
          <p14:tracePt t="31653" x="6438900" y="3155950"/>
          <p14:tracePt t="31687" x="6315075" y="3155950"/>
          <p14:tracePt t="31703" x="6276975" y="3162300"/>
          <p14:tracePt t="31720" x="6248400" y="3168650"/>
          <p14:tracePt t="31737" x="6191250" y="3181350"/>
          <p14:tracePt t="31753" x="6146800" y="3181350"/>
          <p14:tracePt t="31770" x="6102350" y="3187700"/>
          <p14:tracePt t="31787" x="6032500" y="3194050"/>
          <p14:tracePt t="31803" x="5988050" y="3200400"/>
          <p14:tracePt t="31819" x="5937250" y="3200400"/>
          <p14:tracePt t="31837" x="5857875" y="3200400"/>
          <p14:tracePt t="31853" x="5800725" y="3200400"/>
          <p14:tracePt t="31869" x="5718175" y="3197225"/>
          <p14:tracePt t="31887" x="5556250" y="3197225"/>
          <p14:tracePt t="31903" x="5451475" y="3197225"/>
          <p14:tracePt t="31920" x="5372100" y="3197225"/>
          <p14:tracePt t="31937" x="5286375" y="3197225"/>
          <p14:tracePt t="31953" x="5241925" y="3200400"/>
          <p14:tracePt t="31973" x="5172075" y="3200400"/>
          <p14:tracePt t="31987" x="5111750" y="3200400"/>
          <p14:tracePt t="32003" x="5067300" y="3200400"/>
          <p14:tracePt t="32019" x="5006975" y="3200400"/>
          <p14:tracePt t="32036" x="4937125" y="3213100"/>
          <p14:tracePt t="32053" x="4892675" y="3213100"/>
          <p14:tracePt t="32069" x="4854575" y="3213100"/>
          <p14:tracePt t="32087" x="4816475" y="3213100"/>
          <p14:tracePt t="32103" x="4778375" y="3213100"/>
          <p14:tracePt t="32119" x="4733925" y="3203575"/>
          <p14:tracePt t="32137" x="4683125" y="3184525"/>
          <p14:tracePt t="32153" x="4654550" y="3178175"/>
          <p14:tracePt t="32169" x="4632325" y="3178175"/>
          <p14:tracePt t="32187" x="4597400" y="3178175"/>
          <p14:tracePt t="32203" x="4587875" y="3178175"/>
          <p14:tracePt t="32219" x="4578350" y="3178175"/>
          <p14:tracePt t="32237" x="4540250" y="3178175"/>
          <p14:tracePt t="32253" x="4518025" y="3178175"/>
          <p14:tracePt t="32270" x="4489450" y="3178175"/>
          <p14:tracePt t="32287" x="4473575" y="3178175"/>
          <p14:tracePt t="32303" x="4464050" y="3178175"/>
          <p14:tracePt t="32320" x="4448175" y="3178175"/>
          <p14:tracePt t="32337" x="4435475" y="3178175"/>
          <p14:tracePt t="32353" x="4429125" y="3178175"/>
          <p14:tracePt t="32446" x="4432300" y="3178175"/>
          <p14:tracePt t="32452" x="4435475" y="3178175"/>
          <p14:tracePt t="32469" x="4464050" y="3178175"/>
          <p14:tracePt t="32487" x="4527550" y="3165475"/>
          <p14:tracePt t="32502" x="4565650" y="3152775"/>
          <p14:tracePt t="32519" x="4603750" y="3146425"/>
          <p14:tracePt t="32537" x="4667250" y="3133725"/>
          <p14:tracePt t="32553" x="4705350" y="3121025"/>
          <p14:tracePt t="32569" x="4749800" y="3114675"/>
          <p14:tracePt t="32586" x="4810125" y="3108325"/>
          <p14:tracePt t="32603" x="4854575" y="3108325"/>
          <p14:tracePt t="32619" x="4892675" y="3101975"/>
          <p14:tracePt t="32637" x="4940300" y="3101975"/>
          <p14:tracePt t="32653" x="4972050" y="3089275"/>
          <p14:tracePt t="32669" x="4994275" y="3082925"/>
          <p14:tracePt t="32686" x="5041900" y="3082925"/>
          <p14:tracePt t="32703" x="5086350" y="3076575"/>
          <p14:tracePt t="32720" x="5121275" y="3076575"/>
          <p14:tracePt t="32737" x="5184775" y="3070225"/>
          <p14:tracePt t="32753" x="5222875" y="3070225"/>
          <p14:tracePt t="32769" x="5245100" y="3070225"/>
          <p14:tracePt t="32787" x="5283200" y="3070225"/>
          <p14:tracePt t="32803" x="5305425" y="3070225"/>
          <p14:tracePt t="32820" x="5327650" y="3070225"/>
          <p14:tracePt t="32837" x="5359400" y="3070225"/>
          <p14:tracePt t="32853" x="5403850" y="3070225"/>
          <p14:tracePt t="32869" x="5448300" y="3070225"/>
          <p14:tracePt t="32887" x="5480050" y="3070225"/>
          <p14:tracePt t="32903" x="5511800" y="3070225"/>
          <p14:tracePt t="32919" x="5530850" y="3070225"/>
          <p14:tracePt t="32937" x="5565775" y="3070225"/>
          <p14:tracePt t="32953" x="5588000" y="3070225"/>
          <p14:tracePt t="32970" x="5616575" y="3063875"/>
          <p14:tracePt t="32991" x="5664200" y="3063875"/>
          <p14:tracePt t="33002" x="5702300" y="3063875"/>
          <p14:tracePt t="33019" x="5746750" y="3063875"/>
          <p14:tracePt t="33036" x="5784850" y="3063875"/>
          <p14:tracePt t="33053" x="5829300" y="3063875"/>
          <p14:tracePt t="33069" x="5867400" y="3063875"/>
          <p14:tracePt t="33086" x="5937250" y="3063875"/>
          <p14:tracePt t="33103" x="5981700" y="3063875"/>
          <p14:tracePt t="33120" x="6042025" y="3063875"/>
          <p14:tracePt t="33137" x="6111875" y="3063875"/>
          <p14:tracePt t="33152" x="6156325" y="3063875"/>
          <p14:tracePt t="33169" x="6184900" y="3067050"/>
          <p14:tracePt t="33187" x="6210300" y="3067050"/>
          <p14:tracePt t="33203" x="6223000" y="3073400"/>
          <p14:tracePt t="33220" x="6242050" y="3076575"/>
          <p14:tracePt t="33237" x="6257925" y="3082925"/>
          <p14:tracePt t="33253" x="6273800" y="3082925"/>
          <p14:tracePt t="33270" x="6286500" y="3082925"/>
          <p14:tracePt t="33286" x="6302375" y="3082925"/>
          <p14:tracePt t="33302" x="6308725" y="3082925"/>
          <p14:tracePt t="33337" x="6308725" y="3092450"/>
          <p14:tracePt t="33359" x="6308725" y="3095625"/>
          <p14:tracePt t="33380" x="6308725" y="3101975"/>
          <p14:tracePt t="33394" x="6311900" y="3101975"/>
          <p14:tracePt t="33403" x="6318250" y="3101975"/>
          <p14:tracePt t="33419" x="6321425" y="3101975"/>
          <p14:tracePt t="33436" x="6343650" y="3108325"/>
          <p14:tracePt t="33453" x="6362700" y="3108325"/>
          <p14:tracePt t="33470" x="6394450" y="3114675"/>
          <p14:tracePt t="33487" x="6442075" y="3114675"/>
          <p14:tracePt t="33503" x="6502400" y="3114675"/>
          <p14:tracePt t="33520" x="6578600" y="3114675"/>
          <p14:tracePt t="33536" x="6743700" y="3121025"/>
          <p14:tracePt t="33552" x="6826250" y="3130550"/>
          <p14:tracePt t="33569" x="6899275" y="3136900"/>
          <p14:tracePt t="33586" x="6985000" y="3136900"/>
          <p14:tracePt t="33602" x="7045325" y="3136900"/>
          <p14:tracePt t="33619" x="7089775" y="3143250"/>
          <p14:tracePt t="33637" x="7153275" y="3162300"/>
          <p14:tracePt t="33653" x="7191375" y="3175000"/>
          <p14:tracePt t="33670" x="7242175" y="3187700"/>
          <p14:tracePt t="33686" x="7318375" y="3216275"/>
          <p14:tracePt t="33702" x="7362825" y="3228975"/>
          <p14:tracePt t="33719" x="7385050" y="3228975"/>
          <p14:tracePt t="33737" x="7397750" y="3228975"/>
          <p14:tracePt t="33753" x="7413625" y="3228975"/>
          <p14:tracePt t="34173" x="7394575" y="3228975"/>
          <p14:tracePt t="34180" x="7369175" y="3225800"/>
          <p14:tracePt t="34188" x="7334250" y="3225800"/>
          <p14:tracePt t="34208" x="7245350" y="3219450"/>
          <p14:tracePt t="34223" x="7185025" y="3219450"/>
          <p14:tracePt t="34239" x="7124700" y="3219450"/>
          <p14:tracePt t="34253" x="7083425" y="3219450"/>
          <p14:tracePt t="34286" x="6975475" y="3219450"/>
          <p14:tracePt t="34319" x="6918325" y="3219450"/>
          <p14:tracePt t="34336" x="6883400" y="3219450"/>
          <p14:tracePt t="34353" x="6873875" y="3219450"/>
          <p14:tracePt t="34369" x="6864350" y="3219450"/>
          <p14:tracePt t="34386" x="6842125" y="3219450"/>
          <p14:tracePt t="34403" x="6832600" y="3219450"/>
          <p14:tracePt t="34419" x="6823075" y="3219450"/>
          <p14:tracePt t="34436" x="6791325" y="3219450"/>
          <p14:tracePt t="34453" x="6781800" y="3219450"/>
          <p14:tracePt t="34470" x="6772275" y="3219450"/>
          <p14:tracePt t="34486" x="6753225" y="3219450"/>
          <p14:tracePt t="34503" x="6743700" y="3219450"/>
          <p14:tracePt t="34519" x="6731000" y="3219450"/>
          <p14:tracePt t="34536" x="6721475" y="3219450"/>
          <p14:tracePt t="34552" x="6711950" y="3219450"/>
          <p14:tracePt t="34651" x="6708775" y="3219450"/>
          <p14:tracePt t="34666" x="6696075" y="3213100"/>
          <p14:tracePt t="34672" x="6692900" y="3213100"/>
          <p14:tracePt t="34686" x="6683375" y="3206750"/>
          <p14:tracePt t="34703" x="6677025" y="3203575"/>
          <p14:tracePt t="34720" x="6667500" y="3197225"/>
          <p14:tracePt t="34753" x="6667500" y="3194050"/>
          <p14:tracePt t="34769" x="6664325" y="3194050"/>
          <p14:tracePt t="34786" x="6657975" y="3187700"/>
          <p14:tracePt t="34802" x="6642100" y="3187700"/>
          <p14:tracePt t="34819" x="6642100" y="3178175"/>
          <p14:tracePt t="34836" x="6638925" y="3178175"/>
          <p14:tracePt t="35201" x="6651625" y="3178175"/>
          <p14:tracePt t="35208" x="6670675" y="3178175"/>
          <p14:tracePt t="35219" x="6705600" y="3171825"/>
          <p14:tracePt t="35236" x="6775450" y="3171825"/>
          <p14:tracePt t="35253" x="6797675" y="3171825"/>
          <p14:tracePt t="35269" x="6826250" y="3171825"/>
          <p14:tracePt t="35303" x="6858000" y="3171825"/>
          <p14:tracePt t="35336" x="6886575" y="3171825"/>
          <p14:tracePt t="35353" x="6896100" y="3171825"/>
          <p14:tracePt t="35369" x="6905625" y="3171825"/>
          <p14:tracePt t="35386" x="6921500" y="3171825"/>
          <p14:tracePt t="35402" x="6931025" y="3171825"/>
          <p14:tracePt t="35419" x="6940550" y="3171825"/>
          <p14:tracePt t="35436" x="6950075" y="3171825"/>
          <p14:tracePt t="35453" x="6965950" y="3175000"/>
          <p14:tracePt t="35470" x="6975475" y="3178175"/>
          <p14:tracePt t="35486" x="6985000" y="3187700"/>
          <p14:tracePt t="35502" x="6994525" y="3194050"/>
          <p14:tracePt t="35519" x="7004050" y="3203575"/>
          <p14:tracePt t="35536" x="7051675" y="3203575"/>
          <p14:tracePt t="35553" x="7096125" y="3203575"/>
          <p14:tracePt t="35570" x="7137400" y="3203575"/>
          <p14:tracePt t="35586" x="7172325" y="3203575"/>
          <p14:tracePt t="35602" x="7200900" y="3203575"/>
          <p14:tracePt t="35619" x="7216775" y="3203575"/>
          <p14:tracePt t="35636" x="7232650" y="3203575"/>
          <p14:tracePt t="35652" x="7242175" y="3200400"/>
          <p14:tracePt t="35669" x="7245350" y="3200400"/>
          <p14:tracePt t="35717" x="7251700" y="3200400"/>
          <p14:tracePt t="35988" x="7248525" y="3200400"/>
          <p14:tracePt t="35994" x="7245350" y="3200400"/>
          <p14:tracePt t="36003" x="7239000" y="3197225"/>
          <p14:tracePt t="36020" x="7229475" y="3197225"/>
          <p14:tracePt t="36024" x="7219950" y="3197225"/>
          <p14:tracePt t="36036" x="7210425" y="3190875"/>
          <p14:tracePt t="36057" x="7194550" y="3190875"/>
          <p14:tracePt t="36069" x="7191375" y="3190875"/>
          <p14:tracePt t="36086" x="7169150" y="3190875"/>
          <p14:tracePt t="36102" x="7159625" y="3187700"/>
          <p14:tracePt t="36119" x="7150100" y="3181350"/>
          <p14:tracePt t="36136" x="7134225" y="3178175"/>
          <p14:tracePt t="36153" x="7121525" y="3171825"/>
          <p14:tracePt t="36169" x="7112000" y="3171825"/>
          <p14:tracePt t="36186" x="7096125" y="3168650"/>
          <p14:tracePt t="36202" x="7086600" y="3168650"/>
          <p14:tracePt t="36219" x="7070725" y="3168650"/>
          <p14:tracePt t="36236" x="7058025" y="3168650"/>
          <p14:tracePt t="36252" x="7045325" y="3168650"/>
          <p14:tracePt t="36269" x="7035800" y="3168650"/>
          <p14:tracePt t="36286" x="7016750" y="3168650"/>
          <p14:tracePt t="36303" x="7000875" y="3168650"/>
          <p14:tracePt t="36319" x="6991350" y="3168650"/>
          <p14:tracePt t="36336" x="6972300" y="3168650"/>
          <p14:tracePt t="36352" x="6962775" y="3168650"/>
          <p14:tracePt t="36369" x="6953250" y="3168650"/>
          <p14:tracePt t="36386" x="6937375" y="3168650"/>
          <p14:tracePt t="36403" x="6921500" y="3168650"/>
          <p14:tracePt t="36419" x="6918325" y="3168650"/>
          <p14:tracePt t="36436" x="6911975" y="3168650"/>
          <p14:tracePt t="36493" x="6908800" y="3168650"/>
          <p14:tracePt t="36508" x="6902450" y="3168650"/>
          <p14:tracePt t="36515" x="6899275" y="3168650"/>
          <p14:tracePt t="36530" x="6892925" y="3168650"/>
          <p14:tracePt t="36622" x="6889750" y="3168650"/>
          <p14:tracePt t="36643" x="6883400" y="3168650"/>
          <p14:tracePt t="36665" x="6873875" y="3168650"/>
          <p14:tracePt t="36779" x="6867525" y="3168650"/>
          <p14:tracePt t="38258" x="6791325" y="3171825"/>
          <p14:tracePt t="38265" x="6626225" y="3194050"/>
          <p14:tracePt t="38274" x="6413500" y="3206750"/>
          <p14:tracePt t="38290" x="5791200" y="3263900"/>
          <p14:tracePt t="38307" x="4635500" y="3441700"/>
          <p14:tracePt t="38328" x="3594100" y="3724275"/>
          <p14:tracePt t="38354" x="2898775" y="4060825"/>
          <p14:tracePt t="38388" x="2413000" y="4403725"/>
          <p14:tracePt t="38404" x="2295525" y="4521200"/>
          <p14:tracePt t="38837" x="2244725" y="4508500"/>
          <p14:tracePt t="38844" x="2174875" y="4479925"/>
          <p14:tracePt t="38852" x="2089150" y="4451350"/>
          <p14:tracePt t="38873" x="1831975" y="4359275"/>
          <p14:tracePt t="38889" x="1685925" y="4295775"/>
          <p14:tracePt t="38910" x="1470025" y="4206875"/>
          <p14:tracePt t="38935" x="1260475" y="4130675"/>
          <p14:tracePt t="38969" x="1104900" y="4067175"/>
          <p14:tracePt t="38985" x="1028700" y="4048125"/>
          <p14:tracePt t="39002" x="990600" y="4035425"/>
          <p14:tracePt t="39019" x="968375" y="4019550"/>
          <p14:tracePt t="39035" x="923925" y="3981450"/>
          <p14:tracePt t="39052" x="904875" y="3956050"/>
          <p14:tracePt t="39069" x="895350" y="3940175"/>
          <p14:tracePt t="39071" x="882650" y="3933825"/>
          <p14:tracePt t="39086" x="873125" y="3924300"/>
          <p14:tracePt t="39102" x="863600" y="3921125"/>
          <p14:tracePt t="39119" x="854075" y="3921125"/>
          <p14:tracePt t="39136" x="835025" y="3914775"/>
          <p14:tracePt t="39152" x="822325" y="3898900"/>
          <p14:tracePt t="39169" x="812800" y="3889375"/>
          <p14:tracePt t="39185" x="800100" y="3879850"/>
          <p14:tracePt t="39202" x="790575" y="3879850"/>
          <p14:tracePt t="39415" x="819150" y="3889375"/>
          <p14:tracePt t="39427" x="835025" y="3889375"/>
          <p14:tracePt t="39436" x="879475" y="3889375"/>
          <p14:tracePt t="39452" x="917575" y="3889375"/>
          <p14:tracePt t="39468" x="962025" y="3879850"/>
          <p14:tracePt t="39485" x="1035050" y="3857625"/>
          <p14:tracePt t="39502" x="1095375" y="3851275"/>
          <p14:tracePt t="39519" x="1139825" y="3851275"/>
          <p14:tracePt t="39536" x="1200150" y="3851275"/>
          <p14:tracePt t="39553" x="1222375" y="3851275"/>
          <p14:tracePt t="39569" x="1254125" y="3851275"/>
          <p14:tracePt t="39585" x="1279525" y="3851275"/>
          <p14:tracePt t="39602" x="1295400" y="3851275"/>
          <p14:tracePt t="39619" x="1320800" y="3851275"/>
          <p14:tracePt t="39635" x="1349375" y="3851275"/>
          <p14:tracePt t="39652" x="1377950" y="3854450"/>
          <p14:tracePt t="39669" x="1409700" y="3867150"/>
          <p14:tracePt t="39686" x="1495425" y="3867150"/>
          <p14:tracePt t="39702" x="1571625" y="3889375"/>
          <p14:tracePt t="39719" x="1644650" y="3905250"/>
          <p14:tracePt t="39736" x="1752600" y="3911600"/>
          <p14:tracePt t="39752" x="1806575" y="3917950"/>
          <p14:tracePt t="39769" x="1851025" y="3917950"/>
          <p14:tracePt t="39786" x="1911350" y="3917950"/>
          <p14:tracePt t="39802" x="1965325" y="3917950"/>
          <p14:tracePt t="39819" x="2025650" y="3917950"/>
          <p14:tracePt t="39836" x="2139950" y="3917950"/>
          <p14:tracePt t="39852" x="2225675" y="3927475"/>
          <p14:tracePt t="39868" x="2308225" y="3927475"/>
          <p14:tracePt t="39885" x="2403475" y="3927475"/>
          <p14:tracePt t="39902" x="2454275" y="3927475"/>
          <p14:tracePt t="39918" x="2489200" y="3924300"/>
          <p14:tracePt t="39935" x="2533650" y="3905250"/>
          <p14:tracePt t="39952" x="2565400" y="3886200"/>
          <p14:tracePt t="39969" x="2609850" y="3873500"/>
          <p14:tracePt t="39985" x="2673350" y="3860800"/>
          <p14:tracePt t="40002" x="2695575" y="3860800"/>
          <p14:tracePt t="40019" x="2724150" y="3860800"/>
          <p14:tracePt t="40035" x="2743200" y="3860800"/>
          <p14:tracePt t="40052" x="2759075" y="3860800"/>
          <p14:tracePt t="40069" x="2768600" y="3860800"/>
          <p14:tracePt t="41122" x="2733675" y="3860800"/>
          <p14:tracePt t="41130" x="2676525" y="3860800"/>
          <p14:tracePt t="41140" x="2619375" y="3860800"/>
          <p14:tracePt t="41153" x="2524125" y="3867150"/>
          <p14:tracePt t="41173" x="2409825" y="3905250"/>
          <p14:tracePt t="41185" x="2339975" y="3943350"/>
          <p14:tracePt t="41218" x="2200275" y="4044950"/>
          <p14:tracePt t="41252" x="2022475" y="4152900"/>
          <p14:tracePt t="41269" x="1952625" y="4200525"/>
          <p14:tracePt t="41286" x="1892300" y="4244975"/>
          <p14:tracePt t="41303" x="1860550" y="4257675"/>
          <p14:tracePt t="41319" x="1851025" y="4267200"/>
          <p14:tracePt t="41335" x="1838325" y="4283075"/>
          <p14:tracePt t="41352" x="1828800" y="4292600"/>
          <p14:tracePt t="41368" x="1800225" y="4308475"/>
          <p14:tracePt t="41385" x="1749425" y="4327525"/>
          <p14:tracePt t="41402" x="1727200" y="4340225"/>
          <p14:tracePt t="41419" x="1704975" y="4340225"/>
          <p14:tracePt t="41436" x="1676400" y="4340225"/>
          <p14:tracePt t="41453" x="1666875" y="4340225"/>
          <p14:tracePt t="41469" x="1657350" y="4343400"/>
          <p14:tracePt t="41485" x="1635125" y="4343400"/>
          <p14:tracePt t="41502" x="1622425" y="4349750"/>
          <p14:tracePt t="41518" x="1600200" y="4349750"/>
          <p14:tracePt t="41535" x="1536700" y="4349750"/>
          <p14:tracePt t="41552" x="1492250" y="4349750"/>
          <p14:tracePt t="41569" x="1463675" y="4349750"/>
          <p14:tracePt t="41586" x="1438275" y="4349750"/>
          <p14:tracePt t="41602" x="1428750" y="4349750"/>
          <p14:tracePt t="41618" x="1406525" y="4349750"/>
          <p14:tracePt t="41620" x="1393825" y="4349750"/>
          <p14:tracePt t="41635" x="1371600" y="4349750"/>
          <p14:tracePt t="41652" x="1343025" y="4349750"/>
          <p14:tracePt t="41668" x="1320800" y="4349750"/>
          <p14:tracePt t="41685" x="1282700" y="4349750"/>
          <p14:tracePt t="41702" x="1273175" y="4349750"/>
          <p14:tracePt t="41719" x="1260475" y="4349750"/>
          <p14:tracePt t="41736" x="1241425" y="4349750"/>
          <p14:tracePt t="41752" x="1231900" y="4349750"/>
          <p14:tracePt t="41768" x="1222375" y="4349750"/>
          <p14:tracePt t="41785" x="1206500" y="4349750"/>
          <p14:tracePt t="41801" x="1193800" y="4349750"/>
          <p14:tracePt t="41819" x="1184275" y="4349750"/>
          <p14:tracePt t="41835" x="1168400" y="4349750"/>
          <p14:tracePt t="41852" x="1158875" y="4349750"/>
          <p14:tracePt t="41869" x="1152525" y="4349750"/>
          <p14:tracePt t="41921" x="1143000" y="4349750"/>
          <p14:tracePt t="41936" x="1139825" y="4349750"/>
          <p14:tracePt t="42058" x="1149350" y="4349750"/>
          <p14:tracePt t="42071" x="1158875" y="4349750"/>
          <p14:tracePt t="42086" x="1171575" y="4359275"/>
          <p14:tracePt t="42102" x="1190625" y="4365625"/>
          <p14:tracePt t="42119" x="1244600" y="4365625"/>
          <p14:tracePt t="42136" x="1339850" y="4371975"/>
          <p14:tracePt t="42152" x="1400175" y="4371975"/>
          <p14:tracePt t="42172" x="1460500" y="4371975"/>
          <p14:tracePt t="42185" x="1492250" y="4371975"/>
          <p14:tracePt t="42202" x="1501775" y="4371975"/>
          <p14:tracePt t="42221" x="1514475" y="4371975"/>
          <p14:tracePt t="42236" x="1530350" y="4371975"/>
          <p14:tracePt t="42252" x="1536700" y="4371975"/>
          <p14:tracePt t="42269" x="1539875" y="4371975"/>
          <p14:tracePt t="42285" x="1549400" y="4371975"/>
          <p14:tracePt t="42301" x="1555750" y="4371975"/>
          <p14:tracePt t="42335" x="1565275" y="4371975"/>
          <p14:tracePt t="42351" x="1574800" y="4371975"/>
          <p14:tracePt t="42369" x="1581150" y="4371975"/>
          <p14:tracePt t="42385" x="1593850" y="4371975"/>
          <p14:tracePt t="42621" x="1600200" y="4371975"/>
          <p14:tracePt t="42651" x="1593850" y="4371975"/>
          <p14:tracePt t="44442" x="1609725" y="4371975"/>
          <p14:tracePt t="44449" x="1628775" y="4378325"/>
          <p14:tracePt t="44456" x="1638300" y="4378325"/>
          <p14:tracePt t="44469" x="1666875" y="4384675"/>
          <p14:tracePt t="44485" x="1720850" y="4403725"/>
          <p14:tracePt t="44502" x="1746250" y="4416425"/>
          <p14:tracePt t="44535" x="1790700" y="4416425"/>
          <p14:tracePt t="44568" x="1809750" y="4416425"/>
          <p14:tracePt t="44585" x="1828800" y="4416425"/>
          <p14:tracePt t="44601" x="1844675" y="4416425"/>
          <p14:tracePt t="44618" x="1866900" y="4422775"/>
          <p14:tracePt t="44635" x="1895475" y="4432300"/>
          <p14:tracePt t="44651" x="1905000" y="4432300"/>
          <p14:tracePt t="44668" x="1914525" y="4432300"/>
          <p14:tracePt t="44685" x="1936750" y="4432300"/>
          <p14:tracePt t="44701" x="1946275" y="4432300"/>
          <p14:tracePt t="44718" x="1955800" y="4432300"/>
          <p14:tracePt t="44735" x="1981200" y="4432300"/>
          <p14:tracePt t="44751" x="2003425" y="4432300"/>
          <p14:tracePt t="44768" x="2025650" y="4432300"/>
          <p14:tracePt t="44785" x="2066925" y="4422775"/>
          <p14:tracePt t="44802" x="2076450" y="4419600"/>
          <p14:tracePt t="44818" x="2092325" y="4406900"/>
          <p14:tracePt t="44835" x="2108200" y="4394200"/>
          <p14:tracePt t="44851" x="2117725" y="4394200"/>
          <p14:tracePt t="44868" x="2120900" y="4394200"/>
          <p14:tracePt t="44885" x="2130425" y="4394200"/>
          <p14:tracePt t="45000" x="2139950" y="4394200"/>
          <p14:tracePt t="45050" x="2146300" y="4394200"/>
          <p14:tracePt t="46907" x="2133600" y="4375150"/>
          <p14:tracePt t="46914" x="2120900" y="4365625"/>
          <p14:tracePt t="46922" x="2101850" y="4352925"/>
          <p14:tracePt t="46939" x="2070100" y="4318000"/>
          <p14:tracePt t="46956" x="2025650" y="4295775"/>
          <p14:tracePt t="46968" x="2012950" y="4289425"/>
          <p14:tracePt t="47001" x="1965325" y="4270375"/>
          <p14:tracePt t="47035" x="1901825" y="4254500"/>
          <p14:tracePt t="47051" x="1876425" y="4241800"/>
          <p14:tracePt t="47068" x="1847850" y="4229100"/>
          <p14:tracePt t="47085" x="1809750" y="4206875"/>
          <p14:tracePt t="47102" x="1771650" y="4194175"/>
          <p14:tracePt t="47119" x="1749425" y="4187825"/>
          <p14:tracePt t="47135" x="1701800" y="4187825"/>
          <p14:tracePt t="47151" x="1685925" y="4187825"/>
          <p14:tracePt t="47168" x="1673225" y="4187825"/>
          <p14:tracePt t="47185" x="1657350" y="4187825"/>
          <p14:tracePt t="47201" x="1647825" y="4187825"/>
          <p14:tracePt t="47218" x="1638300" y="4187825"/>
          <p14:tracePt t="47235" x="1616075" y="4203700"/>
          <p14:tracePt t="47252" x="1612900" y="4219575"/>
          <p14:tracePt t="47268" x="1612900" y="4229100"/>
          <p14:tracePt t="47285" x="1612900" y="4244975"/>
          <p14:tracePt t="47301" x="1612900" y="4254500"/>
          <p14:tracePt t="47318" x="1612900" y="4270375"/>
          <p14:tracePt t="47335" x="1622425" y="4283075"/>
          <p14:tracePt t="47351" x="1641475" y="4305300"/>
          <p14:tracePt t="47368" x="1663700" y="4337050"/>
          <p14:tracePt t="47385" x="1701800" y="4362450"/>
          <p14:tracePt t="47402" x="1724025" y="4371975"/>
          <p14:tracePt t="47418" x="1739900" y="4381500"/>
          <p14:tracePt t="47434" x="1774825" y="4400550"/>
          <p14:tracePt t="47451" x="1787525" y="4400550"/>
          <p14:tracePt t="47468" x="1803400" y="4400550"/>
          <p14:tracePt t="47484" x="1831975" y="4410075"/>
          <p14:tracePt t="47501" x="1860550" y="4422775"/>
          <p14:tracePt t="47518" x="1892300" y="4429125"/>
          <p14:tracePt t="47535" x="1946275" y="4435475"/>
          <p14:tracePt t="47551" x="1984375" y="4441825"/>
          <p14:tracePt t="47568" x="2012950" y="4441825"/>
          <p14:tracePt t="47585" x="2070100" y="4448175"/>
          <p14:tracePt t="47601" x="2114550" y="4454525"/>
          <p14:tracePt t="47618" x="2165350" y="4460875"/>
          <p14:tracePt t="47635" x="2289175" y="4483100"/>
          <p14:tracePt t="47652" x="2362200" y="4498975"/>
          <p14:tracePt t="47668" x="2422525" y="4498975"/>
          <p14:tracePt t="47684" x="2492375" y="4498975"/>
          <p14:tracePt t="47701" x="2530475" y="4489450"/>
          <p14:tracePt t="47718" x="2555875" y="4479925"/>
          <p14:tracePt t="47735" x="2597150" y="4454525"/>
          <p14:tracePt t="47751" x="2613025" y="4445000"/>
          <p14:tracePt t="47768" x="2644775" y="4425950"/>
          <p14:tracePt t="47785" x="2679700" y="4406900"/>
          <p14:tracePt t="47801" x="2711450" y="4397375"/>
          <p14:tracePt t="47818" x="2733675" y="4384675"/>
          <p14:tracePt t="47834" x="2759075" y="4368800"/>
          <p14:tracePt t="47851" x="2768600" y="4359275"/>
          <p14:tracePt t="47868" x="2781300" y="4337050"/>
          <p14:tracePt t="47884" x="2803525" y="4308475"/>
          <p14:tracePt t="47901" x="2806700" y="4298950"/>
          <p14:tracePt t="47918" x="2806700" y="4289425"/>
          <p14:tracePt t="47935" x="2806700" y="4283075"/>
          <p14:tracePt t="47951" x="2806700" y="4273550"/>
          <p14:tracePt t="47968" x="2806700" y="4264025"/>
          <p14:tracePt t="47985" x="2806700" y="4248150"/>
          <p14:tracePt t="48001" x="2787650" y="4219575"/>
          <p14:tracePt t="48018" x="2771775" y="4200525"/>
          <p14:tracePt t="48035" x="2730500" y="4184650"/>
          <p14:tracePt t="48051" x="2705100" y="4171950"/>
          <p14:tracePt t="48068" x="2673350" y="4152900"/>
          <p14:tracePt t="48085" x="2638425" y="4137025"/>
          <p14:tracePt t="48101" x="2600325" y="4124325"/>
          <p14:tracePt t="48118" x="2571750" y="4111625"/>
          <p14:tracePt t="48135" x="2505075" y="4086225"/>
          <p14:tracePt t="48151" x="2460625" y="4070350"/>
          <p14:tracePt t="48168" x="2416175" y="4057650"/>
          <p14:tracePt t="48185" x="2359025" y="4051300"/>
          <p14:tracePt t="48201" x="2324100" y="4044950"/>
          <p14:tracePt t="48218" x="2279650" y="4032250"/>
          <p14:tracePt t="48239" x="2216150" y="4025900"/>
          <p14:tracePt t="48251" x="2178050" y="4025900"/>
          <p14:tracePt t="48269" x="2149475" y="4019550"/>
          <p14:tracePt t="48285" x="2108200" y="4010025"/>
          <p14:tracePt t="48301" x="2085975" y="4010025"/>
          <p14:tracePt t="48318" x="2047875" y="4010025"/>
          <p14:tracePt t="48335" x="1993900" y="4010025"/>
          <p14:tracePt t="48351" x="1965325" y="4010025"/>
          <p14:tracePt t="48368" x="1920875" y="4010025"/>
          <p14:tracePt t="48385" x="1857375" y="4010025"/>
          <p14:tracePt t="48401" x="1835150" y="4013200"/>
          <p14:tracePt t="48419" x="1797050" y="4013200"/>
          <p14:tracePt t="48435" x="1765300" y="4016375"/>
          <p14:tracePt t="48452" x="1743075" y="4022725"/>
          <p14:tracePt t="48468" x="1717675" y="4041775"/>
          <p14:tracePt t="48484" x="1676400" y="4060825"/>
          <p14:tracePt t="48501" x="1647825" y="4073525"/>
          <p14:tracePt t="48518" x="1622425" y="4083050"/>
          <p14:tracePt t="48535" x="1606550" y="4105275"/>
          <p14:tracePt t="48551" x="1590675" y="4114800"/>
          <p14:tracePt t="48568" x="1581150" y="4124325"/>
          <p14:tracePt t="48584" x="1568450" y="4140200"/>
          <p14:tracePt t="48601" x="1558925" y="4152900"/>
          <p14:tracePt t="48618" x="1543050" y="4165600"/>
          <p14:tracePt t="48634" x="1527175" y="4178300"/>
          <p14:tracePt t="48651" x="1527175" y="4187825"/>
          <p14:tracePt t="48668" x="1527175" y="4210050"/>
          <p14:tracePt t="48684" x="1527175" y="4229100"/>
          <p14:tracePt t="48701" x="1530350" y="4241800"/>
          <p14:tracePt t="48718" x="1539875" y="4260850"/>
          <p14:tracePt t="48720" x="1549400" y="4267200"/>
          <p14:tracePt t="48735" x="1555750" y="4283075"/>
          <p14:tracePt t="48751" x="1565275" y="4305300"/>
          <p14:tracePt t="48768" x="1574800" y="4321175"/>
          <p14:tracePt t="48785" x="1590675" y="4346575"/>
          <p14:tracePt t="48801" x="1609725" y="4359275"/>
          <p14:tracePt t="48818" x="1619250" y="4368800"/>
          <p14:tracePt t="48834" x="1631950" y="4381500"/>
          <p14:tracePt t="48851" x="1644650" y="4397375"/>
          <p14:tracePt t="48868" x="1660525" y="4403725"/>
          <p14:tracePt t="48884" x="1673225" y="4403725"/>
          <p14:tracePt t="48901" x="1682750" y="4403725"/>
          <p14:tracePt t="48918" x="1692275" y="4403725"/>
          <p14:tracePt t="48935" x="1727200" y="4403725"/>
          <p14:tracePt t="48951" x="1743075" y="4410075"/>
          <p14:tracePt t="48968" x="1755775" y="4410075"/>
          <p14:tracePt t="48985" x="1771650" y="4410075"/>
          <p14:tracePt t="49002" x="1781175" y="4410075"/>
          <p14:tracePt t="49019" x="1797050" y="4410075"/>
          <p14:tracePt t="49034" x="1822450" y="4410075"/>
          <p14:tracePt t="49051" x="1844675" y="4410075"/>
          <p14:tracePt t="49068" x="1873250" y="4410075"/>
          <p14:tracePt t="49084" x="1895475" y="4410075"/>
          <p14:tracePt t="49101" x="1905000" y="4410075"/>
          <p14:tracePt t="49119" x="1924050" y="4410075"/>
          <p14:tracePt t="49135" x="1933575" y="4410075"/>
          <p14:tracePt t="49151" x="1939925" y="4410075"/>
          <p14:tracePt t="49168" x="1949450" y="4410075"/>
          <p14:tracePt t="49184" x="1965325" y="4410075"/>
          <p14:tracePt t="49201" x="1968500" y="4410075"/>
          <p14:tracePt t="49219" x="1984375" y="4410075"/>
          <p14:tracePt t="49235" x="1990725" y="4410075"/>
          <p14:tracePt t="51356" x="2012950" y="4406900"/>
          <p14:tracePt t="51362" x="2032000" y="4400550"/>
          <p14:tracePt t="51370" x="2057400" y="4394200"/>
          <p14:tracePt t="51401" x="2108200" y="4387850"/>
          <p14:tracePt t="51435" x="2159000" y="4387850"/>
          <p14:tracePt t="51451" x="2178050" y="4387850"/>
          <p14:tracePt t="51469" x="2212975" y="4387850"/>
          <p14:tracePt t="51485" x="2257425" y="4375150"/>
          <p14:tracePt t="51501" x="2301875" y="4362450"/>
          <p14:tracePt t="51518" x="2333625" y="4343400"/>
          <p14:tracePt t="51534" x="2390775" y="4324350"/>
          <p14:tracePt t="51551" x="2422525" y="4314825"/>
          <p14:tracePt t="51568" x="2444750" y="4308475"/>
          <p14:tracePt t="51584" x="2476500" y="4308475"/>
          <p14:tracePt t="51601" x="2486025" y="4308475"/>
          <p14:tracePt t="51618" x="2501900" y="4308475"/>
          <p14:tracePt t="51634" x="2511425" y="4308475"/>
          <p14:tracePt t="51651" x="2527300" y="4308475"/>
          <p14:tracePt t="51669" x="2540000" y="4308475"/>
          <p14:tracePt t="51701" x="2546350" y="4308475"/>
          <p14:tracePt t="51792" x="2546350" y="4302125"/>
          <p14:tracePt t="51798" x="2543175" y="4302125"/>
          <p14:tracePt t="51805" x="2540000" y="4298950"/>
          <p14:tracePt t="51819" x="2530475" y="4298950"/>
          <p14:tracePt t="51834" x="2501900" y="4279900"/>
          <p14:tracePt t="51851" x="2470150" y="4273550"/>
          <p14:tracePt t="51869" x="2400300" y="4260850"/>
          <p14:tracePt t="51885" x="2336800" y="4248150"/>
          <p14:tracePt t="51901" x="2273300" y="4241800"/>
          <p14:tracePt t="51917" x="2193925" y="4232275"/>
          <p14:tracePt t="51934" x="2063750" y="4216400"/>
          <p14:tracePt t="51951" x="1990725" y="4210050"/>
          <p14:tracePt t="51968" x="1930400" y="4210050"/>
          <p14:tracePt t="51984" x="1866900" y="4210050"/>
          <p14:tracePt t="52001" x="1831975" y="4210050"/>
          <p14:tracePt t="52019" x="1797050" y="4210050"/>
          <p14:tracePt t="52035" x="1768475" y="4210050"/>
          <p14:tracePt t="52051" x="1746250" y="4210050"/>
          <p14:tracePt t="52068" x="1711325" y="4210050"/>
          <p14:tracePt t="52084" x="1701800" y="4210050"/>
          <p14:tracePt t="52100" x="1692275" y="4210050"/>
          <p14:tracePt t="52118" x="1682750" y="4210050"/>
          <p14:tracePt t="52134" x="1663700" y="4210050"/>
          <p14:tracePt t="52151" x="1663700" y="4222750"/>
          <p14:tracePt t="52168" x="1657350" y="4225925"/>
          <p14:tracePt t="52205" x="1657350" y="4232275"/>
          <p14:tracePt t="52217" x="1657350" y="4235450"/>
          <p14:tracePt t="52234" x="1657350" y="4244975"/>
          <p14:tracePt t="52251" x="1660525" y="4251325"/>
          <p14:tracePt t="52269" x="1682750" y="4273550"/>
          <p14:tracePt t="52285" x="1692275" y="4283075"/>
          <p14:tracePt t="52301" x="1701800" y="4292600"/>
          <p14:tracePt t="52305" x="1711325" y="4298950"/>
          <p14:tracePt t="52318" x="1733550" y="4308475"/>
          <p14:tracePt t="52334" x="1755775" y="4314825"/>
          <p14:tracePt t="52351" x="1784350" y="4314825"/>
          <p14:tracePt t="52368" x="1825625" y="4314825"/>
          <p14:tracePt t="52384" x="1857375" y="4327525"/>
          <p14:tracePt t="52400" x="1879600" y="4327525"/>
          <p14:tracePt t="52418" x="1892300" y="4330700"/>
          <p14:tracePt t="52434" x="1898650" y="4330700"/>
          <p14:tracePt t="52484" x="1901825" y="4330700"/>
          <p14:tracePt t="52491" x="1908175" y="4330700"/>
          <p14:tracePt t="52505" x="1911350" y="4330700"/>
          <p14:tracePt t="52519" x="1920875" y="4330700"/>
          <p14:tracePt t="52535" x="1927225" y="4330700"/>
          <p14:tracePt t="52570" x="1936750" y="4330700"/>
          <p14:tracePt t="52598" x="1943100" y="4330700"/>
          <p14:tracePt t="52611" x="1946275" y="4330700"/>
          <p14:tracePt t="52626" x="1952625" y="4330700"/>
          <p14:tracePt t="52634" x="1955800" y="4330700"/>
          <p14:tracePt t="52650" x="1962150" y="4330700"/>
          <p14:tracePt t="52668" x="1965325" y="4330700"/>
          <p14:tracePt t="52684" x="1971675" y="4330700"/>
          <p14:tracePt t="52712" x="1978025" y="4330700"/>
          <p14:tracePt t="52726" x="1987550" y="4330700"/>
          <p14:tracePt t="52734" x="1987550" y="4337050"/>
          <p14:tracePt t="52751" x="1997075" y="4337050"/>
          <p14:tracePt t="52768" x="2006600" y="4340225"/>
          <p14:tracePt t="52784" x="2009775" y="4340225"/>
          <p14:tracePt t="55833" x="2035175" y="4340225"/>
          <p14:tracePt t="55840" x="2060575" y="4340225"/>
          <p14:tracePt t="55855" x="2117725" y="4340225"/>
          <p14:tracePt t="55871" x="2171700" y="4340225"/>
          <p14:tracePt t="55888" x="2216150" y="4340225"/>
          <p14:tracePt t="55904" x="2270125" y="4340225"/>
          <p14:tracePt t="55918" x="2308225" y="4340225"/>
          <p14:tracePt t="55951" x="2428875" y="4340225"/>
          <p14:tracePt t="55984" x="2660650" y="4340225"/>
          <p14:tracePt t="56000" x="2733675" y="4340225"/>
          <p14:tracePt t="56018" x="2803525" y="4340225"/>
          <p14:tracePt t="56034" x="2838450" y="4340225"/>
          <p14:tracePt t="56051" x="2854325" y="4340225"/>
          <p14:tracePt t="56068" x="2886075" y="4340225"/>
          <p14:tracePt t="56084" x="2908300" y="4340225"/>
          <p14:tracePt t="56100" x="2930525" y="4340225"/>
          <p14:tracePt t="56118" x="2978150" y="4352925"/>
          <p14:tracePt t="56134" x="3009900" y="4365625"/>
          <p14:tracePt t="56151" x="3032125" y="4371975"/>
          <p14:tracePt t="56169" x="3048000" y="4371975"/>
          <p14:tracePt t="56185" x="3063875" y="4371975"/>
          <p14:tracePt t="56201" x="3076575" y="4371975"/>
          <p14:tracePt t="56218" x="3117850" y="4371975"/>
          <p14:tracePt t="56234" x="3140075" y="4371975"/>
          <p14:tracePt t="56250" x="3162300" y="4371975"/>
          <p14:tracePt t="56268" x="3197225" y="4371975"/>
          <p14:tracePt t="56284" x="3206750" y="4371975"/>
          <p14:tracePt t="56300" x="3216275" y="4371975"/>
          <p14:tracePt t="56318" x="3232150" y="4371975"/>
          <p14:tracePt t="56334" x="3235325" y="4371975"/>
          <p14:tracePt t="56351" x="3241675" y="4371975"/>
          <p14:tracePt t="56368" x="3251200" y="4371975"/>
          <p14:tracePt t="56705" x="3251200" y="4375150"/>
          <p14:tracePt t="58655" x="3321050" y="4371975"/>
          <p14:tracePt t="58664" x="3413125" y="4362450"/>
          <p14:tracePt t="58673" x="3482975" y="4352925"/>
          <p14:tracePt t="58687" x="3644900" y="4337050"/>
          <p14:tracePt t="58704" x="3822700" y="4311650"/>
          <p14:tracePt t="58724" x="3908425" y="4289425"/>
          <p14:tracePt t="58750" x="4035425" y="4260850"/>
          <p14:tracePt t="58784" x="4216400" y="4270375"/>
          <p14:tracePt t="58800" x="4270375" y="4283075"/>
          <p14:tracePt t="58818" x="4352925" y="4311650"/>
          <p14:tracePt t="58833" x="4384675" y="4324350"/>
          <p14:tracePt t="58850" x="4400550" y="4330700"/>
          <p14:tracePt t="58867" x="4419600" y="4330700"/>
          <p14:tracePt t="58884" x="4425950" y="4330700"/>
          <p14:tracePt t="58918" x="4429125" y="4330700"/>
          <p14:tracePt t="58934" x="4435475" y="4330700"/>
          <p14:tracePt t="58989" x="4432300" y="4330700"/>
          <p14:tracePt t="58997" x="4429125" y="4330700"/>
          <p14:tracePt t="59004" x="4419600" y="4330700"/>
          <p14:tracePt t="59018" x="4387850" y="4330700"/>
          <p14:tracePt t="59034" x="4337050" y="4330700"/>
          <p14:tracePt t="59050" x="4286250" y="4330700"/>
          <p14:tracePt t="59068" x="4210050" y="4330700"/>
          <p14:tracePt t="59084" x="4171950" y="4337050"/>
          <p14:tracePt t="59100" x="4127500" y="4343400"/>
          <p14:tracePt t="59117" x="4048125" y="4356100"/>
          <p14:tracePt t="59133" x="3978275" y="4362450"/>
          <p14:tracePt t="59150" x="3905250" y="4371975"/>
          <p14:tracePt t="59168" x="3825875" y="4371975"/>
          <p14:tracePt t="59183" x="3790950" y="4371975"/>
          <p14:tracePt t="59200" x="3768725" y="4371975"/>
          <p14:tracePt t="59218" x="3727450" y="4371975"/>
          <p14:tracePt t="59234" x="3705225" y="4371975"/>
          <p14:tracePt t="59250" x="3676650" y="4371975"/>
          <p14:tracePt t="59267" x="3644900" y="4371975"/>
          <p14:tracePt t="59283" x="3606800" y="4371975"/>
          <p14:tracePt t="59300" x="3584575" y="4371975"/>
          <p14:tracePt t="59317" x="3546475" y="4371975"/>
          <p14:tracePt t="59334" x="3533775" y="4371975"/>
          <p14:tracePt t="59350" x="3521075" y="4371975"/>
          <p14:tracePt t="59367" x="3505200" y="4371975"/>
          <p14:tracePt t="59384" x="3495675" y="4371975"/>
          <p14:tracePt t="59400" x="3486150" y="4371975"/>
          <p14:tracePt t="59417" x="3479800" y="4371975"/>
          <p14:tracePt t="60354" x="3495675" y="4371975"/>
          <p14:tracePt t="60361" x="3511550" y="4371975"/>
          <p14:tracePt t="60370" x="3530600" y="4371975"/>
          <p14:tracePt t="60387" x="3575050" y="4371975"/>
          <p14:tracePt t="60404" x="3660775" y="4368800"/>
          <p14:tracePt t="60421" x="3743325" y="4368800"/>
          <p14:tracePt t="60433" x="3835400" y="4368800"/>
          <p14:tracePt t="60467" x="3990975" y="4368800"/>
          <p14:tracePt t="60500" x="4133850" y="4359275"/>
          <p14:tracePt t="60517" x="4276725" y="4337050"/>
          <p14:tracePt t="60533" x="4406900" y="4318000"/>
          <p14:tracePt t="60550" x="4556125" y="4302125"/>
          <p14:tracePt t="60568" x="4752975" y="4302125"/>
          <p14:tracePt t="60584" x="4867275" y="4302125"/>
          <p14:tracePt t="60601" x="4994275" y="4302125"/>
          <p14:tracePt t="60617" x="5127625" y="4321175"/>
          <p14:tracePt t="60633" x="5200650" y="4337050"/>
          <p14:tracePt t="60650" x="5286375" y="4343400"/>
          <p14:tracePt t="60668" x="5403850" y="4352925"/>
          <p14:tracePt t="60683" x="5480050" y="4365625"/>
          <p14:tracePt t="60700" x="5540375" y="4365625"/>
          <p14:tracePt t="60717" x="5635625" y="4365625"/>
          <p14:tracePt t="60734" x="5676900" y="4365625"/>
          <p14:tracePt t="60750" x="5708650" y="4365625"/>
          <p14:tracePt t="60767" x="5727700" y="4365625"/>
          <p14:tracePt t="60783" x="5737225" y="4365625"/>
          <p14:tracePt t="60817" x="5746750" y="4365625"/>
          <p14:tracePt t="61046" x="5740400" y="4365625"/>
          <p14:tracePt t="61053" x="5730875" y="4365625"/>
          <p14:tracePt t="61067" x="5721350" y="4365625"/>
          <p14:tracePt t="61083" x="5699125" y="4365625"/>
          <p14:tracePt t="61100" x="5664200" y="4365625"/>
          <p14:tracePt t="61118" x="5600700" y="4365625"/>
          <p14:tracePt t="61133" x="5565775" y="4365625"/>
          <p14:tracePt t="61151" x="5534025" y="4365625"/>
          <p14:tracePt t="61167" x="5495925" y="4365625"/>
          <p14:tracePt t="61183" x="5473700" y="4365625"/>
          <p14:tracePt t="61200" x="5451475" y="4365625"/>
          <p14:tracePt t="61217" x="5403850" y="4362450"/>
          <p14:tracePt t="61233" x="5349875" y="4349750"/>
          <p14:tracePt t="61250" x="5286375" y="4337050"/>
          <p14:tracePt t="61267" x="5260975" y="4330700"/>
          <p14:tracePt t="61525" x="5254625" y="4330700"/>
          <p14:tracePt t="61532" x="5251450" y="4330700"/>
          <p14:tracePt t="61540" x="5245100" y="4330700"/>
          <p14:tracePt t="61567" x="5226050" y="4330700"/>
          <p14:tracePt t="61600" x="5200650" y="4337050"/>
          <p14:tracePt t="61618" x="5187950" y="4337050"/>
          <p14:tracePt t="61633" x="5175250" y="4346575"/>
          <p14:tracePt t="61650" x="5162550" y="4346575"/>
          <p14:tracePt t="61668" x="5146675" y="4349750"/>
          <p14:tracePt t="61684" x="5137150" y="4356100"/>
          <p14:tracePt t="61701" x="5127625" y="4356100"/>
          <p14:tracePt t="61717" x="5108575" y="4359275"/>
          <p14:tracePt t="61733" x="5099050" y="4359275"/>
          <p14:tracePt t="61750" x="5086350" y="4359275"/>
          <p14:tracePt t="61767" x="5060950" y="4359275"/>
          <p14:tracePt t="61783" x="5045075" y="4359275"/>
          <p14:tracePt t="61800" x="5035550" y="4359275"/>
          <p14:tracePt t="61817" x="5022850" y="4359275"/>
          <p14:tracePt t="61833" x="5006975" y="4359275"/>
          <p14:tracePt t="61850" x="4997450" y="4365625"/>
          <p14:tracePt t="61867" x="4981575" y="4365625"/>
          <p14:tracePt t="61883" x="4975225" y="4365625"/>
          <p14:tracePt t="61917" x="4972050" y="4365625"/>
          <p14:tracePt t="61961" x="4972050" y="4368800"/>
          <p14:tracePt t="62775" x="4978400" y="4368800"/>
          <p14:tracePt t="62789" x="4984750" y="4368800"/>
          <p14:tracePt t="62804" x="4987925" y="4368800"/>
          <p14:tracePt t="62811" x="4994275" y="4368800"/>
          <p14:tracePt t="62818" x="4997450" y="4368800"/>
          <p14:tracePt t="62834" x="5016500" y="4387850"/>
          <p14:tracePt t="62867" x="5086350" y="4410075"/>
          <p14:tracePt t="62900" x="5248275" y="4448175"/>
          <p14:tracePt t="62917" x="5394325" y="4473575"/>
          <p14:tracePt t="62933" x="5476875" y="4489450"/>
          <p14:tracePt t="62950" x="5562600" y="4505325"/>
          <p14:tracePt t="62967" x="5695950" y="4527550"/>
          <p14:tracePt t="62983" x="5756275" y="4527550"/>
          <p14:tracePt t="63000" x="5800725" y="4527550"/>
          <p14:tracePt t="63017" x="5880100" y="4533900"/>
          <p14:tracePt t="63033" x="5915025" y="4533900"/>
          <p14:tracePt t="63050" x="5959475" y="4533900"/>
          <p14:tracePt t="63067" x="6022975" y="4533900"/>
          <p14:tracePt t="63084" x="6067425" y="4530725"/>
          <p14:tracePt t="63100" x="6102350" y="4518025"/>
          <p14:tracePt t="63116" x="6149975" y="4518025"/>
          <p14:tracePt t="63133" x="6175375" y="4511675"/>
          <p14:tracePt t="63150" x="6203950" y="4511675"/>
          <p14:tracePt t="63166" x="6242050" y="4511675"/>
          <p14:tracePt t="63183" x="6267450" y="4502150"/>
          <p14:tracePt t="63200" x="6289675" y="4489450"/>
          <p14:tracePt t="63217" x="6340475" y="4470400"/>
          <p14:tracePt t="63234" x="6384925" y="4451350"/>
          <p14:tracePt t="63250" x="6432550" y="4438650"/>
          <p14:tracePt t="63266" x="6473825" y="4419600"/>
          <p14:tracePt t="63283" x="6502400" y="4406900"/>
          <p14:tracePt t="63300" x="6518275" y="4406900"/>
          <p14:tracePt t="63317" x="6534150" y="4406900"/>
          <p14:tracePt t="63333" x="6550025" y="4406900"/>
          <p14:tracePt t="63350" x="6559550" y="4406900"/>
          <p14:tracePt t="63367" x="6569075" y="4406900"/>
          <p14:tracePt t="65082" x="6616700" y="4400550"/>
          <p14:tracePt t="65089" x="6696075" y="4384675"/>
          <p14:tracePt t="65100" x="6791325" y="4365625"/>
          <p14:tracePt t="65133" x="7156450" y="4273550"/>
          <p14:tracePt t="65168" x="7366000" y="4229100"/>
          <p14:tracePt t="65184" x="7419975" y="4222750"/>
          <p14:tracePt t="65199" x="7454900" y="4222750"/>
          <p14:tracePt t="65216" x="7524750" y="4222750"/>
          <p14:tracePt t="65233" x="7575550" y="4222750"/>
          <p14:tracePt t="65250" x="7629525" y="4222750"/>
          <p14:tracePt t="65266" x="7693025" y="4222750"/>
          <p14:tracePt t="65283" x="7715250" y="4222750"/>
          <p14:tracePt t="65300" x="7727950" y="4222750"/>
          <p14:tracePt t="65316" x="7750175" y="4222750"/>
          <p14:tracePt t="65333" x="7759700" y="4222750"/>
          <p14:tracePt t="65349" x="7788275" y="4222750"/>
          <p14:tracePt t="65366" x="7820025" y="4222750"/>
          <p14:tracePt t="65383" x="7851775" y="4222750"/>
          <p14:tracePt t="65400" x="7861300" y="4229100"/>
          <p14:tracePt t="65417" x="7880350" y="4241800"/>
          <p14:tracePt t="65433" x="7896225" y="4251325"/>
          <p14:tracePt t="65450" x="7905750" y="4254500"/>
          <p14:tracePt t="65466" x="7934325" y="4270375"/>
          <p14:tracePt t="65483" x="7962900" y="4283075"/>
          <p14:tracePt t="65499" x="7985125" y="4302125"/>
          <p14:tracePt t="65516" x="8035925" y="4318000"/>
          <p14:tracePt t="65533" x="8051800" y="4324350"/>
          <p14:tracePt t="65549" x="8067675" y="4324350"/>
          <p14:tracePt t="65566" x="8080375" y="4324350"/>
          <p14:tracePt t="65583" x="8089900" y="4327525"/>
          <p14:tracePt t="65599" x="8096250" y="4327525"/>
          <p14:tracePt t="65616" x="8115300" y="4340225"/>
          <p14:tracePt t="65633" x="8124825" y="4349750"/>
          <p14:tracePt t="65649" x="8134350" y="4359275"/>
          <p14:tracePt t="65666" x="8140700" y="4362450"/>
          <p14:tracePt t="65939" x="8137525" y="4362450"/>
          <p14:tracePt t="65945" x="8134350" y="4362450"/>
          <p14:tracePt t="65952" x="8124825" y="4362450"/>
          <p14:tracePt t="65966" x="8115300" y="4362450"/>
          <p14:tracePt t="65983" x="8102600" y="4362450"/>
          <p14:tracePt t="65999" x="8099425" y="4362450"/>
          <p14:tracePt t="66016" x="8089900" y="4362450"/>
          <p14:tracePt t="66050" x="8083550" y="4362450"/>
          <p14:tracePt t="66067" x="8067675" y="4362450"/>
          <p14:tracePt t="66083" x="8058150" y="4362450"/>
          <p14:tracePt t="66100" x="8048625" y="4362450"/>
          <p14:tracePt t="66116" x="8035925" y="4362450"/>
          <p14:tracePt t="66132" x="8007350" y="4362450"/>
          <p14:tracePt t="66149" x="7985125" y="4362450"/>
          <p14:tracePt t="66166" x="7950200" y="4362450"/>
          <p14:tracePt t="66183" x="7940675" y="4362450"/>
          <p14:tracePt t="66200" x="7931150" y="4362450"/>
          <p14:tracePt t="66216" x="7912100" y="4362450"/>
          <p14:tracePt t="66233" x="7902575" y="4362450"/>
          <p14:tracePt t="66250" x="7893050" y="4362450"/>
          <p14:tracePt t="66266" x="7851775" y="4362450"/>
          <p14:tracePt t="66282" x="7835900" y="4362450"/>
          <p14:tracePt t="66299" x="7826375" y="4362450"/>
          <p14:tracePt t="66316" x="7800975" y="4362450"/>
          <p14:tracePt t="66333" x="7791450" y="4362450"/>
          <p14:tracePt t="66350" x="7775575" y="4362450"/>
          <p14:tracePt t="66367" x="7743825" y="4362450"/>
          <p14:tracePt t="66383" x="7734300" y="4362450"/>
          <p14:tracePt t="66399" x="7724775" y="4362450"/>
          <p14:tracePt t="66416" x="7705725" y="4362450"/>
          <p14:tracePt t="66433" x="7696200" y="4362450"/>
          <p14:tracePt t="66449" x="7686675" y="4362450"/>
          <p14:tracePt t="66652" x="7693025" y="4362450"/>
          <p14:tracePt t="66660" x="7696200" y="4362450"/>
          <p14:tracePt t="66667" x="7702550" y="4362450"/>
          <p14:tracePt t="66683" x="7712075" y="4362450"/>
          <p14:tracePt t="66699" x="7727950" y="4362450"/>
          <p14:tracePt t="66716" x="7747000" y="4362450"/>
          <p14:tracePt t="66732" x="7762875" y="4362450"/>
          <p14:tracePt t="66749" x="7785100" y="4375150"/>
          <p14:tracePt t="66766" x="7810500" y="4375150"/>
          <p14:tracePt t="66782" x="7839075" y="4375150"/>
          <p14:tracePt t="66800" x="7861300" y="4375150"/>
          <p14:tracePt t="66816" x="7902575" y="4375150"/>
          <p14:tracePt t="66832" x="7918450" y="4375150"/>
          <p14:tracePt t="66849" x="7937500" y="4375150"/>
          <p14:tracePt t="66867" x="7959725" y="4375150"/>
          <p14:tracePt t="66883" x="7969250" y="4375150"/>
          <p14:tracePt t="66900" x="7988300" y="4375150"/>
          <p14:tracePt t="66917" x="8004175" y="4375150"/>
          <p14:tracePt t="66933" x="8013700" y="4375150"/>
          <p14:tracePt t="66949" x="8023225" y="4375150"/>
          <p14:tracePt t="66966" x="8045450" y="4375150"/>
          <p14:tracePt t="66983" x="8054975" y="4375150"/>
          <p14:tracePt t="67000" x="8064500" y="4375150"/>
          <p14:tracePt t="67016" x="8077200" y="4375150"/>
          <p14:tracePt t="67033" x="8093075" y="4375150"/>
          <p14:tracePt t="67049" x="8102600" y="4375150"/>
          <p14:tracePt t="67054" x="8108950" y="4375150"/>
          <p14:tracePt t="67066" x="8118475" y="4375150"/>
          <p14:tracePt t="67099" x="8121650" y="4375150"/>
          <p14:tracePt t="67117" x="8128000" y="4375150"/>
          <p14:tracePt t="67160" x="8137525" y="4375150"/>
          <p14:tracePt t="70336" x="8026400" y="4349750"/>
          <p14:tracePt t="70343" x="7867650" y="4318000"/>
          <p14:tracePt t="70352" x="7588250" y="4244975"/>
          <p14:tracePt t="70369" x="7073900" y="4159250"/>
          <p14:tracePt t="70386" x="6296025" y="4060825"/>
          <p14:tracePt t="70408" x="5607050" y="4057650"/>
          <p14:tracePt t="70434" x="5019675" y="4168775"/>
          <p14:tracePt t="70467" x="4270375" y="4381500"/>
          <p14:tracePt t="70483" x="4070350" y="4448175"/>
          <p14:tracePt t="70499" x="3914775" y="4502150"/>
          <p14:tracePt t="70515" x="3708400" y="4581525"/>
          <p14:tracePt t="70532" x="3609975" y="4622800"/>
          <p14:tracePt t="70548" x="3533775" y="4638675"/>
          <p14:tracePt t="70565" x="3444875" y="4657725"/>
          <p14:tracePt t="70582" x="3406775" y="4670425"/>
          <p14:tracePt t="70599" x="3362325" y="4670425"/>
          <p14:tracePt t="70615" x="3276600" y="4670425"/>
          <p14:tracePt t="70632" x="3216275" y="4667250"/>
          <p14:tracePt t="70649" x="3152775" y="4654550"/>
          <p14:tracePt t="70665" x="2997200" y="4613275"/>
          <p14:tracePt t="70682" x="2873375" y="4568825"/>
          <p14:tracePt t="70699" x="2749550" y="4508500"/>
          <p14:tracePt t="70715" x="2609850" y="4441825"/>
          <p14:tracePt t="70732" x="2533650" y="4400550"/>
          <p14:tracePt t="70749" x="2486025" y="4387850"/>
          <p14:tracePt t="70765" x="2444750" y="4375150"/>
          <p14:tracePt t="70782" x="2435225" y="4375150"/>
          <p14:tracePt t="70798" x="2425700" y="4375150"/>
          <p14:tracePt t="70815" x="2409825" y="4375150"/>
          <p14:tracePt t="71093" x="2378075" y="4400550"/>
          <p14:tracePt t="71100" x="2327275" y="4425950"/>
          <p14:tracePt t="71115" x="2193925" y="4495800"/>
          <p14:tracePt t="71132" x="2038350" y="4552950"/>
          <p14:tracePt t="71148" x="1908175" y="4587875"/>
          <p14:tracePt t="71165" x="1692275" y="4638675"/>
          <p14:tracePt t="71182" x="1587500" y="4657725"/>
          <p14:tracePt t="71199" x="1501775" y="4670425"/>
          <p14:tracePt t="71215" x="1419225" y="4692650"/>
          <p14:tracePt t="71232" x="1381125" y="4711700"/>
          <p14:tracePt t="71249" x="1349375" y="4724400"/>
          <p14:tracePt t="71265" x="1308100" y="4740275"/>
          <p14:tracePt t="71282" x="1263650" y="4752975"/>
          <p14:tracePt t="71298" x="1231900" y="4772025"/>
          <p14:tracePt t="71315" x="1187450" y="4791075"/>
          <p14:tracePt t="71332" x="1165225" y="4797425"/>
          <p14:tracePt t="71348" x="1143000" y="4800600"/>
          <p14:tracePt t="71365" x="1127125" y="4800600"/>
          <p14:tracePt t="71382" x="1117600" y="4800600"/>
          <p14:tracePt t="71399" x="1108075" y="4800600"/>
          <p14:tracePt t="71416" x="1089025" y="4800600"/>
          <p14:tracePt t="71432" x="1079500" y="4800600"/>
          <p14:tracePt t="71449" x="1069975" y="4800600"/>
          <p14:tracePt t="73001" x="1104900" y="4806950"/>
          <p14:tracePt t="73011" x="1152525" y="4816475"/>
          <p14:tracePt t="73023" x="1257300" y="4816475"/>
          <p14:tracePt t="73036" x="1362075" y="4816475"/>
          <p14:tracePt t="73053" x="1466850" y="4816475"/>
          <p14:tracePt t="73069" x="1584325" y="4800600"/>
          <p14:tracePt t="73083" x="1743075" y="4800600"/>
          <p14:tracePt t="73116" x="2003425" y="4822825"/>
          <p14:tracePt t="73150" x="2114550" y="4841875"/>
          <p14:tracePt t="73165" x="2136775" y="4841875"/>
          <p14:tracePt t="73186" x="2162175" y="4841875"/>
          <p14:tracePt t="73199" x="2174875" y="4841875"/>
          <p14:tracePt t="73216" x="2222500" y="4841875"/>
          <p14:tracePt t="73233" x="2257425" y="4841875"/>
          <p14:tracePt t="73249" x="2301875" y="4841875"/>
          <p14:tracePt t="73265" x="2349500" y="4841875"/>
          <p14:tracePt t="73282" x="2371725" y="4841875"/>
          <p14:tracePt t="73299" x="2381250" y="4841875"/>
          <p14:tracePt t="73315" x="2400300" y="4832350"/>
          <p14:tracePt t="73332" x="2413000" y="4819650"/>
          <p14:tracePt t="73350" x="2425700" y="4810125"/>
          <p14:tracePt t="73366" x="2441575" y="4806950"/>
          <p14:tracePt t="73382" x="2457450" y="4806950"/>
          <p14:tracePt t="73398" x="2466975" y="4806950"/>
          <p14:tracePt t="73415" x="2482850" y="4806950"/>
          <p14:tracePt t="73432" x="2495550" y="4806950"/>
          <p14:tracePt t="73450" x="2501900" y="4806950"/>
          <p14:tracePt t="73466" x="2505075" y="4806950"/>
          <p14:tracePt t="73482" x="2511425" y="4800600"/>
          <p14:tracePt t="73499" x="2511425" y="4797425"/>
          <p14:tracePt t="73516" x="2517775" y="4797425"/>
          <p14:tracePt t="73532" x="2517775" y="4791075"/>
          <p14:tracePt t="73549" x="2520950" y="4787900"/>
          <p14:tracePt t="73565" x="2520950" y="4778375"/>
          <p14:tracePt t="73599" x="2520950" y="4762500"/>
          <p14:tracePt t="73616" x="2527300" y="4762500"/>
          <p14:tracePt t="73649" x="2527300" y="4756150"/>
          <p14:tracePt t="73666" x="2527300" y="4752975"/>
          <p14:tracePt t="73682" x="2527300" y="4743450"/>
          <p14:tracePt t="73698" x="2527300" y="4733925"/>
          <p14:tracePt t="73715" x="2524125" y="4711700"/>
          <p14:tracePt t="73732" x="2520950" y="4708525"/>
          <p14:tracePt t="73750" x="2514600" y="4702175"/>
          <p14:tracePt t="73766" x="2508250" y="4702175"/>
          <p14:tracePt t="73782" x="2498725" y="4702175"/>
          <p14:tracePt t="73800" x="2479675" y="4699000"/>
          <p14:tracePt t="73816" x="2470150" y="4689475"/>
          <p14:tracePt t="73832" x="2447925" y="4676775"/>
          <p14:tracePt t="73849" x="2416175" y="4657725"/>
          <p14:tracePt t="73865" x="2381250" y="4648200"/>
          <p14:tracePt t="73882" x="2365375" y="4648200"/>
          <p14:tracePt t="73899" x="2355850" y="4648200"/>
          <p14:tracePt t="73915" x="2336800" y="4635500"/>
          <p14:tracePt t="73932" x="2305050" y="4625975"/>
          <p14:tracePt t="73948" x="2276475" y="4606925"/>
          <p14:tracePt t="73965" x="2209800" y="4587875"/>
          <p14:tracePt t="73982" x="2171700" y="4575175"/>
          <p14:tracePt t="73998" x="2152650" y="4575175"/>
          <p14:tracePt t="74015" x="2117725" y="4575175"/>
          <p14:tracePt t="74032" x="2101850" y="4575175"/>
          <p14:tracePt t="74049" x="2079625" y="4575175"/>
          <p14:tracePt t="74066" x="2047875" y="4575175"/>
          <p14:tracePt t="74082" x="2016125" y="4568825"/>
          <p14:tracePt t="74099" x="1981200" y="4568825"/>
          <p14:tracePt t="74115" x="1939925" y="4568825"/>
          <p14:tracePt t="74132" x="1924050" y="4568825"/>
          <p14:tracePt t="74150" x="1905000" y="4568825"/>
          <p14:tracePt t="74166" x="1895475" y="4568825"/>
          <p14:tracePt t="74182" x="1885950" y="4568825"/>
          <p14:tracePt t="74199" x="1870075" y="4581525"/>
          <p14:tracePt t="74216" x="1854200" y="4591050"/>
          <p14:tracePt t="74232" x="1844675" y="4594225"/>
          <p14:tracePt t="74249" x="1835150" y="4606925"/>
          <p14:tracePt t="74265" x="1819275" y="4616450"/>
          <p14:tracePt t="74282" x="1819275" y="4625975"/>
          <p14:tracePt t="74299" x="1819275" y="4635500"/>
          <p14:tracePt t="74315" x="1819275" y="4654550"/>
          <p14:tracePt t="74332" x="1819275" y="4664075"/>
          <p14:tracePt t="74349" x="1819275" y="4673600"/>
          <p14:tracePt t="74365" x="1819275" y="4679950"/>
          <p14:tracePt t="74382" x="1825625" y="4689475"/>
          <p14:tracePt t="74398" x="1847850" y="4708525"/>
          <p14:tracePt t="74415" x="1898650" y="4724400"/>
          <p14:tracePt t="74432" x="1920875" y="4737100"/>
          <p14:tracePt t="74449" x="1952625" y="4749800"/>
          <p14:tracePt t="74466" x="1968500" y="4768850"/>
          <p14:tracePt t="74482" x="1978025" y="4768850"/>
          <p14:tracePt t="74499" x="2006600" y="4768850"/>
          <p14:tracePt t="74515" x="2066925" y="4768850"/>
          <p14:tracePt t="74532" x="2127250" y="4768850"/>
          <p14:tracePt t="74550" x="2212975" y="4768850"/>
          <p14:tracePt t="74565" x="2257425" y="4768850"/>
          <p14:tracePt t="74582" x="2279650" y="4768850"/>
          <p14:tracePt t="74599" x="2311400" y="4768850"/>
          <p14:tracePt t="74615" x="2327275" y="4768850"/>
          <p14:tracePt t="74632" x="2362200" y="4768850"/>
          <p14:tracePt t="74649" x="2447925" y="4746625"/>
          <p14:tracePt t="74665" x="2533650" y="4730750"/>
          <p14:tracePt t="74682" x="2606675" y="4714875"/>
          <p14:tracePt t="74698" x="2667000" y="4708525"/>
          <p14:tracePt t="74715" x="2730500" y="4702175"/>
          <p14:tracePt t="74732" x="2759075" y="4702175"/>
          <p14:tracePt t="74749" x="2784475" y="4702175"/>
          <p14:tracePt t="74765" x="2809875" y="4702175"/>
          <p14:tracePt t="74782" x="2838450" y="4702175"/>
          <p14:tracePt t="74798" x="2876550" y="4702175"/>
          <p14:tracePt t="74815" x="2946400" y="4702175"/>
          <p14:tracePt t="74832" x="2990850" y="4702175"/>
          <p14:tracePt t="74848" x="3032125" y="4702175"/>
          <p14:tracePt t="74865" x="3067050" y="4702175"/>
          <p14:tracePt t="74882" x="3086100" y="4702175"/>
          <p14:tracePt t="88778" x="3076575" y="4702175"/>
          <p14:tracePt t="88786" x="3067050" y="4702175"/>
          <p14:tracePt t="88798" x="3044825" y="4702175"/>
          <p14:tracePt t="88815" x="3013075" y="4702175"/>
          <p14:tracePt t="88834" x="2959100" y="4711700"/>
          <p14:tracePt t="88848" x="2940050" y="4711700"/>
          <p14:tracePt t="88880" x="2832100" y="4730750"/>
          <p14:tracePt t="88914" x="2733675" y="4743450"/>
          <p14:tracePt t="88931" x="2689225" y="4743450"/>
          <p14:tracePt t="88948" x="2625725" y="4743450"/>
          <p14:tracePt t="88968" x="2590800" y="4743450"/>
          <p14:tracePt t="88980" x="2559050" y="4743450"/>
          <p14:tracePt t="88997" x="2530475" y="4743450"/>
          <p14:tracePt t="89014" x="2498725" y="4743450"/>
          <p14:tracePt t="89030" x="2482850" y="4743450"/>
          <p14:tracePt t="89047" x="2473325" y="4743450"/>
          <p14:tracePt t="89064" x="2457450" y="4743450"/>
          <p14:tracePt t="89080" x="2444750" y="4743450"/>
          <p14:tracePt t="89097" x="2413000" y="4743450"/>
          <p14:tracePt t="89114" x="2349500" y="4727575"/>
          <p14:tracePt t="89130" x="2311400" y="4714875"/>
          <p14:tracePt t="89149" x="2247900" y="4695825"/>
          <p14:tracePt t="89164" x="2219325" y="4695825"/>
          <p14:tracePt t="89181" x="2203450" y="4695825"/>
          <p14:tracePt t="89199" x="2184400" y="4695825"/>
          <p14:tracePt t="89214" x="2178050" y="4695825"/>
          <p14:tracePt t="97514" x="2101850" y="4695825"/>
          <p14:tracePt t="97520" x="1987550" y="4695825"/>
          <p14:tracePt t="97530" x="1847850" y="4695825"/>
          <p14:tracePt t="97551" x="1339850" y="4727575"/>
          <p14:tracePt t="97568" x="1069975" y="4778375"/>
          <p14:tracePt t="97584" x="669925" y="4914900"/>
          <p14:tracePt t="97603" x="504825" y="4968875"/>
          <p14:tracePt t="97630" x="307975" y="5105400"/>
          <p14:tracePt t="97663" x="136525" y="5365750"/>
          <p14:tracePt t="97680" x="92075" y="5476875"/>
          <p14:tracePt t="97698" x="60325" y="5622925"/>
          <p14:tracePt t="97713" x="47625" y="5673725"/>
          <p14:tracePt t="97730" x="28575" y="5705475"/>
          <p14:tracePt t="97747" x="28575" y="5740400"/>
          <p14:tracePt t="97763" x="28575" y="5749925"/>
          <p14:tracePt t="97780" x="28575" y="5759450"/>
          <p14:tracePt t="97798" x="28575" y="5775325"/>
          <p14:tracePt t="97813" x="41275" y="5791200"/>
          <p14:tracePt t="97830" x="50800" y="5800725"/>
          <p14:tracePt t="97847" x="73025" y="5800725"/>
          <p14:tracePt t="97863" x="82550" y="5800725"/>
          <p14:tracePt t="97879" x="95250" y="5800725"/>
          <p14:tracePt t="97896" x="111125" y="5800725"/>
          <p14:tracePt t="97913" x="133350" y="5791200"/>
          <p14:tracePt t="97930" x="158750" y="5791200"/>
          <p14:tracePt t="97947" x="180975" y="5791200"/>
          <p14:tracePt t="97963" x="222250" y="5791200"/>
          <p14:tracePt t="97980" x="244475" y="5791200"/>
          <p14:tracePt t="97996" x="276225" y="5775325"/>
          <p14:tracePt t="98013" x="288925" y="5759450"/>
          <p14:tracePt t="98029" x="320675" y="5746750"/>
          <p14:tracePt t="98046" x="349250" y="5727700"/>
          <p14:tracePt t="98063" x="425450" y="5680075"/>
          <p14:tracePt t="98079" x="479425" y="5667375"/>
          <p14:tracePt t="98097" x="555625" y="5641975"/>
          <p14:tracePt t="98113" x="615950" y="5635625"/>
          <p14:tracePt t="99029" x="676275" y="5600700"/>
          <p14:tracePt t="99039" x="739775" y="5572125"/>
          <p14:tracePt t="99050" x="850900" y="5502275"/>
          <p14:tracePt t="99063" x="974725" y="5441950"/>
          <p14:tracePt t="99083" x="1092200" y="5394325"/>
          <p14:tracePt t="99103" x="1155700" y="5372100"/>
          <p14:tracePt t="99106" x="1184275" y="5365750"/>
          <p14:tracePt t="99133" x="1273175" y="5346700"/>
          <p14:tracePt t="99163" x="1371600" y="5321300"/>
          <p14:tracePt t="99179" x="1447800" y="5305425"/>
          <p14:tracePt t="99197" x="1533525" y="5289550"/>
          <p14:tracePt t="99213" x="1666875" y="5267325"/>
          <p14:tracePt t="99229" x="1749425" y="5251450"/>
          <p14:tracePt t="99247" x="1844675" y="5222875"/>
          <p14:tracePt t="99263" x="1892300" y="5216525"/>
          <p14:tracePt t="99279" x="1927225" y="5216525"/>
          <p14:tracePt t="99296" x="1949450" y="5216525"/>
          <p14:tracePt t="99313" x="1990725" y="5216525"/>
          <p14:tracePt t="99330" x="2012950" y="5216525"/>
          <p14:tracePt t="99347" x="2060575" y="5219700"/>
          <p14:tracePt t="99363" x="2105025" y="5238750"/>
          <p14:tracePt t="99379" x="2143125" y="5238750"/>
          <p14:tracePt t="99396" x="2187575" y="5245100"/>
          <p14:tracePt t="99413" x="2247900" y="5245100"/>
          <p14:tracePt t="99429" x="2292350" y="5245100"/>
          <p14:tracePt t="99447" x="2327275" y="5232400"/>
          <p14:tracePt t="99463" x="2359025" y="5219700"/>
          <p14:tracePt t="99479" x="2381250" y="5219700"/>
          <p14:tracePt t="99496" x="2403475" y="5219700"/>
          <p14:tracePt t="99512" x="2416175" y="5219700"/>
          <p14:tracePt t="99529" x="2425700" y="5219700"/>
          <p14:tracePt t="99546" x="2435225" y="5219700"/>
          <p14:tracePt t="99563" x="2451100" y="5219700"/>
          <p14:tracePt t="99605" x="2457450" y="5219700"/>
          <p14:tracePt t="99648" x="2460625" y="5219700"/>
          <p14:tracePt t="99706" x="2460625" y="5213350"/>
          <p14:tracePt t="99713" x="2460625" y="5210175"/>
          <p14:tracePt t="99730" x="2454275" y="5194300"/>
          <p14:tracePt t="99746" x="2428875" y="5162550"/>
          <p14:tracePt t="99762" x="2393950" y="5124450"/>
          <p14:tracePt t="99779" x="2362200" y="5108575"/>
          <p14:tracePt t="99797" x="2320925" y="5089525"/>
          <p14:tracePt t="99813" x="2295525" y="5076825"/>
          <p14:tracePt t="99830" x="2273300" y="5070475"/>
          <p14:tracePt t="99847" x="2228850" y="5070475"/>
          <p14:tracePt t="99863" x="2174875" y="5070475"/>
          <p14:tracePt t="99879" x="2152650" y="5070475"/>
          <p14:tracePt t="99896" x="2124075" y="5070475"/>
          <p14:tracePt t="99913" x="2082800" y="5070475"/>
          <p14:tracePt t="99929" x="2066925" y="5080000"/>
          <p14:tracePt t="99947" x="2044700" y="5092700"/>
          <p14:tracePt t="99963" x="2028825" y="5108575"/>
          <p14:tracePt t="99979" x="2019300" y="5114925"/>
          <p14:tracePt t="99997" x="2006600" y="5121275"/>
          <p14:tracePt t="100013" x="1997075" y="5121275"/>
          <p14:tracePt t="100030" x="1981200" y="5121275"/>
          <p14:tracePt t="100046" x="1971675" y="5121275"/>
          <p14:tracePt t="100063" x="1971675" y="5124450"/>
          <p14:tracePt t="100148" x="1990725" y="5124450"/>
          <p14:tracePt t="100155" x="2006600" y="5124450"/>
          <p14:tracePt t="100162" x="2025650" y="5124450"/>
          <p14:tracePt t="100179" x="2085975" y="5121275"/>
          <p14:tracePt t="100196" x="2159000" y="5105400"/>
          <p14:tracePt t="100213" x="2270125" y="5083175"/>
          <p14:tracePt t="100229" x="2320925" y="5083175"/>
          <p14:tracePt t="100247" x="2384425" y="5083175"/>
          <p14:tracePt t="100263" x="2428875" y="5083175"/>
          <p14:tracePt t="100279" x="2473325" y="5076825"/>
          <p14:tracePt t="100296" x="2533650" y="5076825"/>
          <p14:tracePt t="100313" x="2619375" y="5076825"/>
          <p14:tracePt t="100329" x="2670175" y="5076825"/>
          <p14:tracePt t="100348" x="2730500" y="5076825"/>
          <p14:tracePt t="100363" x="2768600" y="5076825"/>
          <p14:tracePt t="100379" x="2813050" y="5080000"/>
          <p14:tracePt t="100397" x="2886075" y="5105400"/>
          <p14:tracePt t="100413" x="2895600" y="5111750"/>
          <p14:tracePt t="101069" x="2921000" y="5111750"/>
          <p14:tracePt t="101076" x="2949575" y="5111750"/>
          <p14:tracePt t="101083" x="2981325" y="5111750"/>
          <p14:tracePt t="101097" x="3041650" y="5111750"/>
          <p14:tracePt t="101116" x="3095625" y="5111750"/>
          <p14:tracePt t="101132" x="3181350" y="5111750"/>
          <p14:tracePt t="101154" x="3248025" y="5111750"/>
          <p14:tracePt t="101179" x="3457575" y="5111750"/>
          <p14:tracePt t="101213" x="3810000" y="5054600"/>
          <p14:tracePt t="101229" x="3930650" y="5010150"/>
          <p14:tracePt t="101246" x="4044950" y="4972050"/>
          <p14:tracePt t="101263" x="4102100" y="4949825"/>
          <p14:tracePt t="101279" x="4140200" y="4949825"/>
          <p14:tracePt t="101296" x="4178300" y="4949825"/>
          <p14:tracePt t="101313" x="4206875" y="4949825"/>
          <p14:tracePt t="101329" x="4229100" y="4949825"/>
          <p14:tracePt t="101347" x="4270375" y="4959350"/>
          <p14:tracePt t="101362" x="4286250" y="4965700"/>
          <p14:tracePt t="101379" x="4295775" y="4968875"/>
          <p14:tracePt t="101396" x="4311650" y="4968875"/>
          <p14:tracePt t="101413" x="4321175" y="4975225"/>
          <p14:tracePt t="101429" x="4327525" y="4984750"/>
          <p14:tracePt t="101446" x="4330700" y="4994275"/>
          <p14:tracePt t="101463" x="4340225" y="5000625"/>
          <p14:tracePt t="101479" x="4340225" y="5010150"/>
          <p14:tracePt t="101526" x="4333875" y="5010150"/>
          <p14:tracePt t="101533" x="4330700" y="5010150"/>
          <p14:tracePt t="101546" x="4321175" y="5013325"/>
          <p14:tracePt t="101563" x="4311650" y="5022850"/>
          <p14:tracePt t="101579" x="4283075" y="5035550"/>
          <p14:tracePt t="101597" x="4238625" y="5054600"/>
          <p14:tracePt t="101613" x="4216400" y="5064125"/>
          <p14:tracePt t="101629" x="4194175" y="5076825"/>
          <p14:tracePt t="101646" x="4146550" y="5089525"/>
          <p14:tracePt t="101648" x="4137025" y="5095875"/>
          <p14:tracePt t="101662" x="4105275" y="5114925"/>
          <p14:tracePt t="101679" x="4083050" y="5114925"/>
          <p14:tracePt t="101696" x="4048125" y="5114925"/>
          <p14:tracePt t="101713" x="4038600" y="5118100"/>
          <p14:tracePt t="101729" x="4029075" y="5124450"/>
          <p14:tracePt t="101747" x="4010025" y="5130800"/>
          <p14:tracePt t="101763" x="4000500" y="5130800"/>
          <p14:tracePt t="101779" x="3990975" y="5133975"/>
          <p14:tracePt t="101797" x="3975100" y="5133975"/>
          <p14:tracePt t="101814" x="3959225" y="5133975"/>
          <p14:tracePt t="101830" x="3943350" y="5133975"/>
          <p14:tracePt t="101847" x="3905250" y="5133975"/>
          <p14:tracePt t="101862" x="3883025" y="5133975"/>
          <p14:tracePt t="101879" x="3860800" y="5133975"/>
          <p14:tracePt t="101897" x="3819525" y="5133975"/>
          <p14:tracePt t="101913" x="3797300" y="5140325"/>
          <p14:tracePt t="101929" x="3768725" y="5140325"/>
          <p14:tracePt t="101948" x="3721100" y="5140325"/>
          <p14:tracePt t="101964" x="3692525" y="5140325"/>
          <p14:tracePt t="101980" x="3660775" y="5140325"/>
          <p14:tracePt t="101996" x="3622675" y="5140325"/>
          <p14:tracePt t="102012" x="3584575" y="5140325"/>
          <p14:tracePt t="102029" x="3549650" y="5140325"/>
          <p14:tracePt t="102047" x="3508375" y="5140325"/>
          <p14:tracePt t="102062" x="3470275" y="5140325"/>
          <p14:tracePt t="102079" x="3451225" y="5140325"/>
          <p14:tracePt t="102097" x="3403600" y="5140325"/>
          <p14:tracePt t="102113" x="3378200" y="5137150"/>
          <p14:tracePt t="102129" x="3355975" y="5137150"/>
          <p14:tracePt t="102146" x="3346450" y="5137150"/>
          <p14:tracePt t="102148" x="3343275" y="5137150"/>
          <p14:tracePt t="102162" x="3330575" y="5137150"/>
          <p14:tracePt t="102183" x="3311525" y="5137150"/>
          <p14:tracePt t="102197" x="3302000" y="5137150"/>
          <p14:tracePt t="102212" x="3292475" y="5137150"/>
          <p14:tracePt t="102229" x="3282950" y="5133975"/>
          <p14:tracePt t="102247" x="3263900" y="5121275"/>
          <p14:tracePt t="102263" x="3251200" y="5121275"/>
          <p14:tracePt t="102279" x="3241675" y="5121275"/>
          <p14:tracePt t="102296" x="3228975" y="5121275"/>
          <p14:tracePt t="102329" x="3219450" y="5121275"/>
          <p14:tracePt t="102347" x="3209925" y="5121275"/>
          <p14:tracePt t="102578" x="3216275" y="5121275"/>
          <p14:tracePt t="102591" x="3238500" y="5121275"/>
          <p14:tracePt t="102601" x="3248025" y="5121275"/>
          <p14:tracePt t="102613" x="3286125" y="5108575"/>
          <p14:tracePt t="102630" x="3308350" y="5108575"/>
          <p14:tracePt t="102646" x="3371850" y="5095875"/>
          <p14:tracePt t="102662" x="3422650" y="5089525"/>
          <p14:tracePt t="102679" x="3476625" y="5083175"/>
          <p14:tracePt t="102697" x="3540125" y="5083175"/>
          <p14:tracePt t="102712" x="3568700" y="5083175"/>
          <p14:tracePt t="102729" x="3597275" y="5083175"/>
          <p14:tracePt t="102747" x="3619500" y="5083175"/>
          <p14:tracePt t="102762" x="3638550" y="5083175"/>
          <p14:tracePt t="102779" x="3660775" y="5083175"/>
          <p14:tracePt t="102796" x="3708400" y="5083175"/>
          <p14:tracePt t="102812" x="3736975" y="5083175"/>
          <p14:tracePt t="102829" x="3775075" y="5083175"/>
          <p14:tracePt t="102847" x="3816350" y="5083175"/>
          <p14:tracePt t="102862" x="3838575" y="5083175"/>
          <p14:tracePt t="102879" x="3854450" y="5086350"/>
          <p14:tracePt t="102896" x="3886200" y="5092700"/>
          <p14:tracePt t="102913" x="3908425" y="5099050"/>
          <p14:tracePt t="102929" x="3937000" y="5099050"/>
          <p14:tracePt t="102946" x="4000500" y="5099050"/>
          <p14:tracePt t="102962" x="4035425" y="5099050"/>
          <p14:tracePt t="102979" x="4073525" y="5095875"/>
          <p14:tracePt t="102997" x="4124325" y="5076825"/>
          <p14:tracePt t="103013" x="4140200" y="5067300"/>
          <p14:tracePt t="103029" x="4149725" y="5054600"/>
          <p14:tracePt t="103047" x="4168775" y="5054600"/>
          <p14:tracePt t="103063" x="4178300" y="5054600"/>
          <p14:tracePt t="103079" x="4184650" y="5054600"/>
          <p14:tracePt t="103112" x="4191000" y="5054600"/>
          <p14:tracePt t="103129" x="4194175" y="5054600"/>
          <p14:tracePt t="103146" x="4200525" y="5054600"/>
          <p14:tracePt t="103162" x="4203700" y="5054600"/>
          <p14:tracePt t="103405" x="4197350" y="5054600"/>
          <p14:tracePt t="103412" x="4194175" y="5054600"/>
          <p14:tracePt t="103418" x="4187825" y="5054600"/>
          <p14:tracePt t="103428" x="4178300" y="5054600"/>
          <p14:tracePt t="103446" x="4162425" y="5054600"/>
          <p14:tracePt t="103462" x="4152900" y="5054600"/>
          <p14:tracePt t="103479" x="4143375" y="5054600"/>
          <p14:tracePt t="103496" x="4117975" y="5054600"/>
          <p14:tracePt t="103512" x="4108450" y="5054600"/>
          <p14:tracePt t="103529" x="4098925" y="5054600"/>
          <p14:tracePt t="103546" x="4086225" y="5054600"/>
          <p14:tracePt t="103563" x="4067175" y="5054600"/>
          <p14:tracePt t="103579" x="4057650" y="5054600"/>
          <p14:tracePt t="103596" x="4041775" y="5054600"/>
          <p14:tracePt t="103612" x="4029075" y="5054600"/>
          <p14:tracePt t="103629" x="4019550" y="5054600"/>
          <p14:tracePt t="103646" x="4003675" y="5054600"/>
          <p14:tracePt t="103662" x="3994150" y="5054600"/>
          <p14:tracePt t="103679" x="3978275" y="5054600"/>
          <p14:tracePt t="103696" x="3965575" y="5054600"/>
          <p14:tracePt t="103713" x="3952875" y="5054600"/>
          <p14:tracePt t="103729" x="3943350" y="5054600"/>
          <p14:tracePt t="103746" x="3924300" y="5054600"/>
          <p14:tracePt t="103762" x="3914775" y="5054600"/>
          <p14:tracePt t="103779" x="3905250" y="5054600"/>
          <p14:tracePt t="103797" x="3889375" y="5057775"/>
          <p14:tracePt t="103812" x="3873500" y="5057775"/>
          <p14:tracePt t="103829" x="3863975" y="5064125"/>
          <p14:tracePt t="103847" x="3851275" y="5067300"/>
          <p14:tracePt t="103862" x="3841750" y="5067300"/>
          <p14:tracePt t="103879" x="3825875" y="5073650"/>
          <p14:tracePt t="103896" x="3810000" y="5073650"/>
          <p14:tracePt t="103912" x="3800475" y="5073650"/>
          <p14:tracePt t="103929" x="3790950" y="5073650"/>
          <p14:tracePt t="103946" x="3771900" y="5073650"/>
          <p14:tracePt t="103962" x="3762375" y="5073650"/>
          <p14:tracePt t="103979" x="3752850" y="5073650"/>
          <p14:tracePt t="103996" x="3736975" y="5073650"/>
          <p14:tracePt t="104012" x="3721100" y="5073650"/>
          <p14:tracePt t="104055" x="3717925" y="5073650"/>
          <p14:tracePt t="104076" x="3711575" y="5073650"/>
          <p14:tracePt t="104084" x="3708400" y="5073650"/>
          <p14:tracePt t="104098" x="3702050" y="5073650"/>
          <p14:tracePt t="104112" x="3692525" y="5073650"/>
          <p14:tracePt t="104129" x="3676650" y="5073650"/>
          <p14:tracePt t="104162" x="3673475" y="5073650"/>
          <p14:tracePt t="104225" x="3667125" y="5073650"/>
          <p14:tracePt t="104232" x="3663950" y="5073650"/>
          <p14:tracePt t="105268" x="3689350" y="5080000"/>
          <p14:tracePt t="105275" x="3749675" y="5086350"/>
          <p14:tracePt t="105283" x="3819525" y="5086350"/>
          <p14:tracePt t="105300" x="3921125" y="5086350"/>
          <p14:tracePt t="105312" x="4029075" y="5073650"/>
          <p14:tracePt t="105329" x="4146550" y="5057775"/>
          <p14:tracePt t="105362" x="4327525" y="5041900"/>
          <p14:tracePt t="105396" x="4441825" y="5041900"/>
          <p14:tracePt t="105412" x="4479925" y="5041900"/>
          <p14:tracePt t="105429" x="4524375" y="5051425"/>
          <p14:tracePt t="105447" x="4587875" y="5057775"/>
          <p14:tracePt t="105462" x="4632325" y="5064125"/>
          <p14:tracePt t="105479" x="4660900" y="5070475"/>
          <p14:tracePt t="105497" x="4714875" y="5070475"/>
          <p14:tracePt t="105512" x="4759325" y="5070475"/>
          <p14:tracePt t="105529" x="4791075" y="5070475"/>
          <p14:tracePt t="105546" x="4851400" y="5070475"/>
          <p14:tracePt t="105562" x="4895850" y="5076825"/>
          <p14:tracePt t="105579" x="4933950" y="5083175"/>
          <p14:tracePt t="105597" x="4965700" y="5089525"/>
          <p14:tracePt t="105612" x="4978400" y="5089525"/>
          <p14:tracePt t="105630" x="4991100" y="5089525"/>
          <p14:tracePt t="105646" x="5006975" y="5092700"/>
          <p14:tracePt t="105662" x="5016500" y="5099050"/>
          <p14:tracePt t="105678" x="5026025" y="5099050"/>
          <p14:tracePt t="105696" x="5048250" y="5118100"/>
          <p14:tracePt t="105712" x="5057775" y="5124450"/>
          <p14:tracePt t="105729" x="5073650" y="5127625"/>
          <p14:tracePt t="105747" x="5099050" y="5133975"/>
          <p14:tracePt t="105762" x="5114925" y="5133975"/>
          <p14:tracePt t="105779" x="5124450" y="5133975"/>
          <p14:tracePt t="105796" x="5162550" y="5133975"/>
          <p14:tracePt t="105812" x="5184775" y="5140325"/>
          <p14:tracePt t="105829" x="5213350" y="5140325"/>
          <p14:tracePt t="105846" x="5241925" y="5140325"/>
          <p14:tracePt t="105862" x="5254625" y="5140325"/>
          <p14:tracePt t="105879" x="5264150" y="5140325"/>
          <p14:tracePt t="105896" x="5270500" y="5140325"/>
          <p14:tracePt t="105998" x="5267325" y="5140325"/>
          <p14:tracePt t="106005" x="5264150" y="5140325"/>
          <p14:tracePt t="106012" x="5257800" y="5140325"/>
          <p14:tracePt t="106030" x="5245100" y="5140325"/>
          <p14:tracePt t="106047" x="5216525" y="5140325"/>
          <p14:tracePt t="106063" x="5187950" y="5146675"/>
          <p14:tracePt t="106079" x="5165725" y="5153025"/>
          <p14:tracePt t="106096" x="5143500" y="5156200"/>
          <p14:tracePt t="106112" x="5127625" y="5162550"/>
          <p14:tracePt t="106129" x="5114925" y="5162550"/>
          <p14:tracePt t="106146" x="5092700" y="5172075"/>
          <p14:tracePt t="106162" x="5070475" y="5172075"/>
          <p14:tracePt t="106179" x="5054600" y="5172075"/>
          <p14:tracePt t="106181" x="5051425" y="5172075"/>
          <p14:tracePt t="106196" x="5041900" y="5172075"/>
          <p14:tracePt t="106217" x="5019675" y="5172075"/>
          <p14:tracePt t="106229" x="5016500" y="5172075"/>
          <p14:tracePt t="106246" x="5000625" y="5172075"/>
          <p14:tracePt t="106262" x="4991100" y="5172075"/>
          <p14:tracePt t="106279" x="4975225" y="5172075"/>
          <p14:tracePt t="106296" x="4962525" y="5172075"/>
          <p14:tracePt t="106312" x="4953000" y="5172075"/>
          <p14:tracePt t="106329" x="4943475" y="5172075"/>
          <p14:tracePt t="106346" x="4930775" y="5172075"/>
          <p14:tracePt t="106548" x="4933950" y="5172075"/>
          <p14:tracePt t="106555" x="4937125" y="5172075"/>
          <p14:tracePt t="106562" x="4949825" y="5172075"/>
          <p14:tracePt t="106579" x="4984750" y="5172075"/>
          <p14:tracePt t="106596" x="5048250" y="5172075"/>
          <p14:tracePt t="106613" x="5092700" y="5172075"/>
          <p14:tracePt t="106629" x="5137150" y="5172075"/>
          <p14:tracePt t="106646" x="5191125" y="5172075"/>
          <p14:tracePt t="106662" x="5213350" y="5172075"/>
          <p14:tracePt t="106679" x="5229225" y="5172075"/>
          <p14:tracePt t="106682" x="5238750" y="5172075"/>
          <p14:tracePt t="106697" x="5254625" y="5172075"/>
          <p14:tracePt t="106712" x="5270500" y="5172075"/>
          <p14:tracePt t="106729" x="5299075" y="5172075"/>
          <p14:tracePt t="106746" x="5353050" y="5172075"/>
          <p14:tracePt t="106762" x="5375275" y="5172075"/>
          <p14:tracePt t="106778" x="5397500" y="5172075"/>
          <p14:tracePt t="106796" x="5413375" y="5172075"/>
          <p14:tracePt t="106812" x="5422900" y="5172075"/>
          <p14:tracePt t="106829" x="5432425" y="5172075"/>
          <p14:tracePt t="106847" x="5451475" y="5172075"/>
          <p14:tracePt t="106862" x="5473700" y="5165725"/>
          <p14:tracePt t="106879" x="5502275" y="5165725"/>
          <p14:tracePt t="106896" x="5524500" y="5165725"/>
          <p14:tracePt t="106912" x="5537200" y="5165725"/>
          <p14:tracePt t="106928" x="5553075" y="5165725"/>
          <p14:tracePt t="106946" x="5568950" y="5165725"/>
          <p14:tracePt t="106962" x="5578475" y="5165725"/>
          <p14:tracePt t="106979" x="5588000" y="5165725"/>
          <p14:tracePt t="106997" x="5607050" y="5159375"/>
          <p14:tracePt t="107013" x="5616575" y="5156200"/>
          <p14:tracePt t="107029" x="5626100" y="5156200"/>
          <p14:tracePt t="107046" x="5632450" y="5156200"/>
          <p14:tracePt t="107140" x="5629275" y="5156200"/>
          <p14:tracePt t="107154" x="5626100" y="5156200"/>
          <p14:tracePt t="107162" x="5619750" y="5156200"/>
          <p14:tracePt t="107179" x="5610225" y="5156200"/>
          <p14:tracePt t="107195" x="5591175" y="5156200"/>
          <p14:tracePt t="107212" x="5581650" y="5156200"/>
          <p14:tracePt t="107233" x="5565775" y="5156200"/>
          <p14:tracePt t="107246" x="5546725" y="5156200"/>
          <p14:tracePt t="107262" x="5530850" y="5156200"/>
          <p14:tracePt t="107279" x="5514975" y="5156200"/>
          <p14:tracePt t="107296" x="5492750" y="5172075"/>
          <p14:tracePt t="107312" x="5473700" y="5172075"/>
          <p14:tracePt t="107328" x="5451475" y="5172075"/>
          <p14:tracePt t="107346" x="5410200" y="5172075"/>
          <p14:tracePt t="107362" x="5394325" y="5172075"/>
          <p14:tracePt t="107379" x="5372100" y="5172075"/>
          <p14:tracePt t="107396" x="5359400" y="5172075"/>
          <p14:tracePt t="107412" x="5349875" y="5172075"/>
          <p14:tracePt t="107429" x="5334000" y="5172075"/>
          <p14:tracePt t="107446" x="5318125" y="5172075"/>
          <p14:tracePt t="107462" x="5308600" y="5172075"/>
          <p14:tracePt t="107479" x="5299075" y="5172075"/>
          <p14:tracePt t="107496" x="5280025" y="5172075"/>
          <p14:tracePt t="107512" x="5270500" y="5172075"/>
          <p14:tracePt t="107529" x="5260975" y="5172075"/>
          <p14:tracePt t="107546" x="5245100" y="5172075"/>
          <p14:tracePt t="107581" x="5235575" y="5172075"/>
          <p14:tracePt t="107595" x="5226050" y="5172075"/>
          <p14:tracePt t="107612" x="5219700" y="5172075"/>
          <p14:tracePt t="107629" x="5216525" y="5172075"/>
          <p14:tracePt t="107646" x="5210175" y="5172075"/>
          <p14:tracePt t="107732" x="5203825" y="5172075"/>
          <p14:tracePt t="107753" x="5200650" y="5172075"/>
          <p14:tracePt t="109004" x="5219700" y="5172075"/>
          <p14:tracePt t="109012" x="5245100" y="5172075"/>
          <p14:tracePt t="109030" x="5305425" y="5172075"/>
          <p14:tracePt t="109050" x="5422900" y="5187950"/>
          <p14:tracePt t="109067" x="5508625" y="5187950"/>
          <p14:tracePt t="109079" x="5543550" y="5187950"/>
          <p14:tracePt t="109096" x="5603875" y="5187950"/>
          <p14:tracePt t="109128" x="5686425" y="5184775"/>
          <p14:tracePt t="109162" x="5829300" y="5149850"/>
          <p14:tracePt t="109178" x="5883275" y="5149850"/>
          <p14:tracePt t="109196" x="5940425" y="5149850"/>
          <p14:tracePt t="109213" x="5959475" y="5149850"/>
          <p14:tracePt t="109229" x="5991225" y="5149850"/>
          <p14:tracePt t="109245" x="6029325" y="5149850"/>
          <p14:tracePt t="109262" x="6073775" y="5149850"/>
          <p14:tracePt t="109278" x="6127750" y="5149850"/>
          <p14:tracePt t="109295" x="6213475" y="5149850"/>
          <p14:tracePt t="109311" x="6257925" y="5149850"/>
          <p14:tracePt t="109328" x="6299200" y="5149850"/>
          <p14:tracePt t="109345" x="6334125" y="5149850"/>
          <p14:tracePt t="109362" x="6362700" y="5153025"/>
          <p14:tracePt t="109379" x="6384925" y="5159375"/>
          <p14:tracePt t="109395" x="6426200" y="5172075"/>
          <p14:tracePt t="109411" x="6448425" y="5178425"/>
          <p14:tracePt t="109428" x="6473825" y="5184775"/>
          <p14:tracePt t="109446" x="6486525" y="5184775"/>
          <p14:tracePt t="109462" x="6496050" y="5187950"/>
          <p14:tracePt t="109479" x="6505575" y="5187950"/>
          <p14:tracePt t="109696" x="6496050" y="5187950"/>
          <p14:tracePt t="109702" x="6483350" y="5187950"/>
          <p14:tracePt t="109712" x="6464300" y="5187950"/>
          <p14:tracePt t="109728" x="6442075" y="5187950"/>
          <p14:tracePt t="109745" x="6403975" y="5187950"/>
          <p14:tracePt t="109762" x="6381750" y="5187950"/>
          <p14:tracePt t="109779" x="6372225" y="5187950"/>
          <p14:tracePt t="109796" x="6350000" y="5187950"/>
          <p14:tracePt t="109812" x="6340475" y="5187950"/>
          <p14:tracePt t="109828" x="6330950" y="5187950"/>
          <p14:tracePt t="109845" x="6318250" y="5187950"/>
          <p14:tracePt t="109862" x="6302375" y="5187950"/>
          <p14:tracePt t="109879" x="6292850" y="5187950"/>
          <p14:tracePt t="109895" x="6283325" y="5187950"/>
          <p14:tracePt t="109912" x="6276975" y="5187950"/>
          <p14:tracePt t="109929" x="6273800" y="5187950"/>
          <p14:tracePt t="109961" x="6267450" y="5187950"/>
          <p14:tracePt t="109978" x="6257925" y="5187950"/>
          <p14:tracePt t="109995" x="6242050" y="5187950"/>
          <p14:tracePt t="110012" x="6232525" y="5187950"/>
          <p14:tracePt t="110029" x="6223000" y="5187950"/>
          <p14:tracePt t="110045" x="6207125" y="5187950"/>
          <p14:tracePt t="110146" x="6207125" y="5181600"/>
          <p14:tracePt t="110153" x="6207125" y="5175250"/>
          <p14:tracePt t="110168" x="6207125" y="5172075"/>
          <p14:tracePt t="110189" x="6207125" y="5165725"/>
          <p14:tracePt t="110197" x="6216650" y="5162550"/>
          <p14:tracePt t="110212" x="6226175" y="5153025"/>
          <p14:tracePt t="110228" x="6242050" y="5153025"/>
          <p14:tracePt t="110245" x="6267450" y="5153025"/>
          <p14:tracePt t="110261" x="6276975" y="5153025"/>
          <p14:tracePt t="110278" x="6292850" y="5153025"/>
          <p14:tracePt t="110295" x="6305550" y="5153025"/>
          <p14:tracePt t="110311" x="6334125" y="5153025"/>
          <p14:tracePt t="110328" x="6356350" y="5153025"/>
          <p14:tracePt t="110345" x="6397625" y="5153025"/>
          <p14:tracePt t="110361" x="6416675" y="5153025"/>
          <p14:tracePt t="110378" x="6432550" y="5153025"/>
          <p14:tracePt t="110395" x="6448425" y="5153025"/>
          <p14:tracePt t="110412" x="6457950" y="5153025"/>
          <p14:tracePt t="110429" x="6467475" y="5153025"/>
          <p14:tracePt t="110445" x="6489700" y="5153025"/>
          <p14:tracePt t="110462" x="6499225" y="5153025"/>
          <p14:tracePt t="110479" x="6511925" y="5153025"/>
          <p14:tracePt t="110495" x="6553200" y="5153025"/>
          <p14:tracePt t="110511" x="6575425" y="5153025"/>
          <p14:tracePt t="110528" x="6591300" y="5153025"/>
          <p14:tracePt t="110545" x="6607175" y="5153025"/>
          <p14:tracePt t="110561" x="6616700" y="5153025"/>
          <p14:tracePt t="110578" x="6626225" y="5153025"/>
          <p14:tracePt t="110595" x="6642100" y="5153025"/>
          <p14:tracePt t="110612" x="6651625" y="5153025"/>
          <p14:tracePt t="110629" x="6661150" y="5153025"/>
          <p14:tracePt t="110645" x="6673850" y="5153025"/>
          <p14:tracePt t="110662" x="6689725" y="5153025"/>
          <p14:tracePt t="110679" x="6696075" y="5153025"/>
          <p14:tracePt t="110695" x="6699250" y="5153025"/>
          <p14:tracePt t="110712" x="6705600" y="5153025"/>
          <p14:tracePt t="111595" x="6721475" y="5153025"/>
          <p14:tracePt t="111602" x="6740525" y="5153025"/>
          <p14:tracePt t="111615" x="6778625" y="5140325"/>
          <p14:tracePt t="111632" x="6813550" y="5140325"/>
          <p14:tracePt t="111649" x="6842125" y="5140325"/>
          <p14:tracePt t="111661" x="6864350" y="5140325"/>
          <p14:tracePt t="111695" x="6927850" y="5133975"/>
          <p14:tracePt t="111729" x="6978650" y="5133975"/>
          <p14:tracePt t="111732" x="6997700" y="5133975"/>
          <p14:tracePt t="111745" x="7019925" y="5133975"/>
          <p14:tracePt t="111761" x="7042150" y="5133975"/>
          <p14:tracePt t="111778" x="7064375" y="5133975"/>
          <p14:tracePt t="111795" x="7083425" y="5133975"/>
          <p14:tracePt t="111812" x="7105650" y="5133975"/>
          <p14:tracePt t="111829" x="7115175" y="5133975"/>
          <p14:tracePt t="111845" x="7127875" y="5133975"/>
          <p14:tracePt t="111862" x="7137400" y="5133975"/>
          <p14:tracePt t="111879" x="7153275" y="5133975"/>
          <p14:tracePt t="111895" x="7169150" y="5133975"/>
          <p14:tracePt t="111911" x="7178675" y="5133975"/>
          <p14:tracePt t="111928" x="7188200" y="5133975"/>
          <p14:tracePt t="111945" x="7207250" y="5133975"/>
          <p14:tracePt t="111961" x="7216775" y="5133975"/>
          <p14:tracePt t="111978" x="7232650" y="5133975"/>
          <p14:tracePt t="111995" x="7273925" y="5133975"/>
          <p14:tracePt t="112012" x="7302500" y="5133975"/>
          <p14:tracePt t="112029" x="7340600" y="5133975"/>
          <p14:tracePt t="112045" x="7381875" y="5127625"/>
          <p14:tracePt t="112061" x="7400925" y="5127625"/>
          <p14:tracePt t="112078" x="7413625" y="5127625"/>
          <p14:tracePt t="112095" x="7439025" y="5127625"/>
          <p14:tracePt t="112112" x="7448550" y="5127625"/>
          <p14:tracePt t="112128" x="7458075" y="5127625"/>
          <p14:tracePt t="112145" x="7473950" y="5127625"/>
          <p14:tracePt t="112179" x="7483475" y="5127625"/>
          <p14:tracePt t="112196" x="7493000" y="5127625"/>
          <p14:tracePt t="112212" x="7496175" y="5127625"/>
          <p14:tracePt t="112229" x="7502525" y="5127625"/>
          <p14:tracePt t="112232" x="7505700" y="5127625"/>
          <p14:tracePt t="112245" x="7518400" y="5127625"/>
          <p14:tracePt t="112262" x="7521575" y="5127625"/>
          <p14:tracePt t="112278" x="7537450" y="5127625"/>
          <p14:tracePt t="112295" x="7550150" y="5133975"/>
          <p14:tracePt t="112312" x="7562850" y="5137150"/>
          <p14:tracePt t="112328" x="7572375" y="5143500"/>
          <p14:tracePt t="112345" x="7604125" y="5149850"/>
          <p14:tracePt t="112361" x="7626350" y="5156200"/>
          <p14:tracePt t="112378" x="7658100" y="5162550"/>
          <p14:tracePt t="112395" x="7677150" y="5172075"/>
          <p14:tracePt t="112412" x="7693025" y="5175250"/>
          <p14:tracePt t="112429" x="7702550" y="5181600"/>
          <p14:tracePt t="112445" x="7715250" y="5181600"/>
          <p14:tracePt t="112462" x="7731125" y="5181600"/>
          <p14:tracePt t="112478" x="7759700" y="5181600"/>
          <p14:tracePt t="112495" x="7800975" y="5181600"/>
          <p14:tracePt t="112511" x="7816850" y="5187950"/>
          <p14:tracePt t="112528" x="7832725" y="5187950"/>
          <p14:tracePt t="112545" x="7845425" y="5197475"/>
          <p14:tracePt t="112561" x="7861300" y="5197475"/>
          <p14:tracePt t="112578" x="7870825" y="5203825"/>
          <p14:tracePt t="112595" x="7877175" y="5203825"/>
          <p14:tracePt t="112611" x="7886700" y="5207000"/>
          <p14:tracePt t="112628" x="7889875" y="5207000"/>
          <p14:tracePt t="112645" x="7896225" y="5213350"/>
          <p14:tracePt t="112662" x="7905750" y="5216525"/>
          <p14:tracePt t="114124" x="7820025" y="5203825"/>
          <p14:tracePt t="114131" x="7705725" y="5184775"/>
          <p14:tracePt t="114149" x="7312025" y="5137150"/>
          <p14:tracePt t="114166" x="6540500" y="5070475"/>
          <p14:tracePt t="114182" x="5953125" y="5054600"/>
          <p14:tracePt t="114203" x="5254625" y="5105400"/>
          <p14:tracePt t="114229" x="4619625" y="5194300"/>
          <p14:tracePt t="114263" x="4194175" y="5270500"/>
          <p14:tracePt t="114265" x="4102100" y="5280025"/>
          <p14:tracePt t="114280" x="3937000" y="5305425"/>
          <p14:tracePt t="114301" x="3730625" y="5324475"/>
          <p14:tracePt t="114311" x="3660775" y="5324475"/>
          <p14:tracePt t="114328" x="3568700" y="5324475"/>
          <p14:tracePt t="114344" x="3460750" y="5324475"/>
          <p14:tracePt t="114361" x="3400425" y="5324475"/>
          <p14:tracePt t="114378" x="3336925" y="5337175"/>
          <p14:tracePt t="114394" x="3238500" y="5359400"/>
          <p14:tracePt t="114411" x="3165475" y="5365750"/>
          <p14:tracePt t="114428" x="3089275" y="5381625"/>
          <p14:tracePt t="114444" x="2962275" y="5381625"/>
          <p14:tracePt t="114461" x="2879725" y="5381625"/>
          <p14:tracePt t="114478" x="2819400" y="5381625"/>
          <p14:tracePt t="114494" x="2755900" y="5359400"/>
          <p14:tracePt t="114511" x="2743200" y="5353050"/>
          <p14:tracePt t="114759" x="2711450" y="5353050"/>
          <p14:tracePt t="114766" x="2660650" y="5359400"/>
          <p14:tracePt t="114778" x="2625725" y="5365750"/>
          <p14:tracePt t="114794" x="2435225" y="5400675"/>
          <p14:tracePt t="114811" x="2314575" y="5445125"/>
          <p14:tracePt t="114829" x="2146300" y="5476875"/>
          <p14:tracePt t="114845" x="2038350" y="5502275"/>
          <p14:tracePt t="114861" x="1939925" y="5527675"/>
          <p14:tracePt t="114878" x="1854200" y="5543550"/>
          <p14:tracePt t="114895" x="1720850" y="5565775"/>
          <p14:tracePt t="114911" x="1638300" y="5575300"/>
          <p14:tracePt t="114928" x="1577975" y="5575300"/>
          <p14:tracePt t="114945" x="1508125" y="5575300"/>
          <p14:tracePt t="114961" x="1463675" y="5575300"/>
          <p14:tracePt t="114979" x="1416050" y="5575300"/>
          <p14:tracePt t="114994" x="1393825" y="5575300"/>
          <p14:tracePt t="115011" x="1358900" y="5575300"/>
          <p14:tracePt t="115028" x="1336675" y="5575300"/>
          <p14:tracePt t="115044" x="1295400" y="5575300"/>
          <p14:tracePt t="115061" x="1285875" y="5575300"/>
          <p14:tracePt t="115079" x="1270000" y="5575300"/>
          <p14:tracePt t="115095" x="1260475" y="5575300"/>
          <p14:tracePt t="115111" x="1247775" y="5575300"/>
          <p14:tracePt t="115129" x="1231900" y="5575300"/>
          <p14:tracePt t="115144" x="1222375" y="5575300"/>
          <p14:tracePt t="115161" x="1212850" y="5575300"/>
          <p14:tracePt t="115178" x="1196975" y="5572125"/>
          <p14:tracePt t="115195" x="1181100" y="5572125"/>
          <p14:tracePt t="115229" x="1177925" y="5572125"/>
          <p14:tracePt t="115301" x="1177925" y="5565775"/>
          <p14:tracePt t="115322" x="1177925" y="5562600"/>
          <p14:tracePt t="115373" x="1177925" y="5556250"/>
          <p14:tracePt t="115638" x="1177925" y="5546725"/>
          <p14:tracePt t="115652" x="1177925" y="5543550"/>
          <p14:tracePt t="115665" x="1177925" y="5537200"/>
          <p14:tracePt t="115687" x="1177925" y="5530850"/>
          <p14:tracePt t="115766" x="1177925" y="5527675"/>
          <p14:tracePt t="115781" x="1171575" y="5521325"/>
          <p14:tracePt t="115790" x="1171575" y="5518150"/>
          <p14:tracePt t="115811" x="1168400" y="5508625"/>
          <p14:tracePt t="115844" x="1168400" y="5483225"/>
          <p14:tracePt t="119708" x="1193800" y="5486400"/>
          <p14:tracePt t="119715" x="1266825" y="5502275"/>
          <p14:tracePt t="119731" x="1387475" y="5537200"/>
          <p14:tracePt t="119748" x="1508125" y="5581650"/>
          <p14:tracePt t="119764" x="1609725" y="5610225"/>
          <p14:tracePt t="119778" x="1673225" y="5626100"/>
          <p14:tracePt t="119811" x="1768475" y="5626100"/>
          <p14:tracePt t="119845" x="1930400" y="5600700"/>
          <p14:tracePt t="119861" x="1968500" y="5600700"/>
          <p14:tracePt t="119878" x="2032000" y="5600700"/>
          <p14:tracePt t="119894" x="2060575" y="5600700"/>
          <p14:tracePt t="119915" x="2073275" y="5600700"/>
          <p14:tracePt t="119928" x="2085975" y="5600700"/>
          <p14:tracePt t="119944" x="2098675" y="5600700"/>
          <p14:tracePt t="119960" x="2108200" y="5600700"/>
          <p14:tracePt t="119978" x="2124075" y="5600700"/>
          <p14:tracePt t="119994" x="2133600" y="5600700"/>
          <p14:tracePt t="120010" x="2155825" y="5600700"/>
          <p14:tracePt t="120028" x="2168525" y="5600700"/>
          <p14:tracePt t="120044" x="2181225" y="5600700"/>
          <p14:tracePt t="120060" x="2190750" y="5600700"/>
          <p14:tracePt t="120078" x="2209800" y="5591175"/>
          <p14:tracePt t="120094" x="2225675" y="5578475"/>
          <p14:tracePt t="120111" x="2263775" y="5559425"/>
          <p14:tracePt t="120128" x="2336800" y="5540375"/>
          <p14:tracePt t="120144" x="2371725" y="5540375"/>
          <p14:tracePt t="120161" x="2393950" y="5540375"/>
          <p14:tracePt t="120178" x="2409825" y="5540375"/>
          <p14:tracePt t="120211" x="2409825" y="5537200"/>
          <p14:tracePt t="120229" x="2419350" y="5530850"/>
          <p14:tracePt t="120244" x="2428875" y="5530850"/>
          <p14:tracePt t="120261" x="2444750" y="5530850"/>
          <p14:tracePt t="120278" x="2451100" y="5527675"/>
          <p14:tracePt t="120294" x="2451100" y="5521325"/>
          <p14:tracePt t="120311" x="2451100" y="5518150"/>
          <p14:tracePt t="120328" x="2451100" y="5502275"/>
          <p14:tracePt t="120344" x="2451100" y="5499100"/>
          <p14:tracePt t="120361" x="2451100" y="5492750"/>
          <p14:tracePt t="120415" x="2447925" y="5486400"/>
          <p14:tracePt t="120421" x="2441575" y="5486400"/>
          <p14:tracePt t="120428" x="2432050" y="5483225"/>
          <p14:tracePt t="120444" x="2422525" y="5470525"/>
          <p14:tracePt t="120460" x="2413000" y="5461000"/>
          <p14:tracePt t="120478" x="2397125" y="5451475"/>
          <p14:tracePt t="120494" x="2381250" y="5451475"/>
          <p14:tracePt t="120511" x="2371725" y="5451475"/>
          <p14:tracePt t="120528" x="2359025" y="5451475"/>
          <p14:tracePt t="120544" x="2346325" y="5451475"/>
          <p14:tracePt t="120561" x="2333625" y="5451475"/>
          <p14:tracePt t="120578" x="2317750" y="5451475"/>
          <p14:tracePt t="120594" x="2301875" y="5451475"/>
          <p14:tracePt t="120610" x="2279650" y="5451475"/>
          <p14:tracePt t="120628" x="2260600" y="5451475"/>
          <p14:tracePt t="120644" x="2251075" y="5451475"/>
          <p14:tracePt t="120660" x="2241550" y="5451475"/>
          <p14:tracePt t="120678" x="2219325" y="5451475"/>
          <p14:tracePt t="120694" x="2209800" y="5451475"/>
          <p14:tracePt t="120711" x="2200275" y="5451475"/>
          <p14:tracePt t="120728" x="2187575" y="5451475"/>
          <p14:tracePt t="120744" x="2171700" y="5451475"/>
          <p14:tracePt t="120760" x="2162175" y="5451475"/>
          <p14:tracePt t="120801" x="2155825" y="5451475"/>
          <p14:tracePt t="120814" x="2152650" y="5457825"/>
          <p14:tracePt t="120827" x="2146300" y="5464175"/>
          <p14:tracePt t="121700" x="2149475" y="5464175"/>
          <p14:tracePt t="121706" x="2152650" y="5464175"/>
          <p14:tracePt t="121714" x="2159000" y="5464175"/>
          <p14:tracePt t="121728" x="2168525" y="5464175"/>
          <p14:tracePt t="122250" x="2200275" y="5467350"/>
          <p14:tracePt t="122257" x="2235200" y="5476875"/>
          <p14:tracePt t="122264" x="2263775" y="5483225"/>
          <p14:tracePt t="122278" x="2324100" y="5489575"/>
          <p14:tracePt t="122297" x="2384425" y="5489575"/>
          <p14:tracePt t="122310" x="2419350" y="5489575"/>
          <p14:tracePt t="122344" x="2489200" y="5489575"/>
          <p14:tracePt t="122378" x="2581275" y="5489575"/>
          <p14:tracePt t="122394" x="2635250" y="5489575"/>
          <p14:tracePt t="122410" x="2679700" y="5495925"/>
          <p14:tracePt t="122427" x="2711450" y="5495925"/>
          <p14:tracePt t="122444" x="2720975" y="5495925"/>
          <p14:tracePt t="122460" x="2736850" y="5495925"/>
          <p14:tracePt t="122478" x="2746375" y="5495925"/>
          <p14:tracePt t="122494" x="2755900" y="5495925"/>
          <p14:tracePt t="122510" x="2771775" y="5495925"/>
          <p14:tracePt t="122527" x="2835275" y="5502275"/>
          <p14:tracePt t="122544" x="2895600" y="5514975"/>
          <p14:tracePt t="122560" x="2952750" y="5537200"/>
          <p14:tracePt t="122577" x="3025775" y="5549900"/>
          <p14:tracePt t="122594" x="3070225" y="5549900"/>
          <p14:tracePt t="122610" x="3121025" y="5549900"/>
          <p14:tracePt t="122627" x="3228975" y="5546725"/>
          <p14:tracePt t="122643" x="3359150" y="5527675"/>
          <p14:tracePt t="122660" x="3511550" y="5502275"/>
          <p14:tracePt t="122678" x="3730625" y="5483225"/>
          <p14:tracePt t="122694" x="3844925" y="5483225"/>
          <p14:tracePt t="122711" x="3917950" y="5483225"/>
          <p14:tracePt t="122727" x="3997325" y="5483225"/>
          <p14:tracePt t="122744" x="4032250" y="5483225"/>
          <p14:tracePt t="122760" x="4054475" y="5483225"/>
          <p14:tracePt t="122777" x="4102100" y="5483225"/>
          <p14:tracePt t="122793" x="4146550" y="5492750"/>
          <p14:tracePt t="122810" x="4184650" y="5511800"/>
          <p14:tracePt t="122828" x="4251325" y="5530850"/>
          <p14:tracePt t="122844" x="4279900" y="5543550"/>
          <p14:tracePt t="122861" x="4295775" y="5549900"/>
          <p14:tracePt t="122877" x="4318000" y="5549900"/>
          <p14:tracePt t="122893" x="4327525" y="5549900"/>
          <p14:tracePt t="122910" x="4337050" y="5549900"/>
          <p14:tracePt t="122931" x="4349750" y="5549900"/>
          <p14:tracePt t="122944" x="4365625" y="5549900"/>
          <p14:tracePt t="122960" x="4381500" y="5549900"/>
          <p14:tracePt t="122977" x="4397375" y="5549900"/>
          <p14:tracePt t="122994" x="4400550" y="5549900"/>
          <p14:tracePt t="123300" x="4394200" y="5549900"/>
          <p14:tracePt t="123306" x="4391025" y="5549900"/>
          <p14:tracePt t="123313" x="4384675" y="5549900"/>
          <p14:tracePt t="123327" x="4362450" y="5549900"/>
          <p14:tracePt t="123344" x="4352925" y="5549900"/>
          <p14:tracePt t="123361" x="4337050" y="5549900"/>
          <p14:tracePt t="123377" x="4305300" y="5549900"/>
          <p14:tracePt t="123393" x="4283075" y="5549900"/>
          <p14:tracePt t="123410" x="4254500" y="5549900"/>
          <p14:tracePt t="123427" x="4235450" y="5549900"/>
          <p14:tracePt t="123444" x="4225925" y="5549900"/>
          <p14:tracePt t="123460" x="4210050" y="5549900"/>
          <p14:tracePt t="123478" x="4194175" y="5549900"/>
          <p14:tracePt t="123494" x="4184650" y="5549900"/>
          <p14:tracePt t="123511" x="4175125" y="5549900"/>
          <p14:tracePt t="123528" x="4137025" y="5549900"/>
          <p14:tracePt t="123544" x="4108450" y="5549900"/>
          <p14:tracePt t="123560" x="4086225" y="5549900"/>
          <p14:tracePt t="123577" x="4057650" y="5549900"/>
          <p14:tracePt t="123594" x="4044950" y="5549900"/>
          <p14:tracePt t="123610" x="4032250" y="5549900"/>
          <p14:tracePt t="123628" x="4019550" y="5549900"/>
          <p14:tracePt t="123644" x="4010025" y="5549900"/>
          <p14:tracePt t="123661" x="3994150" y="5549900"/>
          <p14:tracePt t="123678" x="3968750" y="5549900"/>
          <p14:tracePt t="123694" x="3940175" y="5549900"/>
          <p14:tracePt t="123710" x="3927475" y="5549900"/>
          <p14:tracePt t="123727" x="3914775" y="5549900"/>
          <p14:tracePt t="123743" x="3905250" y="5549900"/>
          <p14:tracePt t="123760" x="3889375" y="5549900"/>
          <p14:tracePt t="123777" x="3873500" y="5549900"/>
          <p14:tracePt t="123794" x="3863975" y="5549900"/>
          <p14:tracePt t="123810" x="3860800" y="5549900"/>
          <p14:tracePt t="123907" x="3854450" y="5549900"/>
          <p14:tracePt t="123919" x="3844925" y="5549900"/>
          <p14:tracePt t="123935" x="3838575" y="5549900"/>
          <p14:tracePt t="124171" x="3835400" y="5549900"/>
          <p14:tracePt t="124185" x="3829050" y="5549900"/>
          <p14:tracePt t="124207" x="3825875" y="5549900"/>
          <p14:tracePt t="124220" x="3819525" y="5549900"/>
          <p14:tracePt t="124279" x="3816350" y="5549900"/>
          <p14:tracePt t="124293" x="3810000" y="5549900"/>
          <p14:tracePt t="124306" x="3794125" y="5549900"/>
          <p14:tracePt t="124317" x="3790950" y="5549900"/>
          <p14:tracePt t="124328" x="3781425" y="5549900"/>
          <p14:tracePt t="124345" x="3765550" y="5549900"/>
          <p14:tracePt t="124360" x="3736975" y="5546725"/>
          <p14:tracePt t="124377" x="3692525" y="5534025"/>
          <p14:tracePt t="124393" x="3651250" y="5534025"/>
          <p14:tracePt t="124410" x="3619500" y="5534025"/>
          <p14:tracePt t="124427" x="3587750" y="5534025"/>
          <p14:tracePt t="124443" x="3559175" y="5534025"/>
          <p14:tracePt t="124460" x="3536950" y="5530850"/>
          <p14:tracePt t="124478" x="3473450" y="5530850"/>
          <p14:tracePt t="124494" x="3438525" y="5530850"/>
          <p14:tracePt t="124511" x="3406775" y="5530850"/>
          <p14:tracePt t="124527" x="3368675" y="5530850"/>
          <p14:tracePt t="124543" x="3359150" y="5530850"/>
          <p14:tracePt t="124560" x="3346450" y="5530850"/>
          <p14:tracePt t="124577" x="3327400" y="5530850"/>
          <p14:tracePt t="124594" x="3317875" y="5530850"/>
          <p14:tracePt t="124610" x="3308350" y="5530850"/>
          <p14:tracePt t="124627" x="3292475" y="5530850"/>
          <p14:tracePt t="124644" x="3279775" y="5530850"/>
          <p14:tracePt t="124661" x="3273425" y="5530850"/>
          <p14:tracePt t="124677" x="3270250" y="5530850"/>
          <p14:tracePt t="124694" x="3263900" y="5530850"/>
          <p14:tracePt t="124710" x="3254375" y="5530850"/>
          <p14:tracePt t="124727" x="3235325" y="5530850"/>
          <p14:tracePt t="124744" x="3228975" y="5530850"/>
          <p14:tracePt t="125121" x="3305175" y="5546725"/>
          <p14:tracePt t="125131" x="3397250" y="5565775"/>
          <p14:tracePt t="125148" x="3717925" y="5594350"/>
          <p14:tracePt t="125165" x="3933825" y="5594350"/>
          <p14:tracePt t="125177" x="4175125" y="5568950"/>
          <p14:tracePt t="125211" x="4559300" y="5464175"/>
          <p14:tracePt t="125244" x="4997450" y="5461000"/>
          <p14:tracePt t="125261" x="5127625" y="5489575"/>
          <p14:tracePt t="125277" x="5286375" y="5537200"/>
          <p14:tracePt t="125293" x="5340350" y="5549900"/>
          <p14:tracePt t="125310" x="5368925" y="5562600"/>
          <p14:tracePt t="125327" x="5403850" y="5568950"/>
          <p14:tracePt t="125344" x="5413375" y="5568950"/>
          <p14:tracePt t="125360" x="5429250" y="5568950"/>
          <p14:tracePt t="125377" x="5457825" y="5588000"/>
          <p14:tracePt t="125393" x="5473700" y="5597525"/>
          <p14:tracePt t="125410" x="5483225" y="5600700"/>
          <p14:tracePt t="125427" x="5502275" y="5607050"/>
          <p14:tracePt t="125443" x="5524500" y="5607050"/>
          <p14:tracePt t="125460" x="5546725" y="5607050"/>
          <p14:tracePt t="125477" x="5578475" y="5607050"/>
          <p14:tracePt t="125493" x="5610225" y="5613400"/>
          <p14:tracePt t="125510" x="5626100" y="5622925"/>
          <p14:tracePt t="125527" x="5645150" y="5638800"/>
          <p14:tracePt t="125543" x="5661025" y="5638800"/>
          <p14:tracePt t="125560" x="5667375" y="5638800"/>
          <p14:tracePt t="125577" x="5667375" y="5645150"/>
          <p14:tracePt t="125627" x="5667375" y="5648325"/>
          <p14:tracePt t="125634" x="5667375" y="5654675"/>
          <p14:tracePt t="125643" x="5667375" y="5657850"/>
          <p14:tracePt t="125660" x="5667375" y="5664200"/>
          <p14:tracePt t="125677" x="5661025" y="5683250"/>
          <p14:tracePt t="125693" x="5635625" y="5695950"/>
          <p14:tracePt t="125710" x="5581650" y="5708650"/>
          <p14:tracePt t="125727" x="5457825" y="5740400"/>
          <p14:tracePt t="125744" x="5283200" y="5768975"/>
          <p14:tracePt t="125760" x="5099050" y="5788025"/>
          <p14:tracePt t="125777" x="4803775" y="5803900"/>
          <p14:tracePt t="125793" x="4606925" y="5822950"/>
          <p14:tracePt t="125810" x="4387850" y="5851525"/>
          <p14:tracePt t="125827" x="4057650" y="5880100"/>
          <p14:tracePt t="125843" x="3841750" y="5899150"/>
          <p14:tracePt t="125860" x="3635375" y="5918200"/>
          <p14:tracePt t="125877" x="3378200" y="5956300"/>
          <p14:tracePt t="125893" x="3216275" y="5972175"/>
          <p14:tracePt t="125910" x="3076575" y="5991225"/>
          <p14:tracePt t="125927" x="2886075" y="6035675"/>
          <p14:tracePt t="125943" x="2781300" y="6051550"/>
          <p14:tracePt t="125960" x="2673350" y="6067425"/>
          <p14:tracePt t="125977" x="2552700" y="6073775"/>
          <p14:tracePt t="125993" x="2479675" y="6070600"/>
          <p14:tracePt t="126010" x="2416175" y="6057900"/>
          <p14:tracePt t="126027" x="2349500" y="6032500"/>
          <p14:tracePt t="126328" x="2314575" y="6032500"/>
          <p14:tracePt t="126335" x="2266950" y="6032500"/>
          <p14:tracePt t="126343" x="2219325" y="6022975"/>
          <p14:tracePt t="126360" x="2114550" y="6007100"/>
          <p14:tracePt t="126377" x="1990725" y="5984875"/>
          <p14:tracePt t="126393" x="1927225" y="5969000"/>
          <p14:tracePt t="126410" x="1882775" y="5949950"/>
          <p14:tracePt t="126427" x="1819275" y="5943600"/>
          <p14:tracePt t="126443" x="1781175" y="5943600"/>
          <p14:tracePt t="126460" x="1736725" y="5943600"/>
          <p14:tracePt t="126477" x="1666875" y="5943600"/>
          <p14:tracePt t="126493" x="1622425" y="5943600"/>
          <p14:tracePt t="126510" x="1593850" y="5943600"/>
          <p14:tracePt t="126527" x="1546225" y="5930900"/>
          <p14:tracePt t="126544" x="1514475" y="5924550"/>
          <p14:tracePt t="126560" x="1492250" y="5924550"/>
          <p14:tracePt t="126577" x="1460500" y="5924550"/>
          <p14:tracePt t="126593" x="1450975" y="5924550"/>
          <p14:tracePt t="126610" x="1441450" y="5924550"/>
          <p14:tracePt t="126627" x="1425575" y="5924550"/>
          <p14:tracePt t="126644" x="1409700" y="5924550"/>
          <p14:tracePt t="126660" x="1400175" y="5924550"/>
          <p14:tracePt t="126677" x="1384300" y="5924550"/>
          <p14:tracePt t="126694" x="1381125" y="5924550"/>
          <p14:tracePt t="126710" x="1374775" y="5924550"/>
          <p14:tracePt t="126727" x="1365250" y="5924550"/>
          <p14:tracePt t="126806" x="1362075" y="5924550"/>
          <p14:tracePt t="127792" x="1362075" y="5921375"/>
          <p14:tracePt t="127805" x="1371600" y="5921375"/>
          <p14:tracePt t="127814" x="1377950" y="5915025"/>
          <p14:tracePt t="127830" x="1387475" y="5899150"/>
          <p14:tracePt t="127847" x="1416050" y="5883275"/>
          <p14:tracePt t="127862" x="1444625" y="5870575"/>
          <p14:tracePt t="127894" x="1524000" y="5838825"/>
          <p14:tracePt t="127928" x="1733550" y="5794375"/>
          <p14:tracePt t="127944" x="1797050" y="5772150"/>
          <p14:tracePt t="127960" x="1857375" y="5772150"/>
          <p14:tracePt t="127963" x="1882775" y="5772150"/>
          <p14:tracePt t="127977" x="1927225" y="5772150"/>
          <p14:tracePt t="127997" x="1968500" y="5772150"/>
          <p14:tracePt t="128010" x="1984375" y="5772150"/>
          <p14:tracePt t="128027" x="2006600" y="5778500"/>
          <p14:tracePt t="128044" x="2016125" y="5784850"/>
          <p14:tracePt t="128061" x="2041525" y="5797550"/>
          <p14:tracePt t="128077" x="2057400" y="5810250"/>
          <p14:tracePt t="128094" x="2089150" y="5819775"/>
          <p14:tracePt t="128110" x="2114550" y="5838825"/>
          <p14:tracePt t="128127" x="2155825" y="5857875"/>
          <p14:tracePt t="128143" x="2171700" y="5867400"/>
          <p14:tracePt t="128161" x="2212975" y="5892800"/>
          <p14:tracePt t="128176" x="2251075" y="5905500"/>
          <p14:tracePt t="128193" x="2295525" y="5911850"/>
          <p14:tracePt t="128210" x="2349500" y="5924550"/>
          <p14:tracePt t="128227" x="2432050" y="5943600"/>
          <p14:tracePt t="128243" x="2470150" y="5959475"/>
          <p14:tracePt t="128260" x="2492375" y="5962650"/>
          <p14:tracePt t="128277" x="2505075" y="5962650"/>
          <p14:tracePt t="128294" x="2520950" y="5962650"/>
          <p14:tracePt t="128311" x="2530475" y="5969000"/>
          <p14:tracePt t="128327" x="2578100" y="5981700"/>
          <p14:tracePt t="128343" x="2616200" y="5994400"/>
          <p14:tracePt t="128361" x="2673350" y="6007100"/>
          <p14:tracePt t="128377" x="2701925" y="6007100"/>
          <p14:tracePt t="128393" x="2711450" y="6007100"/>
          <p14:tracePt t="128410" x="2720975" y="6007100"/>
          <p14:tracePt t="128426" x="2736850" y="6007100"/>
          <p14:tracePt t="128443" x="2746375" y="6007100"/>
          <p14:tracePt t="128459" x="2755900" y="6007100"/>
          <p14:tracePt t="128462" x="2762250" y="6007100"/>
          <p14:tracePt t="128476" x="2778125" y="6007100"/>
          <p14:tracePt t="128493" x="2806700" y="6007100"/>
          <p14:tracePt t="128511" x="2838450" y="6007100"/>
          <p14:tracePt t="128526" x="2863850" y="6007100"/>
          <p14:tracePt t="128543" x="2873375" y="6007100"/>
          <p14:tracePt t="128560" x="2882900" y="6003925"/>
          <p14:tracePt t="128576" x="2895600" y="5991225"/>
          <p14:tracePt t="128610" x="2908300" y="5991225"/>
          <p14:tracePt t="128627" x="2917825" y="5991225"/>
          <p14:tracePt t="128660" x="2921000" y="5991225"/>
          <p14:tracePt t="128684" x="2921000" y="5984875"/>
          <p14:tracePt t="128693" x="2921000" y="5978525"/>
          <p14:tracePt t="128711" x="2921000" y="5969000"/>
          <p14:tracePt t="128727" x="2921000" y="5959475"/>
          <p14:tracePt t="128762" x="2921000" y="5956300"/>
          <p14:tracePt t="128777" x="2921000" y="5949950"/>
          <p14:tracePt t="128793" x="2914650" y="5946775"/>
          <p14:tracePt t="128809" x="2898775" y="5934075"/>
          <p14:tracePt t="128827" x="2873375" y="5918200"/>
          <p14:tracePt t="128843" x="2841625" y="5899150"/>
          <p14:tracePt t="128860" x="2803525" y="5886450"/>
          <p14:tracePt t="128877" x="2740025" y="5886450"/>
          <p14:tracePt t="128893" x="2705100" y="5886450"/>
          <p14:tracePt t="128909" x="2682875" y="5886450"/>
          <p14:tracePt t="128926" x="2641600" y="5886450"/>
          <p14:tracePt t="128943" x="2597150" y="5886450"/>
          <p14:tracePt t="128960" x="2568575" y="5886450"/>
          <p14:tracePt t="128963" x="2549525" y="5886450"/>
          <p14:tracePt t="128977" x="2514600" y="5886450"/>
          <p14:tracePt t="128993" x="2492375" y="5886450"/>
          <p14:tracePt t="129010" x="2463800" y="5886450"/>
          <p14:tracePt t="129027" x="2447925" y="5886450"/>
          <p14:tracePt t="129043" x="2438400" y="5886450"/>
          <p14:tracePt t="129060" x="2422525" y="5886450"/>
          <p14:tracePt t="129076" x="2409825" y="5886450"/>
          <p14:tracePt t="129093" x="2400300" y="5886450"/>
          <p14:tracePt t="129110" x="2384425" y="5886450"/>
          <p14:tracePt t="129126" x="2368550" y="5886450"/>
          <p14:tracePt t="129143" x="2359025" y="5886450"/>
          <p14:tracePt t="129160" x="2343150" y="5886450"/>
          <p14:tracePt t="129177" x="2333625" y="5886450"/>
          <p14:tracePt t="129193" x="2324100" y="5886450"/>
          <p14:tracePt t="129210" x="2311400" y="5886450"/>
          <p14:tracePt t="129226" x="2301875" y="5886450"/>
          <p14:tracePt t="129243" x="2286000" y="5883275"/>
          <p14:tracePt t="129259" x="2276475" y="5876925"/>
          <p14:tracePt t="129277" x="2260600" y="5873750"/>
          <p14:tracePt t="129293" x="2251075" y="5873750"/>
          <p14:tracePt t="129310" x="2247900" y="5873750"/>
          <p14:tracePt t="130782" x="2266950" y="5867400"/>
          <p14:tracePt t="130789" x="2286000" y="5861050"/>
          <p14:tracePt t="130796" x="2320925" y="5854700"/>
          <p14:tracePt t="130810" x="2384425" y="5838825"/>
          <p14:tracePt t="130826" x="2447925" y="5826125"/>
          <p14:tracePt t="130843" x="2498725" y="5819775"/>
          <p14:tracePt t="130876" x="2708275" y="5819775"/>
          <p14:tracePt t="130910" x="2832100" y="5822950"/>
          <p14:tracePt t="130926" x="2870200" y="5822950"/>
          <p14:tracePt t="130943" x="2908300" y="5822950"/>
          <p14:tracePt t="130960" x="2984500" y="5822950"/>
          <p14:tracePt t="130976" x="3073400" y="5822950"/>
          <p14:tracePt t="130997" x="3181350" y="5829300"/>
          <p14:tracePt t="131010" x="3241675" y="5835650"/>
          <p14:tracePt t="131026" x="3295650" y="5835650"/>
          <p14:tracePt t="131043" x="3330575" y="5842000"/>
          <p14:tracePt t="131060" x="3371850" y="5848350"/>
          <p14:tracePt t="131076" x="3387725" y="5854700"/>
          <p14:tracePt t="131092" x="3419475" y="5861050"/>
          <p14:tracePt t="131109" x="3441700" y="5870575"/>
          <p14:tracePt t="131126" x="3505200" y="5889625"/>
          <p14:tracePt t="131143" x="3552825" y="5911850"/>
          <p14:tracePt t="131160" x="3625850" y="5937250"/>
          <p14:tracePt t="131176" x="3670300" y="5949950"/>
          <p14:tracePt t="131193" x="3698875" y="5949950"/>
          <p14:tracePt t="131210" x="3756025" y="5949950"/>
          <p14:tracePt t="131226" x="3797300" y="5949950"/>
          <p14:tracePt t="131242" x="3835400" y="5949950"/>
          <p14:tracePt t="131260" x="3914775" y="5949950"/>
          <p14:tracePt t="131276" x="3949700" y="5949950"/>
          <p14:tracePt t="131293" x="3994150" y="5956300"/>
          <p14:tracePt t="131310" x="4022725" y="5956300"/>
          <p14:tracePt t="131326" x="4035425" y="5956300"/>
          <p14:tracePt t="131342" x="4044950" y="5956300"/>
          <p14:tracePt t="131359" x="4054475" y="5956300"/>
          <p14:tracePt t="131376" x="4067175" y="5956300"/>
          <p14:tracePt t="131392" x="4070350" y="5956300"/>
          <p14:tracePt t="131410" x="4079875" y="5956300"/>
          <p14:tracePt t="131426" x="4079875" y="5962650"/>
          <p14:tracePt t="131481" x="4073525" y="5962650"/>
          <p14:tracePt t="131489" x="4070350" y="5959475"/>
          <p14:tracePt t="131496" x="4064000" y="5956300"/>
          <p14:tracePt t="131510" x="4054475" y="5943600"/>
          <p14:tracePt t="131526" x="4044950" y="5943600"/>
          <p14:tracePt t="131543" x="4035425" y="5943600"/>
          <p14:tracePt t="131610" x="4025900" y="5943600"/>
          <p14:tracePt t="131618" x="4019550" y="5943600"/>
          <p14:tracePt t="131626" x="4013200" y="5943600"/>
          <p14:tracePt t="131643" x="4003675" y="5943600"/>
          <p14:tracePt t="131660" x="3990975" y="5943600"/>
          <p14:tracePt t="131676" x="3975100" y="5943600"/>
          <p14:tracePt t="131693" x="3965575" y="5943600"/>
          <p14:tracePt t="131989" x="3971925" y="5943600"/>
          <p14:tracePt t="131997" x="3978275" y="5943600"/>
          <p14:tracePt t="132010" x="3990975" y="5943600"/>
          <p14:tracePt t="132026" x="4000500" y="5940425"/>
          <p14:tracePt t="132043" x="4013200" y="5930900"/>
          <p14:tracePt t="132060" x="4067175" y="5930900"/>
          <p14:tracePt t="132076" x="4111625" y="5930900"/>
          <p14:tracePt t="132093" x="4146550" y="5930900"/>
          <p14:tracePt t="132111" x="4197350" y="5924550"/>
          <p14:tracePt t="132127" x="4225925" y="5918200"/>
          <p14:tracePt t="132143" x="4241800" y="5918200"/>
          <p14:tracePt t="132160" x="4257675" y="5918200"/>
          <p14:tracePt t="132176" x="4267200" y="5918200"/>
          <p14:tracePt t="132193" x="4279900" y="5918200"/>
          <p14:tracePt t="132210" x="4302125" y="5918200"/>
          <p14:tracePt t="132226" x="4311650" y="5918200"/>
          <p14:tracePt t="132243" x="4333875" y="5918200"/>
          <p14:tracePt t="132260" x="4346575" y="5918200"/>
          <p14:tracePt t="132277" x="4356100" y="5918200"/>
          <p14:tracePt t="132293" x="4362450" y="5918200"/>
          <p14:tracePt t="132309" x="4365625" y="5918200"/>
          <p14:tracePt t="132326" x="4381500" y="5918200"/>
          <p14:tracePt t="132343" x="4391025" y="5918200"/>
          <p14:tracePt t="132360" x="4400550" y="5918200"/>
          <p14:tracePt t="132376" x="4406900" y="5918200"/>
          <p14:tracePt t="132393" x="4410075" y="5918200"/>
          <p14:tracePt t="132410" x="4416425" y="5918200"/>
          <p14:tracePt t="132426" x="4425950" y="5911850"/>
          <p14:tracePt t="132460" x="4432300" y="5911850"/>
          <p14:tracePt t="133840" x="4454525" y="5905500"/>
          <p14:tracePt t="133847" x="4479925" y="5899150"/>
          <p14:tracePt t="133860" x="4537075" y="5886450"/>
          <p14:tracePt t="133876" x="4581525" y="5873750"/>
          <p14:tracePt t="133897" x="4651375" y="5867400"/>
          <p14:tracePt t="133913" x="4695825" y="5867400"/>
          <p14:tracePt t="133932" x="4730750" y="5867400"/>
          <p14:tracePt t="133960" x="4781550" y="5867400"/>
          <p14:tracePt t="133993" x="4848225" y="5848350"/>
          <p14:tracePt t="134010" x="4895850" y="5842000"/>
          <p14:tracePt t="134027" x="4940300" y="5835650"/>
          <p14:tracePt t="134043" x="4962525" y="5829300"/>
          <p14:tracePt t="134063" x="5003800" y="5829300"/>
          <p14:tracePt t="134076" x="5013325" y="5829300"/>
          <p14:tracePt t="134092" x="5022850" y="5826125"/>
          <p14:tracePt t="134109" x="5048250" y="5819775"/>
          <p14:tracePt t="134126" x="5064125" y="5816600"/>
          <p14:tracePt t="134142" x="5086350" y="5816600"/>
          <p14:tracePt t="134159" x="5127625" y="5816600"/>
          <p14:tracePt t="134176" x="5149850" y="5816600"/>
          <p14:tracePt t="134192" x="5178425" y="5816600"/>
          <p14:tracePt t="134209" x="5194300" y="5816600"/>
          <p14:tracePt t="134226" x="5222875" y="5816600"/>
          <p14:tracePt t="134242" x="5238750" y="5816600"/>
          <p14:tracePt t="134259" x="5276850" y="5816600"/>
          <p14:tracePt t="134276" x="5299075" y="5816600"/>
          <p14:tracePt t="134293" x="5314950" y="5816600"/>
          <p14:tracePt t="134309" x="5340350" y="5822950"/>
          <p14:tracePt t="134326" x="5353050" y="5826125"/>
          <p14:tracePt t="134343" x="5362575" y="5826125"/>
          <p14:tracePt t="134360" x="5381625" y="5826125"/>
          <p14:tracePt t="134376" x="5397500" y="5832475"/>
          <p14:tracePt t="134393" x="5413375" y="5842000"/>
          <p14:tracePt t="134410" x="5438775" y="5857875"/>
          <p14:tracePt t="134426" x="5448300" y="5857875"/>
          <p14:tracePt t="134442" x="5457825" y="5864225"/>
          <p14:tracePt t="134459" x="5470525" y="5864225"/>
          <p14:tracePt t="134492" x="5480050" y="5864225"/>
          <p14:tracePt t="134509" x="5483225" y="5864225"/>
          <p14:tracePt t="134526" x="5492750" y="5870575"/>
          <p14:tracePt t="134543" x="5499100" y="5880100"/>
          <p14:tracePt t="134560" x="5508625" y="5889625"/>
          <p14:tracePt t="134576" x="5508625" y="5892800"/>
          <p14:tracePt t="134609" x="5514975" y="5892800"/>
          <p14:tracePt t="134631" x="5514975" y="5899150"/>
          <p14:tracePt t="134642" x="5518150" y="5899150"/>
          <p14:tracePt t="134660" x="5530850" y="5902325"/>
          <p14:tracePt t="134681" x="5534025" y="5908675"/>
          <p14:tracePt t="134724" x="5534025" y="5915025"/>
          <p14:tracePt t="134775" x="5540375" y="5918200"/>
          <p14:tracePt t="134789" x="5540375" y="5924550"/>
          <p14:tracePt t="139017" x="5562600" y="5924550"/>
          <p14:tracePt t="139024" x="5613400" y="5924550"/>
          <p14:tracePt t="139030" x="5673725" y="5918200"/>
          <p14:tracePt t="139042" x="5753100" y="5908675"/>
          <p14:tracePt t="139059" x="6010275" y="5864225"/>
          <p14:tracePt t="139076" x="6207125" y="5826125"/>
          <p14:tracePt t="139108" x="6578600" y="5772150"/>
          <p14:tracePt t="139147" x="6778625" y="5772150"/>
          <p14:tracePt t="139159" x="6838950" y="5772150"/>
          <p14:tracePt t="139175" x="6889750" y="5772150"/>
          <p14:tracePt t="139192" x="6940550" y="5772150"/>
          <p14:tracePt t="139209" x="7048500" y="5775325"/>
          <p14:tracePt t="139226" x="7108825" y="5775325"/>
          <p14:tracePt t="139242" x="7159625" y="5775325"/>
          <p14:tracePt t="139259" x="7223125" y="5781675"/>
          <p14:tracePt t="139275" x="7251700" y="5788025"/>
          <p14:tracePt t="139292" x="7296150" y="5800725"/>
          <p14:tracePt t="139309" x="7359650" y="5807075"/>
          <p14:tracePt t="139325" x="7423150" y="5813425"/>
          <p14:tracePt t="139342" x="7458075" y="5813425"/>
          <p14:tracePt t="139359" x="7521575" y="5813425"/>
          <p14:tracePt t="139376" x="7566025" y="5813425"/>
          <p14:tracePt t="139393" x="7607300" y="5813425"/>
          <p14:tracePt t="139409" x="7693025" y="5813425"/>
          <p14:tracePt t="139425" x="7759700" y="5835650"/>
          <p14:tracePt t="139442" x="7823200" y="5848350"/>
          <p14:tracePt t="139459" x="7886700" y="5861050"/>
          <p14:tracePt t="139475" x="7908925" y="5867400"/>
          <p14:tracePt t="139492" x="7937500" y="5867400"/>
          <p14:tracePt t="139509" x="7972425" y="5873750"/>
          <p14:tracePt t="139526" x="8007350" y="5873750"/>
          <p14:tracePt t="139542" x="8035925" y="5880100"/>
          <p14:tracePt t="139559" x="8099425" y="5886450"/>
          <p14:tracePt t="139575" x="8128000" y="5886450"/>
          <p14:tracePt t="139592" x="8143875" y="5886450"/>
          <p14:tracePt t="139594" x="8150225" y="5886450"/>
          <p14:tracePt t="139609" x="8166100" y="5886450"/>
          <p14:tracePt t="139625" x="8169275" y="5892800"/>
          <p14:tracePt t="139702" x="8159750" y="5892800"/>
          <p14:tracePt t="139708" x="8153400" y="5892800"/>
          <p14:tracePt t="139716" x="8147050" y="5892800"/>
          <p14:tracePt t="139725" x="8143875" y="5892800"/>
          <p14:tracePt t="139742" x="8128000" y="5892800"/>
          <p14:tracePt t="139759" x="8086725" y="5892800"/>
          <p14:tracePt t="139776" x="8064500" y="5895975"/>
          <p14:tracePt t="139792" x="8035925" y="5902325"/>
          <p14:tracePt t="139809" x="7988300" y="5908675"/>
          <p14:tracePt t="139825" x="7950200" y="5915025"/>
          <p14:tracePt t="139842" x="7905750" y="5921375"/>
          <p14:tracePt t="139859" x="7820025" y="5921375"/>
          <p14:tracePt t="139876" x="7759700" y="5921375"/>
          <p14:tracePt t="139892" x="7708900" y="5921375"/>
          <p14:tracePt t="139910" x="7645400" y="5921375"/>
          <p14:tracePt t="139926" x="7623175" y="5927725"/>
          <p14:tracePt t="139942" x="7594600" y="5927725"/>
          <p14:tracePt t="139959" x="7546975" y="5927725"/>
          <p14:tracePt t="139975" x="7524750" y="5927725"/>
          <p14:tracePt t="139992" x="7502525" y="5927725"/>
          <p14:tracePt t="140009" x="7467600" y="5927725"/>
          <p14:tracePt t="140026" x="7458075" y="5927725"/>
          <p14:tracePt t="140042" x="7448550" y="5927725"/>
          <p14:tracePt t="140059" x="7439025" y="5927725"/>
          <p14:tracePt t="140139" x="7445375" y="5927725"/>
          <p14:tracePt t="140147" x="7451725" y="5927725"/>
          <p14:tracePt t="140159" x="7467600" y="5924550"/>
          <p14:tracePt t="140176" x="7489825" y="5924550"/>
          <p14:tracePt t="140192" x="7518400" y="5924550"/>
          <p14:tracePt t="140209" x="7537450" y="5924550"/>
          <p14:tracePt t="140225" x="7559675" y="5921375"/>
          <p14:tracePt t="140242" x="7581900" y="5915025"/>
          <p14:tracePt t="140258" x="7629525" y="5902325"/>
          <p14:tracePt t="140275" x="7673975" y="5902325"/>
          <p14:tracePt t="140292" x="7712075" y="5902325"/>
          <p14:tracePt t="140309" x="7781925" y="5902325"/>
          <p14:tracePt t="140326" x="7826375" y="5902325"/>
          <p14:tracePt t="140343" x="7848600" y="5902325"/>
          <p14:tracePt t="140359" x="7867650" y="5902325"/>
          <p14:tracePt t="140375" x="7877175" y="5902325"/>
          <p14:tracePt t="140392" x="7893050" y="5902325"/>
          <p14:tracePt t="140409" x="7931150" y="5902325"/>
          <p14:tracePt t="140426" x="7969250" y="5902325"/>
          <p14:tracePt t="140442" x="7991475" y="5902325"/>
          <p14:tracePt t="140459" x="8023225" y="5905500"/>
          <p14:tracePt t="140476" x="8039100" y="5905500"/>
          <p14:tracePt t="140493" x="8048625" y="5908675"/>
          <p14:tracePt t="140508" x="8064500" y="5915025"/>
          <p14:tracePt t="140525" x="8080375" y="5918200"/>
          <p14:tracePt t="140542" x="8096250" y="5930900"/>
          <p14:tracePt t="140559" x="8137525" y="5946775"/>
          <p14:tracePt t="140575" x="8159750" y="5946775"/>
          <p14:tracePt t="140592" x="8188325" y="5946775"/>
          <p14:tracePt t="140594" x="8201025" y="5946775"/>
          <p14:tracePt t="140609" x="8210550" y="5946775"/>
          <p14:tracePt t="140625" x="8220075" y="5946775"/>
          <p14:tracePt t="140642" x="8229600" y="5946775"/>
          <p14:tracePt t="140658" x="8248650" y="5934075"/>
          <p14:tracePt t="140676" x="8258175" y="5934075"/>
          <p14:tracePt t="140692" x="8270875" y="5930900"/>
          <p14:tracePt t="140710" x="8289925" y="5930900"/>
          <p14:tracePt t="140726" x="8299450" y="5930900"/>
          <p14:tracePt t="140743" x="8308975" y="5930900"/>
          <p14:tracePt t="140759" x="8324850" y="5930900"/>
          <p14:tracePt t="140776" x="8328025" y="5930900"/>
          <p14:tracePt t="140792" x="8337550" y="5930900"/>
          <p14:tracePt t="140995" x="8324850" y="5930900"/>
          <p14:tracePt t="141002" x="8299450" y="5930900"/>
          <p14:tracePt t="141010" x="8274050" y="5930900"/>
          <p14:tracePt t="141026" x="8213725" y="5930900"/>
          <p14:tracePt t="141042" x="8153400" y="5924550"/>
          <p14:tracePt t="141058" x="8080375" y="5911850"/>
          <p14:tracePt t="141075" x="8035925" y="5911850"/>
          <p14:tracePt t="141092" x="8001000" y="5911850"/>
          <p14:tracePt t="141110" x="7959725" y="5911850"/>
          <p14:tracePt t="141126" x="7937500" y="5911850"/>
          <p14:tracePt t="141144" x="7899400" y="5911850"/>
          <p14:tracePt t="141159" x="7867650" y="5911850"/>
          <p14:tracePt t="141176" x="7851775" y="5911850"/>
          <p14:tracePt t="141192" x="7832725" y="5911850"/>
          <p14:tracePt t="141208" x="7797800" y="5911850"/>
          <p14:tracePt t="141225" x="7788275" y="5911850"/>
          <p14:tracePt t="141242" x="7778750" y="5911850"/>
          <p14:tracePt t="141260" x="7759700" y="5911850"/>
          <p14:tracePt t="141276" x="7750175" y="5911850"/>
          <p14:tracePt t="141292" x="7743825" y="59118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720" y="357166"/>
            <a:ext cx="8401080" cy="5768997"/>
          </a:xfrm>
        </p:spPr>
        <p:txBody>
          <a:bodyPr>
            <a:norm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Appareil reproducteur</a:t>
            </a:r>
          </a:p>
          <a:p>
            <a:pPr>
              <a:buNone/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fr-FR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1-Inflorescence  générale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cyme de capitules</a:t>
            </a:r>
          </a:p>
          <a:p>
            <a:endParaRPr lang="fr-FR" sz="2000" dirty="0" smtClean="0"/>
          </a:p>
          <a:p>
            <a:pPr>
              <a:buNone/>
            </a:pPr>
            <a:endParaRPr lang="fr-FR" sz="2000" dirty="0"/>
          </a:p>
        </p:txBody>
      </p:sp>
      <p:pic>
        <p:nvPicPr>
          <p:cNvPr id="5" name="Image 4" descr="C:\Users\fz\Desktop\P1590305.jpg"/>
          <p:cNvPicPr/>
          <p:nvPr/>
        </p:nvPicPr>
        <p:blipFill>
          <a:blip r:embed="rId4"/>
          <a:srcRect l="17068" r="23011"/>
          <a:stretch>
            <a:fillRect/>
          </a:stretch>
        </p:blipFill>
        <p:spPr bwMode="auto">
          <a:xfrm>
            <a:off x="3428992" y="0"/>
            <a:ext cx="57150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07"/>
    </mc:Choice>
    <mc:Fallback>
      <p:transition spd="slow" advTm="42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69" x="7778750" y="5895975"/>
          <p14:tracePt t="6875" x="7839075" y="5880100"/>
          <p14:tracePt t="6886" x="7899400" y="5864225"/>
          <p14:tracePt t="6903" x="8083550" y="5784850"/>
          <p14:tracePt t="6919" x="8207375" y="5721350"/>
          <p14:tracePt t="6935" x="8318500" y="5670550"/>
          <p14:tracePt t="6953" x="8464550" y="5597525"/>
          <p14:tracePt t="6985" x="8934450" y="5438775"/>
          <p14:tracePt t="7590" x="9124950" y="4406900"/>
          <p14:tracePt t="7597" x="9090025" y="4365625"/>
          <p14:tracePt t="7606" x="9045575" y="4314825"/>
          <p14:tracePt t="7618" x="8982075" y="4232275"/>
          <p14:tracePt t="7635" x="8934450" y="4162425"/>
          <p14:tracePt t="7653" x="8861425" y="4079875"/>
          <p14:tracePt t="7669" x="8829675" y="4041775"/>
          <p14:tracePt t="7702" x="8785225" y="3898900"/>
          <p14:tracePt t="7735" x="8794750" y="3756025"/>
          <p14:tracePt t="7753" x="8810625" y="3714750"/>
          <p14:tracePt t="7769" x="8823325" y="3689350"/>
          <p14:tracePt t="7785" x="8842375" y="3667125"/>
          <p14:tracePt t="7802" x="8851900" y="3644900"/>
          <p14:tracePt t="7819" x="8880475" y="3578225"/>
          <p14:tracePt t="7835" x="8899525" y="3533775"/>
          <p14:tracePt t="7852" x="8899525" y="3489325"/>
          <p14:tracePt t="7869" x="8899525" y="3448050"/>
          <p14:tracePt t="7886" x="8899525" y="3419475"/>
          <p14:tracePt t="7903" x="8880475" y="3390900"/>
          <p14:tracePt t="7919" x="8867775" y="3368675"/>
          <p14:tracePt t="7935" x="8858250" y="3352800"/>
          <p14:tracePt t="7952" x="8826500" y="3333750"/>
          <p14:tracePt t="7969" x="8756650" y="3286125"/>
          <p14:tracePt t="7985" x="8689975" y="3257550"/>
          <p14:tracePt t="8003" x="8582025" y="3194050"/>
          <p14:tracePt t="8019" x="8489950" y="3155950"/>
          <p14:tracePt t="8036" x="8382000" y="3121025"/>
          <p14:tracePt t="8038" x="8321675" y="3105150"/>
          <p14:tracePt t="8052" x="8274050" y="3095625"/>
          <p14:tracePt t="8069" x="8137525" y="3054350"/>
          <p14:tracePt t="8085" x="8020050" y="3038475"/>
          <p14:tracePt t="8102" x="7912100" y="3022600"/>
          <p14:tracePt t="8119" x="7794625" y="3013075"/>
          <p14:tracePt t="8136" x="7743825" y="3013075"/>
          <p14:tracePt t="8153" x="7648575" y="3013075"/>
          <p14:tracePt t="8169" x="7566025" y="3013075"/>
          <p14:tracePt t="8185" x="7496175" y="3013075"/>
          <p14:tracePt t="8202" x="7435850" y="3013075"/>
          <p14:tracePt t="8219" x="7334250" y="2984500"/>
          <p14:tracePt t="8235" x="7267575" y="2962275"/>
          <p14:tracePt t="8253" x="7175500" y="2933700"/>
          <p14:tracePt t="8269" x="7118350" y="2905125"/>
          <p14:tracePt t="8286" x="7054850" y="2892425"/>
          <p14:tracePt t="8302" x="6934200" y="2870200"/>
          <p14:tracePt t="8319" x="6826250" y="2844800"/>
          <p14:tracePt t="8335" x="6731000" y="2844800"/>
          <p14:tracePt t="8352" x="6604000" y="2844800"/>
          <p14:tracePt t="8369" x="6521450" y="2844800"/>
          <p14:tracePt t="8385" x="6438900" y="2844800"/>
          <p14:tracePt t="8403" x="6343650" y="2844800"/>
          <p14:tracePt t="8419" x="6296025" y="2860675"/>
          <p14:tracePt t="8435" x="6257925" y="2879725"/>
          <p14:tracePt t="8452" x="6197600" y="2933700"/>
          <p14:tracePt t="8468" x="6153150" y="2994025"/>
          <p14:tracePt t="8485" x="6108700" y="3044825"/>
          <p14:tracePt t="8502" x="6042025" y="3143250"/>
          <p14:tracePt t="8519" x="6007100" y="3200400"/>
          <p14:tracePt t="8535" x="5972175" y="3257550"/>
          <p14:tracePt t="8553" x="5937250" y="3324225"/>
          <p14:tracePt t="8569" x="5924550" y="3368675"/>
          <p14:tracePt t="8586" x="5905500" y="3400425"/>
          <p14:tracePt t="8602" x="5905500" y="3441700"/>
          <p14:tracePt t="8618" x="5905500" y="3451225"/>
          <p14:tracePt t="9732" x="5921375" y="3463925"/>
          <p14:tracePt t="9739" x="5940425" y="3476625"/>
          <p14:tracePt t="9753" x="5988050" y="3505200"/>
          <p14:tracePt t="9769" x="6013450" y="3543300"/>
          <p14:tracePt t="9785" x="6048375" y="3590925"/>
          <p14:tracePt t="9803" x="6118225" y="3660775"/>
          <p14:tracePt t="9819" x="6197600" y="3708400"/>
          <p14:tracePt t="9852" x="6483350" y="3848100"/>
          <p14:tracePt t="9886" x="6635750" y="3892550"/>
          <p14:tracePt t="9902" x="6711950" y="3921125"/>
          <p14:tracePt t="9918" x="6734175" y="3921125"/>
          <p14:tracePt t="9935" x="6743700" y="3921125"/>
          <p14:tracePt t="9952" x="6762750" y="3921125"/>
          <p14:tracePt t="9969" x="6794500" y="3921125"/>
          <p14:tracePt t="9985" x="6829425" y="3917950"/>
          <p14:tracePt t="10002" x="6896100" y="3892550"/>
          <p14:tracePt t="10018" x="6950075" y="3863975"/>
          <p14:tracePt t="10035" x="7004050" y="3803650"/>
          <p14:tracePt t="10052" x="7105650" y="3660775"/>
          <p14:tracePt t="10068" x="7159625" y="3587750"/>
          <p14:tracePt t="10085" x="7204075" y="3540125"/>
          <p14:tracePt t="10102" x="7346950" y="3438525"/>
          <p14:tracePt t="10118" x="7470775" y="3384550"/>
          <p14:tracePt t="10135" x="7594600" y="3314700"/>
          <p14:tracePt t="10153" x="7740650" y="3203575"/>
          <p14:tracePt t="10169" x="7820025" y="3136900"/>
          <p14:tracePt t="10185" x="7883525" y="3082925"/>
          <p14:tracePt t="10203" x="7943850" y="3051175"/>
          <p14:tracePt t="10219" x="7953375" y="3041650"/>
          <p14:tracePt t="10235" x="7962900" y="3025775"/>
          <p14:tracePt t="10252" x="7988300" y="3009900"/>
          <p14:tracePt t="10268" x="8001000" y="2987675"/>
          <p14:tracePt t="10285" x="8020050" y="2940050"/>
          <p14:tracePt t="10302" x="8054975" y="2851150"/>
          <p14:tracePt t="10318" x="8070850" y="2794000"/>
          <p14:tracePt t="10335" x="8083550" y="2755900"/>
          <p14:tracePt t="10352" x="8105775" y="2727325"/>
          <p14:tracePt t="10368" x="8105775" y="2708275"/>
          <p14:tracePt t="10385" x="8105775" y="2676525"/>
          <p14:tracePt t="10402" x="8102600" y="2616200"/>
          <p14:tracePt t="10419" x="8080375" y="2562225"/>
          <p14:tracePt t="10435" x="8054975" y="2505075"/>
          <p14:tracePt t="10452" x="8020050" y="2447925"/>
          <p14:tracePt t="10469" x="8010525" y="2432050"/>
          <p14:tracePt t="10486" x="8001000" y="2416175"/>
          <p14:tracePt t="10502" x="7966075" y="2390775"/>
          <p14:tracePt t="10518" x="7940675" y="2374900"/>
          <p14:tracePt t="10535" x="7918450" y="2355850"/>
          <p14:tracePt t="10553" x="7874000" y="2324100"/>
          <p14:tracePt t="10569" x="7851775" y="2301875"/>
          <p14:tracePt t="10585" x="7820025" y="2289175"/>
          <p14:tracePt t="10588" x="7813675" y="2282825"/>
          <p14:tracePt t="10603" x="7804150" y="2266950"/>
          <p14:tracePt t="10619" x="7781925" y="2257425"/>
          <p14:tracePt t="10636" x="7772400" y="2247900"/>
          <p14:tracePt t="10652" x="7740650" y="2232025"/>
          <p14:tracePt t="10668" x="7715250" y="2212975"/>
          <p14:tracePt t="10685" x="7693025" y="2200275"/>
          <p14:tracePt t="10702" x="7654925" y="2178050"/>
          <p14:tracePt t="10718" x="7632700" y="2146300"/>
          <p14:tracePt t="10735" x="7600950" y="2120900"/>
          <p14:tracePt t="10753" x="7562850" y="2085975"/>
          <p14:tracePt t="10770" x="7534275" y="2073275"/>
          <p14:tracePt t="10786" x="7518400" y="2060575"/>
          <p14:tracePt t="10802" x="7502525" y="2047875"/>
          <p14:tracePt t="10818" x="7486650" y="2032000"/>
          <p14:tracePt t="10835" x="7477125" y="2022475"/>
          <p14:tracePt t="10852" x="7470775" y="2006600"/>
          <p14:tracePt t="10868" x="7470775" y="2003425"/>
          <p14:tracePt t="10924" x="7470775" y="1997075"/>
          <p14:tracePt t="10931" x="7473950" y="1987550"/>
          <p14:tracePt t="10938" x="7480300" y="1981200"/>
          <p14:tracePt t="10952" x="7489825" y="1971675"/>
          <p14:tracePt t="10968" x="7505700" y="1955800"/>
          <p14:tracePt t="10985" x="7518400" y="1924050"/>
          <p14:tracePt t="11002" x="7518400" y="1908175"/>
          <p14:tracePt t="11038" x="7515225" y="1908175"/>
          <p14:tracePt t="11052" x="7493000" y="1908175"/>
          <p14:tracePt t="11069" x="7391400" y="1914525"/>
          <p14:tracePt t="11085" x="7216775" y="1933575"/>
          <p14:tracePt t="11088" x="7137400" y="1943100"/>
          <p14:tracePt t="11102" x="6985000" y="1968500"/>
          <p14:tracePt t="11118" x="6854825" y="1978025"/>
          <p14:tracePt t="11135" x="6784975" y="1978025"/>
          <p14:tracePt t="11152" x="6724650" y="1978025"/>
          <p14:tracePt t="11168" x="6702425" y="1978025"/>
          <p14:tracePt t="11185" x="6680200" y="1984375"/>
          <p14:tracePt t="11202" x="6664325" y="1997075"/>
          <p14:tracePt t="11218" x="6654800" y="2006600"/>
          <p14:tracePt t="11235" x="6645275" y="2022475"/>
          <p14:tracePt t="11252" x="6629400" y="2044700"/>
          <p14:tracePt t="11268" x="6629400" y="2073275"/>
          <p14:tracePt t="11285" x="6629400" y="2095500"/>
          <p14:tracePt t="11302" x="6629400" y="2159000"/>
          <p14:tracePt t="11318" x="6629400" y="2203450"/>
          <p14:tracePt t="11335" x="6645275" y="2232025"/>
          <p14:tracePt t="11352" x="6677025" y="2298700"/>
          <p14:tracePt t="11368" x="6718300" y="2339975"/>
          <p14:tracePt t="11385" x="6756400" y="2365375"/>
          <p14:tracePt t="11402" x="6823075" y="2409825"/>
          <p14:tracePt t="11418" x="6877050" y="2438400"/>
          <p14:tracePt t="11435" x="6946900" y="2486025"/>
          <p14:tracePt t="11452" x="7099300" y="2562225"/>
          <p14:tracePt t="11469" x="7188200" y="2593975"/>
          <p14:tracePt t="11485" x="7251700" y="2606675"/>
          <p14:tracePt t="11502" x="7315200" y="2606675"/>
          <p14:tracePt t="11518" x="7369175" y="2597150"/>
          <p14:tracePt t="11535" x="7423150" y="2568575"/>
          <p14:tracePt t="11552" x="7553325" y="2511425"/>
          <p14:tracePt t="11568" x="7620000" y="2492375"/>
          <p14:tracePt t="11585" x="7673975" y="2470150"/>
          <p14:tracePt t="11602" x="7705725" y="2463800"/>
          <p14:tracePt t="11619" x="7731125" y="2454275"/>
          <p14:tracePt t="11635" x="7740650" y="2444750"/>
          <p14:tracePt t="11651" x="7756525" y="2409825"/>
          <p14:tracePt t="11668" x="7762875" y="2400300"/>
          <p14:tracePt t="11685" x="7762875" y="2390775"/>
          <p14:tracePt t="11701" x="7762875" y="2381250"/>
          <p14:tracePt t="11760" x="7762875" y="2374900"/>
          <p14:tracePt t="11766" x="7762875" y="2365375"/>
          <p14:tracePt t="11774" x="7762875" y="2359025"/>
          <p14:tracePt t="11785" x="7762875" y="2349500"/>
          <p14:tracePt t="11802" x="7762875" y="2308225"/>
          <p14:tracePt t="11818" x="7766050" y="2286000"/>
          <p14:tracePt t="11835" x="7778750" y="2270125"/>
          <p14:tracePt t="11852" x="7778750" y="2244725"/>
          <p14:tracePt t="11868" x="7778750" y="2222500"/>
          <p14:tracePt t="11886" x="7769225" y="2184400"/>
          <p14:tracePt t="11902" x="7731125" y="2092325"/>
          <p14:tracePt t="11918" x="7693025" y="2012950"/>
          <p14:tracePt t="11935" x="7667625" y="1965325"/>
          <p14:tracePt t="11952" x="7623175" y="1933575"/>
          <p14:tracePt t="11969" x="7591425" y="1920875"/>
          <p14:tracePt t="11985" x="7546975" y="1901825"/>
          <p14:tracePt t="12002" x="7458075" y="1895475"/>
          <p14:tracePt t="12019" x="7400925" y="1895475"/>
          <p14:tracePt t="12035" x="7340600" y="1895475"/>
          <p14:tracePt t="12052" x="7270750" y="1898650"/>
          <p14:tracePt t="12068" x="7245350" y="1917700"/>
          <p14:tracePt t="12085" x="7213600" y="1930400"/>
          <p14:tracePt t="12101" x="7172325" y="1958975"/>
          <p14:tracePt t="12118" x="7137400" y="2006600"/>
          <p14:tracePt t="12135" x="7083425" y="2079625"/>
          <p14:tracePt t="12152" x="7029450" y="2146300"/>
          <p14:tracePt t="12169" x="7010400" y="2168525"/>
          <p14:tracePt t="12185" x="7000875" y="2193925"/>
          <p14:tracePt t="12201" x="6981825" y="2251075"/>
          <p14:tracePt t="12218" x="6981825" y="2333625"/>
          <p14:tracePt t="12235" x="6994525" y="2441575"/>
          <p14:tracePt t="12252" x="7038975" y="2641600"/>
          <p14:tracePt t="12269" x="7061200" y="2740025"/>
          <p14:tracePt t="12285" x="7077075" y="2794000"/>
          <p14:tracePt t="12302" x="7115175" y="2844800"/>
          <p14:tracePt t="12319" x="7185025" y="2901950"/>
          <p14:tracePt t="12335" x="7296150" y="2943225"/>
          <p14:tracePt t="12351" x="7429500" y="3035300"/>
          <p14:tracePt t="12368" x="7489825" y="3089275"/>
          <p14:tracePt t="12385" x="7540625" y="3140075"/>
          <p14:tracePt t="12401" x="7566025" y="3175000"/>
          <p14:tracePt t="12418" x="7575550" y="3184525"/>
          <p14:tracePt t="12435" x="7578725" y="3200400"/>
          <p14:tracePt t="12452" x="7578725" y="3209925"/>
          <p14:tracePt t="12488" x="7578725" y="3213100"/>
          <p14:tracePt t="12501" x="7578725" y="3225800"/>
          <p14:tracePt t="12518" x="7585075" y="3235325"/>
          <p14:tracePt t="12535" x="7597775" y="3251200"/>
          <p14:tracePt t="12552" x="7610475" y="3263900"/>
          <p14:tracePt t="12568" x="7620000" y="3273425"/>
          <p14:tracePt t="12585" x="7635875" y="3286125"/>
          <p14:tracePt t="12602" x="7724775" y="3349625"/>
          <p14:tracePt t="12618" x="7810500" y="3435350"/>
          <p14:tracePt t="12635" x="7924800" y="3514725"/>
          <p14:tracePt t="12637" x="7966075" y="3556000"/>
          <p14:tracePt t="12651" x="8067675" y="3597275"/>
          <p14:tracePt t="12668" x="8124825" y="3625850"/>
          <p14:tracePt t="12685" x="8178800" y="3638550"/>
          <p14:tracePt t="12702" x="8235950" y="3638550"/>
          <p14:tracePt t="12719" x="8258175" y="3638550"/>
          <p14:tracePt t="12735" x="8286750" y="3638550"/>
          <p14:tracePt t="12751" x="8308975" y="3609975"/>
          <p14:tracePt t="12768" x="8328025" y="3584575"/>
          <p14:tracePt t="12785" x="8340725" y="3540125"/>
          <p14:tracePt t="12802" x="8350250" y="3498850"/>
          <p14:tracePt t="12818" x="8350250" y="3489325"/>
          <p14:tracePt t="12835" x="8350250" y="3473450"/>
          <p14:tracePt t="12852" x="8343900" y="3460750"/>
          <p14:tracePt t="12869" x="8334375" y="3432175"/>
          <p14:tracePt t="12885" x="8315325" y="3406775"/>
          <p14:tracePt t="12901" x="8296275" y="3355975"/>
          <p14:tracePt t="12918" x="8283575" y="3327400"/>
          <p14:tracePt t="12935" x="8274050" y="3317875"/>
          <p14:tracePt t="12952" x="8261350" y="3302000"/>
          <p14:tracePt t="12968" x="8248650" y="3292475"/>
          <p14:tracePt t="12985" x="8239125" y="3263900"/>
          <p14:tracePt t="13002" x="8191500" y="3197225"/>
          <p14:tracePt t="13018" x="8166100" y="3165475"/>
          <p14:tracePt t="13035" x="8134350" y="3133725"/>
          <p14:tracePt t="13051" x="8121650" y="3117850"/>
          <p14:tracePt t="13068" x="8108950" y="3114675"/>
          <p14:tracePt t="13085" x="8099425" y="3114675"/>
          <p14:tracePt t="13102" x="8096250" y="3114675"/>
          <p14:tracePt t="13118" x="8086725" y="3114675"/>
          <p14:tracePt t="13135" x="8077200" y="3114675"/>
          <p14:tracePt t="13138" x="8070850" y="3114675"/>
          <p14:tracePt t="13152" x="8061325" y="3114675"/>
          <p14:tracePt t="13169" x="8051800" y="3114675"/>
          <p14:tracePt t="13381" x="7972425" y="3105150"/>
          <p14:tracePt t="13388" x="7845425" y="3086100"/>
          <p14:tracePt t="13402" x="7559675" y="3044825"/>
          <p14:tracePt t="13419" x="7178675" y="2984500"/>
          <p14:tracePt t="13436" x="6829425" y="2936875"/>
          <p14:tracePt t="13451" x="6242050" y="2889250"/>
          <p14:tracePt t="13469" x="5915025" y="2889250"/>
          <p14:tracePt t="13486" x="5686425" y="2905125"/>
          <p14:tracePt t="13503" x="5397500" y="2933700"/>
          <p14:tracePt t="13518" x="5270500" y="2943225"/>
          <p14:tracePt t="13535" x="5156200" y="2943225"/>
          <p14:tracePt t="13552" x="5003800" y="2936875"/>
          <p14:tracePt t="13568" x="4908550" y="2921000"/>
          <p14:tracePt t="13585" x="4832350" y="2898775"/>
          <p14:tracePt t="13601" x="4737100" y="2863850"/>
          <p14:tracePt t="13619" x="4683125" y="2841625"/>
          <p14:tracePt t="13635" x="4635500" y="2816225"/>
          <p14:tracePt t="13652" x="4572000" y="2797175"/>
          <p14:tracePt t="13668" x="4533900" y="2784475"/>
          <p14:tracePt t="13685" x="4489450" y="2784475"/>
          <p14:tracePt t="13702" x="4419600" y="2784475"/>
          <p14:tracePt t="13718" x="4359275" y="2784475"/>
          <p14:tracePt t="13735" x="4298950" y="2784475"/>
          <p14:tracePt t="13751" x="4210050" y="2755900"/>
          <p14:tracePt t="13768" x="4146550" y="2740025"/>
          <p14:tracePt t="13785" x="4098925" y="2727325"/>
          <p14:tracePt t="13802" x="4064000" y="2711450"/>
          <p14:tracePt t="13818" x="4035425" y="2705100"/>
          <p14:tracePt t="13835" x="4013200" y="2705100"/>
          <p14:tracePt t="13852" x="3971925" y="2705100"/>
          <p14:tracePt t="13868" x="3927475" y="2708275"/>
          <p14:tracePt t="13885" x="3889375" y="2720975"/>
          <p14:tracePt t="13901" x="3825875" y="2740025"/>
          <p14:tracePt t="13918" x="3781425" y="2759075"/>
          <p14:tracePt t="13935" x="3749675" y="2790825"/>
          <p14:tracePt t="13951" x="3705225" y="2835275"/>
          <p14:tracePt t="13968" x="3670300" y="2873375"/>
          <p14:tracePt t="13985" x="3641725" y="2940050"/>
          <p14:tracePt t="14002" x="3622675" y="3022600"/>
          <p14:tracePt t="14018" x="3603625" y="3067050"/>
          <p14:tracePt t="14035" x="3590925" y="3121025"/>
          <p14:tracePt t="14051" x="3571875" y="3184525"/>
          <p14:tracePt t="14068" x="3559175" y="3222625"/>
          <p14:tracePt t="14085" x="3540125" y="3260725"/>
          <p14:tracePt t="14101" x="3527425" y="3308350"/>
          <p14:tracePt t="14118" x="3521075" y="3330575"/>
          <p14:tracePt t="14135" x="3521075" y="3368675"/>
          <p14:tracePt t="14152" x="3521075" y="3409950"/>
          <p14:tracePt t="14168" x="3521075" y="3425825"/>
          <p14:tracePt t="14185" x="3521075" y="3435350"/>
          <p14:tracePt t="14202" x="3543300" y="3454400"/>
          <p14:tracePt t="14218" x="3559175" y="3470275"/>
          <p14:tracePt t="14235" x="3581400" y="3489325"/>
          <p14:tracePt t="14252" x="3625850" y="3527425"/>
          <p14:tracePt t="14268" x="3651250" y="3549650"/>
          <p14:tracePt t="14285" x="3683000" y="3562350"/>
          <p14:tracePt t="14301" x="3708400" y="3584575"/>
          <p14:tracePt t="14318" x="3740150" y="3597275"/>
          <p14:tracePt t="14335" x="3771900" y="3609975"/>
          <p14:tracePt t="14351" x="3841750" y="3616325"/>
          <p14:tracePt t="14368" x="3892550" y="3616325"/>
          <p14:tracePt t="14384" x="3937000" y="3616325"/>
          <p14:tracePt t="14402" x="3984625" y="3616325"/>
          <p14:tracePt t="14418" x="4006850" y="3616325"/>
          <p14:tracePt t="14435" x="4035425" y="3616325"/>
          <p14:tracePt t="14451" x="4070350" y="3603625"/>
          <p14:tracePt t="14468" x="4108450" y="3590925"/>
          <p14:tracePt t="14485" x="4162425" y="3575050"/>
          <p14:tracePt t="14501" x="4235450" y="3549650"/>
          <p14:tracePt t="14518" x="4273550" y="3536950"/>
          <p14:tracePt t="14535" x="4305300" y="3524250"/>
          <p14:tracePt t="14551" x="4340225" y="3502025"/>
          <p14:tracePt t="14568" x="4362450" y="3489325"/>
          <p14:tracePt t="14585" x="4378325" y="3479800"/>
          <p14:tracePt t="14601" x="4416425" y="3444875"/>
          <p14:tracePt t="14618" x="4454525" y="3419475"/>
          <p14:tracePt t="14635" x="4498975" y="3390900"/>
          <p14:tracePt t="14651" x="4549775" y="3346450"/>
          <p14:tracePt t="14668" x="4575175" y="3314700"/>
          <p14:tracePt t="14685" x="4600575" y="3298825"/>
          <p14:tracePt t="14701" x="4616450" y="3282950"/>
          <p14:tracePt t="14718" x="4619625" y="3273425"/>
          <p14:tracePt t="14735" x="4619625" y="3257550"/>
          <p14:tracePt t="14751" x="4619625" y="3248025"/>
          <p14:tracePt t="14784" x="4625975" y="3238500"/>
          <p14:tracePt t="14802" x="4635500" y="3222625"/>
          <p14:tracePt t="14818" x="4635500" y="3197225"/>
          <p14:tracePt t="14835" x="4635500" y="3175000"/>
          <p14:tracePt t="14852" x="4635500" y="3133725"/>
          <p14:tracePt t="14868" x="4635500" y="3124200"/>
          <p14:tracePt t="14885" x="4635500" y="3114675"/>
          <p14:tracePt t="14901" x="4635500" y="3095625"/>
          <p14:tracePt t="14919" x="4635500" y="3079750"/>
          <p14:tracePt t="14935" x="4635500" y="3057525"/>
          <p14:tracePt t="14952" x="4622800" y="3028950"/>
          <p14:tracePt t="14968" x="4610100" y="3006725"/>
          <p14:tracePt t="14985" x="4600575" y="2997200"/>
          <p14:tracePt t="15001" x="4578350" y="2981325"/>
          <p14:tracePt t="15018" x="4568825" y="2971800"/>
          <p14:tracePt t="15035" x="4559300" y="2971800"/>
          <p14:tracePt t="15052" x="4537075" y="2949575"/>
          <p14:tracePt t="15069" x="4527550" y="2946400"/>
          <p14:tracePt t="15085" x="4505325" y="2933700"/>
          <p14:tracePt t="15101" x="4464050" y="2921000"/>
          <p14:tracePt t="15118" x="4441825" y="2911475"/>
          <p14:tracePt t="15135" x="4410075" y="2892425"/>
          <p14:tracePt t="15151" x="4387850" y="2876550"/>
          <p14:tracePt t="15168" x="4365625" y="2863850"/>
          <p14:tracePt t="15185" x="4349750" y="2854325"/>
          <p14:tracePt t="15201" x="4308475" y="2832100"/>
          <p14:tracePt t="15218" x="4292600" y="2819400"/>
          <p14:tracePt t="15235" x="4270375" y="2809875"/>
          <p14:tracePt t="15251" x="4225925" y="2790825"/>
          <p14:tracePt t="15268" x="4203700" y="2771775"/>
          <p14:tracePt t="15285" x="4171950" y="2762250"/>
          <p14:tracePt t="15301" x="4156075" y="2746375"/>
          <p14:tracePt t="15318" x="4146550" y="2736850"/>
          <p14:tracePt t="15335" x="4130675" y="2720975"/>
          <p14:tracePt t="15351" x="4105275" y="2720975"/>
          <p14:tracePt t="15368" x="4076700" y="2708275"/>
          <p14:tracePt t="15384" x="4054475" y="2701925"/>
          <p14:tracePt t="15401" x="4019550" y="2692400"/>
          <p14:tracePt t="15418" x="4010025" y="2686050"/>
          <p14:tracePt t="15435" x="3997325" y="2682875"/>
          <p14:tracePt t="15451" x="3984625" y="2682875"/>
          <p14:tracePt t="15468" x="3968750" y="2682875"/>
          <p14:tracePt t="15485" x="3959225" y="2682875"/>
          <p14:tracePt t="15501" x="3943350" y="2682875"/>
          <p14:tracePt t="15518" x="3933825" y="2682875"/>
          <p14:tracePt t="15535" x="3917950" y="2682875"/>
          <p14:tracePt t="15551" x="3905250" y="2682875"/>
          <p14:tracePt t="15568" x="3895725" y="2682875"/>
          <p14:tracePt t="15585" x="3889375" y="2682875"/>
          <p14:tracePt t="15601" x="3886200" y="2682875"/>
          <p14:tracePt t="15619" x="3879850" y="2682875"/>
          <p14:tracePt t="15635" x="3863975" y="2682875"/>
          <p14:tracePt t="15651" x="3854450" y="2682875"/>
          <p14:tracePt t="15668" x="3851275" y="2682875"/>
          <p14:tracePt t="15685" x="3844925" y="2682875"/>
          <p14:tracePt t="15745" x="3841750" y="2682875"/>
          <p14:tracePt t="15759" x="3841750" y="2689225"/>
          <p14:tracePt t="15772" x="3841750" y="2692400"/>
          <p14:tracePt t="15784" x="3841750" y="2698750"/>
          <p14:tracePt t="15801" x="3841750" y="2705100"/>
          <p14:tracePt t="15818" x="3841750" y="2708275"/>
          <p14:tracePt t="30657" x="3857625" y="2733675"/>
          <p14:tracePt t="30664" x="3879850" y="2762250"/>
          <p14:tracePt t="30671" x="3921125" y="2816225"/>
          <p14:tracePt t="30683" x="3968750" y="2879725"/>
          <p14:tracePt t="30700" x="4149725" y="3051175"/>
          <p14:tracePt t="30717" x="4273550" y="3140075"/>
          <p14:tracePt t="30750" x="4467225" y="3276600"/>
          <p14:tracePt t="30784" x="4622800" y="3355975"/>
          <p14:tracePt t="30800" x="4670425" y="3390900"/>
          <p14:tracePt t="30816" x="4699000" y="3403600"/>
          <p14:tracePt t="30834" x="4737100" y="3419475"/>
          <p14:tracePt t="30850" x="4746625" y="3435350"/>
          <p14:tracePt t="30866" x="4756150" y="3444875"/>
          <p14:tracePt t="30883" x="4759325" y="3444875"/>
          <p14:tracePt t="30957" x="4772025" y="3444875"/>
          <p14:tracePt t="30964" x="4772025" y="3438525"/>
          <p14:tracePt t="30971" x="4775200" y="3432175"/>
          <p14:tracePt t="30983" x="4775200" y="3422650"/>
          <p14:tracePt t="31000" x="4791075" y="3397250"/>
          <p14:tracePt t="31016" x="4803775" y="3359150"/>
          <p14:tracePt t="31034" x="4816475" y="3295650"/>
          <p14:tracePt t="31050" x="4816475" y="3257550"/>
          <p14:tracePt t="31066" x="4816475" y="3206750"/>
          <p14:tracePt t="31083" x="4816475" y="3162300"/>
          <p14:tracePt t="31100" x="4816475" y="3108325"/>
          <p14:tracePt t="31116" x="4810125" y="3082925"/>
          <p14:tracePt t="31134" x="4791075" y="3041650"/>
          <p14:tracePt t="31150" x="4778375" y="3016250"/>
          <p14:tracePt t="31167" x="4746625" y="2978150"/>
          <p14:tracePt t="31184" x="4692650" y="2911475"/>
          <p14:tracePt t="31199" x="4657725" y="2870200"/>
          <p14:tracePt t="31216" x="4625975" y="2832100"/>
          <p14:tracePt t="31233" x="4600575" y="2790825"/>
          <p14:tracePt t="31250" x="4556125" y="2755900"/>
          <p14:tracePt t="31267" x="4533900" y="2736850"/>
          <p14:tracePt t="31283" x="4502150" y="2724150"/>
          <p14:tracePt t="31300" x="4467225" y="2708275"/>
          <p14:tracePt t="31316" x="4425950" y="2679700"/>
          <p14:tracePt t="31333" x="4387850" y="2660650"/>
          <p14:tracePt t="31349" x="4324350" y="2628900"/>
          <p14:tracePt t="31366" x="4276725" y="2606675"/>
          <p14:tracePt t="31383" x="4238625" y="2593975"/>
          <p14:tracePt t="31399" x="4175125" y="2574925"/>
          <p14:tracePt t="31416" x="4130675" y="2568575"/>
          <p14:tracePt t="31433" x="4035425" y="2562225"/>
          <p14:tracePt t="31449" x="3981450" y="2549525"/>
          <p14:tracePt t="31466" x="3924300" y="2549525"/>
          <p14:tracePt t="31483" x="3886200" y="2543175"/>
          <p14:tracePt t="31499" x="3832225" y="2543175"/>
          <p14:tracePt t="31516" x="3800475" y="2543175"/>
          <p14:tracePt t="31533" x="3771900" y="2543175"/>
          <p14:tracePt t="31550" x="3708400" y="2565400"/>
          <p14:tracePt t="31567" x="3663950" y="2578100"/>
          <p14:tracePt t="31584" x="3613150" y="2597150"/>
          <p14:tracePt t="31599" x="3590925" y="2609850"/>
          <p14:tracePt t="31616" x="3559175" y="2625725"/>
          <p14:tracePt t="31633" x="3549650" y="2635250"/>
          <p14:tracePt t="31650" x="3533775" y="2651125"/>
          <p14:tracePt t="31666" x="3524250" y="2673350"/>
          <p14:tracePt t="31683" x="3505200" y="2695575"/>
          <p14:tracePt t="31700" x="3489325" y="2740025"/>
          <p14:tracePt t="31717" x="3476625" y="2762250"/>
          <p14:tracePt t="31734" x="3463925" y="2803525"/>
          <p14:tracePt t="31749" x="3463925" y="2832100"/>
          <p14:tracePt t="31766" x="3463925" y="2870200"/>
          <p14:tracePt t="31783" x="3463925" y="2905125"/>
          <p14:tracePt t="31799" x="3457575" y="2962275"/>
          <p14:tracePt t="31816" x="3457575" y="3000375"/>
          <p14:tracePt t="31834" x="3457575" y="3076575"/>
          <p14:tracePt t="31849" x="3457575" y="3127375"/>
          <p14:tracePt t="31866" x="3457575" y="3171825"/>
          <p14:tracePt t="31883" x="3457575" y="3216275"/>
          <p14:tracePt t="31899" x="3473450" y="3267075"/>
          <p14:tracePt t="31916" x="3486150" y="3311525"/>
          <p14:tracePt t="31933" x="3505200" y="3390900"/>
          <p14:tracePt t="31949" x="3521075" y="3448050"/>
          <p14:tracePt t="31966" x="3527425" y="3492500"/>
          <p14:tracePt t="31969" x="3533775" y="3511550"/>
          <p14:tracePt t="31983" x="3546475" y="3533775"/>
          <p14:tracePt t="31999" x="3559175" y="3565525"/>
          <p14:tracePt t="32016" x="3571875" y="3597275"/>
          <p14:tracePt t="32034" x="3594100" y="3638550"/>
          <p14:tracePt t="32050" x="3613150" y="3670300"/>
          <p14:tracePt t="32066" x="3625850" y="3692525"/>
          <p14:tracePt t="32084" x="3660775" y="3727450"/>
          <p14:tracePt t="32100" x="3676650" y="3736975"/>
          <p14:tracePt t="32117" x="3714750" y="3749675"/>
          <p14:tracePt t="32133" x="3794125" y="3771900"/>
          <p14:tracePt t="32149" x="3860800" y="3794125"/>
          <p14:tracePt t="32166" x="3905250" y="3806825"/>
          <p14:tracePt t="32184" x="3956050" y="3822700"/>
          <p14:tracePt t="32200" x="3984625" y="3829050"/>
          <p14:tracePt t="32216" x="4006850" y="3829050"/>
          <p14:tracePt t="32234" x="4095750" y="3825875"/>
          <p14:tracePt t="32250" x="4235450" y="3800475"/>
          <p14:tracePt t="32266" x="4378325" y="3756025"/>
          <p14:tracePt t="32283" x="4518025" y="3736975"/>
          <p14:tracePt t="32299" x="4641850" y="3705225"/>
          <p14:tracePt t="32316" x="4699000" y="3686175"/>
          <p14:tracePt t="32334" x="4721225" y="3670300"/>
          <p14:tracePt t="32349" x="4737100" y="3654425"/>
          <p14:tracePt t="32367" x="4743450" y="3622675"/>
          <p14:tracePt t="32383" x="4749800" y="3609975"/>
          <p14:tracePt t="32400" x="4752975" y="3597275"/>
          <p14:tracePt t="32416" x="4762500" y="3587750"/>
          <p14:tracePt t="32434" x="4784725" y="3571875"/>
          <p14:tracePt t="32450" x="4787900" y="3562350"/>
          <p14:tracePt t="32467" x="4794250" y="3552825"/>
          <p14:tracePt t="32470" x="4797425" y="3549650"/>
          <p14:tracePt t="32484" x="4797425" y="3540125"/>
          <p14:tracePt t="32500" x="4797425" y="3524250"/>
          <p14:tracePt t="32517" x="4797425" y="3514725"/>
          <p14:tracePt t="32533" x="4797425" y="3508375"/>
          <p14:tracePt t="32549" x="4797425" y="3505200"/>
          <p14:tracePt t="32950" x="4892675" y="3463925"/>
          <p14:tracePt t="32957" x="5003800" y="3403600"/>
          <p14:tracePt t="32967" x="5127625" y="3352800"/>
          <p14:tracePt t="32984" x="5610225" y="3121025"/>
          <p14:tracePt t="33005" x="6016625" y="2984500"/>
          <p14:tracePt t="33022" x="6242050" y="2917825"/>
          <p14:tracePt t="33041" x="6613525" y="2816225"/>
          <p14:tracePt t="33067" x="6892925" y="2740025"/>
          <p14:tracePt t="33100" x="7273925" y="2632075"/>
          <p14:tracePt t="33117" x="7397750" y="2571750"/>
          <p14:tracePt t="33134" x="7569200" y="2482850"/>
          <p14:tracePt t="33150" x="7651750" y="2435225"/>
          <p14:tracePt t="33167" x="7721600" y="2381250"/>
          <p14:tracePt t="33183" x="7781925" y="2333625"/>
          <p14:tracePt t="33199" x="7813675" y="2324100"/>
          <p14:tracePt t="33216" x="7829550" y="2311400"/>
          <p14:tracePt t="33234" x="7842250" y="2298700"/>
          <p14:tracePt t="33249" x="7854950" y="2282825"/>
          <p14:tracePt t="33266" x="7870825" y="2263775"/>
          <p14:tracePt t="33284" x="7886700" y="2238375"/>
          <p14:tracePt t="33300" x="7899400" y="2212975"/>
          <p14:tracePt t="33316" x="7908925" y="2197100"/>
          <p14:tracePt t="33333" x="7931150" y="2162175"/>
          <p14:tracePt t="33349" x="7943850" y="2130425"/>
          <p14:tracePt t="33366" x="7956550" y="2070100"/>
          <p14:tracePt t="33384" x="7966075" y="1981200"/>
          <p14:tracePt t="33400" x="7962900" y="1936750"/>
          <p14:tracePt t="33416" x="7950200" y="1882775"/>
          <p14:tracePt t="33434" x="7899400" y="1806575"/>
          <p14:tracePt t="33450" x="7874000" y="1758950"/>
          <p14:tracePt t="33466" x="7842250" y="1727200"/>
          <p14:tracePt t="33483" x="7804150" y="1682750"/>
          <p14:tracePt t="33499" x="7775575" y="1670050"/>
          <p14:tracePt t="33516" x="7750175" y="1660525"/>
          <p14:tracePt t="33534" x="7715250" y="1635125"/>
          <p14:tracePt t="33550" x="7705725" y="1631950"/>
          <p14:tracePt t="33567" x="7689850" y="1622425"/>
          <p14:tracePt t="33583" x="7648575" y="1603375"/>
          <p14:tracePt t="33599" x="7623175" y="1584325"/>
          <p14:tracePt t="33616" x="7578725" y="1571625"/>
          <p14:tracePt t="33634" x="7515225" y="1558925"/>
          <p14:tracePt t="33650" x="7470775" y="1558925"/>
          <p14:tracePt t="33667" x="7442200" y="1562100"/>
          <p14:tracePt t="33684" x="7400925" y="1581150"/>
          <p14:tracePt t="33700" x="7375525" y="1612900"/>
          <p14:tracePt t="33716" x="7343775" y="1644650"/>
          <p14:tracePt t="33733" x="7302500" y="1708150"/>
          <p14:tracePt t="33749" x="7258050" y="1774825"/>
          <p14:tracePt t="33766" x="7197725" y="1889125"/>
          <p14:tracePt t="33783" x="7146925" y="2079625"/>
          <p14:tracePt t="33800" x="7121525" y="2165350"/>
          <p14:tracePt t="33817" x="7108825" y="2197100"/>
          <p14:tracePt t="33834" x="7108825" y="2232025"/>
          <p14:tracePt t="33850" x="7108825" y="2241550"/>
          <p14:tracePt t="33866" x="7108825" y="2251075"/>
          <p14:tracePt t="33883" x="7115175" y="2251075"/>
          <p14:tracePt t="33899" x="7131050" y="2251075"/>
          <p14:tracePt t="33916" x="7140575" y="2260600"/>
          <p14:tracePt t="33933" x="7156450" y="2260600"/>
          <p14:tracePt t="34306" x="7143750" y="2247900"/>
          <p14:tracePt t="34313" x="7112000" y="2216150"/>
          <p14:tracePt t="34320" x="7067550" y="2165350"/>
          <p14:tracePt t="34334" x="6994525" y="2028825"/>
          <p14:tracePt t="34350" x="6969125" y="1920875"/>
          <p14:tracePt t="34366" x="6953250" y="1825625"/>
          <p14:tracePt t="34400" x="6953250" y="1568450"/>
          <p14:tracePt t="34433" x="6931025" y="1368425"/>
          <p14:tracePt t="34451" x="6931025" y="1298575"/>
          <p14:tracePt t="34466" x="6931025" y="1238250"/>
          <p14:tracePt t="34483" x="6931025" y="1196975"/>
          <p14:tracePt t="34499" x="6931025" y="1174750"/>
          <p14:tracePt t="34516" x="6931025" y="1158875"/>
          <p14:tracePt t="34533" x="6931025" y="1146175"/>
          <p14:tracePt t="34550" x="6931025" y="1123950"/>
          <p14:tracePt t="34566" x="6915150" y="1114425"/>
          <p14:tracePt t="34583" x="6915150" y="1098550"/>
          <p14:tracePt t="34599" x="6915150" y="1092200"/>
          <p14:tracePt t="34616" x="6915150" y="1089025"/>
          <p14:tracePt t="34633" x="6915150" y="1069975"/>
          <p14:tracePt t="34650" x="6911975" y="1054100"/>
          <p14:tracePt t="34666" x="6896100" y="1009650"/>
          <p14:tracePt t="34684" x="6883400" y="927100"/>
          <p14:tracePt t="34699" x="6870700" y="895350"/>
          <p14:tracePt t="34716" x="6861175" y="869950"/>
          <p14:tracePt t="34733" x="6848475" y="857250"/>
          <p14:tracePt t="34749" x="6838950" y="857250"/>
          <p14:tracePt t="34766" x="6829425" y="857250"/>
          <p14:tracePt t="34784" x="6791325" y="857250"/>
          <p14:tracePt t="34800" x="6769100" y="857250"/>
          <p14:tracePt t="34817" x="6724650" y="857250"/>
          <p14:tracePt t="34833" x="6670675" y="857250"/>
          <p14:tracePt t="34849" x="6648450" y="857250"/>
          <p14:tracePt t="34866" x="6616700" y="860425"/>
          <p14:tracePt t="34883" x="6569075" y="885825"/>
          <p14:tracePt t="34899" x="6543675" y="914400"/>
          <p14:tracePt t="34916" x="6518275" y="939800"/>
          <p14:tracePt t="34934" x="6480175" y="984250"/>
          <p14:tracePt t="34950" x="6470650" y="993775"/>
          <p14:tracePt t="34966" x="6461125" y="1003300"/>
          <p14:tracePt t="34983" x="6445250" y="1025525"/>
          <p14:tracePt t="34999" x="6445250" y="1035050"/>
          <p14:tracePt t="35016" x="6445250" y="1047750"/>
          <p14:tracePt t="35033" x="6445250" y="1095375"/>
          <p14:tracePt t="35050" x="6461125" y="1143000"/>
          <p14:tracePt t="35066" x="6473825" y="1174750"/>
          <p14:tracePt t="35083" x="6492875" y="1216025"/>
          <p14:tracePt t="35099" x="6511925" y="1238250"/>
          <p14:tracePt t="35116" x="6543675" y="1273175"/>
          <p14:tracePt t="35133" x="6594475" y="1311275"/>
          <p14:tracePt t="35149" x="6632575" y="1343025"/>
          <p14:tracePt t="35166" x="6680200" y="1368425"/>
          <p14:tracePt t="35183" x="6737350" y="1400175"/>
          <p14:tracePt t="35200" x="6781800" y="1412875"/>
          <p14:tracePt t="35217" x="6813550" y="1419225"/>
          <p14:tracePt t="35233" x="6861175" y="1419225"/>
          <p14:tracePt t="35249" x="6883400" y="1419225"/>
          <p14:tracePt t="35266" x="6911975" y="1419225"/>
          <p14:tracePt t="35282" x="6959600" y="1419225"/>
          <p14:tracePt t="35299" x="6981825" y="1419225"/>
          <p14:tracePt t="35316" x="7019925" y="1416050"/>
          <p14:tracePt t="35333" x="7045325" y="1400175"/>
          <p14:tracePt t="35350" x="7077075" y="1355725"/>
          <p14:tracePt t="35366" x="7099300" y="1311275"/>
          <p14:tracePt t="35383" x="7115175" y="1270000"/>
          <p14:tracePt t="35399" x="7127875" y="1250950"/>
          <p14:tracePt t="35416" x="7137400" y="1241425"/>
          <p14:tracePt t="35433" x="7156450" y="1231900"/>
          <p14:tracePt t="35449" x="7185025" y="1231900"/>
          <p14:tracePt t="35466" x="7200900" y="1225550"/>
          <p14:tracePt t="35483" x="7223125" y="1212850"/>
          <p14:tracePt t="35499" x="7239000" y="1196975"/>
          <p14:tracePt t="35516" x="7248525" y="1184275"/>
          <p14:tracePt t="35533" x="7261225" y="1181100"/>
          <p14:tracePt t="35549" x="7267575" y="11747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720" y="357166"/>
            <a:ext cx="8401080" cy="576899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2-Etude du capitule:</a:t>
            </a:r>
          </a:p>
          <a:p>
            <a:pPr algn="just"/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Involucre du cap.:  présente 2 à 3 rangés de n  bractées stériles, verdâtres,  poilues, </a:t>
            </a:r>
            <a:r>
              <a:rPr lang="fr-FR" sz="2000" dirty="0" smtClean="0"/>
              <a:t>oblongues-lancéolées, acuminées avec pointe rougeâtre et marge scarieuse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fr-FR" sz="2000" dirty="0" smtClean="0"/>
          </a:p>
          <a:p>
            <a:pPr>
              <a:buNone/>
            </a:pPr>
            <a:endParaRPr lang="fr-FR" sz="2000" dirty="0"/>
          </a:p>
        </p:txBody>
      </p:sp>
      <p:pic>
        <p:nvPicPr>
          <p:cNvPr id="10242" name="Picture 2" descr="C:\Users\HP\Desktop\les Compositeae1\image0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4193" y="1785926"/>
            <a:ext cx="4559807" cy="3929090"/>
          </a:xfrm>
          <a:prstGeom prst="rect">
            <a:avLst/>
          </a:prstGeom>
          <a:noFill/>
        </p:spPr>
      </p:pic>
      <p:pic>
        <p:nvPicPr>
          <p:cNvPr id="6" name="Image 5" descr="C:\Users\fz\Desktop\calendula-arvensis-4us.jpg"/>
          <p:cNvPicPr/>
          <p:nvPr/>
        </p:nvPicPr>
        <p:blipFill>
          <a:blip r:embed="rId5"/>
          <a:srcRect l="22026" t="25714" r="23599" b="40553"/>
          <a:stretch>
            <a:fillRect/>
          </a:stretch>
        </p:blipFill>
        <p:spPr bwMode="auto">
          <a:xfrm>
            <a:off x="285720" y="1714488"/>
            <a:ext cx="414340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cteur droit avec flèche 7"/>
          <p:cNvCxnSpPr/>
          <p:nvPr/>
        </p:nvCxnSpPr>
        <p:spPr>
          <a:xfrm flipV="1">
            <a:off x="1643042" y="3143248"/>
            <a:ext cx="4000528" cy="32861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0" y="6457890"/>
            <a:ext cx="6312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Bractée  de l’involucre verdâtre, poilue à mucron  rougeâtre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990"/>
    </mc:Choice>
    <mc:Fallback>
      <p:transition spd="slow" advTm="79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002" x="7251700" y="1143000"/>
          <p14:tracePt t="23009" x="7226300" y="1092200"/>
          <p14:tracePt t="23023" x="7162800" y="958850"/>
          <p14:tracePt t="23038" x="7070725" y="790575"/>
          <p14:tracePt t="23055" x="6940550" y="581025"/>
          <p14:tracePt t="23072" x="6565900" y="79375"/>
          <p14:tracePt t="23105" x="5946775" y="0"/>
          <p14:tracePt t="23140" x="5451475" y="0"/>
          <p14:tracePt t="23156" x="5337175" y="0"/>
          <p14:tracePt t="23172" x="5232400" y="0"/>
          <p14:tracePt t="23188" x="5197475" y="0"/>
          <p14:tracePt t="23205" x="5184775" y="0"/>
          <p14:tracePt t="23473" x="5067300" y="25400"/>
          <p14:tracePt t="23481" x="4937125" y="57150"/>
          <p14:tracePt t="23488" x="4816475" y="98425"/>
          <p14:tracePt t="23522" x="3981450" y="212725"/>
          <p14:tracePt t="23555" x="3498850" y="279400"/>
          <p14:tracePt t="23573" x="3181350" y="336550"/>
          <p14:tracePt t="23589" x="3041650" y="371475"/>
          <p14:tracePt t="23605" x="2898775" y="409575"/>
          <p14:tracePt t="23622" x="2743200" y="441325"/>
          <p14:tracePt t="23638" x="2667000" y="457200"/>
          <p14:tracePt t="23655" x="2622550" y="482600"/>
          <p14:tracePt t="23672" x="2555875" y="523875"/>
          <p14:tracePt t="23995" x="2511425" y="530225"/>
          <p14:tracePt t="24002" x="2441575" y="539750"/>
          <p14:tracePt t="24008" x="2381250" y="546100"/>
          <p14:tracePt t="24022" x="2263775" y="565150"/>
          <p14:tracePt t="24038" x="2155825" y="581025"/>
          <p14:tracePt t="24055" x="2057400" y="606425"/>
          <p14:tracePt t="24073" x="1936750" y="628650"/>
          <p14:tracePt t="24088" x="1816100" y="654050"/>
          <p14:tracePt t="24105" x="1717675" y="695325"/>
          <p14:tracePt t="24122" x="1590675" y="742950"/>
          <p14:tracePt t="24138" x="1520825" y="781050"/>
          <p14:tracePt t="24154" x="1454150" y="809625"/>
          <p14:tracePt t="24172" x="1349375" y="857250"/>
          <p14:tracePt t="24188" x="1295400" y="876300"/>
          <p14:tracePt t="24204" x="1231900" y="889000"/>
          <p14:tracePt t="24222" x="1155700" y="927100"/>
          <p14:tracePt t="24238" x="1111250" y="946150"/>
          <p14:tracePt t="24255" x="1063625" y="958850"/>
          <p14:tracePt t="24273" x="1028700" y="981075"/>
          <p14:tracePt t="24288" x="996950" y="993775"/>
          <p14:tracePt t="24305" x="974725" y="1000125"/>
          <p14:tracePt t="24322" x="936625" y="1000125"/>
          <p14:tracePt t="24338" x="892175" y="996950"/>
          <p14:tracePt t="24354" x="866775" y="990600"/>
          <p14:tracePt t="24372" x="819150" y="977900"/>
          <p14:tracePt t="24388" x="796925" y="977900"/>
          <p14:tracePt t="24404" x="768350" y="977900"/>
          <p14:tracePt t="24421" x="736600" y="977900"/>
          <p14:tracePt t="24438" x="714375" y="977900"/>
          <p14:tracePt t="24454" x="698500" y="977900"/>
          <p14:tracePt t="24472" x="682625" y="968375"/>
          <p14:tracePt t="24488" x="666750" y="968375"/>
          <p14:tracePt t="24504" x="657225" y="968375"/>
          <p14:tracePt t="24521" x="647700" y="968375"/>
          <p14:tracePt t="24554" x="644525" y="968375"/>
          <p14:tracePt t="24571" x="635000" y="968375"/>
          <p14:tracePt t="24588" x="622300" y="968375"/>
          <p14:tracePt t="24605" x="609600" y="968375"/>
          <p14:tracePt t="24622" x="593725" y="968375"/>
          <p14:tracePt t="24638" x="590550" y="968375"/>
          <p14:tracePt t="24655" x="584200" y="968375"/>
          <p14:tracePt t="24701" x="577850" y="968375"/>
          <p14:tracePt t="24708" x="574675" y="968375"/>
          <p14:tracePt t="24722" x="565150" y="968375"/>
          <p14:tracePt t="24738" x="558800" y="968375"/>
          <p14:tracePt t="24822" x="555625" y="968375"/>
          <p14:tracePt t="24837" x="549275" y="968375"/>
          <p14:tracePt t="24843" x="542925" y="968375"/>
          <p14:tracePt t="24854" x="539750" y="968375"/>
          <p14:tracePt t="24872" x="539750" y="974725"/>
          <p14:tracePt t="24888" x="533400" y="974725"/>
          <p14:tracePt t="24936" x="533400" y="981075"/>
          <p14:tracePt t="24974" x="533400" y="984250"/>
          <p14:tracePt t="25038" x="536575" y="984250"/>
          <p14:tracePt t="25050" x="546100" y="984250"/>
          <p14:tracePt t="25060" x="552450" y="984250"/>
          <p14:tracePt t="25072" x="561975" y="984250"/>
          <p14:tracePt t="25088" x="574675" y="984250"/>
          <p14:tracePt t="25104" x="587375" y="984250"/>
          <p14:tracePt t="25122" x="600075" y="984250"/>
          <p14:tracePt t="25138" x="609600" y="990600"/>
          <p14:tracePt t="25155" x="631825" y="993775"/>
          <p14:tracePt t="25171" x="673100" y="1006475"/>
          <p14:tracePt t="25188" x="704850" y="1012825"/>
          <p14:tracePt t="25205" x="727075" y="1019175"/>
          <p14:tracePt t="25222" x="758825" y="1019175"/>
          <p14:tracePt t="25237" x="768350" y="1019175"/>
          <p14:tracePt t="25254" x="781050" y="1019175"/>
          <p14:tracePt t="25272" x="806450" y="1019175"/>
          <p14:tracePt t="25287" x="828675" y="1019175"/>
          <p14:tracePt t="25304" x="873125" y="1019175"/>
          <p14:tracePt t="25321" x="933450" y="1031875"/>
          <p14:tracePt t="25338" x="958850" y="1044575"/>
          <p14:tracePt t="25355" x="981075" y="1047750"/>
          <p14:tracePt t="25372" x="996950" y="1047750"/>
          <p14:tracePt t="25388" x="1006475" y="1054100"/>
          <p14:tracePt t="25405" x="1016000" y="1063625"/>
          <p14:tracePt t="25422" x="1063625" y="1085850"/>
          <p14:tracePt t="25438" x="1117600" y="1101725"/>
          <p14:tracePt t="25454" x="1171575" y="1114425"/>
          <p14:tracePt t="25471" x="1225550" y="1133475"/>
          <p14:tracePt t="25488" x="1247775" y="1133475"/>
          <p14:tracePt t="25504" x="1257300" y="1133475"/>
          <p14:tracePt t="25522" x="1279525" y="1133475"/>
          <p14:tracePt t="25538" x="1289050" y="1133475"/>
          <p14:tracePt t="25555" x="1298575" y="1133475"/>
          <p14:tracePt t="25571" x="1311275" y="1133475"/>
          <p14:tracePt t="25588" x="1339850" y="1133475"/>
          <p14:tracePt t="25605" x="1349375" y="1133475"/>
          <p14:tracePt t="25622" x="1365250" y="1133475"/>
          <p14:tracePt t="25638" x="1381125" y="1133475"/>
          <p14:tracePt t="25655" x="1384300" y="1133475"/>
          <p14:tracePt t="25672" x="1400175" y="1133475"/>
          <p14:tracePt t="25688" x="1409700" y="1133475"/>
          <p14:tracePt t="25704" x="1431925" y="1130300"/>
          <p14:tracePt t="25721" x="1463675" y="1130300"/>
          <p14:tracePt t="25738" x="1485900" y="1130300"/>
          <p14:tracePt t="25755" x="1495425" y="1130300"/>
          <p14:tracePt t="25772" x="1508125" y="1130300"/>
          <p14:tracePt t="25788" x="1520825" y="1120775"/>
          <p14:tracePt t="25805" x="1533525" y="1111250"/>
          <p14:tracePt t="25821" x="1549400" y="1089025"/>
          <p14:tracePt t="25838" x="1565275" y="1085850"/>
          <p14:tracePt t="25854" x="1593850" y="1085850"/>
          <p14:tracePt t="25871" x="1628775" y="1085850"/>
          <p14:tracePt t="25887" x="1657350" y="1085850"/>
          <p14:tracePt t="25904" x="1673225" y="1085850"/>
          <p14:tracePt t="25921" x="1685925" y="1085850"/>
          <p14:tracePt t="25938" x="1701800" y="1085850"/>
          <p14:tracePt t="25955" x="1711325" y="1085850"/>
          <p14:tracePt t="25972" x="1733550" y="1085850"/>
          <p14:tracePt t="25988" x="1762125" y="1085850"/>
          <p14:tracePt t="26005" x="1790700" y="1085850"/>
          <p14:tracePt t="26022" x="1838325" y="1085850"/>
          <p14:tracePt t="26037" x="1854200" y="1085850"/>
          <p14:tracePt t="26054" x="1870075" y="1085850"/>
          <p14:tracePt t="26071" x="1882775" y="1085850"/>
          <p14:tracePt t="26088" x="1895475" y="1085850"/>
          <p14:tracePt t="26104" x="1914525" y="1085850"/>
          <p14:tracePt t="26121" x="1949450" y="1085850"/>
          <p14:tracePt t="26138" x="1978025" y="1085850"/>
          <p14:tracePt t="26154" x="1987550" y="1085850"/>
          <p14:tracePt t="26171" x="2003425" y="1085850"/>
          <p14:tracePt t="26188" x="2012950" y="1085850"/>
          <p14:tracePt t="26204" x="2025650" y="1085850"/>
          <p14:tracePt t="26221" x="2038350" y="1085850"/>
          <p14:tracePt t="26238" x="2047875" y="1085850"/>
          <p14:tracePt t="26255" x="2051050" y="1085850"/>
          <p14:tracePt t="26272" x="2060575" y="1085850"/>
          <p14:tracePt t="26288" x="2070100" y="1085850"/>
          <p14:tracePt t="26330" x="2076450" y="1085850"/>
          <p14:tracePt t="26344" x="2082800" y="1085850"/>
          <p14:tracePt t="26365" x="2085975" y="1085850"/>
          <p14:tracePt t="26722" x="2079625" y="1085850"/>
          <p14:tracePt t="26729" x="2073275" y="1085850"/>
          <p14:tracePt t="26738" x="2070100" y="1085850"/>
          <p14:tracePt t="26755" x="2054225" y="1085850"/>
          <p14:tracePt t="26771" x="2041525" y="1085850"/>
          <p14:tracePt t="26788" x="2028825" y="1085850"/>
          <p14:tracePt t="26821" x="2000250" y="1085850"/>
          <p14:tracePt t="26855" x="1924050" y="1069975"/>
          <p14:tracePt t="26871" x="1790700" y="1047750"/>
          <p14:tracePt t="26887" x="1736725" y="1035050"/>
          <p14:tracePt t="26905" x="1682750" y="1035050"/>
          <p14:tracePt t="26921" x="1651000" y="1035050"/>
          <p14:tracePt t="26938" x="1641475" y="1035050"/>
          <p14:tracePt t="26955" x="1631950" y="1035050"/>
          <p14:tracePt t="26972" x="1609725" y="1035050"/>
          <p14:tracePt t="26988" x="1600200" y="1035050"/>
          <p14:tracePt t="27004" x="1597025" y="1035050"/>
          <p14:tracePt t="27021" x="1587500" y="1035050"/>
          <p14:tracePt t="27358" x="1606550" y="1035050"/>
          <p14:tracePt t="27368" x="1622425" y="1035050"/>
          <p14:tracePt t="27379" x="1660525" y="1038225"/>
          <p14:tracePt t="27393" x="1689100" y="1038225"/>
          <p14:tracePt t="27405" x="1708150" y="1038225"/>
          <p14:tracePt t="27421" x="1749425" y="1038225"/>
          <p14:tracePt t="27454" x="1835150" y="1038225"/>
          <p14:tracePt t="27488" x="1936750" y="1038225"/>
          <p14:tracePt t="27505" x="1965325" y="1038225"/>
          <p14:tracePt t="27522" x="2000250" y="1050925"/>
          <p14:tracePt t="27538" x="2022475" y="1050925"/>
          <p14:tracePt t="27555" x="2051050" y="1050925"/>
          <p14:tracePt t="27571" x="2089150" y="1050925"/>
          <p14:tracePt t="27587" x="2133600" y="1050925"/>
          <p14:tracePt t="27604" x="2178050" y="1050925"/>
          <p14:tracePt t="27621" x="2241550" y="1050925"/>
          <p14:tracePt t="27637" x="2270125" y="1050925"/>
          <p14:tracePt t="27654" x="2298700" y="1050925"/>
          <p14:tracePt t="27671" x="2333625" y="1060450"/>
          <p14:tracePt t="27687" x="2365375" y="1073150"/>
          <p14:tracePt t="27704" x="2387600" y="1079500"/>
          <p14:tracePt t="27721" x="2428875" y="1079500"/>
          <p14:tracePt t="27737" x="2447925" y="1079500"/>
          <p14:tracePt t="27754" x="2479675" y="1079500"/>
          <p14:tracePt t="27771" x="2505075" y="1079500"/>
          <p14:tracePt t="27788" x="2514600" y="1079500"/>
          <p14:tracePt t="27804" x="2530475" y="1079500"/>
          <p14:tracePt t="27821" x="2543175" y="1079500"/>
          <p14:tracePt t="27837" x="2552700" y="1079500"/>
          <p14:tracePt t="27854" x="2559050" y="1079500"/>
          <p14:tracePt t="27887" x="2565400" y="1079500"/>
          <p14:tracePt t="27900" x="2574925" y="1079500"/>
          <p14:tracePt t="28422" x="2562225" y="1108075"/>
          <p14:tracePt t="28435" x="2533650" y="1184275"/>
          <p14:tracePt t="28447" x="2514600" y="1244600"/>
          <p14:tracePt t="28472" x="2441575" y="1444625"/>
          <p14:tracePt t="28504" x="2362200" y="1695450"/>
          <p14:tracePt t="28522" x="2308225" y="1825625"/>
          <p14:tracePt t="28537" x="2295525" y="1870075"/>
          <p14:tracePt t="28554" x="2279650" y="1930400"/>
          <p14:tracePt t="28571" x="2235200" y="2038350"/>
          <p14:tracePt t="28587" x="2216150" y="2082800"/>
          <p14:tracePt t="28604" x="2203450" y="2127250"/>
          <p14:tracePt t="28621" x="2178050" y="2190750"/>
          <p14:tracePt t="28638" x="2149475" y="2238375"/>
          <p14:tracePt t="28654" x="2117725" y="2276475"/>
          <p14:tracePt t="28671" x="2076450" y="2343150"/>
          <p14:tracePt t="28688" x="2041525" y="2400300"/>
          <p14:tracePt t="28704" x="2006600" y="2457450"/>
          <p14:tracePt t="28722" x="1962150" y="2533650"/>
          <p14:tracePt t="28738" x="1917700" y="2587625"/>
          <p14:tracePt t="28755" x="1882775" y="2647950"/>
          <p14:tracePt t="28771" x="1787525" y="2800350"/>
          <p14:tracePt t="28788" x="1708150" y="2927350"/>
          <p14:tracePt t="28804" x="1682750" y="2965450"/>
          <p14:tracePt t="29185" x="1641475" y="3000375"/>
          <p14:tracePt t="29192" x="1590675" y="3035300"/>
          <p14:tracePt t="29204" x="1546225" y="3086100"/>
          <p14:tracePt t="29221" x="1374775" y="3257550"/>
          <p14:tracePt t="29237" x="1279525" y="3352800"/>
          <p14:tracePt t="29271" x="1108075" y="3540125"/>
          <p14:tracePt t="29305" x="1031875" y="3638550"/>
          <p14:tracePt t="29321" x="987425" y="3683000"/>
          <p14:tracePt t="29338" x="962025" y="3714750"/>
          <p14:tracePt t="29354" x="930275" y="3740150"/>
          <p14:tracePt t="29371" x="914400" y="3768725"/>
          <p14:tracePt t="29388" x="892175" y="3778250"/>
          <p14:tracePt t="29404" x="882650" y="3787775"/>
          <p14:tracePt t="29421" x="866775" y="3810000"/>
          <p14:tracePt t="29438" x="857250" y="3810000"/>
          <p14:tracePt t="29454" x="841375" y="3810000"/>
          <p14:tracePt t="29471" x="828675" y="3810000"/>
          <p14:tracePt t="29488" x="815975" y="3810000"/>
          <p14:tracePt t="29504" x="806450" y="3810000"/>
          <p14:tracePt t="29521" x="787400" y="3810000"/>
          <p14:tracePt t="29538" x="777875" y="3810000"/>
          <p14:tracePt t="29554" x="768350" y="3810000"/>
          <p14:tracePt t="29571" x="752475" y="3810000"/>
          <p14:tracePt t="29605" x="752475" y="3800475"/>
          <p14:tracePt t="29621" x="752475" y="3787775"/>
          <p14:tracePt t="29637" x="755650" y="3778250"/>
          <p14:tracePt t="29654" x="765175" y="3768725"/>
          <p14:tracePt t="29671" x="768350" y="3762375"/>
          <p14:tracePt t="29687" x="774700" y="3762375"/>
          <p14:tracePt t="29704" x="777875" y="3762375"/>
          <p14:tracePt t="29722" x="790575" y="3762375"/>
          <p14:tracePt t="29738" x="800100" y="3762375"/>
          <p14:tracePt t="29755" x="809625" y="3762375"/>
          <p14:tracePt t="29771" x="819150" y="3762375"/>
          <p14:tracePt t="29787" x="828675" y="3765550"/>
          <p14:tracePt t="29804" x="838200" y="3768725"/>
          <p14:tracePt t="29821" x="860425" y="3784600"/>
          <p14:tracePt t="29837" x="869950" y="3787775"/>
          <p14:tracePt t="29854" x="879475" y="3794125"/>
          <p14:tracePt t="29872" x="898525" y="3810000"/>
          <p14:tracePt t="29888" x="908050" y="3816350"/>
          <p14:tracePt t="29904" x="917575" y="3825875"/>
          <p14:tracePt t="29921" x="939800" y="3835400"/>
          <p14:tracePt t="29937" x="968375" y="3841750"/>
          <p14:tracePt t="29954" x="1016000" y="3854450"/>
          <p14:tracePt t="29971" x="1076325" y="3867150"/>
          <p14:tracePt t="29987" x="1098550" y="3867150"/>
          <p14:tracePt t="30004" x="1120775" y="3867150"/>
          <p14:tracePt t="30022" x="1155700" y="3867150"/>
          <p14:tracePt t="30038" x="1168400" y="3867150"/>
          <p14:tracePt t="30054" x="1190625" y="3867150"/>
          <p14:tracePt t="30071" x="1231900" y="3867150"/>
          <p14:tracePt t="30087" x="1266825" y="3867150"/>
          <p14:tracePt t="30104" x="1289050" y="3867150"/>
          <p14:tracePt t="30121" x="1330325" y="3879850"/>
          <p14:tracePt t="30138" x="1339850" y="3879850"/>
          <p14:tracePt t="30154" x="1349375" y="3879850"/>
          <p14:tracePt t="30171" x="1377950" y="3879850"/>
          <p14:tracePt t="30188" x="1397000" y="3879850"/>
          <p14:tracePt t="30204" x="1441450" y="3886200"/>
          <p14:tracePt t="30221" x="1498600" y="3898900"/>
          <p14:tracePt t="30237" x="1552575" y="3911600"/>
          <p14:tracePt t="30254" x="1600200" y="3930650"/>
          <p14:tracePt t="30271" x="1663700" y="3943350"/>
          <p14:tracePt t="30288" x="1685925" y="3949700"/>
          <p14:tracePt t="30304" x="1708150" y="3949700"/>
          <p14:tracePt t="30322" x="1762125" y="3949700"/>
          <p14:tracePt t="30338" x="1797050" y="3949700"/>
          <p14:tracePt t="30354" x="1841500" y="3949700"/>
          <p14:tracePt t="30371" x="1905000" y="3949700"/>
          <p14:tracePt t="30387" x="1939925" y="3949700"/>
          <p14:tracePt t="30404" x="1987550" y="3956050"/>
          <p14:tracePt t="30421" x="2035175" y="3968750"/>
          <p14:tracePt t="30438" x="2057400" y="3968750"/>
          <p14:tracePt t="30454" x="2085975" y="3968750"/>
          <p14:tracePt t="30472" x="2133600" y="3968750"/>
          <p14:tracePt t="30488" x="2193925" y="3968750"/>
          <p14:tracePt t="30504" x="2266950" y="3956050"/>
          <p14:tracePt t="30521" x="2422525" y="3933825"/>
          <p14:tracePt t="30537" x="2517775" y="3908425"/>
          <p14:tracePt t="30554" x="2616200" y="3892550"/>
          <p14:tracePt t="30571" x="2733675" y="3883025"/>
          <p14:tracePt t="30588" x="2816225" y="3883025"/>
          <p14:tracePt t="30604" x="2876550" y="3889375"/>
          <p14:tracePt t="30622" x="2959100" y="3902075"/>
          <p14:tracePt t="30638" x="3013075" y="3921125"/>
          <p14:tracePt t="30654" x="3057525" y="3933825"/>
          <p14:tracePt t="30671" x="3121025" y="3952875"/>
          <p14:tracePt t="30687" x="3152775" y="3959225"/>
          <p14:tracePt t="30704" x="3181350" y="3959225"/>
          <p14:tracePt t="30721" x="3197225" y="3965575"/>
          <p14:tracePt t="30737" x="3206750" y="3965575"/>
          <p14:tracePt t="30754" x="3219450" y="3965575"/>
          <p14:tracePt t="30771" x="3235325" y="3965575"/>
          <p14:tracePt t="30788" x="3244850" y="3965575"/>
          <p14:tracePt t="30804" x="3251200" y="3965575"/>
          <p14:tracePt t="30884" x="3251200" y="3975100"/>
          <p14:tracePt t="30891" x="3248025" y="3981450"/>
          <p14:tracePt t="30904" x="3244850" y="3984625"/>
          <p14:tracePt t="30920" x="3228975" y="3990975"/>
          <p14:tracePt t="30937" x="3213100" y="3990975"/>
          <p14:tracePt t="30954" x="3203575" y="3990975"/>
          <p14:tracePt t="30970" x="3178175" y="3990975"/>
          <p14:tracePt t="30987" x="3133725" y="3990975"/>
          <p14:tracePt t="31004" x="3063875" y="3990975"/>
          <p14:tracePt t="31020" x="2892425" y="3990975"/>
          <p14:tracePt t="31037" x="2784475" y="3997325"/>
          <p14:tracePt t="31054" x="2689225" y="4013200"/>
          <p14:tracePt t="31070" x="2619375" y="4022725"/>
          <p14:tracePt t="31088" x="2584450" y="4022725"/>
          <p14:tracePt t="31104" x="2540000" y="4022725"/>
          <p14:tracePt t="31120" x="2470150" y="4022725"/>
          <p14:tracePt t="31137" x="2406650" y="4029075"/>
          <p14:tracePt t="31154" x="2349500" y="4029075"/>
          <p14:tracePt t="31171" x="2270125" y="4035425"/>
          <p14:tracePt t="31187" x="2222500" y="4048125"/>
          <p14:tracePt t="31204" x="2200275" y="4060825"/>
          <p14:tracePt t="31220" x="2146300" y="4060825"/>
          <p14:tracePt t="31238" x="2101850" y="4067175"/>
          <p14:tracePt t="31254" x="2041525" y="4067175"/>
          <p14:tracePt t="31271" x="1955800" y="4067175"/>
          <p14:tracePt t="31288" x="1885950" y="4067175"/>
          <p14:tracePt t="31304" x="1835150" y="4067175"/>
          <p14:tracePt t="31321" x="1793875" y="4070350"/>
          <p14:tracePt t="31337" x="1768475" y="4070350"/>
          <p14:tracePt t="31354" x="1758950" y="4076700"/>
          <p14:tracePt t="31370" x="1727200" y="4076700"/>
          <p14:tracePt t="31388" x="1704975" y="4076700"/>
          <p14:tracePt t="31404" x="1666875" y="4076700"/>
          <p14:tracePt t="31421" x="1606550" y="4076700"/>
          <p14:tracePt t="31438" x="1568450" y="4076700"/>
          <p14:tracePt t="31454" x="1524000" y="4076700"/>
          <p14:tracePt t="31471" x="1492250" y="4076700"/>
          <p14:tracePt t="31488" x="1463675" y="4076700"/>
          <p14:tracePt t="31504" x="1419225" y="4076700"/>
          <p14:tracePt t="31520" x="1339850" y="4076700"/>
          <p14:tracePt t="31537" x="1279525" y="4076700"/>
          <p14:tracePt t="31554" x="1238250" y="4076700"/>
          <p14:tracePt t="31571" x="1196975" y="4076700"/>
          <p14:tracePt t="31587" x="1174750" y="4076700"/>
          <p14:tracePt t="31605" x="1158875" y="4076700"/>
          <p14:tracePt t="31621" x="1136650" y="4076700"/>
          <p14:tracePt t="31637" x="1108075" y="4076700"/>
          <p14:tracePt t="31654" x="1079500" y="4076700"/>
          <p14:tracePt t="31670" x="1016000" y="4076700"/>
          <p14:tracePt t="31687" x="987425" y="4076700"/>
          <p14:tracePt t="31704" x="965200" y="4076700"/>
          <p14:tracePt t="31721" x="936625" y="4076700"/>
          <p14:tracePt t="31737" x="920750" y="4073525"/>
          <p14:tracePt t="31754" x="904875" y="4067175"/>
          <p14:tracePt t="31771" x="866775" y="4064000"/>
          <p14:tracePt t="31787" x="850900" y="4064000"/>
          <p14:tracePt t="31804" x="835025" y="4057650"/>
          <p14:tracePt t="31821" x="819150" y="4057650"/>
          <p14:tracePt t="31838" x="809625" y="4051300"/>
          <p14:tracePt t="31855" x="806450" y="4051300"/>
          <p14:tracePt t="32169" x="812800" y="4051300"/>
          <p14:tracePt t="32176" x="822325" y="4051300"/>
          <p14:tracePt t="32187" x="828675" y="4051300"/>
          <p14:tracePt t="32203" x="844550" y="4051300"/>
          <p14:tracePt t="32220" x="863600" y="4041775"/>
          <p14:tracePt t="32237" x="882650" y="4025900"/>
          <p14:tracePt t="32255" x="923925" y="3994150"/>
          <p14:tracePt t="32271" x="955675" y="3962400"/>
          <p14:tracePt t="32287" x="981075" y="3924300"/>
          <p14:tracePt t="32304" x="1003300" y="3870325"/>
          <p14:tracePt t="32320" x="1022350" y="3797300"/>
          <p14:tracePt t="32337" x="1022350" y="3759200"/>
          <p14:tracePt t="32355" x="1022350" y="3740150"/>
          <p14:tracePt t="32371" x="1022350" y="3733800"/>
          <p14:tracePt t="32387" x="1022350" y="3730625"/>
          <p14:tracePt t="32421" x="1012825" y="3730625"/>
          <p14:tracePt t="32437" x="1000125" y="3730625"/>
          <p14:tracePt t="32454" x="990600" y="3724275"/>
          <p14:tracePt t="32470" x="987425" y="3708400"/>
          <p14:tracePt t="32487" x="987425" y="3698875"/>
          <p14:tracePt t="32505" x="987425" y="3686175"/>
          <p14:tracePt t="32521" x="987425" y="3679825"/>
          <p14:tracePt t="32538" x="993775" y="3676650"/>
          <p14:tracePt t="32555" x="1003300" y="3663950"/>
          <p14:tracePt t="32649" x="1009650" y="3663950"/>
          <p14:tracePt t="32657" x="1012825" y="3663950"/>
          <p14:tracePt t="32671" x="1028700" y="3663950"/>
          <p14:tracePt t="32687" x="1038225" y="3676650"/>
          <p14:tracePt t="32705" x="1044575" y="3692525"/>
          <p14:tracePt t="32721" x="1044575" y="3705225"/>
          <p14:tracePt t="32737" x="1044575" y="3727450"/>
          <p14:tracePt t="32754" x="1044575" y="3743325"/>
          <p14:tracePt t="32771" x="1044575" y="3759200"/>
          <p14:tracePt t="32787" x="1044575" y="3775075"/>
          <p14:tracePt t="32804" x="1044575" y="3787775"/>
          <p14:tracePt t="32821" x="1044575" y="3829050"/>
          <p14:tracePt t="32838" x="1044575" y="3851275"/>
          <p14:tracePt t="32854" x="1044575" y="3883025"/>
          <p14:tracePt t="32870" x="1044575" y="3892550"/>
          <p14:tracePt t="32887" x="1044575" y="3902075"/>
          <p14:tracePt t="32904" x="1044575" y="3914775"/>
          <p14:tracePt t="32921" x="1044575" y="3933825"/>
          <p14:tracePt t="32937" x="1044575" y="3943350"/>
          <p14:tracePt t="32955" x="1044575" y="3975100"/>
          <p14:tracePt t="32971" x="1044575" y="3997325"/>
          <p14:tracePt t="32988" x="1044575" y="4013200"/>
          <p14:tracePt t="33004" x="1044575" y="4044950"/>
          <p14:tracePt t="33020" x="1047750" y="4060825"/>
          <p14:tracePt t="33037" x="1047750" y="4070350"/>
          <p14:tracePt t="33053" x="1054100" y="4086225"/>
          <p14:tracePt t="33071" x="1073150" y="4121150"/>
          <p14:tracePt t="33087" x="1089025" y="4143375"/>
          <p14:tracePt t="33105" x="1108075" y="4184650"/>
          <p14:tracePt t="33121" x="1117600" y="4200525"/>
          <p14:tracePt t="33138" x="1123950" y="4225925"/>
          <p14:tracePt t="33154" x="1123950" y="4238625"/>
          <p14:tracePt t="33171" x="1130300" y="4244975"/>
          <p14:tracePt t="33187" x="1139825" y="4251325"/>
          <p14:tracePt t="33204" x="1146175" y="4251325"/>
          <p14:tracePt t="33220" x="1158875" y="4260850"/>
          <p14:tracePt t="33237" x="1165225" y="4273550"/>
          <p14:tracePt t="33254" x="1174750" y="4289425"/>
          <p14:tracePt t="33270" x="1190625" y="4298950"/>
          <p14:tracePt t="33287" x="1193800" y="4305300"/>
          <p14:tracePt t="33856" x="1203325" y="4305300"/>
          <p14:tracePt t="33863" x="1209675" y="4305300"/>
          <p14:tracePt t="33871" x="1216025" y="4305300"/>
          <p14:tracePt t="33888" x="1228725" y="4305300"/>
          <p14:tracePt t="33905" x="1266825" y="4305300"/>
          <p14:tracePt t="33921" x="1282700" y="4305300"/>
          <p14:tracePt t="33954" x="1308100" y="4305300"/>
          <p14:tracePt t="34005" x="1308100" y="4308475"/>
          <p14:tracePt t="35947" x="1355725" y="4292600"/>
          <p14:tracePt t="35954" x="1438275" y="4264025"/>
          <p14:tracePt t="35961" x="1511300" y="4229100"/>
          <p14:tracePt t="35970" x="1584325" y="4200525"/>
          <p14:tracePt t="35987" x="1730375" y="4137025"/>
          <p14:tracePt t="36004" x="1997075" y="4064000"/>
          <p14:tracePt t="36037" x="2270125" y="4000500"/>
          <p14:tracePt t="36071" x="2432050" y="4000500"/>
          <p14:tracePt t="36087" x="2447925" y="4000500"/>
          <p14:tracePt t="36104" x="2463800" y="4000500"/>
          <p14:tracePt t="36120" x="2466975" y="4000500"/>
          <p14:tracePt t="36137" x="2479675" y="4000500"/>
          <p14:tracePt t="36340" x="2476500" y="4000500"/>
          <p14:tracePt t="36347" x="2466975" y="4000500"/>
          <p14:tracePt t="36354" x="2447925" y="4000500"/>
          <p14:tracePt t="36370" x="2425700" y="4000500"/>
          <p14:tracePt t="36387" x="2409825" y="4000500"/>
          <p14:tracePt t="36403" x="2390775" y="4000500"/>
          <p14:tracePt t="36420" x="2381250" y="4000500"/>
          <p14:tracePt t="36437" x="2371725" y="4000500"/>
          <p14:tracePt t="36453" x="2365375" y="4000500"/>
          <p14:tracePt t="37119" x="2419350" y="3965575"/>
          <p14:tracePt t="37126" x="2514600" y="3908425"/>
          <p14:tracePt t="37137" x="2609850" y="3870325"/>
          <p14:tracePt t="37154" x="2860675" y="3768725"/>
          <p14:tracePt t="37170" x="3003550" y="3724275"/>
          <p14:tracePt t="37187" x="3098800" y="3708400"/>
          <p14:tracePt t="37204" x="3194050" y="3708400"/>
          <p14:tracePt t="37237" x="3317875" y="3724275"/>
          <p14:tracePt t="37270" x="3524250" y="3749675"/>
          <p14:tracePt t="37287" x="3575050" y="3749675"/>
          <p14:tracePt t="37304" x="3622675" y="3762375"/>
          <p14:tracePt t="37320" x="3654425" y="3775075"/>
          <p14:tracePt t="37337" x="3670300" y="3784600"/>
          <p14:tracePt t="37354" x="3686175" y="3803650"/>
          <p14:tracePt t="37371" x="3702050" y="3810000"/>
          <p14:tracePt t="37484" x="3698875" y="3813175"/>
          <p14:tracePt t="37490" x="3689350" y="3813175"/>
          <p14:tracePt t="37504" x="3679825" y="3813175"/>
          <p14:tracePt t="37520" x="3670300" y="3819525"/>
          <p14:tracePt t="37537" x="3660775" y="3819525"/>
          <p14:tracePt t="37553" x="3638550" y="3819525"/>
          <p14:tracePt t="37570" x="3629025" y="3819525"/>
          <p14:tracePt t="37587" x="3619500" y="3819525"/>
          <p14:tracePt t="37604" x="3603625" y="3825875"/>
          <p14:tracePt t="37620" x="3594100" y="3825875"/>
          <p14:tracePt t="37637" x="3578225" y="3829050"/>
          <p14:tracePt t="37654" x="3565525" y="3838575"/>
          <p14:tracePt t="37670" x="3556000" y="3851275"/>
          <p14:tracePt t="37687" x="3549650" y="3854450"/>
          <p14:tracePt t="37703" x="3533775" y="3854450"/>
          <p14:tracePt t="37720" x="3530600" y="3854450"/>
          <p14:tracePt t="37736" x="3524250" y="3854450"/>
          <p14:tracePt t="37804" x="3521075" y="3854450"/>
          <p14:tracePt t="37819" x="3514725" y="3854450"/>
          <p14:tracePt t="37825" x="3511550" y="3854450"/>
          <p14:tracePt t="37836" x="3505200" y="3854450"/>
          <p14:tracePt t="37854" x="3482975" y="3813175"/>
          <p14:tracePt t="37870" x="3482975" y="3711575"/>
          <p14:tracePt t="37887" x="3473450" y="3584575"/>
          <p14:tracePt t="37904" x="3473450" y="3422650"/>
          <p14:tracePt t="37920" x="3473450" y="3260725"/>
          <p14:tracePt t="37937" x="3473450" y="3101975"/>
          <p14:tracePt t="37953" x="3473450" y="2746375"/>
          <p14:tracePt t="37970" x="3463925" y="2530475"/>
          <p14:tracePt t="37988" x="3444875" y="2263775"/>
          <p14:tracePt t="37990" x="3435350" y="2171700"/>
          <p14:tracePt t="38003" x="3416300" y="2019300"/>
          <p14:tracePt t="38020" x="3390900" y="1901825"/>
          <p14:tracePt t="38037" x="3375025" y="1816100"/>
          <p14:tracePt t="38054" x="3375025" y="1736725"/>
          <p14:tracePt t="38070" x="3375025" y="1698625"/>
          <p14:tracePt t="38087" x="3375025" y="1679575"/>
          <p14:tracePt t="38104" x="3375025" y="1638300"/>
          <p14:tracePt t="38120" x="3368675" y="1600200"/>
          <p14:tracePt t="38137" x="3349625" y="1555750"/>
          <p14:tracePt t="38153" x="3295650" y="1435100"/>
          <p14:tracePt t="38170" x="3267075" y="1381125"/>
          <p14:tracePt t="38187" x="3235325" y="1346200"/>
          <p14:tracePt t="38203" x="3209925" y="1317625"/>
          <p14:tracePt t="38220" x="3181350" y="1304925"/>
          <p14:tracePt t="38237" x="3149600" y="1295400"/>
          <p14:tracePt t="38253" x="3013075" y="1228725"/>
          <p14:tracePt t="38270" x="2901950" y="1196975"/>
          <p14:tracePt t="38287" x="2803525" y="1152525"/>
          <p14:tracePt t="38304" x="2717800" y="1127125"/>
          <p14:tracePt t="38320" x="2695575" y="1114425"/>
          <p14:tracePt t="38337" x="2679700" y="1095375"/>
          <p14:tracePt t="38354" x="2657475" y="1095375"/>
          <p14:tracePt t="38370" x="2647950" y="1095375"/>
          <p14:tracePt t="38386" x="2638425" y="1095375"/>
          <p14:tracePt t="38403" x="2635250" y="1092200"/>
          <p14:tracePt t="38439" x="2635250" y="1085850"/>
          <p14:tracePt t="38453" x="2635250" y="1082675"/>
          <p14:tracePt t="38470" x="2635250" y="1073150"/>
          <p14:tracePt t="38487" x="2635250" y="1066800"/>
          <p14:tracePt t="38719" x="2654300" y="1066800"/>
          <p14:tracePt t="38732" x="2689225" y="1060450"/>
          <p14:tracePt t="38742" x="2717800" y="1054100"/>
          <p14:tracePt t="38753" x="2752725" y="1054100"/>
          <p14:tracePt t="38769" x="2806700" y="1054100"/>
          <p14:tracePt t="38786" x="2857500" y="1054100"/>
          <p14:tracePt t="38803" x="2952750" y="1054100"/>
          <p14:tracePt t="38820" x="3038475" y="1038225"/>
          <p14:tracePt t="38837" x="3105150" y="1016000"/>
          <p14:tracePt t="38853" x="3187700" y="996950"/>
          <p14:tracePt t="38869" x="3232150" y="984250"/>
          <p14:tracePt t="38887" x="3276600" y="971550"/>
          <p14:tracePt t="38903" x="3333750" y="946150"/>
          <p14:tracePt t="38920" x="3378200" y="939800"/>
          <p14:tracePt t="38937" x="3438525" y="939800"/>
          <p14:tracePt t="38953" x="3482975" y="949325"/>
          <p14:tracePt t="39204" x="3505200" y="993775"/>
          <p14:tracePt t="39211" x="3530600" y="1044575"/>
          <p14:tracePt t="39219" x="3565525" y="1085850"/>
          <p14:tracePt t="39236" x="3616325" y="1200150"/>
          <p14:tracePt t="39253" x="3708400" y="1425575"/>
          <p14:tracePt t="39270" x="3749675" y="1536700"/>
          <p14:tracePt t="39287" x="3784600" y="1689100"/>
          <p14:tracePt t="39303" x="3841750" y="1946275"/>
          <p14:tracePt t="39320" x="3857625" y="2054225"/>
          <p14:tracePt t="39336" x="3857625" y="2168525"/>
          <p14:tracePt t="39353" x="3844925" y="2324100"/>
          <p14:tracePt t="39369" x="3803650" y="2413000"/>
          <p14:tracePt t="39386" x="3771900" y="2489200"/>
          <p14:tracePt t="39403" x="3676650" y="2663825"/>
          <p14:tracePt t="39420" x="3597275" y="2781300"/>
          <p14:tracePt t="39436" x="3530600" y="2860675"/>
          <p14:tracePt t="39453" x="3435350" y="2965450"/>
          <p14:tracePt t="39470" x="3362325" y="3038475"/>
          <p14:tracePt t="39486" x="3267075" y="3114675"/>
          <p14:tracePt t="39489" x="3216275" y="3149600"/>
          <p14:tracePt t="39503" x="3133725" y="3225800"/>
          <p14:tracePt t="39520" x="3060700" y="3289300"/>
          <p14:tracePt t="39536" x="2987675" y="3352800"/>
          <p14:tracePt t="39554" x="2946400" y="3387725"/>
          <p14:tracePt t="39847" x="2917825" y="3435350"/>
          <p14:tracePt t="39853" x="2882900" y="3486150"/>
          <p14:tracePt t="39860" x="2838450" y="3527425"/>
          <p14:tracePt t="39869" x="2806700" y="3581400"/>
          <p14:tracePt t="39887" x="2701925" y="3667125"/>
          <p14:tracePt t="39903" x="2524125" y="3771900"/>
          <p14:tracePt t="39919" x="2403475" y="3825875"/>
          <p14:tracePt t="39936" x="2314575" y="3848100"/>
          <p14:tracePt t="39953" x="2232025" y="3870325"/>
          <p14:tracePt t="39969" x="2187575" y="3883025"/>
          <p14:tracePt t="39986" x="2162175" y="3908425"/>
          <p14:tracePt t="39988" x="2152650" y="3911600"/>
          <p14:tracePt t="40003" x="2120900" y="3937000"/>
          <p14:tracePt t="40020" x="2095500" y="3956050"/>
          <p14:tracePt t="40036" x="2066925" y="3968750"/>
          <p14:tracePt t="40053" x="2032000" y="3984625"/>
          <p14:tracePt t="40070" x="2006600" y="3984625"/>
          <p14:tracePt t="40087" x="1997075" y="3984625"/>
          <p14:tracePt t="40103" x="1984375" y="3984625"/>
          <p14:tracePt t="40120" x="1978025" y="3990975"/>
          <p14:tracePt t="40136" x="1978025" y="4000500"/>
          <p14:tracePt t="40153" x="1978025" y="4003675"/>
          <p14:tracePt t="40169" x="1962150" y="4016375"/>
          <p14:tracePt t="40186" x="1952625" y="4016375"/>
          <p14:tracePt t="40203" x="1943100" y="4016375"/>
          <p14:tracePt t="40220" x="1933575" y="4016375"/>
          <p14:tracePt t="40253" x="1924050" y="4016375"/>
          <p14:tracePt t="40270" x="1908175" y="4019550"/>
          <p14:tracePt t="40286" x="1898650" y="4025900"/>
          <p14:tracePt t="40303" x="1892300" y="4032250"/>
          <p14:tracePt t="40346" x="1895475" y="4032250"/>
          <p14:tracePt t="40354" x="1905000" y="4029075"/>
          <p14:tracePt t="40370" x="1958975" y="4016375"/>
          <p14:tracePt t="40387" x="2022475" y="3994150"/>
          <p14:tracePt t="40403" x="2124075" y="3971925"/>
          <p14:tracePt t="40420" x="2168525" y="3971925"/>
          <p14:tracePt t="40436" x="2206625" y="3971925"/>
          <p14:tracePt t="40453" x="2219325" y="3971925"/>
          <p14:tracePt t="40469" x="2228850" y="3971925"/>
          <p14:tracePt t="40487" x="2238375" y="3971925"/>
          <p14:tracePt t="40490" x="2251075" y="3971925"/>
          <p14:tracePt t="40504" x="2263775" y="3971925"/>
          <p14:tracePt t="40520" x="2295525" y="3981450"/>
          <p14:tracePt t="40536" x="2327275" y="3994150"/>
          <p14:tracePt t="40553" x="2352675" y="4006850"/>
          <p14:tracePt t="40570" x="2368550" y="4006850"/>
          <p14:tracePt t="40586" x="2378075" y="4010025"/>
          <p14:tracePt t="40603" x="2393950" y="4010025"/>
          <p14:tracePt t="40620" x="2409825" y="4010025"/>
          <p14:tracePt t="40637" x="2438400" y="4010025"/>
          <p14:tracePt t="40653" x="2492375" y="4010025"/>
          <p14:tracePt t="40670" x="2514600" y="4010025"/>
          <p14:tracePt t="40687" x="2543175" y="4010025"/>
          <p14:tracePt t="40703" x="2559050" y="4010025"/>
          <p14:tracePt t="40832" x="2552700" y="4016375"/>
          <p14:tracePt t="40838" x="2546350" y="4019550"/>
          <p14:tracePt t="40853" x="2533650" y="4029075"/>
          <p14:tracePt t="40870" x="2520950" y="4035425"/>
          <p14:tracePt t="40886" x="2511425" y="4038600"/>
          <p14:tracePt t="40903" x="2498725" y="4038600"/>
          <p14:tracePt t="40975" x="2492375" y="4038600"/>
          <p14:tracePt t="41181" x="2495550" y="4038600"/>
          <p14:tracePt t="41188" x="2498725" y="4032250"/>
          <p14:tracePt t="41203" x="2508250" y="4022725"/>
          <p14:tracePt t="41220" x="2524125" y="4006850"/>
          <p14:tracePt t="41237" x="2536825" y="3990975"/>
          <p14:tracePt t="41270" x="2559050" y="3965575"/>
          <p14:tracePt t="41303" x="2590800" y="3933825"/>
          <p14:tracePt t="41319" x="2600325" y="3924300"/>
          <p14:tracePt t="41337" x="2609850" y="3914775"/>
          <p14:tracePt t="41353" x="2635250" y="3873500"/>
          <p14:tracePt t="41370" x="2635250" y="3857625"/>
          <p14:tracePt t="41387" x="2635250" y="3848100"/>
          <p14:tracePt t="41403" x="2635250" y="3838575"/>
          <p14:tracePt t="41461" x="2632075" y="3838575"/>
          <p14:tracePt t="41467" x="2622550" y="3838575"/>
          <p14:tracePt t="41474" x="2616200" y="3848100"/>
          <p14:tracePt t="41487" x="2613025" y="3851275"/>
          <p14:tracePt t="41503" x="2597150" y="3867150"/>
          <p14:tracePt t="41520" x="2587625" y="3876675"/>
          <p14:tracePt t="41537" x="2571750" y="3886200"/>
          <p14:tracePt t="41553" x="2555875" y="3908425"/>
          <p14:tracePt t="41570" x="2546350" y="3908425"/>
          <p14:tracePt t="41587" x="2536825" y="3908425"/>
          <p14:tracePt t="41603" x="2533650" y="3908425"/>
          <p14:tracePt t="41619" x="2520950" y="3908425"/>
          <p14:tracePt t="41636" x="2517775" y="3911600"/>
          <p14:tracePt t="41653" x="2517775" y="3917950"/>
          <p14:tracePt t="41731" x="2517775" y="3914775"/>
          <p14:tracePt t="41738" x="2517775" y="3911600"/>
          <p14:tracePt t="41745" x="2517775" y="3905250"/>
          <p14:tracePt t="41753" x="2517775" y="3902075"/>
          <p14:tracePt t="41769" x="2517775" y="3886200"/>
          <p14:tracePt t="41786" x="2517775" y="3876675"/>
          <p14:tracePt t="41803" x="2530475" y="3860800"/>
          <p14:tracePt t="41819" x="2543175" y="3829050"/>
          <p14:tracePt t="41836" x="2555875" y="3784600"/>
          <p14:tracePt t="41853" x="2578100" y="3673475"/>
          <p14:tracePt t="41869" x="2600325" y="3606800"/>
          <p14:tracePt t="41886" x="2613025" y="3556000"/>
          <p14:tracePt t="41903" x="2622550" y="3514725"/>
          <p14:tracePt t="41920" x="2628900" y="3489325"/>
          <p14:tracePt t="41937" x="2628900" y="3479800"/>
          <p14:tracePt t="41954" x="2635250" y="3460750"/>
          <p14:tracePt t="41970" x="2635250" y="3422650"/>
          <p14:tracePt t="41987" x="2635250" y="3371850"/>
          <p14:tracePt t="41988" x="2635250" y="3346450"/>
          <p14:tracePt t="42003" x="2635250" y="3295650"/>
          <p14:tracePt t="42019" x="2635250" y="3241675"/>
          <p14:tracePt t="42037" x="2635250" y="3213100"/>
          <p14:tracePt t="42053" x="2635250" y="3184525"/>
          <p14:tracePt t="42070" x="2644775" y="3175000"/>
          <p14:tracePt t="42086" x="2654300" y="3165475"/>
          <p14:tracePt t="42103" x="2660650" y="3124200"/>
          <p14:tracePt t="42119" x="2660650" y="3105150"/>
          <p14:tracePt t="42136" x="2660650" y="3089275"/>
          <p14:tracePt t="42152" x="2660650" y="3073400"/>
          <p14:tracePt t="42169" x="2660650" y="3070225"/>
          <p14:tracePt t="42374" x="2657475" y="3076575"/>
          <p14:tracePt t="42381" x="2654300" y="3082925"/>
          <p14:tracePt t="42388" x="2654300" y="3086100"/>
          <p14:tracePt t="42403" x="2641600" y="3095625"/>
          <p14:tracePt t="42420" x="2641600" y="3105150"/>
          <p14:tracePt t="42437" x="2638425" y="3114675"/>
          <p14:tracePt t="42454" x="2625725" y="3155950"/>
          <p14:tracePt t="42470" x="2613025" y="3194050"/>
          <p14:tracePt t="42488" x="2600325" y="3248025"/>
          <p14:tracePt t="42503" x="2600325" y="3270250"/>
          <p14:tracePt t="42519" x="2593975" y="3289300"/>
          <p14:tracePt t="42536" x="2593975" y="3302000"/>
          <p14:tracePt t="42553" x="2578100" y="3317875"/>
          <p14:tracePt t="42569" x="2571750" y="3340100"/>
          <p14:tracePt t="42586" x="2562225" y="3371850"/>
          <p14:tracePt t="42602" x="2543175" y="3419475"/>
          <p14:tracePt t="42619" x="2524125" y="3457575"/>
          <p14:tracePt t="42636" x="2511425" y="3489325"/>
          <p14:tracePt t="42653" x="2505075" y="3530600"/>
          <p14:tracePt t="42670" x="2505075" y="3552825"/>
          <p14:tracePt t="42686" x="2492375" y="3575050"/>
          <p14:tracePt t="42703" x="2476500" y="3619500"/>
          <p14:tracePt t="42720" x="2457450" y="3641725"/>
          <p14:tracePt t="42737" x="2451100" y="3689350"/>
          <p14:tracePt t="42754" x="2451100" y="3721100"/>
          <p14:tracePt t="42770" x="2451100" y="3736975"/>
          <p14:tracePt t="42786" x="2451100" y="3746500"/>
          <p14:tracePt t="42803" x="2451100" y="3765550"/>
          <p14:tracePt t="42819" x="2451100" y="3775075"/>
          <p14:tracePt t="42836" x="2451100" y="3781425"/>
          <p14:tracePt t="43103" x="2447925" y="3771900"/>
          <p14:tracePt t="43110" x="2435225" y="3759200"/>
          <p14:tracePt t="43120" x="2422525" y="3749675"/>
          <p14:tracePt t="43136" x="2390775" y="3714750"/>
          <p14:tracePt t="43153" x="2339975" y="3670300"/>
          <p14:tracePt t="43170" x="2289175" y="3638550"/>
          <p14:tracePt t="43187" x="2235200" y="3568700"/>
          <p14:tracePt t="43203" x="2216150" y="3524250"/>
          <p14:tracePt t="43219" x="2203450" y="3486150"/>
          <p14:tracePt t="43236" x="2184400" y="3454400"/>
          <p14:tracePt t="43253" x="2184400" y="3422650"/>
          <p14:tracePt t="43270" x="2184400" y="3413125"/>
          <p14:tracePt t="43288" x="2184400" y="3397250"/>
          <p14:tracePt t="43303" x="2181225" y="3387725"/>
          <p14:tracePt t="43320" x="2181225" y="3371850"/>
          <p14:tracePt t="43336" x="2174875" y="3362325"/>
          <p14:tracePt t="43352" x="2174875" y="3346450"/>
          <p14:tracePt t="43369" x="2174875" y="3336925"/>
          <p14:tracePt t="43386" x="2174875" y="3324225"/>
          <p14:tracePt t="43403" x="2174875" y="3308350"/>
          <p14:tracePt t="43420" x="2174875" y="3298825"/>
          <p14:tracePt t="43436" x="2174875" y="3289300"/>
          <p14:tracePt t="43453" x="2174875" y="3267075"/>
          <p14:tracePt t="43470" x="2174875" y="3257550"/>
          <p14:tracePt t="43486" x="2174875" y="3248025"/>
          <p14:tracePt t="43503" x="2187575" y="3235325"/>
          <p14:tracePt t="43519" x="2197100" y="3219450"/>
          <p14:tracePt t="43537" x="2203450" y="3209925"/>
          <p14:tracePt t="43553" x="2206625" y="3209925"/>
          <p14:tracePt t="43569" x="2212975" y="3209925"/>
          <p14:tracePt t="43587" x="2225675" y="3200400"/>
          <p14:tracePt t="43603" x="2235200" y="3194050"/>
          <p14:tracePt t="43619" x="2251075" y="3184525"/>
          <p14:tracePt t="43636" x="2263775" y="3168650"/>
          <p14:tracePt t="43652" x="2276475" y="3159125"/>
          <p14:tracePt t="43669" x="2286000" y="3152775"/>
          <p14:tracePt t="43686" x="2298700" y="3152775"/>
          <p14:tracePt t="43703" x="2301875" y="3152775"/>
          <p14:tracePt t="43910" x="2298700" y="3162300"/>
          <p14:tracePt t="43916" x="2289175" y="3162300"/>
          <p14:tracePt t="43923" x="2282825" y="3162300"/>
          <p14:tracePt t="43936" x="2279650" y="3165475"/>
          <p14:tracePt t="43952" x="2263775" y="3175000"/>
          <p14:tracePt t="43970" x="2260600" y="3184525"/>
          <p14:tracePt t="43987" x="2254250" y="3200400"/>
          <p14:tracePt t="44020" x="2254250" y="3209925"/>
          <p14:tracePt t="44037" x="2251075" y="3219450"/>
          <p14:tracePt t="44052" x="2238375" y="3228975"/>
          <p14:tracePt t="44069" x="2228850" y="3241675"/>
          <p14:tracePt t="44087" x="2219325" y="3260725"/>
          <p14:tracePt t="44102" x="2219325" y="3270250"/>
          <p14:tracePt t="44120" x="2219325" y="3276600"/>
          <p14:tracePt t="44888" x="2257425" y="3228975"/>
          <p14:tracePt t="44894" x="2324100" y="3152775"/>
          <p14:tracePt t="44902" x="2390775" y="3079750"/>
          <p14:tracePt t="44919" x="2543175" y="2917825"/>
          <p14:tracePt t="44936" x="2832100" y="2667000"/>
          <p14:tracePt t="44958" x="3101975" y="2444750"/>
          <p14:tracePt t="44978" x="3257550" y="2273300"/>
          <p14:tracePt t="45004" x="3489325" y="1974850"/>
          <p14:tracePt t="45037" x="3749675" y="1698625"/>
          <p14:tracePt t="45055" x="3841750" y="1619250"/>
          <p14:tracePt t="45075" x="3943350" y="1543050"/>
          <p14:tracePt t="45086" x="3994150" y="1492250"/>
          <p14:tracePt t="45102" x="4019550" y="1460500"/>
          <p14:tracePt t="45119" x="4032250" y="1435100"/>
          <p14:tracePt t="45137" x="4048125" y="1422400"/>
          <p14:tracePt t="45153" x="4048125" y="1409700"/>
          <p14:tracePt t="45169" x="4048125" y="1406525"/>
          <p14:tracePt t="45186" x="4051300" y="1390650"/>
          <p14:tracePt t="45202" x="4060825" y="1387475"/>
          <p14:tracePt t="45219" x="4070350" y="1374775"/>
          <p14:tracePt t="45236" x="4111625" y="1317625"/>
          <p14:tracePt t="45253" x="4130675" y="1254125"/>
          <p14:tracePt t="45270" x="4146550" y="1200150"/>
          <p14:tracePt t="45287" x="4146550" y="1152525"/>
          <p14:tracePt t="45303" x="4146550" y="1136650"/>
          <p14:tracePt t="45319" x="4146550" y="1127125"/>
          <p14:tracePt t="45352" x="4143375" y="1127125"/>
          <p14:tracePt t="45369" x="4133850" y="1127125"/>
          <p14:tracePt t="45387" x="4117975" y="1127125"/>
          <p14:tracePt t="45402" x="4092575" y="1127125"/>
          <p14:tracePt t="45419" x="4070350" y="1127125"/>
          <p14:tracePt t="45437" x="4041775" y="1127125"/>
          <p14:tracePt t="45452" x="4032250" y="1127125"/>
          <p14:tracePt t="45469" x="4022725" y="1127125"/>
          <p14:tracePt t="45487" x="4010025" y="1127125"/>
          <p14:tracePt t="45503" x="3994150" y="1127125"/>
          <p14:tracePt t="45520" x="3984625" y="1127125"/>
          <p14:tracePt t="45538" x="3962400" y="1127125"/>
          <p14:tracePt t="45553" x="3952875" y="1127125"/>
          <p14:tracePt t="45569" x="3940175" y="1127125"/>
          <p14:tracePt t="45586" x="3924300" y="1127125"/>
          <p14:tracePt t="45602" x="3914775" y="1127125"/>
          <p14:tracePt t="45619" x="3908425" y="1127125"/>
          <p14:tracePt t="45636" x="3895725" y="1127125"/>
          <p14:tracePt t="46024" x="3917950" y="1114425"/>
          <p14:tracePt t="46034" x="3946525" y="1108075"/>
          <p14:tracePt t="46047" x="3990975" y="1095375"/>
          <p14:tracePt t="46058" x="4035425" y="1089025"/>
          <p14:tracePt t="46069" x="4044950" y="1089025"/>
          <p14:tracePt t="46086" x="4086225" y="1089025"/>
          <p14:tracePt t="46102" x="4108450" y="1089025"/>
          <p14:tracePt t="46136" x="4156075" y="1089025"/>
          <p14:tracePt t="46169" x="4206875" y="1089025"/>
          <p14:tracePt t="46186" x="4248150" y="1082675"/>
          <p14:tracePt t="46202" x="4270375" y="1076325"/>
          <p14:tracePt t="46219" x="4286250" y="1076325"/>
          <p14:tracePt t="46236" x="4321175" y="1076325"/>
          <p14:tracePt t="46252" x="4343400" y="1076325"/>
          <p14:tracePt t="46269" x="4371975" y="1076325"/>
          <p14:tracePt t="46287" x="4425950" y="1079500"/>
          <p14:tracePt t="46303" x="4464050" y="1079500"/>
          <p14:tracePt t="46320" x="4508500" y="1079500"/>
          <p14:tracePt t="46337" x="4556125" y="1076325"/>
          <p14:tracePt t="46353" x="4587875" y="1057275"/>
          <p14:tracePt t="46369" x="4622800" y="1057275"/>
          <p14:tracePt t="46386" x="4679950" y="1057275"/>
          <p14:tracePt t="46402" x="4714875" y="1057275"/>
          <p14:tracePt t="46419" x="4759325" y="1057275"/>
          <p14:tracePt t="46436" x="4813300" y="1057275"/>
          <p14:tracePt t="46453" x="4835525" y="1057275"/>
          <p14:tracePt t="46470" x="4857750" y="1057275"/>
          <p14:tracePt t="46487" x="4873625" y="1057275"/>
          <p14:tracePt t="46503" x="4883150" y="1057275"/>
          <p14:tracePt t="46520" x="4905375" y="1057275"/>
          <p14:tracePt t="46537" x="4930775" y="1057275"/>
          <p14:tracePt t="46552" x="4940300" y="1057275"/>
          <p14:tracePt t="46570" x="4956175" y="1057275"/>
          <p14:tracePt t="46586" x="4962525" y="1057275"/>
          <p14:tracePt t="47023" x="4914900" y="1127125"/>
          <p14:tracePt t="47031" x="4867275" y="1212850"/>
          <p14:tracePt t="47041" x="4800600" y="1308100"/>
          <p14:tracePt t="47053" x="4667250" y="1530350"/>
          <p14:tracePt t="47070" x="4552950" y="1711325"/>
          <p14:tracePt t="47073" x="4505325" y="1806575"/>
          <p14:tracePt t="47087" x="4422775" y="1974850"/>
          <p14:tracePt t="47119" x="4248150" y="2257425"/>
          <p14:tracePt t="47154" x="4124325" y="2435225"/>
          <p14:tracePt t="47445" x="4127500" y="2482850"/>
          <p14:tracePt t="47452" x="4127500" y="2574925"/>
          <p14:tracePt t="47459" x="4121150" y="2676525"/>
          <p14:tracePt t="47470" x="4105275" y="2759075"/>
          <p14:tracePt t="47486" x="3990975" y="3032125"/>
          <p14:tracePt t="47502" x="3892550" y="3159125"/>
          <p14:tracePt t="47520" x="3816350" y="3241675"/>
          <p14:tracePt t="47536" x="3743325" y="3324225"/>
          <p14:tracePt t="47552" x="3689350" y="3394075"/>
          <p14:tracePt t="47569" x="3657600" y="3473450"/>
          <p14:tracePt t="47573" x="3641725" y="3521075"/>
          <p14:tracePt t="47586" x="3600450" y="3600450"/>
          <p14:tracePt t="47603" x="3581400" y="3654425"/>
          <p14:tracePt t="47619" x="3568700" y="3686175"/>
          <p14:tracePt t="47636" x="3536950" y="3714750"/>
          <p14:tracePt t="47652" x="3524250" y="3727450"/>
          <p14:tracePt t="47669" x="3511550" y="3727450"/>
          <p14:tracePt t="47685" x="3492500" y="3727450"/>
          <p14:tracePt t="47702" x="3482975" y="3727450"/>
          <p14:tracePt t="47719" x="3473450" y="3727450"/>
          <p14:tracePt t="47736" x="3457575" y="3727450"/>
          <p14:tracePt t="47752" x="3444875" y="3727450"/>
          <p14:tracePt t="47770" x="3429000" y="3727450"/>
          <p14:tracePt t="47786" x="3387725" y="3717925"/>
          <p14:tracePt t="47803" x="3362325" y="3698875"/>
          <p14:tracePt t="47819" x="3340100" y="3686175"/>
          <p14:tracePt t="47836" x="3311525" y="3663950"/>
          <p14:tracePt t="47852" x="3302000" y="3654425"/>
          <p14:tracePt t="47869" x="3289300" y="3638550"/>
          <p14:tracePt t="47886" x="3270250" y="3625850"/>
          <p14:tracePt t="47903" x="3260725" y="3616325"/>
          <p14:tracePt t="47920" x="3254375" y="3603625"/>
          <p14:tracePt t="47936" x="3254375" y="3584575"/>
          <p14:tracePt t="47952" x="3254375" y="3581400"/>
          <p14:tracePt t="48023" x="3254375" y="3575050"/>
          <p14:tracePt t="48037" x="3254375" y="3571875"/>
          <p14:tracePt t="48044" x="3254375" y="3565525"/>
          <p14:tracePt t="48052" x="3254375" y="3556000"/>
          <p14:tracePt t="48069" x="3254375" y="3511550"/>
          <p14:tracePt t="48072" x="3254375" y="3492500"/>
          <p14:tracePt t="48086" x="3254375" y="3448050"/>
          <p14:tracePt t="48102" x="3248025" y="3419475"/>
          <p14:tracePt t="48119" x="3238500" y="3409950"/>
          <p14:tracePt t="48136" x="3219450" y="3394075"/>
          <p14:tracePt t="48152" x="3197225" y="3394075"/>
          <p14:tracePt t="48169" x="3165475" y="3381375"/>
          <p14:tracePt t="48186" x="3136900" y="3365500"/>
          <p14:tracePt t="48203" x="3127375" y="3355975"/>
          <p14:tracePt t="48219" x="3111500" y="3343275"/>
          <p14:tracePt t="48235" x="3098800" y="3340100"/>
          <p14:tracePt t="48269" x="3092450" y="3340100"/>
          <p14:tracePt t="48286" x="3079750" y="3340100"/>
          <p14:tracePt t="48302" x="3051175" y="3343275"/>
          <p14:tracePt t="48319" x="2997200" y="3355975"/>
          <p14:tracePt t="48336" x="2908300" y="3362325"/>
          <p14:tracePt t="48352" x="2873375" y="3362325"/>
          <p14:tracePt t="48369" x="2828925" y="3362325"/>
          <p14:tracePt t="48385" x="2787650" y="3359150"/>
          <p14:tracePt t="48402" x="2765425" y="3352800"/>
          <p14:tracePt t="48419" x="2755900" y="3352800"/>
          <p14:tracePt t="48436" x="2733675" y="3349625"/>
          <p14:tracePt t="48452" x="2724150" y="3343275"/>
          <p14:tracePt t="48469" x="2714625" y="3333750"/>
          <p14:tracePt t="48486" x="2714625" y="3327400"/>
          <p14:tracePt t="48543" x="2711450" y="3324225"/>
          <p14:tracePt t="48551" x="2705100" y="3324225"/>
          <p14:tracePt t="48558" x="2695575" y="3324225"/>
          <p14:tracePt t="48569" x="2689225" y="3324225"/>
          <p14:tracePt t="48586" x="2676525" y="3324225"/>
          <p14:tracePt t="48603" x="2660650" y="3324225"/>
          <p14:tracePt t="48619" x="2644775" y="3324225"/>
          <p14:tracePt t="48636" x="2632075" y="3324225"/>
          <p14:tracePt t="48652" x="2609850" y="3324225"/>
          <p14:tracePt t="48669" x="2549525" y="3327400"/>
          <p14:tracePt t="48686" x="2409825" y="3384550"/>
          <p14:tracePt t="48702" x="2295525" y="3444875"/>
          <p14:tracePt t="48719" x="2209800" y="3476625"/>
          <p14:tracePt t="48736" x="2095500" y="3517900"/>
          <p14:tracePt t="48752" x="2041525" y="3530600"/>
          <p14:tracePt t="48769" x="2006600" y="3530600"/>
          <p14:tracePt t="48785" x="1949450" y="3530600"/>
          <p14:tracePt t="48802" x="1920875" y="3527425"/>
          <p14:tracePt t="48819" x="1889125" y="3521075"/>
          <p14:tracePt t="48835" x="1847850" y="3502025"/>
          <p14:tracePt t="48852" x="1825625" y="3502025"/>
          <p14:tracePt t="49087" x="1774825" y="3502025"/>
          <p14:tracePt t="49094" x="1704975" y="3502025"/>
          <p14:tracePt t="49102" x="1635125" y="3495675"/>
          <p14:tracePt t="49120" x="1508125" y="3486150"/>
          <p14:tracePt t="49136" x="1339850" y="3460750"/>
          <p14:tracePt t="49152" x="1235075" y="3444875"/>
          <p14:tracePt t="49169" x="1146175" y="3419475"/>
          <p14:tracePt t="49185" x="1076325" y="3400425"/>
          <p14:tracePt t="49202" x="1044575" y="3400425"/>
          <p14:tracePt t="49220" x="1016000" y="3400425"/>
          <p14:tracePt t="49236" x="977900" y="3400425"/>
          <p14:tracePt t="49252" x="965200" y="3400425"/>
          <p14:tracePt t="49269" x="955675" y="3390900"/>
          <p14:tracePt t="49286" x="942975" y="3378200"/>
          <p14:tracePt t="49302" x="923925" y="3359150"/>
          <p14:tracePt t="49319" x="914400" y="3349625"/>
          <p14:tracePt t="49336" x="911225" y="3346450"/>
          <p14:tracePt t="49352" x="904875" y="3346450"/>
          <p14:tracePt t="49369" x="901700" y="3346450"/>
          <p14:tracePt t="49421" x="901700" y="3340100"/>
          <p14:tracePt t="49872" x="908050" y="3340100"/>
          <p14:tracePt t="49887" x="914400" y="3340100"/>
          <p14:tracePt t="49893" x="917575" y="3340100"/>
          <p14:tracePt t="49902" x="923925" y="3340100"/>
          <p14:tracePt t="49923" x="927100" y="3340100"/>
          <p14:tracePt t="49986" x="933450" y="3340100"/>
          <p14:tracePt t="49993" x="936625" y="3340100"/>
          <p14:tracePt t="50019" x="958850" y="3340100"/>
          <p14:tracePt t="50052" x="1028700" y="3349625"/>
          <p14:tracePt t="50069" x="1060450" y="3362325"/>
          <p14:tracePt t="50073" x="1076325" y="3368675"/>
          <p14:tracePt t="50086" x="1101725" y="3387725"/>
          <p14:tracePt t="50102" x="1123950" y="3390900"/>
          <p14:tracePt t="50118" x="1155700" y="3397250"/>
          <p14:tracePt t="50135" x="1289050" y="3429000"/>
          <p14:tracePt t="50152" x="1476375" y="3467100"/>
          <p14:tracePt t="50170" x="1787525" y="3533775"/>
          <p14:tracePt t="50186" x="2368550" y="3686175"/>
          <p14:tracePt t="50203" x="2711450" y="3768725"/>
          <p14:tracePt t="50221" x="3216275" y="3886200"/>
          <p14:tracePt t="50237" x="3517900" y="3962400"/>
          <p14:tracePt t="50253" x="3908425" y="4051300"/>
          <p14:tracePt t="50270" x="4613275" y="4200525"/>
          <p14:tracePt t="50287" x="4857750" y="4229100"/>
          <p14:tracePt t="50901" x="4864100" y="4171950"/>
          <p14:tracePt t="50906" x="4873625" y="4092575"/>
          <p14:tracePt t="50923" x="4902200" y="3917950"/>
          <p14:tracePt t="50939" x="4965700" y="3762375"/>
          <p14:tracePt t="50956" x="5073650" y="3575050"/>
          <p14:tracePt t="50969" x="5105400" y="3524250"/>
          <p14:tracePt t="51002" x="5311775" y="3302000"/>
          <p14:tracePt t="51036" x="5607050" y="2987675"/>
          <p14:tracePt t="51054" x="5867400" y="2736850"/>
          <p14:tracePt t="51073" x="6372225" y="2276475"/>
          <p14:tracePt t="51087" x="6664325" y="2044700"/>
          <p14:tracePt t="51104" x="6835775" y="1889125"/>
          <p14:tracePt t="51124" x="7029450" y="1714500"/>
          <p14:tracePt t="51136" x="7124700" y="1638300"/>
          <p14:tracePt t="51152" x="7194550" y="1584325"/>
          <p14:tracePt t="51169" x="7245350" y="1533525"/>
          <p14:tracePt t="51185" x="7296150" y="1489075"/>
          <p14:tracePt t="51202" x="7315200" y="1463675"/>
          <p14:tracePt t="51218" x="7324725" y="1454150"/>
          <p14:tracePt t="51235" x="7334250" y="1438275"/>
          <p14:tracePt t="51271" x="7334250" y="1435100"/>
          <p14:tracePt t="51286" x="7334250" y="1428750"/>
          <p14:tracePt t="51302" x="7334250" y="1412875"/>
          <p14:tracePt t="51319" x="7334250" y="1403350"/>
          <p14:tracePt t="51335" x="7331075" y="1393825"/>
          <p14:tracePt t="51352" x="7321550" y="1384300"/>
          <p14:tracePt t="51369" x="7312025" y="1381125"/>
          <p14:tracePt t="51385" x="7308850" y="1368425"/>
          <p14:tracePt t="51757" x="7302500" y="1349375"/>
          <p14:tracePt t="51764" x="7296150" y="1339850"/>
          <p14:tracePt t="51771" x="7296150" y="1327150"/>
          <p14:tracePt t="51785" x="7296150" y="1311275"/>
          <p14:tracePt t="51802" x="7296150" y="1301750"/>
          <p14:tracePt t="51819" x="7296150" y="1298575"/>
          <p14:tracePt t="51852" x="7286625" y="1292225"/>
          <p14:tracePt t="51885" x="7270750" y="1279525"/>
          <p14:tracePt t="51902" x="7264400" y="1263650"/>
          <p14:tracePt t="51919" x="7254875" y="1250950"/>
          <p14:tracePt t="51935" x="7248525" y="1247775"/>
          <p14:tracePt t="51952" x="7239000" y="1238250"/>
          <p14:tracePt t="51969" x="7229475" y="1228725"/>
          <p14:tracePt t="51986" x="7210425" y="1181100"/>
          <p14:tracePt t="52002" x="7191375" y="1136650"/>
          <p14:tracePt t="52020" x="7178675" y="1098550"/>
          <p14:tracePt t="52035" x="7162800" y="1047750"/>
          <p14:tracePt t="52052" x="7137400" y="1022350"/>
          <p14:tracePt t="52069" x="7121525" y="1012825"/>
          <p14:tracePt t="52085" x="7080250" y="993775"/>
          <p14:tracePt t="52102" x="7061200" y="984250"/>
          <p14:tracePt t="52119" x="7045325" y="968375"/>
          <p14:tracePt t="52136" x="7026275" y="952500"/>
          <p14:tracePt t="52153" x="7016750" y="952500"/>
          <p14:tracePt t="52169" x="7007225" y="952500"/>
          <p14:tracePt t="52185" x="6991350" y="952500"/>
          <p14:tracePt t="52202" x="6985000" y="952500"/>
          <p14:tracePt t="52219" x="6975475" y="952500"/>
          <p14:tracePt t="52235" x="6965950" y="952500"/>
          <p14:tracePt t="52252" x="6956425" y="952500"/>
          <p14:tracePt t="52269" x="6946900" y="952500"/>
          <p14:tracePt t="52335" x="6940550" y="952500"/>
          <p14:tracePt t="52342" x="6937375" y="952500"/>
          <p14:tracePt t="52357" x="6927850" y="952500"/>
          <p14:tracePt t="54379" x="6873875" y="955675"/>
          <p14:tracePt t="54386" x="6791325" y="965200"/>
          <p14:tracePt t="54402" x="6629400" y="984250"/>
          <p14:tracePt t="54419" x="6489700" y="1019175"/>
          <p14:tracePt t="54435" x="6257925" y="1139825"/>
          <p14:tracePt t="54452" x="6134100" y="1200150"/>
          <p14:tracePt t="54469" x="6029325" y="1279525"/>
          <p14:tracePt t="54502" x="5791200" y="1457325"/>
          <p14:tracePt t="54535" x="5537200" y="1600200"/>
          <p14:tracePt t="54554" x="5400675" y="1682750"/>
          <p14:tracePt t="54570" x="5213350" y="1806575"/>
          <p14:tracePt t="54585" x="5099050" y="1885950"/>
          <p14:tracePt t="54601" x="4997450" y="1946275"/>
          <p14:tracePt t="54620" x="4857750" y="2012950"/>
          <p14:tracePt t="54635" x="4791075" y="2035175"/>
          <p14:tracePt t="54652" x="4746625" y="2047875"/>
          <p14:tracePt t="54670" x="4705350" y="2054225"/>
          <p14:tracePt t="54686" x="4676775" y="2054225"/>
          <p14:tracePt t="54701" x="4667250" y="2054225"/>
          <p14:tracePt t="54718" x="4657725" y="2054225"/>
          <p14:tracePt t="54735" x="4651375" y="2054225"/>
          <p14:tracePt t="54752" x="4654550" y="2051050"/>
          <p14:tracePt t="54770" x="4718050" y="2025650"/>
          <p14:tracePt t="54785" x="4787900" y="1981200"/>
          <p14:tracePt t="54802" x="4848225" y="1936750"/>
          <p14:tracePt t="54820" x="4937125" y="1876425"/>
          <p14:tracePt t="54835" x="4994275" y="1838325"/>
          <p14:tracePt t="54851" x="5124450" y="1803400"/>
          <p14:tracePt t="54868" x="5276850" y="1778000"/>
          <p14:tracePt t="54885" x="5518150" y="1758950"/>
          <p14:tracePt t="54901" x="5702300" y="1749425"/>
          <p14:tracePt t="54918" x="5930900" y="1730375"/>
          <p14:tracePt t="54935" x="6337300" y="1679575"/>
          <p14:tracePt t="54953" x="6635750" y="1612900"/>
          <p14:tracePt t="54969" x="6981825" y="1527175"/>
          <p14:tracePt t="54986" x="7191375" y="1479550"/>
          <p14:tracePt t="55002" x="7375525" y="1431925"/>
          <p14:tracePt t="55018" x="7562850" y="1397000"/>
          <p14:tracePt t="55035" x="7775575" y="1333500"/>
          <p14:tracePt t="55051" x="7864475" y="1301750"/>
          <p14:tracePt t="55068" x="7934325" y="1263650"/>
          <p14:tracePt t="55085" x="7985125" y="1225550"/>
          <p14:tracePt t="55101" x="8016875" y="1193800"/>
          <p14:tracePt t="55118" x="8026400" y="1177925"/>
          <p14:tracePt t="55135" x="8042275" y="1155700"/>
          <p14:tracePt t="55151" x="8054975" y="1146175"/>
          <p14:tracePt t="55168" x="8054975" y="1143000"/>
          <p14:tracePt t="55185" x="8054975" y="1133475"/>
          <p14:tracePt t="55234" x="8045450" y="1133475"/>
          <p14:tracePt t="55241" x="8042275" y="1133475"/>
          <p14:tracePt t="55251" x="8035925" y="1133475"/>
          <p14:tracePt t="55269" x="8023225" y="1133475"/>
          <p14:tracePt t="55285" x="8013700" y="1139825"/>
          <p14:tracePt t="55302" x="7997825" y="1143000"/>
          <p14:tracePt t="55320" x="7981950" y="1149350"/>
          <p14:tracePt t="55335" x="7972425" y="1152525"/>
          <p14:tracePt t="55352" x="7969250" y="1152525"/>
          <p14:tracePt t="55368" x="7969250" y="1162050"/>
          <p14:tracePt t="55385" x="7969250" y="1168400"/>
          <p14:tracePt t="55401" x="7962900" y="1168400"/>
          <p14:tracePt t="55419" x="7947025" y="1168400"/>
          <p14:tracePt t="55435" x="7934325" y="1165225"/>
          <p14:tracePt t="55451" x="7908925" y="1149350"/>
          <p14:tracePt t="55469" x="7874000" y="1133475"/>
          <p14:tracePt t="55485" x="7864475" y="1123950"/>
          <p14:tracePt t="55501" x="7854950" y="1114425"/>
          <p14:tracePt t="55519" x="7851775" y="1114425"/>
          <p14:tracePt t="55614" x="7858125" y="1114425"/>
          <p14:tracePt t="55621" x="7861300" y="1114425"/>
          <p14:tracePt t="55635" x="7883525" y="1114425"/>
          <p14:tracePt t="55651" x="7912100" y="1114425"/>
          <p14:tracePt t="55668" x="7921625" y="1114425"/>
          <p14:tracePt t="55685" x="7937500" y="1114425"/>
          <p14:tracePt t="55702" x="7953375" y="1114425"/>
          <p14:tracePt t="55750" x="7956550" y="1114425"/>
          <p14:tracePt t="55763" x="7962900" y="1114425"/>
          <p14:tracePt t="55771" x="7966075" y="1114425"/>
          <p14:tracePt t="55785" x="7975600" y="1114425"/>
          <p14:tracePt t="55801" x="7981950" y="1114425"/>
          <p14:tracePt t="55819" x="7991475" y="1114425"/>
          <p14:tracePt t="56921" x="7842250" y="1095375"/>
          <p14:tracePt t="56930" x="7489825" y="1079500"/>
          <p14:tracePt t="56941" x="6813550" y="1092200"/>
          <p14:tracePt t="56957" x="6022975" y="1206500"/>
          <p14:tracePt t="56970" x="5318125" y="1444625"/>
          <p14:tracePt t="56987" x="4670425" y="1730375"/>
          <p14:tracePt t="57003" x="4076700" y="2076450"/>
          <p14:tracePt t="57036" x="3136900" y="2787650"/>
          <p14:tracePt t="57070" x="2740025" y="3203575"/>
          <p14:tracePt t="57087" x="2667000" y="3286125"/>
          <p14:tracePt t="57103" x="2613025" y="3346450"/>
          <p14:tracePt t="57119" x="2593975" y="3371850"/>
          <p14:tracePt t="57372" x="2540000" y="3387725"/>
          <p14:tracePt t="57378" x="2470150" y="3403600"/>
          <p14:tracePt t="57385" x="2400300" y="3413125"/>
          <p14:tracePt t="57402" x="2270125" y="3429000"/>
          <p14:tracePt t="57419" x="2146300" y="3460750"/>
          <p14:tracePt t="57434" x="2082800" y="3476625"/>
          <p14:tracePt t="57451" x="2035175" y="3502025"/>
          <p14:tracePt t="57484" x="1917700" y="3600450"/>
          <p14:tracePt t="57519" x="1800225" y="3683000"/>
          <p14:tracePt t="57535" x="1774825" y="3692525"/>
          <p14:tracePt t="57551" x="1752600" y="3705225"/>
          <p14:tracePt t="57569" x="1736725" y="3711575"/>
          <p14:tracePt t="57584" x="1720850" y="3711575"/>
          <p14:tracePt t="57601" x="1701800" y="3711575"/>
          <p14:tracePt t="57619" x="1685925" y="3711575"/>
          <p14:tracePt t="57635" x="1676400" y="3711575"/>
          <p14:tracePt t="57651" x="1660525" y="3711575"/>
          <p14:tracePt t="57669" x="1647825" y="3711575"/>
          <p14:tracePt t="57685" x="1641475" y="3711575"/>
          <p14:tracePt t="57701" x="1631950" y="3711575"/>
          <p14:tracePt t="57719" x="1612900" y="3714750"/>
          <p14:tracePt t="57735" x="1600200" y="3730625"/>
          <p14:tracePt t="57752" x="1590675" y="3736975"/>
          <p14:tracePt t="57755" x="1587500" y="3743325"/>
          <p14:tracePt t="57769" x="1574800" y="3752850"/>
          <p14:tracePt t="57785" x="1562100" y="3756025"/>
          <p14:tracePt t="57802" x="1552575" y="3765550"/>
          <p14:tracePt t="57818" x="1552575" y="3781425"/>
          <p14:tracePt t="57834" x="1552575" y="3790950"/>
          <p14:tracePt t="57851" x="1546225" y="3800475"/>
          <p14:tracePt t="57869" x="1530350" y="3816350"/>
          <p14:tracePt t="57885" x="1527175" y="3832225"/>
          <p14:tracePt t="57901" x="1527175" y="3841750"/>
          <p14:tracePt t="58213" x="1495425" y="3860800"/>
          <p14:tracePt t="58220" x="1435100" y="3876675"/>
          <p14:tracePt t="58235" x="1349375" y="3892550"/>
          <p14:tracePt t="58251" x="1279525" y="3892550"/>
          <p14:tracePt t="58269" x="1209675" y="3892550"/>
          <p14:tracePt t="58285" x="1187450" y="3892550"/>
          <p14:tracePt t="58301" x="1165225" y="3892550"/>
          <p14:tracePt t="58335" x="1139825" y="3892550"/>
          <p14:tracePt t="58369" x="1108075" y="3892550"/>
          <p14:tracePt t="58384" x="1098550" y="3886200"/>
          <p14:tracePt t="58401" x="1089025" y="3876675"/>
          <p14:tracePt t="58419" x="1069975" y="3860800"/>
          <p14:tracePt t="58435" x="1060450" y="3857625"/>
          <p14:tracePt t="58452" x="1050925" y="3857625"/>
          <p14:tracePt t="58469" x="1041400" y="3857625"/>
          <p14:tracePt t="58512" x="1035050" y="3857625"/>
          <p14:tracePt t="58519" x="1025525" y="3851275"/>
          <p14:tracePt t="58534" x="1016000" y="3851275"/>
          <p14:tracePt t="58551" x="1006475" y="3844925"/>
          <p14:tracePt t="59698" x="1031875" y="3775075"/>
          <p14:tracePt t="59705" x="1069975" y="3679825"/>
          <p14:tracePt t="59719" x="1143000" y="3533775"/>
          <p14:tracePt t="59735" x="1193800" y="3400425"/>
          <p14:tracePt t="59751" x="1219200" y="3324225"/>
          <p14:tracePt t="59769" x="1225550" y="3248025"/>
          <p14:tracePt t="59785" x="1225550" y="3209925"/>
          <p14:tracePt t="59818" x="1206500" y="3038475"/>
          <p14:tracePt t="59851" x="1162050" y="2781300"/>
          <p14:tracePt t="59869" x="1146175" y="2625725"/>
          <p14:tracePt t="59885" x="1146175" y="2555875"/>
          <p14:tracePt t="59902" x="1146175" y="2511425"/>
          <p14:tracePt t="59919" x="1149350" y="2470150"/>
          <p14:tracePt t="59935" x="1168400" y="2447925"/>
          <p14:tracePt t="59951" x="1193800" y="2406650"/>
          <p14:tracePt t="59968" x="1266825" y="2317750"/>
          <p14:tracePt t="59984" x="1346200" y="2212975"/>
          <p14:tracePt t="60001" x="1425575" y="2089150"/>
          <p14:tracePt t="60019" x="1527175" y="1955800"/>
          <p14:tracePt t="60034" x="1581150" y="1882775"/>
          <p14:tracePt t="60051" x="1628775" y="1812925"/>
          <p14:tracePt t="60069" x="1708150" y="1701800"/>
          <p14:tracePt t="60085" x="1743075" y="1644650"/>
          <p14:tracePt t="60101" x="1771650" y="1597025"/>
          <p14:tracePt t="60118" x="1803400" y="1539875"/>
          <p14:tracePt t="60134" x="1812925" y="1524000"/>
          <p14:tracePt t="60151" x="1812925" y="1511300"/>
          <p14:tracePt t="60168" x="1819275" y="1492250"/>
          <p14:tracePt t="60184" x="1819275" y="1482725"/>
          <p14:tracePt t="60218" x="1822450" y="1473200"/>
          <p14:tracePt t="60251" x="1822450" y="1466850"/>
          <p14:tracePt t="60269" x="1822450" y="1447800"/>
          <p14:tracePt t="60284" x="1822450" y="1438275"/>
          <p14:tracePt t="60301" x="1822450" y="1428750"/>
          <p14:tracePt t="60347" x="1822450" y="1422400"/>
          <p14:tracePt t="60369" x="1816100" y="1419225"/>
          <p14:tracePt t="60375" x="1812925" y="1412875"/>
          <p14:tracePt t="60384" x="1806575" y="1403350"/>
          <p14:tracePt t="60401" x="1790700" y="1393825"/>
          <p14:tracePt t="60418" x="1774825" y="1377950"/>
          <p14:tracePt t="60434" x="1765300" y="1368425"/>
          <p14:tracePt t="60451" x="1755775" y="1362075"/>
          <p14:tracePt t="60648" x="1784350" y="1365250"/>
          <p14:tracePt t="60654" x="1803400" y="1371600"/>
          <p14:tracePt t="60668" x="1854200" y="1377950"/>
          <p14:tracePt t="60684" x="1914525" y="1377950"/>
          <p14:tracePt t="60701" x="2006600" y="1377950"/>
          <p14:tracePt t="60718" x="2190750" y="1377950"/>
          <p14:tracePt t="60734" x="2282825" y="1377950"/>
          <p14:tracePt t="60751" x="2346325" y="1374775"/>
          <p14:tracePt t="60768" x="2393950" y="1374775"/>
          <p14:tracePt t="60784" x="2416175" y="1374775"/>
          <p14:tracePt t="60801" x="2444750" y="1374775"/>
          <p14:tracePt t="60818" x="2486025" y="1374775"/>
          <p14:tracePt t="60834" x="2524125" y="1374775"/>
          <p14:tracePt t="60851" x="2574925" y="1374775"/>
          <p14:tracePt t="60868" x="2635250" y="1374775"/>
          <p14:tracePt t="60884" x="2657475" y="1374775"/>
          <p14:tracePt t="60901" x="2686050" y="1374775"/>
          <p14:tracePt t="60918" x="2701925" y="1374775"/>
          <p14:tracePt t="60934" x="2711450" y="1374775"/>
          <p14:tracePt t="60951" x="2733675" y="1374775"/>
          <p14:tracePt t="60968" x="2768600" y="1390650"/>
          <p14:tracePt t="60984" x="2797175" y="1397000"/>
          <p14:tracePt t="61001" x="2819400" y="1400175"/>
          <p14:tracePt t="61018" x="2857500" y="1419225"/>
          <p14:tracePt t="61034" x="2867025" y="1419225"/>
          <p14:tracePt t="61051" x="2876550" y="1419225"/>
          <p14:tracePt t="61067" x="2895600" y="1419225"/>
          <p14:tracePt t="61169" x="2882900" y="1419225"/>
          <p14:tracePt t="61176" x="2879725" y="1419225"/>
          <p14:tracePt t="61184" x="2873375" y="1419225"/>
          <p14:tracePt t="61201" x="2857500" y="1419225"/>
          <p14:tracePt t="61219" x="2816225" y="1403350"/>
          <p14:tracePt t="61235" x="2781300" y="1403350"/>
          <p14:tracePt t="61252" x="2736850" y="1403350"/>
          <p14:tracePt t="61268" x="2657475" y="1403350"/>
          <p14:tracePt t="61285" x="2587625" y="1403350"/>
          <p14:tracePt t="61301" x="2517775" y="1403350"/>
          <p14:tracePt t="61318" x="2413000" y="1403350"/>
          <p14:tracePt t="61334" x="2352675" y="1403350"/>
          <p14:tracePt t="61351" x="2317750" y="1403350"/>
          <p14:tracePt t="61367" x="2282825" y="1403350"/>
          <p14:tracePt t="61384" x="2273300" y="1406525"/>
          <p14:tracePt t="61401" x="2263775" y="1406525"/>
          <p14:tracePt t="61417" x="2241550" y="1416050"/>
          <p14:tracePt t="61435" x="2232025" y="1416050"/>
          <p14:tracePt t="61451" x="2212975" y="1416050"/>
          <p14:tracePt t="61468" x="2178050" y="1416050"/>
          <p14:tracePt t="61484" x="2168525" y="1416050"/>
          <p14:tracePt t="61501" x="2159000" y="1416050"/>
          <p14:tracePt t="61517" x="2136775" y="1416050"/>
          <p14:tracePt t="61534" x="2127250" y="1416050"/>
          <p14:tracePt t="61551" x="2124075" y="1416050"/>
          <p14:tracePt t="61568" x="2114550" y="1416050"/>
          <p14:tracePt t="61584" x="2108200" y="1416050"/>
          <p14:tracePt t="61618" x="2105025" y="1416050"/>
          <p14:tracePt t="61704" x="2111375" y="1409700"/>
          <p14:tracePt t="61711" x="2130425" y="1409700"/>
          <p14:tracePt t="61718" x="2146300" y="1409700"/>
          <p14:tracePt t="61734" x="2219325" y="1403350"/>
          <p14:tracePt t="61751" x="2320925" y="1403350"/>
          <p14:tracePt t="61768" x="2482850" y="1403350"/>
          <p14:tracePt t="61785" x="2587625" y="1403350"/>
          <p14:tracePt t="61802" x="2660650" y="1403350"/>
          <p14:tracePt t="61818" x="2730500" y="1406525"/>
          <p14:tracePt t="61835" x="2774950" y="1419225"/>
          <p14:tracePt t="61851" x="2813050" y="1419225"/>
          <p14:tracePt t="61867" x="2860675" y="1419225"/>
          <p14:tracePt t="61884" x="2889250" y="1419225"/>
          <p14:tracePt t="61901" x="2898775" y="1419225"/>
          <p14:tracePt t="61918" x="2914650" y="1419225"/>
          <p14:tracePt t="61934" x="2924175" y="1419225"/>
          <p14:tracePt t="61951" x="2940050" y="1419225"/>
          <p14:tracePt t="61967" x="2952750" y="1419225"/>
          <p14:tracePt t="61984" x="2962275" y="1419225"/>
          <p14:tracePt t="62001" x="2974975" y="1412875"/>
          <p14:tracePt t="62017" x="2994025" y="1397000"/>
          <p14:tracePt t="62035" x="3009900" y="1384300"/>
          <p14:tracePt t="62051" x="3019425" y="1374775"/>
          <p14:tracePt t="62067" x="3041650" y="1355725"/>
          <p14:tracePt t="62085" x="3051175" y="1346200"/>
          <p14:tracePt t="62101" x="3060700" y="1336675"/>
          <p14:tracePt t="62117" x="3076575" y="1336675"/>
          <p14:tracePt t="62134" x="3089275" y="1336675"/>
          <p14:tracePt t="62151" x="3095625" y="1336675"/>
          <p14:tracePt t="62190" x="3098800" y="1336675"/>
          <p14:tracePt t="62432" x="3089275" y="1381125"/>
          <p14:tracePt t="62439" x="3063875" y="1441450"/>
          <p14:tracePt t="62451" x="3048000" y="1501775"/>
          <p14:tracePt t="62467" x="2962275" y="1758950"/>
          <p14:tracePt t="62485" x="2882900" y="1965325"/>
          <p14:tracePt t="62505" x="2740025" y="2397125"/>
          <p14:tracePt t="62525" x="2632075" y="2809875"/>
          <p14:tracePt t="62553" x="2562225" y="3070225"/>
          <p14:tracePt t="62585" x="2536825" y="3146425"/>
          <p14:tracePt t="62601" x="2524125" y="3178175"/>
          <p14:tracePt t="62617" x="2501900" y="3213100"/>
          <p14:tracePt t="62634" x="2482850" y="3260725"/>
          <p14:tracePt t="62651" x="2460625" y="3305175"/>
          <p14:tracePt t="62667" x="2438400" y="3349625"/>
          <p14:tracePt t="62684" x="2425700" y="3378200"/>
          <p14:tracePt t="62701" x="2416175" y="3387725"/>
          <p14:tracePt t="62717" x="2406650" y="3403600"/>
          <p14:tracePt t="62734" x="2400300" y="3419475"/>
          <p14:tracePt t="62752" x="2381250" y="3451225"/>
          <p14:tracePt t="62768" x="2359025" y="3571875"/>
          <p14:tracePt t="62785" x="2327275" y="3670300"/>
          <p14:tracePt t="62801" x="2301875" y="3756025"/>
          <p14:tracePt t="62817" x="2282825" y="3813175"/>
          <p14:tracePt t="62834" x="2282825" y="3829050"/>
          <p14:tracePt t="62851" x="2282825" y="3844925"/>
          <p14:tracePt t="62853" x="2282825" y="3848100"/>
          <p14:tracePt t="62868" x="2282825" y="3857625"/>
          <p14:tracePt t="62884" x="2282825" y="3863975"/>
          <p14:tracePt t="62939" x="2286000" y="3860800"/>
          <p14:tracePt t="62946" x="2295525" y="3851275"/>
          <p14:tracePt t="62953" x="2327275" y="3813175"/>
          <p14:tracePt t="62967" x="2416175" y="3698875"/>
          <p14:tracePt t="62984" x="2530475" y="3527425"/>
          <p14:tracePt t="63001" x="2606675" y="3422650"/>
          <p14:tracePt t="63018" x="2647950" y="3352800"/>
          <p14:tracePt t="63034" x="2667000" y="3343275"/>
          <p14:tracePt t="63051" x="2670175" y="3327400"/>
          <p14:tracePt t="63068" x="2670175" y="3321050"/>
          <p14:tracePt t="63085" x="2670175" y="3311525"/>
          <p14:tracePt t="63101" x="2670175" y="3302000"/>
          <p14:tracePt t="63117" x="2682875" y="3276600"/>
          <p14:tracePt t="63134" x="2692400" y="3251200"/>
          <p14:tracePt t="63151" x="2698750" y="3222625"/>
          <p14:tracePt t="63168" x="2705100" y="3206750"/>
          <p14:tracePt t="63184" x="2714625" y="3197225"/>
          <p14:tracePt t="63201" x="2714625" y="3187700"/>
          <p14:tracePt t="63218" x="2720975" y="3168650"/>
          <p14:tracePt t="63234" x="2720975" y="3159125"/>
          <p14:tracePt t="63251" x="2730500" y="3149600"/>
          <p14:tracePt t="63267" x="2730500" y="3133725"/>
          <p14:tracePt t="63284" x="2730500" y="3117850"/>
          <p14:tracePt t="63301" x="2730500" y="3108325"/>
          <p14:tracePt t="63318" x="2730500" y="3098800"/>
          <p14:tracePt t="63353" x="2730500" y="3095625"/>
          <p14:tracePt t="63369" x="2730500" y="3089275"/>
          <p14:tracePt t="63384" x="2730500" y="3082925"/>
          <p14:tracePt t="63401" x="2730500" y="3079750"/>
          <p14:tracePt t="63432" x="2730500" y="3070225"/>
          <p14:tracePt t="63539" x="2730500" y="3076575"/>
          <p14:tracePt t="63546" x="2730500" y="3082925"/>
          <p14:tracePt t="63553" x="2730500" y="3086100"/>
          <p14:tracePt t="63567" x="2730500" y="3095625"/>
          <p14:tracePt t="63584" x="2730500" y="3105150"/>
          <p14:tracePt t="63600" x="2730500" y="3114675"/>
          <p14:tracePt t="63617" x="2730500" y="3136900"/>
          <p14:tracePt t="63634" x="2730500" y="3146425"/>
          <p14:tracePt t="63650" x="2730500" y="3155950"/>
          <p14:tracePt t="63667" x="2730500" y="3165475"/>
          <p14:tracePt t="64375" x="2730500" y="3209925"/>
          <p14:tracePt t="64382" x="2730500" y="3270250"/>
          <p14:tracePt t="64390" x="2730500" y="3314700"/>
          <p14:tracePt t="64401" x="2730500" y="3349625"/>
          <p14:tracePt t="64418" x="2730500" y="3429000"/>
          <p14:tracePt t="64435" x="2730500" y="3473450"/>
          <p14:tracePt t="64467" x="2730500" y="3565525"/>
          <p14:tracePt t="64501" x="2730500" y="3603625"/>
          <p14:tracePt t="64518" x="2730500" y="3613150"/>
          <p14:tracePt t="64551" x="2730500" y="3606800"/>
          <p14:tracePt t="64568" x="2730500" y="3581400"/>
          <p14:tracePt t="64584" x="2730500" y="3552825"/>
          <p14:tracePt t="64601" x="2730500" y="3530600"/>
          <p14:tracePt t="64617" x="2730500" y="3489325"/>
          <p14:tracePt t="64634" x="2736850" y="3454400"/>
          <p14:tracePt t="64650" x="2743200" y="3416300"/>
          <p14:tracePt t="64667" x="2743200" y="3368675"/>
          <p14:tracePt t="64684" x="2743200" y="3346450"/>
          <p14:tracePt t="64701" x="2743200" y="3330575"/>
          <p14:tracePt t="64718" x="2743200" y="3317875"/>
          <p14:tracePt t="64734" x="2752725" y="3305175"/>
          <p14:tracePt t="64750" x="2755900" y="3295650"/>
          <p14:tracePt t="64767" x="2755900" y="3282950"/>
          <p14:tracePt t="64784" x="2762250" y="3273425"/>
          <p14:tracePt t="64801" x="2768600" y="3257550"/>
          <p14:tracePt t="64817" x="2790825" y="3213100"/>
          <p14:tracePt t="64834" x="2803525" y="3190875"/>
          <p14:tracePt t="64851" x="2816225" y="3159125"/>
          <p14:tracePt t="64867" x="2819400" y="3146425"/>
          <p14:tracePt t="64883" x="2819400" y="3133725"/>
          <p14:tracePt t="64901" x="2819400" y="3108325"/>
          <p14:tracePt t="64904" x="2819400" y="3095625"/>
          <p14:tracePt t="64917" x="2819400" y="3067050"/>
          <p14:tracePt t="64934" x="2819400" y="3038475"/>
          <p14:tracePt t="64952" x="2819400" y="3009900"/>
          <p14:tracePt t="64968" x="2819400" y="2981325"/>
          <p14:tracePt t="64984" x="2819400" y="2971800"/>
          <p14:tracePt t="65001" x="2819400" y="2955925"/>
          <p14:tracePt t="65017" x="2819400" y="2943225"/>
          <p14:tracePt t="65034" x="2819400" y="2933700"/>
          <p14:tracePt t="65051" x="2819400" y="2917825"/>
          <p14:tracePt t="65067" x="2819400" y="2895600"/>
          <p14:tracePt t="65084" x="2819400" y="2886075"/>
          <p14:tracePt t="65102" x="2819400" y="2876550"/>
          <p14:tracePt t="65118" x="2819400" y="2873375"/>
          <p14:tracePt t="65160" x="2813050" y="2873375"/>
          <p14:tracePt t="65167" x="2809875" y="2873375"/>
          <p14:tracePt t="65183" x="2800350" y="2873375"/>
          <p14:tracePt t="65200" x="2784475" y="2873375"/>
          <p14:tracePt t="65217" x="2778125" y="2879725"/>
          <p14:tracePt t="65234" x="2778125" y="2889250"/>
          <p14:tracePt t="65250" x="2778125" y="2898775"/>
          <p14:tracePt t="65267" x="2765425" y="2917825"/>
          <p14:tracePt t="65284" x="2752725" y="2933700"/>
          <p14:tracePt t="65300" x="2743200" y="2949575"/>
          <p14:tracePt t="65317" x="2727325" y="2978150"/>
          <p14:tracePt t="65334" x="2717800" y="2987675"/>
          <p14:tracePt t="65351" x="2708275" y="2997200"/>
          <p14:tracePt t="65367" x="2692400" y="3019425"/>
          <p14:tracePt t="65384" x="2686050" y="3028950"/>
          <p14:tracePt t="65401" x="2682875" y="3038475"/>
          <p14:tracePt t="65417" x="2682875" y="3051175"/>
          <p14:tracePt t="65746" x="2682875" y="3044825"/>
          <p14:tracePt t="65761" x="2682875" y="3041650"/>
          <p14:tracePt t="65860" x="2682875" y="3035300"/>
          <p14:tracePt t="65866" x="2682875" y="3032125"/>
          <p14:tracePt t="65874" x="2695575" y="3019425"/>
          <p14:tracePt t="65900" x="2705100" y="3006725"/>
          <p14:tracePt t="65934" x="2724150" y="2981325"/>
          <p14:tracePt t="65952" x="2724150" y="2965450"/>
          <p14:tracePt t="66031" x="2730500" y="2965450"/>
          <p14:tracePt t="66038" x="2730500" y="2962275"/>
          <p14:tracePt t="66050" x="2733675" y="2955925"/>
          <p14:tracePt t="66067" x="2749550" y="2952750"/>
          <p14:tracePt t="66084" x="2759075" y="2946400"/>
          <p14:tracePt t="66102" x="2762250" y="2946400"/>
          <p14:tracePt t="66134" x="2762250" y="2943225"/>
          <p14:tracePt t="66224" x="2762250" y="2949575"/>
          <p14:tracePt t="66231" x="2762250" y="2952750"/>
          <p14:tracePt t="66239" x="2762250" y="2959100"/>
          <p14:tracePt t="66251" x="2762250" y="2962275"/>
          <p14:tracePt t="66267" x="2762250" y="2984500"/>
          <p14:tracePt t="66283" x="2762250" y="2987675"/>
          <p14:tracePt t="66317" x="2762250" y="2997200"/>
          <p14:tracePt t="66334" x="2762250" y="3003550"/>
          <p14:tracePt t="66352" x="2755900" y="3016250"/>
          <p14:tracePt t="66367" x="2752725" y="3032125"/>
          <p14:tracePt t="66384" x="2746375" y="3041650"/>
          <p14:tracePt t="66401" x="2743200" y="3041650"/>
          <p14:tracePt t="66446" x="2736850" y="3041650"/>
          <p14:tracePt t="66552" x="2736850" y="3035300"/>
          <p14:tracePt t="66559" x="2740025" y="3032125"/>
          <p14:tracePt t="66567" x="2740025" y="3019425"/>
          <p14:tracePt t="66584" x="2749550" y="3009900"/>
          <p14:tracePt t="66601" x="2749550" y="2997200"/>
          <p14:tracePt t="66617" x="2749550" y="2990850"/>
          <p14:tracePt t="67340" x="2749550" y="2997200"/>
          <p14:tracePt t="67346" x="2749550" y="3003550"/>
          <p14:tracePt t="67353" x="2749550" y="3009900"/>
          <p14:tracePt t="67368" x="2749550" y="3013075"/>
          <p14:tracePt t="67383" x="2749550" y="3022600"/>
          <p14:tracePt t="67438" x="2746375" y="3022600"/>
          <p14:tracePt t="67538" x="2746375" y="3016250"/>
          <p14:tracePt t="67545" x="2746375" y="3013075"/>
          <p14:tracePt t="67553" x="2746375" y="3006725"/>
          <p14:tracePt t="67568" x="2746375" y="2990850"/>
          <p14:tracePt t="67584" x="2746375" y="2987675"/>
          <p14:tracePt t="67601" x="2746375" y="2971800"/>
          <p14:tracePt t="67618" x="2746375" y="2962275"/>
          <p14:tracePt t="67634" x="2749550" y="2952750"/>
          <p14:tracePt t="67651" x="2752725" y="2936875"/>
          <p14:tracePt t="67667" x="2752725" y="2927350"/>
          <p14:tracePt t="67988" x="2752725" y="2930525"/>
          <p14:tracePt t="67995" x="2752725" y="2933700"/>
          <p14:tracePt t="68002" x="2752725" y="2943225"/>
          <p14:tracePt t="68431" x="2746375" y="2949575"/>
          <p14:tracePt t="68438" x="2740025" y="2959100"/>
          <p14:tracePt t="68452" x="2730500" y="2965450"/>
          <p14:tracePt t="68467" x="2727325" y="2965450"/>
          <p14:tracePt t="68484" x="2727325" y="2968625"/>
          <p14:tracePt t="68603" x="2727325" y="2962275"/>
          <p14:tracePt t="68609" x="2727325" y="2952750"/>
          <p14:tracePt t="68617" x="2727325" y="2946400"/>
          <p14:tracePt t="68634" x="2727325" y="2933700"/>
          <p14:tracePt t="68651" x="2727325" y="2917825"/>
          <p14:tracePt t="68667" x="2727325" y="2901950"/>
          <p14:tracePt t="68683" x="2727325" y="2892425"/>
          <p14:tracePt t="68701" x="2727325" y="2882900"/>
          <p14:tracePt t="68717" x="2727325" y="2873375"/>
          <p14:tracePt t="68734" x="2727325" y="2863850"/>
          <p14:tracePt t="68751" x="2733675" y="2844800"/>
          <p14:tracePt t="68767" x="2733675" y="2835275"/>
          <p14:tracePt t="68784" x="2733675" y="2822575"/>
          <p14:tracePt t="68867" x="2733675" y="2825750"/>
          <p14:tracePt t="68874" x="2733675" y="2832100"/>
          <p14:tracePt t="68916" x="2733675" y="2835275"/>
          <p14:tracePt t="68923" x="2733675" y="2841625"/>
          <p14:tracePt t="68933" x="2733675" y="2844800"/>
          <p14:tracePt t="68950" x="2733675" y="2867025"/>
          <p14:tracePt t="68967" x="2733675" y="2876550"/>
          <p14:tracePt t="68983" x="2733675" y="2886075"/>
          <p14:tracePt t="69000" x="2733675" y="2889250"/>
          <p14:tracePt t="70309" x="2743200" y="2908300"/>
          <p14:tracePt t="70316" x="2765425" y="2927350"/>
          <p14:tracePt t="70323" x="2784475" y="2946400"/>
          <p14:tracePt t="70334" x="2816225" y="2978150"/>
          <p14:tracePt t="70351" x="2914650" y="3054350"/>
          <p14:tracePt t="70367" x="2965450" y="3095625"/>
          <p14:tracePt t="70400" x="3028950" y="3162300"/>
          <p14:tracePt t="70434" x="3038475" y="3178175"/>
          <p14:tracePt t="70672" x="3028950" y="3178175"/>
          <p14:tracePt t="70679" x="3016250" y="3178175"/>
          <p14:tracePt t="70686" x="2997200" y="3178175"/>
          <p14:tracePt t="70700" x="2974975" y="3178175"/>
          <p14:tracePt t="70717" x="2946400" y="3178175"/>
          <p14:tracePt t="70733" x="2936875" y="3178175"/>
          <p14:tracePt t="70750" x="2921000" y="3178175"/>
          <p14:tracePt t="70767" x="2911475" y="3178175"/>
          <p14:tracePt t="70783" x="2898775" y="3178175"/>
          <p14:tracePt t="70800" x="2882900" y="3159125"/>
          <p14:tracePt t="70817" x="2860675" y="3143250"/>
          <p14:tracePt t="70834" x="2832100" y="3101975"/>
          <p14:tracePt t="70851" x="2816225" y="3054350"/>
          <p14:tracePt t="70867" x="2800350" y="2990850"/>
          <p14:tracePt t="70884" x="2787650" y="2946400"/>
          <p14:tracePt t="70900" x="2787650" y="2898775"/>
          <p14:tracePt t="70917" x="2787650" y="2886075"/>
          <p14:tracePt t="70933" x="2787650" y="2876550"/>
          <p14:tracePt t="70950" x="2787650" y="2873375"/>
          <p14:tracePt t="71138" x="2978150" y="2844800"/>
          <p14:tracePt t="71144" x="3213100" y="2774950"/>
          <p14:tracePt t="71151" x="3463925" y="2717800"/>
          <p14:tracePt t="71167" x="3863975" y="2603500"/>
          <p14:tracePt t="71185" x="4117975" y="2498725"/>
          <p14:tracePt t="71200" x="4438650" y="2320925"/>
          <p14:tracePt t="71218" x="4537075" y="2254250"/>
          <p14:tracePt t="71608" x="4632325" y="2216150"/>
          <p14:tracePt t="71615" x="4756150" y="2152650"/>
          <p14:tracePt t="71624" x="4860925" y="2114550"/>
          <p14:tracePt t="71650" x="5445125" y="1901825"/>
          <p14:tracePt t="71684" x="5835650" y="1717675"/>
          <p14:tracePt t="71701" x="6007100" y="1666875"/>
          <p14:tracePt t="71717" x="6080125" y="1651000"/>
          <p14:tracePt t="71733" x="6140450" y="1651000"/>
          <p14:tracePt t="71750" x="6245225" y="1676400"/>
          <p14:tracePt t="71766" x="6327775" y="1692275"/>
          <p14:tracePt t="71783" x="6403975" y="1704975"/>
          <p14:tracePt t="71800" x="6492875" y="1720850"/>
          <p14:tracePt t="71817" x="6521450" y="1720850"/>
          <p14:tracePt t="71833" x="6553200" y="1717675"/>
          <p14:tracePt t="71850" x="6565900" y="1695450"/>
          <p14:tracePt t="71867" x="6578600" y="1651000"/>
          <p14:tracePt t="71883" x="6591300" y="1628775"/>
          <p14:tracePt t="71900" x="6616700" y="1584325"/>
          <p14:tracePt t="71916" x="6616700" y="1574800"/>
          <p14:tracePt t="71933" x="6616700" y="1565275"/>
          <p14:tracePt t="71950" x="6616700" y="1546225"/>
          <p14:tracePt t="71966" x="6616700" y="1524000"/>
          <p14:tracePt t="71983" x="6616700" y="1473200"/>
          <p14:tracePt t="72000" x="6616700" y="1393825"/>
          <p14:tracePt t="72016" x="6613525" y="1349375"/>
          <p14:tracePt t="72033" x="6613525" y="1327150"/>
          <p14:tracePt t="72050" x="6613525" y="1301750"/>
          <p14:tracePt t="72066" x="6613525" y="1292225"/>
          <p14:tracePt t="72083" x="6613525" y="1289050"/>
          <p14:tracePt t="72117" x="6629400" y="1289050"/>
          <p14:tracePt t="72134" x="6683375" y="1282700"/>
          <p14:tracePt t="72150" x="6769100" y="1282700"/>
          <p14:tracePt t="72166" x="6861175" y="1292225"/>
          <p14:tracePt t="72183" x="6969125" y="1311275"/>
          <p14:tracePt t="72200" x="7080250" y="1323975"/>
          <p14:tracePt t="72216" x="7124700" y="1314450"/>
          <p14:tracePt t="72233" x="7153275" y="1308100"/>
          <p14:tracePt t="72250" x="7181850" y="1292225"/>
          <p14:tracePt t="72267" x="7191375" y="1282700"/>
          <p14:tracePt t="72283" x="7200900" y="1279525"/>
          <p14:tracePt t="72300" x="7223125" y="1263650"/>
          <p14:tracePt t="72316" x="7232650" y="1263650"/>
          <p14:tracePt t="72333" x="7232650" y="1257300"/>
          <p14:tracePt t="72366" x="7232650" y="1254125"/>
          <p14:tracePt t="72479" x="7232650" y="1260475"/>
          <p14:tracePt t="72486" x="7232650" y="1270000"/>
          <p14:tracePt t="72500" x="7232650" y="1279525"/>
          <p14:tracePt t="72517" x="7232650" y="1289050"/>
          <p14:tracePt t="72533" x="7232650" y="1298575"/>
          <p14:tracePt t="72550" x="7232650" y="1308100"/>
          <p14:tracePt t="72567" x="7232650" y="1320800"/>
          <p14:tracePt t="72600" x="7232650" y="1333500"/>
          <p14:tracePt t="72617" x="7232650" y="1343025"/>
          <p14:tracePt t="72633" x="7232650" y="1349375"/>
          <p14:tracePt t="73122" x="7229475" y="1352550"/>
          <p14:tracePt t="73128" x="7219950" y="1358900"/>
          <p14:tracePt t="73135" x="7200900" y="1365250"/>
          <p14:tracePt t="73150" x="7178675" y="1377950"/>
          <p14:tracePt t="73167" x="7140575" y="1390650"/>
          <p14:tracePt t="73183" x="7102475" y="1409700"/>
          <p14:tracePt t="73217" x="6956425" y="1428750"/>
          <p14:tracePt t="73250" x="6546850" y="1530350"/>
          <p14:tracePt t="73267" x="6207125" y="1625600"/>
          <p14:tracePt t="73284" x="5715000" y="1781175"/>
          <p14:tracePt t="73301" x="4676775" y="2146300"/>
          <p14:tracePt t="73318" x="3968750" y="2419350"/>
          <p14:tracePt t="73335" x="3178175" y="2819400"/>
          <p14:tracePt t="73352" x="2860675" y="3003550"/>
          <p14:tracePt t="73370" x="2419350" y="3289300"/>
          <p14:tracePt t="73386" x="2225675" y="3416300"/>
          <p14:tracePt t="73400" x="2054225" y="3549650"/>
          <p14:tracePt t="73416" x="1924050" y="3686175"/>
          <p14:tracePt t="73433" x="1828800" y="3794125"/>
          <p14:tracePt t="73450" x="1749425" y="3905250"/>
          <p14:tracePt t="73466" x="1727200" y="3943350"/>
          <p14:tracePt t="73483" x="1714500" y="3968750"/>
          <p14:tracePt t="73786" x="1695450" y="3971925"/>
          <p14:tracePt t="73792" x="1685925" y="3978275"/>
          <p14:tracePt t="73800" x="1673225" y="3984625"/>
          <p14:tracePt t="73816" x="1651000" y="3997325"/>
          <p14:tracePt t="73833" x="1638300" y="4013200"/>
          <p14:tracePt t="73850" x="1628775" y="4054475"/>
          <p14:tracePt t="73867" x="1628775" y="4070350"/>
          <p14:tracePt t="73900" x="1695450" y="4130675"/>
          <p14:tracePt t="73933" x="1885950" y="4152900"/>
          <p14:tracePt t="73950" x="2032000" y="4124325"/>
          <p14:tracePt t="73966" x="2139950" y="4108450"/>
          <p14:tracePt t="73983" x="2206625" y="4086225"/>
          <p14:tracePt t="73999" x="2254250" y="4060825"/>
          <p14:tracePt t="74016" x="2279650" y="4051300"/>
          <p14:tracePt t="74033" x="2289175" y="4041775"/>
          <p14:tracePt t="74050" x="2301875" y="4025900"/>
          <p14:tracePt t="74067" x="2317750" y="4010025"/>
          <p14:tracePt t="74083" x="2327275" y="4000500"/>
          <p14:tracePt t="74100" x="2343150" y="3990975"/>
          <p14:tracePt t="74116" x="2352675" y="3981450"/>
          <p14:tracePt t="74133" x="2359025" y="3975100"/>
          <p14:tracePt t="74150" x="2368550" y="3965575"/>
          <p14:tracePt t="74183" x="2374900" y="3956050"/>
          <p14:tracePt t="74200" x="2378075" y="3946525"/>
          <p14:tracePt t="74217" x="2384425" y="3937000"/>
          <p14:tracePt t="74233" x="2393950" y="3921125"/>
          <p14:tracePt t="74250" x="2409825" y="3905250"/>
          <p14:tracePt t="74266" x="2425700" y="3889375"/>
          <p14:tracePt t="74283" x="2435225" y="3860800"/>
          <p14:tracePt t="74299" x="2454275" y="3825875"/>
          <p14:tracePt t="74316" x="2466975" y="3794125"/>
          <p14:tracePt t="74333" x="2482850" y="3771900"/>
          <p14:tracePt t="74350" x="2495550" y="3736975"/>
          <p14:tracePt t="74366" x="2495550" y="3714750"/>
          <p14:tracePt t="74383" x="2495550" y="3686175"/>
          <p14:tracePt t="74399" x="2501900" y="3651250"/>
          <p14:tracePt t="74416" x="2508250" y="3622675"/>
          <p14:tracePt t="74433" x="2511425" y="3600450"/>
          <p14:tracePt t="74450" x="2517775" y="3571875"/>
          <p14:tracePt t="74466" x="2517775" y="3562350"/>
          <p14:tracePt t="74485" x="2517775" y="3549650"/>
          <p14:tracePt t="74743" x="2514600" y="3549650"/>
          <p14:tracePt t="74750" x="2511425" y="3549650"/>
          <p14:tracePt t="74767" x="2501900" y="3549650"/>
          <p14:tracePt t="74800" x="2476500" y="3559175"/>
          <p14:tracePt t="74833" x="2457450" y="3568700"/>
          <p14:tracePt t="74850" x="2441575" y="3584575"/>
          <p14:tracePt t="74867" x="2425700" y="3597275"/>
          <p14:tracePt t="74883" x="2416175" y="3606800"/>
          <p14:tracePt t="74900" x="2409825" y="3619500"/>
          <p14:tracePt t="74917" x="2409825" y="3635375"/>
          <p14:tracePt t="74933" x="2406650" y="3644900"/>
          <p14:tracePt t="74949" x="2406650" y="3660775"/>
          <p14:tracePt t="74966" x="2406650" y="3670300"/>
          <p14:tracePt t="74984" x="2400300" y="3673475"/>
          <p14:tracePt t="75000" x="2400300" y="3695700"/>
          <p14:tracePt t="75016" x="2397125" y="3705225"/>
          <p14:tracePt t="75034" x="2387600" y="3714750"/>
          <p14:tracePt t="75049" x="2365375" y="3733800"/>
          <p14:tracePt t="75066" x="2355850" y="3746500"/>
          <p14:tracePt t="75083" x="2346325" y="3759200"/>
          <p14:tracePt t="75099" x="2320925" y="3803650"/>
          <p14:tracePt t="75116" x="2295525" y="3829050"/>
          <p14:tracePt t="75134" x="2247900" y="3914775"/>
          <p14:tracePt t="75150" x="2216150" y="3981450"/>
          <p14:tracePt t="75167" x="2181225" y="4038600"/>
          <p14:tracePt t="75184" x="2168525" y="4095750"/>
          <p14:tracePt t="75200" x="2146300" y="4168775"/>
          <p14:tracePt t="75217" x="2133600" y="4213225"/>
          <p14:tracePt t="75233" x="2114550" y="4257675"/>
          <p14:tracePt t="75249" x="2095500" y="4321175"/>
          <p14:tracePt t="75266" x="2082800" y="4346575"/>
          <p14:tracePt t="75284" x="2073275" y="4368800"/>
          <p14:tracePt t="75300" x="2047875" y="4413250"/>
          <p14:tracePt t="75317" x="2038350" y="4429125"/>
          <p14:tracePt t="75334" x="2032000" y="4448175"/>
          <p14:tracePt t="75350" x="2032000" y="4457700"/>
          <p14:tracePt t="75366" x="2022475" y="4464050"/>
          <p14:tracePt t="75382" x="2016125" y="4464050"/>
          <p14:tracePt t="75399" x="1997075" y="4464050"/>
          <p14:tracePt t="75416" x="1997075" y="4457700"/>
          <p14:tracePt t="75434" x="1997075" y="4441825"/>
          <p14:tracePt t="75450" x="1997075" y="4416425"/>
          <p14:tracePt t="75466" x="1997075" y="4394200"/>
          <p14:tracePt t="75484" x="2000250" y="4337050"/>
          <p14:tracePt t="75500" x="2019300" y="4283075"/>
          <p14:tracePt t="75516" x="2019300" y="4238625"/>
          <p14:tracePt t="75520" x="2019300" y="4219575"/>
          <p14:tracePt t="75533" x="2019300" y="4203700"/>
          <p14:tracePt t="75550" x="2019300" y="4156075"/>
          <p14:tracePt t="75566" x="2019300" y="4143375"/>
          <p14:tracePt t="75583" x="2019300" y="4130675"/>
          <p14:tracePt t="75600" x="2019300" y="4114800"/>
          <p14:tracePt t="75617" x="2009775" y="4105275"/>
          <p14:tracePt t="75634" x="1990725" y="4054475"/>
          <p14:tracePt t="75650" x="1978025" y="4016375"/>
          <p14:tracePt t="75666" x="1965325" y="3981450"/>
          <p14:tracePt t="75683" x="1946275" y="3949700"/>
          <p14:tracePt t="75699" x="1930400" y="3927475"/>
          <p14:tracePt t="75716" x="1927225" y="3921125"/>
          <p14:tracePt t="75750" x="1911350" y="3902075"/>
          <p14:tracePt t="75767" x="1901825" y="3892550"/>
          <p14:tracePt t="75783" x="1882775" y="3829050"/>
          <p14:tracePt t="75799" x="1866900" y="3730625"/>
          <p14:tracePt t="75816" x="1851025" y="3644900"/>
          <p14:tracePt t="75833" x="1828800" y="3587750"/>
          <p14:tracePt t="75850" x="1828800" y="3568700"/>
          <p14:tracePt t="75866" x="1828800" y="3552825"/>
          <p14:tracePt t="75884" x="1828800" y="3543300"/>
          <p14:tracePt t="75900" x="1828800" y="3533775"/>
          <p14:tracePt t="75916" x="1828800" y="3517900"/>
          <p14:tracePt t="75932" x="1828800" y="3473450"/>
          <p14:tracePt t="75949" x="1828800" y="3413125"/>
          <p14:tracePt t="75966" x="1828800" y="3397250"/>
          <p14:tracePt t="75983" x="1828800" y="3381375"/>
          <p14:tracePt t="76000" x="1828800" y="3375025"/>
          <p14:tracePt t="76342" x="1828800" y="3378200"/>
          <p14:tracePt t="76392" x="1828800" y="3381375"/>
          <p14:tracePt t="76470" x="1828800" y="3387725"/>
          <p14:tracePt t="76477" x="1828800" y="3390900"/>
          <p14:tracePt t="76500" x="1825625" y="3406775"/>
          <p14:tracePt t="76532" x="1825625" y="3425825"/>
          <p14:tracePt t="76550" x="1825625" y="3435350"/>
          <p14:tracePt t="76571" x="1825625" y="3441700"/>
          <p14:tracePt t="76583" x="1825625" y="3444875"/>
          <p14:tracePt t="76600" x="1825625" y="3454400"/>
          <p14:tracePt t="76616" x="1819275" y="3470275"/>
          <p14:tracePt t="76633" x="1806575" y="3505200"/>
          <p14:tracePt t="76649" x="1793875" y="3568700"/>
          <p14:tracePt t="76666" x="1787525" y="3629025"/>
          <p14:tracePt t="76683" x="1765300" y="3695700"/>
          <p14:tracePt t="76699" x="1755775" y="3717925"/>
          <p14:tracePt t="76717" x="1743075" y="3749675"/>
          <p14:tracePt t="76734" x="1724025" y="3797300"/>
          <p14:tracePt t="76750" x="1711325" y="3835400"/>
          <p14:tracePt t="76766" x="1698625" y="3879850"/>
          <p14:tracePt t="76783" x="1698625" y="3952875"/>
          <p14:tracePt t="76799" x="1692275" y="3975100"/>
          <p14:tracePt t="76816" x="1692275" y="3990975"/>
          <p14:tracePt t="76834" x="1692275" y="4003675"/>
          <p14:tracePt t="76850" x="1692275" y="4013200"/>
          <p14:tracePt t="76866" x="1692275" y="4029075"/>
          <p14:tracePt t="76883" x="1692275" y="4035425"/>
          <p14:tracePt t="76916" x="1692275" y="40386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720" y="357166"/>
            <a:ext cx="2428892" cy="5768997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fr-FR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2-Etude du capitule:</a:t>
            </a:r>
          </a:p>
          <a:p>
            <a:pPr algn="just"/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Réceptacle du cap.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 (sur coupe longitudinale) : forme 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convexe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; à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surface nue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(entre les fl. absence de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br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. forales)  et à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surface alvéolée 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(soit en  enlevant les fl. on remarque des petites dépressions  où les fl. sessiles étaient fixées ; soit en  enlevant les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fr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. on remarque des petites dépressions  où les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fr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. ont étaient  fixées)  </a:t>
            </a:r>
            <a:endParaRPr lang="fr-FR" sz="2000" dirty="0"/>
          </a:p>
        </p:txBody>
      </p:sp>
      <p:pic>
        <p:nvPicPr>
          <p:cNvPr id="10241" name="Picture 1" descr="C:\Users\HP\Desktop\les Compositeae1\image047.jpg"/>
          <p:cNvPicPr>
            <a:picLocks noChangeAspect="1" noChangeArrowheads="1"/>
          </p:cNvPicPr>
          <p:nvPr/>
        </p:nvPicPr>
        <p:blipFill>
          <a:blip r:embed="rId4" cstate="print"/>
          <a:srcRect b="10198"/>
          <a:stretch>
            <a:fillRect/>
          </a:stretch>
        </p:blipFill>
        <p:spPr bwMode="auto">
          <a:xfrm>
            <a:off x="3428992" y="1142984"/>
            <a:ext cx="5715008" cy="4342230"/>
          </a:xfrm>
          <a:prstGeom prst="rect">
            <a:avLst/>
          </a:prstGeom>
          <a:noFill/>
        </p:spPr>
      </p:pic>
      <p:cxnSp>
        <p:nvCxnSpPr>
          <p:cNvPr id="8" name="Connecteur droit avec flèche 7"/>
          <p:cNvCxnSpPr/>
          <p:nvPr/>
        </p:nvCxnSpPr>
        <p:spPr>
          <a:xfrm rot="5400000" flipH="1" flipV="1">
            <a:off x="4357686" y="4786322"/>
            <a:ext cx="1571636" cy="14287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3500430" y="6215082"/>
            <a:ext cx="4065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Réceptacle du capitule convexe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903"/>
    </mc:Choice>
    <mc:Fallback>
      <p:transition spd="slow" advTm="111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35" x="1736725" y="4051300"/>
          <p14:tracePt t="7945" x="1819275" y="4079875"/>
          <p14:tracePt t="7959" x="2019300" y="4137025"/>
          <p14:tracePt t="7975" x="2266950" y="4178300"/>
          <p14:tracePt t="7992" x="2755900" y="4260850"/>
          <p14:tracePt t="8009" x="3089275" y="4292600"/>
          <p14:tracePt t="8042" x="3635375" y="4321175"/>
          <p14:tracePt t="8076" x="3930650" y="4356100"/>
          <p14:tracePt t="8092" x="3990975" y="4365625"/>
          <p14:tracePt t="8108" x="4044950" y="4365625"/>
          <p14:tracePt t="8125" x="4089400" y="4365625"/>
          <p14:tracePt t="8142" x="4114800" y="4365625"/>
          <p14:tracePt t="8158" x="4124325" y="4365625"/>
          <p14:tracePt t="8571" x="4159250" y="4327525"/>
          <p14:tracePt t="8577" x="4216400" y="4251325"/>
          <p14:tracePt t="8593" x="4295775" y="4105275"/>
          <p14:tracePt t="8609" x="4337050" y="4016375"/>
          <p14:tracePt t="8625" x="4371975" y="3968750"/>
          <p14:tracePt t="8642" x="4410075" y="3914775"/>
          <p14:tracePt t="8658" x="4460875" y="3863975"/>
          <p14:tracePt t="8691" x="4641850" y="3606800"/>
          <p14:tracePt t="8725" x="4784725" y="3346450"/>
          <p14:tracePt t="8744" x="4876800" y="3130550"/>
          <p14:tracePt t="8760" x="4908550" y="3028950"/>
          <p14:tracePt t="8775" x="4924425" y="2911475"/>
          <p14:tracePt t="8792" x="4933950" y="2727325"/>
          <p14:tracePt t="8808" x="4933950" y="2657475"/>
          <p14:tracePt t="8825" x="4940300" y="2603500"/>
          <p14:tracePt t="8841" x="4972050" y="2562225"/>
          <p14:tracePt t="8858" x="4994275" y="2536825"/>
          <p14:tracePt t="8875" x="5026025" y="2524125"/>
          <p14:tracePt t="8892" x="5041900" y="2501900"/>
          <p14:tracePt t="8908" x="5054600" y="2466975"/>
          <p14:tracePt t="8925" x="5060950" y="2422525"/>
          <p14:tracePt t="8941" x="5060950" y="2381250"/>
          <p14:tracePt t="8958" x="5051425" y="2349500"/>
          <p14:tracePt t="8975" x="5045075" y="2339975"/>
          <p14:tracePt t="8992" x="5032375" y="2327275"/>
          <p14:tracePt t="9009" x="5010150" y="2311400"/>
          <p14:tracePt t="9025" x="4978400" y="2286000"/>
          <p14:tracePt t="9041" x="4886325" y="2200275"/>
          <p14:tracePt t="9058" x="4813300" y="2127250"/>
          <p14:tracePt t="9075" x="4765675" y="2057400"/>
          <p14:tracePt t="9092" x="4740275" y="2009775"/>
          <p14:tracePt t="9108" x="4740275" y="1993900"/>
          <p14:tracePt t="9125" x="4740275" y="1984375"/>
          <p14:tracePt t="9142" x="4743450" y="1984375"/>
          <p14:tracePt t="9158" x="4752975" y="1984375"/>
          <p14:tracePt t="9174" x="4762500" y="1990725"/>
          <p14:tracePt t="9191" x="4787900" y="2032000"/>
          <p14:tracePt t="9208" x="4813300" y="2070100"/>
          <p14:tracePt t="9225" x="4848225" y="2136775"/>
          <p14:tracePt t="9242" x="4899025" y="2295525"/>
          <p14:tracePt t="9259" x="4940300" y="2384425"/>
          <p14:tracePt t="9276" x="4953000" y="2457450"/>
          <p14:tracePt t="9292" x="4984750" y="2593975"/>
          <p14:tracePt t="9308" x="5013325" y="2724150"/>
          <p14:tracePt t="9325" x="5029200" y="2851150"/>
          <p14:tracePt t="9341" x="5038725" y="3048000"/>
          <p14:tracePt t="9358" x="5038725" y="3197225"/>
          <p14:tracePt t="9375" x="5045075" y="3292475"/>
          <p14:tracePt t="9392" x="5060950" y="3435350"/>
          <p14:tracePt t="9408" x="5076825" y="3530600"/>
          <p14:tracePt t="9426" x="5111750" y="3698875"/>
          <p14:tracePt t="9442" x="5127625" y="3794125"/>
          <p14:tracePt t="9458" x="5143500" y="3911600"/>
          <p14:tracePt t="9474" x="5159375" y="4019550"/>
          <p14:tracePt t="9492" x="5207000" y="4146550"/>
          <p14:tracePt t="9509" x="5235575" y="4206875"/>
          <p14:tracePt t="9525" x="5283200" y="4254500"/>
          <p14:tracePt t="9542" x="5353050" y="4318000"/>
          <p14:tracePt t="9559" x="5400675" y="4343400"/>
          <p14:tracePt t="9575" x="5438775" y="4378325"/>
          <p14:tracePt t="9591" x="5514975" y="4416425"/>
          <p14:tracePt t="9608" x="5581650" y="4448175"/>
          <p14:tracePt t="9624" x="5648325" y="4476750"/>
          <p14:tracePt t="9641" x="5753100" y="4524375"/>
          <p14:tracePt t="9658" x="5807075" y="4537075"/>
          <p14:tracePt t="9675" x="5870575" y="4549775"/>
          <p14:tracePt t="9692" x="5981700" y="4572000"/>
          <p14:tracePt t="9708" x="6067425" y="4587875"/>
          <p14:tracePt t="9724" x="6130925" y="4600575"/>
          <p14:tracePt t="9741" x="6194425" y="4619625"/>
          <p14:tracePt t="9758" x="6219825" y="4638675"/>
          <p14:tracePt t="9775" x="6248400" y="4638675"/>
          <p14:tracePt t="9792" x="6280150" y="4638675"/>
          <p14:tracePt t="9809" x="6302375" y="4638675"/>
          <p14:tracePt t="9825" x="6321425" y="4625975"/>
          <p14:tracePt t="9842" x="6340475" y="4610100"/>
          <p14:tracePt t="9858" x="6356350" y="4600575"/>
          <p14:tracePt t="9874" x="6365875" y="4587875"/>
          <p14:tracePt t="9891" x="6372225" y="4568825"/>
          <p14:tracePt t="9908" x="6372225" y="4559300"/>
          <p14:tracePt t="9925" x="6369050" y="4549775"/>
          <p14:tracePt t="9942" x="6350000" y="4521200"/>
          <p14:tracePt t="9958" x="6330950" y="4505325"/>
          <p14:tracePt t="9975" x="6315075" y="4489450"/>
          <p14:tracePt t="9992" x="6286500" y="4473575"/>
          <p14:tracePt t="10008" x="6264275" y="4460875"/>
          <p14:tracePt t="10024" x="6232525" y="4448175"/>
          <p14:tracePt t="10041" x="6118225" y="4394200"/>
          <p14:tracePt t="10058" x="6029325" y="4362450"/>
          <p14:tracePt t="10075" x="5940425" y="4321175"/>
          <p14:tracePt t="10092" x="5810250" y="4257675"/>
          <p14:tracePt t="10109" x="5708650" y="4197350"/>
          <p14:tracePt t="10126" x="5521325" y="4089400"/>
          <p14:tracePt t="10142" x="5353050" y="4025900"/>
          <p14:tracePt t="10158" x="5156200" y="3968750"/>
          <p14:tracePt t="10174" x="4981575" y="3933825"/>
          <p14:tracePt t="10192" x="4756150" y="3870325"/>
          <p14:tracePt t="10209" x="4648200" y="3854450"/>
          <p14:tracePt t="10227" x="4552950" y="3810000"/>
          <p14:tracePt t="10242" x="4505325" y="3790950"/>
          <p14:tracePt t="10258" x="4467225" y="3762375"/>
          <p14:tracePt t="10276" x="4400550" y="3717925"/>
          <p14:tracePt t="10291" x="4356100" y="3689350"/>
          <p14:tracePt t="10308" x="4324350" y="3663950"/>
          <p14:tracePt t="10324" x="4292600" y="3654425"/>
          <p14:tracePt t="10341" x="4276725" y="3641725"/>
          <p14:tracePt t="10358" x="4267200" y="3641725"/>
          <p14:tracePt t="10376" x="4254500" y="3641725"/>
          <p14:tracePt t="10392" x="4238625" y="3641725"/>
          <p14:tracePt t="10409" x="4229100" y="3641725"/>
          <p14:tracePt t="10426" x="4194175" y="3638550"/>
          <p14:tracePt t="10442" x="4165600" y="3632200"/>
          <p14:tracePt t="10458" x="4121150" y="3632200"/>
          <p14:tracePt t="10474" x="4098925" y="3632200"/>
          <p14:tracePt t="10491" x="4064000" y="3632200"/>
          <p14:tracePt t="10508" x="4054475" y="3641725"/>
          <p14:tracePt t="10526" x="4041775" y="3657600"/>
          <p14:tracePt t="10542" x="4029075" y="3679825"/>
          <p14:tracePt t="10559" x="4019550" y="3702050"/>
          <p14:tracePt t="10575" x="3978275" y="3762375"/>
          <p14:tracePt t="10591" x="3952875" y="3806825"/>
          <p14:tracePt t="10608" x="3933825" y="3844925"/>
          <p14:tracePt t="10626" x="3908425" y="3895725"/>
          <p14:tracePt t="10642" x="3895725" y="3921125"/>
          <p14:tracePt t="10658" x="3895725" y="3956050"/>
          <p14:tracePt t="10676" x="3895725" y="3997325"/>
          <p14:tracePt t="10692" x="3895725" y="4019550"/>
          <p14:tracePt t="10708" x="3895725" y="4041775"/>
          <p14:tracePt t="10724" x="3895725" y="4070350"/>
          <p14:tracePt t="10741" x="3895725" y="4111625"/>
          <p14:tracePt t="10758" x="3895725" y="4133850"/>
          <p14:tracePt t="10776" x="3898900" y="4187825"/>
          <p14:tracePt t="10792" x="3911600" y="4219575"/>
          <p14:tracePt t="10808" x="3930650" y="4257675"/>
          <p14:tracePt t="10826" x="3949700" y="4311650"/>
          <p14:tracePt t="10842" x="3956050" y="4356100"/>
          <p14:tracePt t="10858" x="3968750" y="4381500"/>
          <p14:tracePt t="10874" x="3981450" y="4419600"/>
          <p14:tracePt t="10891" x="4006850" y="4476750"/>
          <p14:tracePt t="10908" x="4016375" y="4498975"/>
          <p14:tracePt t="10926" x="4035425" y="4543425"/>
          <p14:tracePt t="10942" x="4044950" y="4559300"/>
          <p14:tracePt t="10958" x="4054475" y="4568825"/>
          <p14:tracePt t="10976" x="4067175" y="4587875"/>
          <p14:tracePt t="10992" x="4070350" y="4594225"/>
          <p14:tracePt t="11008" x="4076700" y="4594225"/>
          <p14:tracePt t="11024" x="4079875" y="4594225"/>
          <p14:tracePt t="11041" x="4095750" y="4594225"/>
          <p14:tracePt t="11058" x="4105275" y="4594225"/>
          <p14:tracePt t="11076" x="4114800" y="4587875"/>
          <p14:tracePt t="11092" x="4124325" y="4572000"/>
          <p14:tracePt t="11109" x="4140200" y="4562475"/>
          <p14:tracePt t="11125" x="4156075" y="4546600"/>
          <p14:tracePt t="11141" x="4171950" y="4537075"/>
          <p14:tracePt t="11158" x="4203700" y="4518025"/>
          <p14:tracePt t="11175" x="4238625" y="4479925"/>
          <p14:tracePt t="11192" x="4273550" y="4432300"/>
          <p14:tracePt t="11208" x="4302125" y="4368800"/>
          <p14:tracePt t="11226" x="4346575" y="4273550"/>
          <p14:tracePt t="11241" x="4359275" y="4229100"/>
          <p14:tracePt t="11258" x="4365625" y="4184650"/>
          <p14:tracePt t="11274" x="4362450" y="4130675"/>
          <p14:tracePt t="11291" x="4321175" y="4048125"/>
          <p14:tracePt t="11308" x="4276725" y="3987800"/>
          <p14:tracePt t="11324" x="4213225" y="3933825"/>
          <p14:tracePt t="11341" x="4143375" y="3860800"/>
          <p14:tracePt t="11358" x="4089400" y="3810000"/>
          <p14:tracePt t="11375" x="4057650" y="3752850"/>
          <p14:tracePt t="11391" x="4044950" y="3727450"/>
          <p14:tracePt t="11408" x="4029075" y="3695700"/>
          <p14:tracePt t="11425" x="4013200" y="3670300"/>
          <p14:tracePt t="11442" x="4003675" y="3660775"/>
          <p14:tracePt t="11458" x="3990975" y="3632200"/>
          <p14:tracePt t="11475" x="3978275" y="3597275"/>
          <p14:tracePt t="11492" x="3978275" y="3575050"/>
          <p14:tracePt t="11508" x="3978275" y="3552825"/>
          <p14:tracePt t="11525" x="3987800" y="3511550"/>
          <p14:tracePt t="11541" x="4000500" y="3486150"/>
          <p14:tracePt t="11558" x="4013200" y="3441700"/>
          <p14:tracePt t="11575" x="4032250" y="3394075"/>
          <p14:tracePt t="11592" x="4048125" y="3368675"/>
          <p14:tracePt t="11608" x="4054475" y="3346450"/>
          <p14:tracePt t="11625" x="4060825" y="3330575"/>
          <p14:tracePt t="11642" x="4064000" y="3321050"/>
          <p14:tracePt t="11658" x="4070350" y="3305175"/>
          <p14:tracePt t="11674" x="4073525" y="3279775"/>
          <p14:tracePt t="11691" x="4086225" y="3251200"/>
          <p14:tracePt t="11708" x="4102100" y="3235325"/>
          <p14:tracePt t="11724" x="4111625" y="3225800"/>
          <p14:tracePt t="11741" x="4146550" y="3209925"/>
          <p14:tracePt t="11758" x="4206875" y="3209925"/>
          <p14:tracePt t="11775" x="4337050" y="3235325"/>
          <p14:tracePt t="11791" x="4416425" y="3286125"/>
          <p14:tracePt t="11808" x="4486275" y="3330575"/>
          <p14:tracePt t="11825" x="4578350" y="3400425"/>
          <p14:tracePt t="11841" x="4635500" y="3441700"/>
          <p14:tracePt t="11858" x="4667250" y="3467100"/>
          <p14:tracePt t="11876" x="4708525" y="3511550"/>
          <p14:tracePt t="11892" x="4727575" y="3536950"/>
          <p14:tracePt t="11908" x="4756150" y="3575050"/>
          <p14:tracePt t="11925" x="4787900" y="3638550"/>
          <p14:tracePt t="11941" x="4806950" y="3663950"/>
          <p14:tracePt t="11958" x="4816475" y="3695700"/>
          <p14:tracePt t="11975" x="4835525" y="3724275"/>
          <p14:tracePt t="11992" x="4835525" y="3736975"/>
          <p14:tracePt t="12008" x="4835525" y="3746500"/>
          <p14:tracePt t="12025" x="4835525" y="3762375"/>
          <p14:tracePt t="12042" x="4835525" y="3771900"/>
          <p14:tracePt t="12058" x="4835525" y="3787775"/>
          <p14:tracePt t="12075" x="4835525" y="3800475"/>
          <p14:tracePt t="12091" x="4835525" y="3813175"/>
          <p14:tracePt t="12108" x="4835525" y="3822700"/>
          <p14:tracePt t="12125" x="4835525" y="3841750"/>
          <p14:tracePt t="12141" x="4835525" y="3851275"/>
          <p14:tracePt t="12158" x="4832350" y="3860800"/>
          <p14:tracePt t="12175" x="4816475" y="3876675"/>
          <p14:tracePt t="12192" x="4794250" y="3898900"/>
          <p14:tracePt t="12208" x="4768850" y="3924300"/>
          <p14:tracePt t="12225" x="4699000" y="3994150"/>
          <p14:tracePt t="12241" x="4648200" y="4044950"/>
          <p14:tracePt t="12258" x="4610100" y="4070350"/>
          <p14:tracePt t="12275" x="4521200" y="4121150"/>
          <p14:tracePt t="12292" x="4486275" y="4133850"/>
          <p14:tracePt t="12308" x="4438650" y="4146550"/>
          <p14:tracePt t="12326" x="4397375" y="4149725"/>
          <p14:tracePt t="12341" x="4375150" y="4162425"/>
          <p14:tracePt t="12358" x="4365625" y="4168775"/>
          <p14:tracePt t="12375" x="4346575" y="4178300"/>
          <p14:tracePt t="12391" x="4337050" y="4187825"/>
          <p14:tracePt t="12408" x="4327525" y="4187825"/>
          <p14:tracePt t="12425" x="4321175" y="4187825"/>
          <p14:tracePt t="12504" x="4321175" y="4194175"/>
          <p14:tracePt t="12511" x="4321175" y="4197350"/>
          <p14:tracePt t="16682" x="4286250" y="4152900"/>
          <p14:tracePt t="16689" x="4232275" y="4089400"/>
          <p14:tracePt t="16696" x="4178300" y="4025900"/>
          <p14:tracePt t="16707" x="4124325" y="3971925"/>
          <p14:tracePt t="16724" x="3927475" y="3746500"/>
          <p14:tracePt t="16741" x="3787775" y="3606800"/>
          <p14:tracePt t="16776" x="3263900" y="3187700"/>
          <p14:tracePt t="16810" x="2295525" y="2492375"/>
          <p14:tracePt t="16826" x="1981200" y="2254250"/>
          <p14:tracePt t="16843" x="1790700" y="2133600"/>
          <p14:tracePt t="16859" x="1638300" y="2047875"/>
          <p14:tracePt t="16874" x="1549400" y="2016125"/>
          <p14:tracePt t="16891" x="1476375" y="2000250"/>
          <p14:tracePt t="16907" x="1416050" y="2000250"/>
          <p14:tracePt t="16924" x="1374775" y="2000250"/>
          <p14:tracePt t="16941" x="1352550" y="2000250"/>
          <p14:tracePt t="16958" x="1343025" y="2000250"/>
          <p14:tracePt t="16974" x="1327150" y="1997075"/>
          <p14:tracePt t="16990" x="1308100" y="1981200"/>
          <p14:tracePt t="17007" x="1273175" y="1933575"/>
          <p14:tracePt t="17024" x="1177925" y="1838325"/>
          <p14:tracePt t="17041" x="1108075" y="1774825"/>
          <p14:tracePt t="17057" x="1031875" y="1701800"/>
          <p14:tracePt t="17074" x="952500" y="1590675"/>
          <p14:tracePt t="17091" x="911225" y="1489075"/>
          <p14:tracePt t="17107" x="876300" y="1368425"/>
          <p14:tracePt t="17124" x="815975" y="1187450"/>
          <p14:tracePt t="17141" x="784225" y="1098550"/>
          <p14:tracePt t="17157" x="771525" y="1060450"/>
          <p14:tracePt t="17546" x="781050" y="1063625"/>
          <p14:tracePt t="17553" x="793750" y="1069975"/>
          <p14:tracePt t="17561" x="803275" y="1076325"/>
          <p14:tracePt t="17575" x="847725" y="1076325"/>
          <p14:tracePt t="17591" x="892175" y="1073150"/>
          <p14:tracePt t="17608" x="939800" y="1050925"/>
          <p14:tracePt t="17624" x="1079500" y="993775"/>
          <p14:tracePt t="17657" x="1352550" y="904875"/>
          <p14:tracePt t="17691" x="1520825" y="882650"/>
          <p14:tracePt t="17707" x="1562100" y="882650"/>
          <p14:tracePt t="17724" x="1603375" y="882650"/>
          <p14:tracePt t="17741" x="1625600" y="882650"/>
          <p14:tracePt t="17757" x="1654175" y="876300"/>
          <p14:tracePt t="17774" x="1720850" y="857250"/>
          <p14:tracePt t="17790" x="1755775" y="857250"/>
          <p14:tracePt t="17807" x="1784350" y="857250"/>
          <p14:tracePt t="17824" x="1800225" y="857250"/>
          <p14:tracePt t="17841" x="1809750" y="857250"/>
          <p14:tracePt t="17857" x="1825625" y="857250"/>
          <p14:tracePt t="17874" x="1838325" y="857250"/>
          <p14:tracePt t="17891" x="1847850" y="847725"/>
          <p14:tracePt t="17907" x="1879600" y="828675"/>
          <p14:tracePt t="17924" x="1927225" y="809625"/>
          <p14:tracePt t="17941" x="1952625" y="809625"/>
          <p14:tracePt t="17957" x="1962150" y="809625"/>
          <p14:tracePt t="17990" x="1955800" y="806450"/>
          <p14:tracePt t="18008" x="1917700" y="793750"/>
          <p14:tracePt t="18024" x="1790700" y="746125"/>
          <p14:tracePt t="18040" x="1692275" y="720725"/>
          <p14:tracePt t="18057" x="1609725" y="704850"/>
          <p14:tracePt t="18074" x="1492250" y="666750"/>
          <p14:tracePt t="18091" x="1365250" y="650875"/>
          <p14:tracePt t="18107" x="1247775" y="635000"/>
          <p14:tracePt t="18124" x="1117600" y="625475"/>
          <p14:tracePt t="18141" x="1057275" y="625475"/>
          <p14:tracePt t="18157" x="1012825" y="625475"/>
          <p14:tracePt t="18174" x="965200" y="628650"/>
          <p14:tracePt t="18191" x="933450" y="635000"/>
          <p14:tracePt t="18207" x="911225" y="641350"/>
          <p14:tracePt t="18224" x="869950" y="657225"/>
          <p14:tracePt t="18241" x="844550" y="676275"/>
          <p14:tracePt t="18257" x="822325" y="688975"/>
          <p14:tracePt t="18274" x="800100" y="695325"/>
          <p14:tracePt t="18290" x="790575" y="698500"/>
          <p14:tracePt t="18307" x="781050" y="698500"/>
          <p14:tracePt t="18324" x="762000" y="708025"/>
          <p14:tracePt t="18340" x="752475" y="717550"/>
          <p14:tracePt t="18357" x="739775" y="733425"/>
          <p14:tracePt t="18374" x="727075" y="749300"/>
          <p14:tracePt t="18391" x="720725" y="758825"/>
          <p14:tracePt t="18408" x="717550" y="768350"/>
          <p14:tracePt t="18424" x="717550" y="787400"/>
          <p14:tracePt t="18440" x="717550" y="800100"/>
          <p14:tracePt t="18457" x="711200" y="809625"/>
          <p14:tracePt t="18474" x="695325" y="828675"/>
          <p14:tracePt t="18490" x="685800" y="850900"/>
          <p14:tracePt t="18507" x="666750" y="869950"/>
          <p14:tracePt t="18524" x="666750" y="895350"/>
          <p14:tracePt t="18541" x="666750" y="904875"/>
          <p14:tracePt t="18557" x="666750" y="914400"/>
          <p14:tracePt t="18574" x="666750" y="930275"/>
          <p14:tracePt t="18590" x="666750" y="939800"/>
          <p14:tracePt t="18607" x="666750" y="955675"/>
          <p14:tracePt t="18624" x="666750" y="987425"/>
          <p14:tracePt t="18641" x="666750" y="1003300"/>
          <p14:tracePt t="18657" x="669925" y="1012825"/>
          <p14:tracePt t="18674" x="692150" y="1035050"/>
          <p14:tracePt t="18691" x="701675" y="1044575"/>
          <p14:tracePt t="18707" x="717550" y="1054100"/>
          <p14:tracePt t="18724" x="736600" y="1069975"/>
          <p14:tracePt t="18740" x="752475" y="1085850"/>
          <p14:tracePt t="18757" x="768350" y="1095375"/>
          <p14:tracePt t="18774" x="790575" y="1111250"/>
          <p14:tracePt t="18791" x="812800" y="1117600"/>
          <p14:tracePt t="18808" x="847725" y="1117600"/>
          <p14:tracePt t="18824" x="923925" y="1117600"/>
          <p14:tracePt t="18840" x="971550" y="1104900"/>
          <p14:tracePt t="18857" x="1006475" y="1095375"/>
          <p14:tracePt t="18874" x="1050925" y="1082675"/>
          <p14:tracePt t="18891" x="1085850" y="1082675"/>
          <p14:tracePt t="18907" x="1123950" y="1076325"/>
          <p14:tracePt t="18925" x="1228725" y="1060450"/>
          <p14:tracePt t="18941" x="1311275" y="1060450"/>
          <p14:tracePt t="18957" x="1403350" y="1050925"/>
          <p14:tracePt t="18974" x="1546225" y="1035050"/>
          <p14:tracePt t="18990" x="1622425" y="1022350"/>
          <p14:tracePt t="19007" x="1673225" y="1009650"/>
          <p14:tracePt t="19024" x="1739900" y="984250"/>
          <p14:tracePt t="19040" x="1774825" y="977900"/>
          <p14:tracePt t="19057" x="1822450" y="965200"/>
          <p14:tracePt t="19074" x="1898650" y="958850"/>
          <p14:tracePt t="19091" x="1936750" y="958850"/>
          <p14:tracePt t="19107" x="1958975" y="958850"/>
          <p14:tracePt t="19124" x="1971675" y="958850"/>
          <p14:tracePt t="19140" x="1984375" y="958850"/>
          <p14:tracePt t="19332" x="1981200" y="952500"/>
          <p14:tracePt t="19342" x="1971675" y="946150"/>
          <p14:tracePt t="19359" x="1943100" y="930275"/>
          <p14:tracePt t="19374" x="1914525" y="917575"/>
          <p14:tracePt t="19391" x="1889125" y="908050"/>
          <p14:tracePt t="19407" x="1860550" y="895350"/>
          <p14:tracePt t="19423" x="1822450" y="869950"/>
          <p14:tracePt t="19440" x="1793875" y="860425"/>
          <p14:tracePt t="19457" x="1768475" y="847725"/>
          <p14:tracePt t="19474" x="1727200" y="815975"/>
          <p14:tracePt t="19490" x="1701800" y="803275"/>
          <p14:tracePt t="19507" x="1673225" y="793750"/>
          <p14:tracePt t="19523" x="1622425" y="774700"/>
          <p14:tracePt t="19540" x="1584325" y="755650"/>
          <p14:tracePt t="19557" x="1524000" y="742950"/>
          <p14:tracePt t="19574" x="1422400" y="720725"/>
          <p14:tracePt t="19591" x="1368425" y="714375"/>
          <p14:tracePt t="19607" x="1311275" y="714375"/>
          <p14:tracePt t="19625" x="1247775" y="714375"/>
          <p14:tracePt t="19641" x="1196975" y="714375"/>
          <p14:tracePt t="19657" x="1143000" y="714375"/>
          <p14:tracePt t="19674" x="1073150" y="723900"/>
          <p14:tracePt t="19690" x="1019175" y="736600"/>
          <p14:tracePt t="19707" x="981075" y="749300"/>
          <p14:tracePt t="19723" x="930275" y="774700"/>
          <p14:tracePt t="19740" x="901700" y="781050"/>
          <p14:tracePt t="19757" x="879475" y="790575"/>
          <p14:tracePt t="19774" x="850900" y="803275"/>
          <p14:tracePt t="19790" x="835025" y="819150"/>
          <p14:tracePt t="19807" x="825500" y="828675"/>
          <p14:tracePt t="19823" x="803275" y="835025"/>
          <p14:tracePt t="19840" x="793750" y="835025"/>
          <p14:tracePt t="19857" x="784225" y="835025"/>
          <p14:tracePt t="19874" x="771525" y="838200"/>
          <p14:tracePt t="19895" x="765175" y="838200"/>
          <p14:tracePt t="19909" x="749300" y="844550"/>
          <p14:tracePt t="19924" x="739775" y="850900"/>
          <p14:tracePt t="19940" x="730250" y="854075"/>
          <p14:tracePt t="19957" x="730250" y="860425"/>
          <p14:tracePt t="19973" x="730250" y="879475"/>
          <p14:tracePt t="19990" x="733425" y="895350"/>
          <p14:tracePt t="20007" x="781050" y="930275"/>
          <p14:tracePt t="20023" x="838200" y="987425"/>
          <p14:tracePt t="20040" x="863600" y="1012825"/>
          <p14:tracePt t="20058" x="879475" y="1041400"/>
          <p14:tracePt t="20074" x="885825" y="1050925"/>
          <p14:tracePt t="20090" x="885825" y="1060450"/>
          <p14:tracePt t="20107" x="885825" y="1069975"/>
          <p14:tracePt t="20124" x="885825" y="1089025"/>
          <p14:tracePt t="20140" x="885825" y="1098550"/>
          <p14:tracePt t="20157" x="885825" y="1108075"/>
          <p14:tracePt t="20174" x="873125" y="1123950"/>
          <p14:tracePt t="20191" x="857250" y="1139825"/>
          <p14:tracePt t="20208" x="803275" y="1139825"/>
          <p14:tracePt t="20224" x="765175" y="1139825"/>
          <p14:tracePt t="20240" x="742950" y="1130300"/>
          <p14:tracePt t="20257" x="727075" y="1130300"/>
          <p14:tracePt t="20274" x="708025" y="1130300"/>
          <p14:tracePt t="20291" x="698500" y="1130300"/>
          <p14:tracePt t="20308" x="688975" y="1130300"/>
          <p14:tracePt t="20324" x="682625" y="1130300"/>
          <p14:tracePt t="20341" x="676275" y="1130300"/>
          <p14:tracePt t="20357" x="666750" y="1130300"/>
          <p14:tracePt t="20430" x="676275" y="1139825"/>
          <p14:tracePt t="20437" x="682625" y="1143000"/>
          <p14:tracePt t="20444" x="685800" y="1143000"/>
          <p14:tracePt t="20457" x="692150" y="1143000"/>
          <p14:tracePt t="20473" x="701675" y="1149350"/>
          <p14:tracePt t="20490" x="711200" y="1149350"/>
          <p14:tracePt t="20508" x="752475" y="1162050"/>
          <p14:tracePt t="20524" x="803275" y="1168400"/>
          <p14:tracePt t="20540" x="841375" y="1168400"/>
          <p14:tracePt t="20558" x="895350" y="1168400"/>
          <p14:tracePt t="20573" x="917575" y="1168400"/>
          <p14:tracePt t="20590" x="927100" y="1168400"/>
          <p14:tracePt t="20607" x="936625" y="1168400"/>
          <p14:tracePt t="22380" x="990600" y="1225550"/>
          <p14:tracePt t="22392" x="1162050" y="1384300"/>
          <p14:tracePt t="22408" x="1746250" y="1870075"/>
          <p14:tracePt t="22424" x="2152650" y="2174875"/>
          <p14:tracePt t="22443" x="2854325" y="2673350"/>
          <p14:tracePt t="22458" x="3241675" y="2978150"/>
          <p14:tracePt t="22492" x="3794125" y="3441700"/>
          <p14:tracePt t="22525" x="4165600" y="3740150"/>
          <p14:tracePt t="22542" x="4244975" y="3781425"/>
          <p14:tracePt t="22558" x="4349750" y="3819525"/>
          <p14:tracePt t="22574" x="4403725" y="3819525"/>
          <p14:tracePt t="22591" x="4438650" y="3819525"/>
          <p14:tracePt t="22607" x="4470400" y="3819525"/>
          <p14:tracePt t="22623" x="4502150" y="3825875"/>
          <p14:tracePt t="22640" x="4524375" y="3835400"/>
          <p14:tracePt t="22657" x="4562475" y="3860800"/>
          <p14:tracePt t="22674" x="4584700" y="3870325"/>
          <p14:tracePt t="22690" x="4610100" y="3883025"/>
          <p14:tracePt t="22708" x="4645025" y="3908425"/>
          <p14:tracePt t="22724" x="4695825" y="3965575"/>
          <p14:tracePt t="22740" x="4730750" y="4038600"/>
          <p14:tracePt t="23101" x="4727575" y="4076700"/>
          <p14:tracePt t="23108" x="4721225" y="4124325"/>
          <p14:tracePt t="23124" x="4721225" y="4206875"/>
          <p14:tracePt t="23141" x="4724400" y="4289425"/>
          <p14:tracePt t="23158" x="4752975" y="4391025"/>
          <p14:tracePt t="23190" x="4787900" y="4502150"/>
          <p14:tracePt t="23224" x="4851400" y="4606925"/>
          <p14:tracePt t="23240" x="4886325" y="4648200"/>
          <p14:tracePt t="23257" x="4946650" y="4702175"/>
          <p14:tracePt t="23274" x="4987925" y="4727575"/>
          <p14:tracePt t="23291" x="5032375" y="4759325"/>
          <p14:tracePt t="23307" x="5099050" y="4784725"/>
          <p14:tracePt t="23323" x="5143500" y="4797425"/>
          <p14:tracePt t="23340" x="5181600" y="4803775"/>
          <p14:tracePt t="23357" x="5219700" y="4803775"/>
          <p14:tracePt t="23373" x="5251450" y="4784725"/>
          <p14:tracePt t="23390" x="5264150" y="4752975"/>
          <p14:tracePt t="23393" x="5270500" y="4740275"/>
          <p14:tracePt t="23407" x="5280025" y="4724400"/>
          <p14:tracePt t="23423" x="5289550" y="4714875"/>
          <p14:tracePt t="23440" x="5305425" y="4714875"/>
          <p14:tracePt t="23456" x="5321300" y="4714875"/>
          <p14:tracePt t="23473" x="5321300" y="4721225"/>
          <p14:tracePt t="23490" x="5321300" y="4730750"/>
          <p14:tracePt t="23524" x="5318125" y="4730750"/>
          <p14:tracePt t="23540" x="5308600" y="4714875"/>
          <p14:tracePt t="23557" x="5264150" y="4670425"/>
          <p14:tracePt t="23573" x="5232400" y="4651375"/>
          <p14:tracePt t="23590" x="5216525" y="4635500"/>
          <p14:tracePt t="23606" x="5200650" y="4622800"/>
          <p14:tracePt t="23730" x="5200650" y="4619625"/>
          <p14:tracePt t="23744" x="5200650" y="4613275"/>
          <p14:tracePt t="23751" x="5200650" y="4610100"/>
          <p14:tracePt t="23758" x="5200650" y="4603750"/>
          <p14:tracePt t="23774" x="5200650" y="4594225"/>
          <p14:tracePt t="23790" x="5207000" y="4578350"/>
          <p14:tracePt t="23807" x="5213350" y="4565650"/>
          <p14:tracePt t="23840" x="5216525" y="4565650"/>
          <p14:tracePt t="23857" x="5229225" y="4565650"/>
          <p14:tracePt t="23873" x="5241925" y="4565650"/>
          <p14:tracePt t="23890" x="5251450" y="4556125"/>
          <p14:tracePt t="23893" x="5264150" y="4549775"/>
          <p14:tracePt t="23907" x="5295900" y="4530725"/>
          <p14:tracePt t="23924" x="5318125" y="4518025"/>
          <p14:tracePt t="23941" x="5356225" y="4498975"/>
          <p14:tracePt t="23957" x="5391150" y="4489450"/>
          <p14:tracePt t="23973" x="5419725" y="4489450"/>
          <p14:tracePt t="23990" x="5441950" y="4489450"/>
          <p14:tracePt t="24007" x="5483225" y="4489450"/>
          <p14:tracePt t="24023" x="5502275" y="4489450"/>
          <p14:tracePt t="24040" x="5524500" y="4489450"/>
          <p14:tracePt t="24057" x="5546725" y="4483100"/>
          <p14:tracePt t="24073" x="5556250" y="4467225"/>
          <p14:tracePt t="24090" x="5578475" y="4457700"/>
          <p14:tracePt t="24107" x="5622925" y="4438650"/>
          <p14:tracePt t="24123" x="5667375" y="4432300"/>
          <p14:tracePt t="24140" x="5711825" y="4419600"/>
          <p14:tracePt t="24157" x="5765800" y="4419600"/>
          <p14:tracePt t="24174" x="5775325" y="4419600"/>
          <p14:tracePt t="24190" x="5784850" y="4419600"/>
          <p14:tracePt t="24207" x="5794375" y="4419600"/>
          <p14:tracePt t="24224" x="5803900" y="4419600"/>
          <p14:tracePt t="24240" x="5819775" y="4419600"/>
          <p14:tracePt t="24256" x="5835650" y="4419600"/>
          <p14:tracePt t="24273" x="5845175" y="4419600"/>
          <p14:tracePt t="24290" x="5854700" y="4419600"/>
          <p14:tracePt t="24306" x="5873750" y="4419600"/>
          <p14:tracePt t="24323" x="5883275" y="4419600"/>
          <p14:tracePt t="24340" x="5892800" y="4419600"/>
          <p14:tracePt t="24357" x="5908675" y="4425950"/>
          <p14:tracePt t="24374" x="5930900" y="4435475"/>
          <p14:tracePt t="24390" x="5953125" y="4448175"/>
          <p14:tracePt t="24406" x="5997575" y="4473575"/>
          <p14:tracePt t="24423" x="6013450" y="4483100"/>
          <p14:tracePt t="24440" x="6022975" y="4483100"/>
          <p14:tracePt t="24456" x="6045200" y="4483100"/>
          <p14:tracePt t="24473" x="6054725" y="4483100"/>
          <p14:tracePt t="24490" x="6064250" y="4489450"/>
          <p14:tracePt t="24507" x="6083300" y="4505325"/>
          <p14:tracePt t="24523" x="6092825" y="4514850"/>
          <p14:tracePt t="24540" x="6102350" y="4527550"/>
          <p14:tracePt t="24556" x="6118225" y="4543425"/>
          <p14:tracePt t="24573" x="6134100" y="4552950"/>
          <p14:tracePt t="24590" x="6143625" y="4562475"/>
          <p14:tracePt t="24607" x="6159500" y="4568825"/>
          <p14:tracePt t="24624" x="6169025" y="4584700"/>
          <p14:tracePt t="24640" x="6184900" y="4594225"/>
          <p14:tracePt t="24657" x="6203950" y="4610100"/>
          <p14:tracePt t="24673" x="6219825" y="4619625"/>
          <p14:tracePt t="24690" x="6251575" y="4638675"/>
          <p14:tracePt t="24706" x="6280150" y="4654550"/>
          <p14:tracePt t="24723" x="6299200" y="4660900"/>
          <p14:tracePt t="24740" x="6315075" y="4670425"/>
          <p14:tracePt t="24757" x="6359525" y="4695825"/>
          <p14:tracePt t="24774" x="6381750" y="4718050"/>
          <p14:tracePt t="24790" x="6407150" y="4749800"/>
          <p14:tracePt t="24807" x="6429375" y="4765675"/>
          <p14:tracePt t="24823" x="6438900" y="4775200"/>
          <p14:tracePt t="24840" x="6448425" y="4784725"/>
          <p14:tracePt t="24857" x="6470650" y="4806950"/>
          <p14:tracePt t="24873" x="6480175" y="4816475"/>
          <p14:tracePt t="24890" x="6489700" y="4826000"/>
          <p14:tracePt t="24907" x="6505575" y="4841875"/>
          <p14:tracePt t="24924" x="6521450" y="4857750"/>
          <p14:tracePt t="24940" x="6530975" y="4867275"/>
          <p14:tracePt t="24956" x="6537325" y="4883150"/>
          <p14:tracePt t="25079" x="6534150" y="4883150"/>
          <p14:tracePt t="25085" x="6530975" y="4883150"/>
          <p14:tracePt t="25092" x="6524625" y="4883150"/>
          <p14:tracePt t="25106" x="6508750" y="4879975"/>
          <p14:tracePt t="25123" x="6486525" y="4864100"/>
          <p14:tracePt t="25140" x="6454775" y="4832350"/>
          <p14:tracePt t="25157" x="6419850" y="4800600"/>
          <p14:tracePt t="25173" x="6388100" y="4787900"/>
          <p14:tracePt t="25190" x="6365875" y="4772025"/>
          <p14:tracePt t="25207" x="6315075" y="4752975"/>
          <p14:tracePt t="25224" x="6270625" y="4740275"/>
          <p14:tracePt t="25240" x="6232525" y="4733925"/>
          <p14:tracePt t="25257" x="6153150" y="4705350"/>
          <p14:tracePt t="25273" x="6099175" y="4692650"/>
          <p14:tracePt t="25290" x="6054725" y="4679950"/>
          <p14:tracePt t="25307" x="6007100" y="4673600"/>
          <p14:tracePt t="25323" x="5981700" y="4667250"/>
          <p14:tracePt t="25340" x="5965825" y="4667250"/>
          <p14:tracePt t="25357" x="5946775" y="4667250"/>
          <p14:tracePt t="25374" x="5937250" y="4664075"/>
          <p14:tracePt t="25390" x="5927725" y="4648200"/>
          <p14:tracePt t="25406" x="5911850" y="4641850"/>
          <p14:tracePt t="25423" x="5895975" y="4638675"/>
          <p14:tracePt t="25440" x="5886450" y="4638675"/>
          <p14:tracePt t="25457" x="5873750" y="4638675"/>
          <p14:tracePt t="25473" x="5864225" y="4638675"/>
          <p14:tracePt t="25490" x="5848350" y="4632325"/>
          <p14:tracePt t="25507" x="5832475" y="4622800"/>
          <p14:tracePt t="25524" x="5822950" y="4616450"/>
          <p14:tracePt t="25540" x="5813425" y="4613275"/>
          <p14:tracePt t="25557" x="5791200" y="4600575"/>
          <p14:tracePt t="25573" x="5781675" y="4597400"/>
          <p14:tracePt t="25590" x="5772150" y="4587875"/>
          <p14:tracePt t="25607" x="5730875" y="4575175"/>
          <p14:tracePt t="25623" x="5702300" y="4562475"/>
          <p14:tracePt t="25640" x="5654675" y="4543425"/>
          <p14:tracePt t="25657" x="5600700" y="4524375"/>
          <p14:tracePt t="25673" x="5575300" y="4511675"/>
          <p14:tracePt t="25690" x="5546725" y="4505325"/>
          <p14:tracePt t="25706" x="5489575" y="4505325"/>
          <p14:tracePt t="25723" x="5448300" y="4505325"/>
          <p14:tracePt t="25740" x="5387975" y="4505325"/>
          <p14:tracePt t="25756" x="5292725" y="4505325"/>
          <p14:tracePt t="25773" x="5257800" y="4505325"/>
          <p14:tracePt t="25790" x="5226050" y="4505325"/>
          <p14:tracePt t="25806" x="5200650" y="4505325"/>
          <p14:tracePt t="25823" x="5184775" y="4505325"/>
          <p14:tracePt t="25840" x="5175250" y="4505325"/>
          <p14:tracePt t="25857" x="5140325" y="4521200"/>
          <p14:tracePt t="25873" x="5111750" y="4527550"/>
          <p14:tracePt t="25890" x="5089525" y="4527550"/>
          <p14:tracePt t="25907" x="5048250" y="4527550"/>
          <p14:tracePt t="25924" x="5038725" y="4527550"/>
          <p14:tracePt t="25940" x="5029200" y="4527550"/>
          <p14:tracePt t="25942" x="5019675" y="4527550"/>
          <p14:tracePt t="25956" x="5010150" y="4530725"/>
          <p14:tracePt t="25973" x="5000625" y="4530725"/>
          <p14:tracePt t="26007" x="4994275" y="4530725"/>
          <p14:tracePt t="26085" x="4997450" y="4530725"/>
          <p14:tracePt t="26092" x="5000625" y="4530725"/>
          <p14:tracePt t="26106" x="5010150" y="4530725"/>
          <p14:tracePt t="26123" x="5026025" y="4530725"/>
          <p14:tracePt t="26140" x="5041900" y="4530725"/>
          <p14:tracePt t="26157" x="5083175" y="4527550"/>
          <p14:tracePt t="26173" x="5111750" y="4521200"/>
          <p14:tracePt t="26190" x="5149850" y="4514850"/>
          <p14:tracePt t="26207" x="5213350" y="4508500"/>
          <p14:tracePt t="26223" x="5248275" y="4502150"/>
          <p14:tracePt t="26240" x="5292725" y="4495800"/>
          <p14:tracePt t="26256" x="5365750" y="4489450"/>
          <p14:tracePt t="26273" x="5400675" y="4489450"/>
          <p14:tracePt t="26290" x="5432425" y="4476750"/>
          <p14:tracePt t="26306" x="5470525" y="4476750"/>
          <p14:tracePt t="26323" x="5486400" y="4476750"/>
          <p14:tracePt t="26340" x="5495925" y="4476750"/>
          <p14:tracePt t="26357" x="5518150" y="4470400"/>
          <p14:tracePt t="26373" x="5540375" y="4460875"/>
          <p14:tracePt t="26389" x="5568950" y="4448175"/>
          <p14:tracePt t="26406" x="5613400" y="4429125"/>
          <p14:tracePt t="26423" x="5651500" y="4410075"/>
          <p14:tracePt t="26440" x="5673725" y="4406900"/>
          <p14:tracePt t="26457" x="5692775" y="4400550"/>
          <p14:tracePt t="26473" x="5702300" y="4400550"/>
          <p14:tracePt t="26490" x="5711825" y="4400550"/>
          <p14:tracePt t="26506" x="5727700" y="4400550"/>
          <p14:tracePt t="26523" x="5743575" y="4394200"/>
          <p14:tracePt t="26540" x="5746750" y="4394200"/>
          <p14:tracePt t="26557" x="5753100" y="4394200"/>
          <p14:tracePt t="26573" x="5759450" y="4394200"/>
          <p14:tracePt t="26592" x="5762625" y="4394200"/>
          <p14:tracePt t="26607" x="5772150" y="4394200"/>
          <p14:tracePt t="26623" x="5788025" y="4394200"/>
          <p14:tracePt t="26640" x="5803900" y="4394200"/>
          <p14:tracePt t="26656" x="5851525" y="4394200"/>
          <p14:tracePt t="26673" x="5886450" y="4394200"/>
          <p14:tracePt t="26691" x="5934075" y="4394200"/>
          <p14:tracePt t="26707" x="5962650" y="4394200"/>
          <p14:tracePt t="26723" x="5988050" y="4403725"/>
          <p14:tracePt t="26740" x="6003925" y="4419600"/>
          <p14:tracePt t="26757" x="6029325" y="4435475"/>
          <p14:tracePt t="26773" x="6045200" y="4445000"/>
          <p14:tracePt t="26790" x="6054725" y="4454525"/>
          <p14:tracePt t="26806" x="6076950" y="4476750"/>
          <p14:tracePt t="26823" x="6086475" y="4486275"/>
          <p14:tracePt t="26840" x="6096000" y="4495800"/>
          <p14:tracePt t="26856" x="6111875" y="4511675"/>
          <p14:tracePt t="26873" x="6127750" y="4527550"/>
          <p14:tracePt t="26891" x="6153150" y="4543425"/>
          <p14:tracePt t="26907" x="6184900" y="4556125"/>
          <p14:tracePt t="26923" x="6200775" y="4565650"/>
          <p14:tracePt t="26940" x="6210300" y="4581525"/>
          <p14:tracePt t="26956" x="6245225" y="4600575"/>
          <p14:tracePt t="26973" x="6261100" y="4616450"/>
          <p14:tracePt t="26991" x="6305550" y="4660900"/>
          <p14:tracePt t="27007" x="6324600" y="4683125"/>
          <p14:tracePt t="27023" x="6350000" y="4714875"/>
          <p14:tracePt t="27041" x="6372225" y="4743450"/>
          <p14:tracePt t="27057" x="6381750" y="4759325"/>
          <p14:tracePt t="27073" x="6391275" y="4768850"/>
          <p14:tracePt t="27090" x="6413500" y="4778375"/>
          <p14:tracePt t="27106" x="6442075" y="4797425"/>
          <p14:tracePt t="27124" x="6480175" y="4816475"/>
          <p14:tracePt t="27141" x="6515100" y="4832350"/>
          <p14:tracePt t="27157" x="6546850" y="4845050"/>
          <p14:tracePt t="27174" x="6556375" y="4854575"/>
          <p14:tracePt t="27190" x="6565900" y="4854575"/>
          <p14:tracePt t="27206" x="6572250" y="4854575"/>
          <p14:tracePt t="27613" x="6556375" y="4854575"/>
          <p14:tracePt t="27620" x="6524625" y="4854575"/>
          <p14:tracePt t="27627" x="6486525" y="4854575"/>
          <p14:tracePt t="27640" x="6340475" y="4854575"/>
          <p14:tracePt t="27656" x="6223000" y="4854575"/>
          <p14:tracePt t="27673" x="6153150" y="4854575"/>
          <p14:tracePt t="27707" x="6042025" y="4860925"/>
          <p14:tracePt t="27740" x="5959475" y="4860925"/>
          <p14:tracePt t="27756" x="5915025" y="4867275"/>
          <p14:tracePt t="27773" x="5861050" y="4867275"/>
          <p14:tracePt t="27791" x="5807075" y="4867275"/>
          <p14:tracePt t="27807" x="5784850" y="4867275"/>
          <p14:tracePt t="27823" x="5775325" y="4867275"/>
          <p14:tracePt t="27841" x="5756275" y="4867275"/>
          <p14:tracePt t="27857" x="5746750" y="4867275"/>
          <p14:tracePt t="27873" x="5737225" y="4867275"/>
          <p14:tracePt t="27890" x="5727700" y="4867275"/>
          <p14:tracePt t="27906" x="5715000" y="4867275"/>
          <p14:tracePt t="27923" x="5705475" y="4867275"/>
          <p14:tracePt t="27941" x="5702300" y="4867275"/>
          <p14:tracePt t="27957" x="5695950" y="4867275"/>
          <p14:tracePt t="27973" x="5695950" y="4860925"/>
          <p14:tracePt t="27991" x="5686425" y="4851400"/>
          <p14:tracePt t="28007" x="5676900" y="4841875"/>
          <p14:tracePt t="28023" x="5661025" y="4826000"/>
          <p14:tracePt t="28040" x="5645150" y="4816475"/>
          <p14:tracePt t="28056" x="5635625" y="4816475"/>
          <p14:tracePt t="28073" x="5626100" y="4816475"/>
          <p14:tracePt t="28090" x="5622925" y="4810125"/>
          <p14:tracePt t="28142" x="5610225" y="4810125"/>
          <p14:tracePt t="28149" x="5607050" y="4810125"/>
          <p14:tracePt t="28156" x="5600700" y="4810125"/>
          <p14:tracePt t="28264" x="5600700" y="4806950"/>
          <p14:tracePt t="28271" x="5600700" y="4800600"/>
          <p14:tracePt t="28278" x="5600700" y="4794250"/>
          <p14:tracePt t="28292" x="5597525" y="4791075"/>
          <p14:tracePt t="28399" x="5591175" y="4781550"/>
          <p14:tracePt t="28406" x="5588000" y="4775200"/>
          <p14:tracePt t="28424" x="5578475" y="4765675"/>
          <p14:tracePt t="28440" x="5559425" y="4743450"/>
          <p14:tracePt t="28763" x="5654675" y="4727575"/>
          <p14:tracePt t="28770" x="5772150" y="4705350"/>
          <p14:tracePt t="28777" x="5873750" y="4689475"/>
          <p14:tracePt t="28794" x="6083300" y="4641850"/>
          <p14:tracePt t="28810" x="6245225" y="4622800"/>
          <p14:tracePt t="28823" x="6353175" y="4606925"/>
          <p14:tracePt t="28856" x="6477000" y="4597400"/>
          <p14:tracePt t="28890" x="6632575" y="4597400"/>
          <p14:tracePt t="28906" x="6724650" y="4597400"/>
          <p14:tracePt t="28923" x="6829425" y="4597400"/>
          <p14:tracePt t="28941" x="6959600" y="4597400"/>
          <p14:tracePt t="28956" x="7000875" y="4597400"/>
          <p14:tracePt t="28974" x="7032625" y="4597400"/>
          <p14:tracePt t="28990" x="7045325" y="4597400"/>
          <p14:tracePt t="29006" x="7073900" y="4597400"/>
          <p14:tracePt t="29023" x="7096125" y="4594225"/>
          <p14:tracePt t="29040" x="7153275" y="4587875"/>
          <p14:tracePt t="29056" x="7197725" y="4565650"/>
          <p14:tracePt t="29074" x="7245350" y="4552950"/>
          <p14:tracePt t="29091" x="7318375" y="4521200"/>
          <p14:tracePt t="29106" x="7375525" y="4486275"/>
          <p14:tracePt t="29124" x="7429500" y="4451350"/>
          <p14:tracePt t="29140" x="7534275" y="4346575"/>
          <p14:tracePt t="29156" x="7607300" y="4289425"/>
          <p14:tracePt t="29173" x="7658100" y="4238625"/>
          <p14:tracePt t="29190" x="7708900" y="4194175"/>
          <p14:tracePt t="29206" x="7734300" y="4171950"/>
          <p14:tracePt t="29223" x="7743825" y="4146550"/>
          <p14:tracePt t="29241" x="7772400" y="4044950"/>
          <p14:tracePt t="29257" x="7781925" y="3949700"/>
          <p14:tracePt t="29273" x="7788275" y="3876675"/>
          <p14:tracePt t="29290" x="7794625" y="3829050"/>
          <p14:tracePt t="29306" x="7794625" y="3813175"/>
          <p14:tracePt t="29323" x="7794625" y="3803650"/>
          <p14:tracePt t="29340" x="7794625" y="3797300"/>
          <p14:tracePt t="29356" x="7794625" y="3787775"/>
          <p14:tracePt t="29373" x="7794625" y="3778250"/>
          <p14:tracePt t="29391" x="7794625" y="3762375"/>
          <p14:tracePt t="29407" x="7794625" y="3746500"/>
          <p14:tracePt t="29422" x="7794625" y="3724275"/>
          <p14:tracePt t="29440" x="7794625" y="3705225"/>
          <p14:tracePt t="29456" x="7794625" y="3698875"/>
          <p14:tracePt t="29473" x="7794625" y="3695700"/>
          <p14:tracePt t="29507" x="7788275" y="3679825"/>
          <p14:tracePt t="29524" x="7778750" y="3670300"/>
          <p14:tracePt t="29540" x="7778750" y="3663950"/>
          <p14:tracePt t="29556" x="7769225" y="3663950"/>
          <p14:tracePt t="29572" x="7756525" y="3663950"/>
          <p14:tracePt t="29590" x="7743825" y="3663950"/>
          <p14:tracePt t="29606" x="7734300" y="3670300"/>
          <p14:tracePt t="29622" x="7705725" y="3683000"/>
          <p14:tracePt t="29640" x="7670800" y="3705225"/>
          <p14:tracePt t="29656" x="7651750" y="3717925"/>
          <p14:tracePt t="29673" x="7642225" y="3727450"/>
          <p14:tracePt t="29690" x="7629525" y="3736975"/>
          <p14:tracePt t="29706" x="7620000" y="3736975"/>
          <p14:tracePt t="29723" x="7604125" y="3736975"/>
          <p14:tracePt t="29740" x="7588250" y="3756025"/>
          <p14:tracePt t="29756" x="7578725" y="3765550"/>
          <p14:tracePt t="29773" x="7569200" y="3771900"/>
          <p14:tracePt t="29790" x="7553325" y="3775075"/>
          <p14:tracePt t="29806" x="7546975" y="3775075"/>
          <p14:tracePt t="29840" x="7543800" y="3787775"/>
          <p14:tracePt t="29856" x="7537450" y="3800475"/>
          <p14:tracePt t="29873" x="7537450" y="3810000"/>
          <p14:tracePt t="29890" x="7537450" y="3825875"/>
          <p14:tracePt t="29906" x="7537450" y="3835400"/>
          <p14:tracePt t="29923" x="7537450" y="3851275"/>
          <p14:tracePt t="31219" x="7493000" y="3841750"/>
          <p14:tracePt t="31225" x="7419975" y="3822700"/>
          <p14:tracePt t="31240" x="7235825" y="3784600"/>
          <p14:tracePt t="31256" x="7013575" y="3736975"/>
          <p14:tracePt t="31273" x="6797675" y="3698875"/>
          <p14:tracePt t="31290" x="6530975" y="3663950"/>
          <p14:tracePt t="31323" x="6384925" y="3654425"/>
          <p14:tracePt t="31356" x="6292850" y="3654425"/>
          <p14:tracePt t="31373" x="6248400" y="3654425"/>
          <p14:tracePt t="31389" x="6178550" y="3654425"/>
          <p14:tracePt t="31407" x="6124575" y="3654425"/>
          <p14:tracePt t="31423" x="6089650" y="3654425"/>
          <p14:tracePt t="31439" x="6054725" y="3654425"/>
          <p14:tracePt t="31456" x="6045200" y="3654425"/>
          <p14:tracePt t="31472" x="6035675" y="3654425"/>
          <p14:tracePt t="31519" x="6042025" y="3654425"/>
          <p14:tracePt t="31526" x="6045200" y="3654425"/>
          <p14:tracePt t="31539" x="6083300" y="3641725"/>
          <p14:tracePt t="31556" x="6159500" y="3629025"/>
          <p14:tracePt t="31573" x="6280150" y="3584575"/>
          <p14:tracePt t="31590" x="6546850" y="3530600"/>
          <p14:tracePt t="31606" x="6699250" y="3492500"/>
          <p14:tracePt t="31623" x="6794500" y="3486150"/>
          <p14:tracePt t="31639" x="6883400" y="3486150"/>
          <p14:tracePt t="31656" x="6921500" y="3486150"/>
          <p14:tracePt t="31673" x="6937375" y="3486150"/>
          <p14:tracePt t="31690" x="6950075" y="3486150"/>
          <p14:tracePt t="31706" x="6965950" y="3486150"/>
          <p14:tracePt t="31790" x="6959600" y="3486150"/>
          <p14:tracePt t="31797" x="6953250" y="3486150"/>
          <p14:tracePt t="31806" x="6950075" y="3486150"/>
          <p14:tracePt t="31823" x="6940550" y="3486150"/>
          <p14:tracePt t="31840" x="6899275" y="3486150"/>
          <p14:tracePt t="31856" x="6877050" y="3486150"/>
          <p14:tracePt t="31873" x="6838950" y="3495675"/>
          <p14:tracePt t="31889" x="6778625" y="3495675"/>
          <p14:tracePt t="31906" x="6715125" y="3508375"/>
          <p14:tracePt t="31922" x="6677025" y="3508375"/>
          <p14:tracePt t="31939" x="6638925" y="3508375"/>
          <p14:tracePt t="31956" x="6616700" y="3508375"/>
          <p14:tracePt t="31973" x="6591300" y="3508375"/>
          <p14:tracePt t="31990" x="6565900" y="3508375"/>
          <p14:tracePt t="32006" x="6543675" y="3508375"/>
          <p14:tracePt t="32022" x="6521450" y="3508375"/>
          <p14:tracePt t="32039" x="6457950" y="3486150"/>
          <p14:tracePt t="32056" x="6407150" y="3473450"/>
          <p14:tracePt t="32073" x="6362700" y="3473450"/>
          <p14:tracePt t="32089" x="6299200" y="3467100"/>
          <p14:tracePt t="32106" x="6238875" y="3451225"/>
          <p14:tracePt t="32123" x="6175375" y="3444875"/>
          <p14:tracePt t="32140" x="6061075" y="3416300"/>
          <p14:tracePt t="32156" x="6003925" y="3416300"/>
          <p14:tracePt t="32172" x="5949950" y="3416300"/>
          <p14:tracePt t="32189" x="5857875" y="3416300"/>
          <p14:tracePt t="32206" x="5775325" y="3416300"/>
          <p14:tracePt t="32223" x="5692775" y="3406775"/>
          <p14:tracePt t="32239" x="5549900" y="3400425"/>
          <p14:tracePt t="32256" x="5464175" y="3384550"/>
          <p14:tracePt t="32273" x="5381625" y="3368675"/>
          <p14:tracePt t="32290" x="5280025" y="3346450"/>
          <p14:tracePt t="32306" x="5235575" y="3340100"/>
          <p14:tracePt t="32323" x="5197475" y="3340100"/>
          <p14:tracePt t="32339" x="5162550" y="3327400"/>
          <p14:tracePt t="32356" x="5133975" y="3317875"/>
          <p14:tracePt t="32373" x="5102225" y="3305175"/>
          <p14:tracePt t="32390" x="5045075" y="3279775"/>
          <p14:tracePt t="32407" x="5016500" y="3267075"/>
          <p14:tracePt t="32422" x="4997450" y="3260725"/>
          <p14:tracePt t="32439" x="4984750" y="3260725"/>
          <p14:tracePt t="32456" x="4975225" y="3257550"/>
          <p14:tracePt t="32473" x="4959350" y="3257550"/>
          <p14:tracePt t="32489" x="4949825" y="3257550"/>
          <p14:tracePt t="32506" x="4943475" y="3257550"/>
          <p14:tracePt t="34124" x="4829175" y="3232150"/>
          <p14:tracePt t="34132" x="4600575" y="3178175"/>
          <p14:tracePt t="34140" x="4435475" y="3130550"/>
          <p14:tracePt t="34156" x="3917950" y="3048000"/>
          <p14:tracePt t="34178" x="3082925" y="2901950"/>
          <p14:tracePt t="34198" x="2286000" y="2819400"/>
          <p14:tracePt t="34225" x="1546225" y="2813050"/>
          <p14:tracePt t="34257" x="1133475" y="2870200"/>
          <p14:tracePt t="34274" x="977900" y="2886075"/>
          <p14:tracePt t="34290" x="885825" y="2886075"/>
          <p14:tracePt t="34305" x="803275" y="2879725"/>
          <p14:tracePt t="34322" x="711200" y="2879725"/>
          <p14:tracePt t="34339" x="581025" y="2879725"/>
          <p14:tracePt t="34355" x="511175" y="2879725"/>
          <p14:tracePt t="34372" x="460375" y="2879725"/>
          <p14:tracePt t="34389" x="425450" y="2879725"/>
          <p14:tracePt t="34406" x="396875" y="2876550"/>
          <p14:tracePt t="34422" x="371475" y="2844800"/>
          <p14:tracePt t="34439" x="304800" y="2755900"/>
          <p14:tracePt t="34455" x="266700" y="2686050"/>
          <p14:tracePt t="34472" x="234950" y="2609850"/>
          <p14:tracePt t="34489" x="228600" y="2422525"/>
          <p14:tracePt t="34506" x="241300" y="2305050"/>
          <p14:tracePt t="34526" x="307975" y="2152650"/>
          <p14:tracePt t="34539" x="339725" y="2066925"/>
          <p14:tracePt t="34555" x="365125" y="1978025"/>
          <p14:tracePt t="34572" x="371475" y="1905000"/>
          <p14:tracePt t="34589" x="371475" y="1835150"/>
          <p14:tracePt t="34606" x="371475" y="1781175"/>
          <p14:tracePt t="34623" x="371475" y="1746250"/>
          <p14:tracePt t="34639" x="381000" y="1724025"/>
          <p14:tracePt t="34656" x="390525" y="1714500"/>
          <p14:tracePt t="34672" x="403225" y="1704975"/>
          <p14:tracePt t="34689" x="415925" y="1704975"/>
          <p14:tracePt t="35040" x="444500" y="1714500"/>
          <p14:tracePt t="35047" x="495300" y="1730375"/>
          <p14:tracePt t="35056" x="530225" y="1739900"/>
          <p14:tracePt t="35074" x="714375" y="1800225"/>
          <p14:tracePt t="35089" x="876300" y="1835150"/>
          <p14:tracePt t="35105" x="1031875" y="1879600"/>
          <p14:tracePt t="35123" x="1241425" y="1924050"/>
          <p14:tracePt t="35155" x="1524000" y="1978025"/>
          <p14:tracePt t="35189" x="1949450" y="1987550"/>
          <p14:tracePt t="35205" x="2085975" y="1987550"/>
          <p14:tracePt t="35223" x="2212975" y="1987550"/>
          <p14:tracePt t="35239" x="2365375" y="2003425"/>
          <p14:tracePt t="35255" x="2451100" y="2019300"/>
          <p14:tracePt t="35273" x="2546350" y="2035175"/>
          <p14:tracePt t="35289" x="2724150" y="2060575"/>
          <p14:tracePt t="35305" x="2851150" y="2070100"/>
          <p14:tracePt t="35322" x="2943225" y="2070100"/>
          <p14:tracePt t="35339" x="3041650" y="2076450"/>
          <p14:tracePt t="35356" x="3086100" y="2076450"/>
          <p14:tracePt t="35372" x="3108325" y="2076450"/>
          <p14:tracePt t="35388" x="3140075" y="2076450"/>
          <p14:tracePt t="35405" x="3155950" y="2076450"/>
          <p14:tracePt t="35422" x="3184525" y="2076450"/>
          <p14:tracePt t="35439" x="3200400" y="2076450"/>
          <p14:tracePt t="35455" x="3209925" y="2076450"/>
          <p14:tracePt t="35472" x="3222625" y="2076450"/>
          <p14:tracePt t="35545" x="3216275" y="2076450"/>
          <p14:tracePt t="35561" x="3209925" y="2076450"/>
          <p14:tracePt t="35575" x="3206750" y="2076450"/>
          <p14:tracePt t="35582" x="3200400" y="2076450"/>
          <p14:tracePt t="35590" x="3197225" y="2076450"/>
          <p14:tracePt t="35606" x="3187700" y="2076450"/>
          <p14:tracePt t="35623" x="3165475" y="2076450"/>
          <p14:tracePt t="35639" x="3155950" y="2076450"/>
          <p14:tracePt t="35655" x="3152775" y="2076450"/>
          <p14:tracePt t="35725" x="3146425" y="2076450"/>
          <p14:tracePt t="35732" x="3143250" y="2076450"/>
          <p14:tracePt t="35740" x="3136900" y="2076450"/>
          <p14:tracePt t="35756" x="3127375" y="2076450"/>
          <p14:tracePt t="35773" x="3111500" y="2076450"/>
          <p14:tracePt t="35789" x="3098800" y="2076450"/>
          <p14:tracePt t="35805" x="3092450" y="2076450"/>
          <p14:tracePt t="35896" x="3089275" y="2076450"/>
          <p14:tracePt t="35902" x="3082925" y="2076450"/>
          <p14:tracePt t="35916" x="3079750" y="2076450"/>
          <p14:tracePt t="35931" x="3067050" y="2076450"/>
          <p14:tracePt t="36053" x="3063875" y="2076450"/>
          <p14:tracePt t="36059" x="3057525" y="2076450"/>
          <p14:tracePt t="36072" x="3054350" y="2076450"/>
          <p14:tracePt t="36088" x="3048000" y="2076450"/>
          <p14:tracePt t="36138" x="3044825" y="2076450"/>
          <p14:tracePt t="36181" x="3038475" y="2076450"/>
          <p14:tracePt t="36195" x="3035300" y="2076450"/>
          <p14:tracePt t="36231" x="3028950" y="2076450"/>
          <p14:tracePt t="36303" x="3019425" y="2076450"/>
          <p14:tracePt t="36317" x="3013075" y="2076450"/>
          <p14:tracePt t="36410" x="3009900" y="2076450"/>
          <p14:tracePt t="36432" x="3003550" y="2076450"/>
          <p14:tracePt t="36439" x="3000375" y="2076450"/>
          <p14:tracePt t="36456" x="2990850" y="2076450"/>
          <p14:tracePt t="36473" x="2968625" y="2076450"/>
          <p14:tracePt t="36489" x="2959100" y="2076450"/>
          <p14:tracePt t="36505" x="2943225" y="2076450"/>
          <p14:tracePt t="36523" x="2911475" y="2076450"/>
          <p14:tracePt t="36538" x="2901950" y="2076450"/>
          <p14:tracePt t="36556" x="2892425" y="2076450"/>
          <p14:tracePt t="36573" x="2876550" y="2076450"/>
          <p14:tracePt t="36589" x="2863850" y="2076450"/>
          <p14:tracePt t="36605" x="2825750" y="2076450"/>
          <p14:tracePt t="36623" x="2555875" y="2060575"/>
          <p14:tracePt t="36639" x="2301875" y="2051050"/>
          <p14:tracePt t="36655" x="2028825" y="2028825"/>
          <p14:tracePt t="36672" x="1730375" y="2003425"/>
          <p14:tracePt t="36689" x="1600200" y="1984375"/>
          <p14:tracePt t="36705" x="1514475" y="1968500"/>
          <p14:tracePt t="36722" x="1412875" y="1939925"/>
          <p14:tracePt t="36739" x="1368425" y="1927225"/>
          <p14:tracePt t="36755" x="1295400" y="1920875"/>
          <p14:tracePt t="36773" x="1165225" y="1920875"/>
          <p14:tracePt t="36788" x="1095375" y="1920875"/>
          <p14:tracePt t="36805" x="1044575" y="1920875"/>
          <p14:tracePt t="36822" x="1009650" y="1920875"/>
          <p14:tracePt t="36839" x="993775" y="1920875"/>
          <p14:tracePt t="36856" x="984250" y="1920875"/>
          <p14:tracePt t="36872" x="971550" y="1920875"/>
          <p14:tracePt t="36889" x="958850" y="1920875"/>
          <p14:tracePt t="36946" x="958850" y="1914525"/>
          <p14:tracePt t="36953" x="962025" y="1911350"/>
          <p14:tracePt t="36962" x="968375" y="1905000"/>
          <p14:tracePt t="36973" x="977900" y="1895475"/>
          <p14:tracePt t="36989" x="981075" y="1879600"/>
          <p14:tracePt t="37005" x="981075" y="1870075"/>
          <p14:tracePt t="37039" x="981075" y="1863725"/>
          <p14:tracePt t="37060" x="981075" y="1860550"/>
          <p14:tracePt t="37095" x="981075" y="1854200"/>
          <p14:tracePt t="37106" x="981075" y="1851025"/>
          <p14:tracePt t="37124" x="981075" y="1844675"/>
          <p14:tracePt t="37139" x="971550" y="1835150"/>
          <p14:tracePt t="37155" x="958850" y="1828800"/>
          <p14:tracePt t="37172" x="949325" y="1825625"/>
          <p14:tracePt t="37224" x="958850" y="1825625"/>
          <p14:tracePt t="37238" x="971550" y="1819275"/>
          <p14:tracePt t="37256" x="993775" y="1819275"/>
          <p14:tracePt t="37273" x="1035050" y="1819275"/>
          <p14:tracePt t="37289" x="1057275" y="1819275"/>
          <p14:tracePt t="37305" x="1101725" y="1819275"/>
          <p14:tracePt t="37323" x="1187450" y="1819275"/>
          <p14:tracePt t="37338" x="1308100" y="1812925"/>
          <p14:tracePt t="37355" x="1435100" y="1803400"/>
          <p14:tracePt t="37373" x="1565275" y="1803400"/>
          <p14:tracePt t="37388" x="1619250" y="1803400"/>
          <p14:tracePt t="37406" x="1647825" y="1803400"/>
          <p14:tracePt t="37423" x="1676400" y="1806575"/>
          <p14:tracePt t="37438" x="1685925" y="1806575"/>
          <p14:tracePt t="37455" x="1695450" y="1806575"/>
          <p14:tracePt t="37472" x="1714500" y="1806575"/>
          <p14:tracePt t="37488" x="1724025" y="1806575"/>
          <p14:tracePt t="37505" x="1739900" y="1806575"/>
          <p14:tracePt t="37523" x="1765300" y="1809750"/>
          <p14:tracePt t="37539" x="1778000" y="1809750"/>
          <p14:tracePt t="37555" x="1787525" y="1816100"/>
          <p14:tracePt t="37572" x="1812925" y="1816100"/>
          <p14:tracePt t="37588" x="1835150" y="1816100"/>
          <p14:tracePt t="37605" x="1857375" y="1816100"/>
          <p14:tracePt t="37623" x="1895475" y="1816100"/>
          <p14:tracePt t="37638" x="1927225" y="1816100"/>
          <p14:tracePt t="37655" x="1936750" y="1816100"/>
          <p14:tracePt t="37672" x="1949450" y="1816100"/>
          <p14:tracePt t="37688" x="1958975" y="1816100"/>
          <p14:tracePt t="37705" x="1968500" y="1816100"/>
          <p14:tracePt t="37723" x="1990725" y="1816100"/>
          <p14:tracePt t="37738" x="2000250" y="1816100"/>
          <p14:tracePt t="37755" x="2009775" y="1816100"/>
          <p14:tracePt t="37773" x="2028825" y="1816100"/>
          <p14:tracePt t="38031" x="2035175" y="1816100"/>
          <p14:tracePt t="38138" x="2038350" y="1816100"/>
          <p14:tracePt t="38148" x="2044700" y="1816100"/>
          <p14:tracePt t="38160" x="2054225" y="1816100"/>
          <p14:tracePt t="38173" x="2063750" y="1816100"/>
          <p14:tracePt t="38190" x="2079625" y="1816100"/>
          <p14:tracePt t="38206" x="2089150" y="1816100"/>
          <p14:tracePt t="40230" x="2105025" y="1812925"/>
          <p14:tracePt t="40237" x="2124075" y="1806575"/>
          <p14:tracePt t="40255" x="2162175" y="1793875"/>
          <p14:tracePt t="40271" x="2197100" y="1778000"/>
          <p14:tracePt t="40305" x="2251075" y="1758950"/>
          <p14:tracePt t="40339" x="2343150" y="1758950"/>
          <p14:tracePt t="40356" x="2381250" y="1774825"/>
          <p14:tracePt t="40372" x="2428875" y="1774825"/>
          <p14:tracePt t="40388" x="2457450" y="1774825"/>
          <p14:tracePt t="40405" x="2479675" y="1774825"/>
          <p14:tracePt t="40422" x="2517775" y="1774825"/>
          <p14:tracePt t="40438" x="2540000" y="1774825"/>
          <p14:tracePt t="40455" x="2571750" y="1781175"/>
          <p14:tracePt t="40471" x="2619375" y="1787525"/>
          <p14:tracePt t="40488" x="2647950" y="1787525"/>
          <p14:tracePt t="40505" x="2670175" y="1787525"/>
          <p14:tracePt t="40522" x="2695575" y="1787525"/>
          <p14:tracePt t="40538" x="2705100" y="1787525"/>
          <p14:tracePt t="40555" x="2711450" y="1787525"/>
          <p14:tracePt t="41723" x="2644775" y="1806575"/>
          <p14:tracePt t="41732" x="2540000" y="1825625"/>
          <p14:tracePt t="41746" x="2374900" y="1854200"/>
          <p14:tracePt t="41759" x="2247900" y="1870075"/>
          <p14:tracePt t="41772" x="2117725" y="1898650"/>
          <p14:tracePt t="41788" x="2022475" y="1914525"/>
          <p14:tracePt t="41821" x="1825625" y="1943100"/>
          <p14:tracePt t="41855" x="1666875" y="1974850"/>
          <p14:tracePt t="41871" x="1577975" y="1987550"/>
          <p14:tracePt t="41888" x="1543050" y="1993900"/>
          <p14:tracePt t="41905" x="1520825" y="1993900"/>
          <p14:tracePt t="41922" x="1492250" y="1993900"/>
          <p14:tracePt t="41939" x="1479550" y="1993900"/>
          <p14:tracePt t="41955" x="1470025" y="1993900"/>
          <p14:tracePt t="41972" x="1428750" y="2000250"/>
          <p14:tracePt t="41988" x="1412875" y="2003425"/>
          <p14:tracePt t="42005" x="1403350" y="2003425"/>
          <p14:tracePt t="42022" x="1381125" y="2003425"/>
          <p14:tracePt t="42038" x="1371600" y="2009775"/>
          <p14:tracePt t="42055" x="1362075" y="2009775"/>
          <p14:tracePt t="42072" x="1349375" y="2012950"/>
          <p14:tracePt t="42088" x="1333500" y="2012950"/>
          <p14:tracePt t="42105" x="1323975" y="2012950"/>
          <p14:tracePt t="42122" x="1308100" y="2012950"/>
          <p14:tracePt t="42139" x="1298575" y="2012950"/>
          <p14:tracePt t="42156" x="1289050" y="2012950"/>
          <p14:tracePt t="42258" x="1289050" y="2006600"/>
          <p14:tracePt t="42286" x="1289050" y="2003425"/>
          <p14:tracePt t="42308" x="1295400" y="1997075"/>
          <p14:tracePt t="42320" x="1304925" y="1997075"/>
          <p14:tracePt t="42338" x="1314450" y="1993900"/>
          <p14:tracePt t="42355" x="1323975" y="1993900"/>
          <p14:tracePt t="42372" x="1346200" y="1993900"/>
          <p14:tracePt t="42388" x="1362075" y="1993900"/>
          <p14:tracePt t="42405" x="1381125" y="1993900"/>
          <p14:tracePt t="42422" x="1422400" y="1993900"/>
          <p14:tracePt t="42438" x="1460500" y="1993900"/>
          <p14:tracePt t="42455" x="1489075" y="1993900"/>
          <p14:tracePt t="42471" x="1530350" y="1981200"/>
          <p14:tracePt t="42488" x="1546225" y="1981200"/>
          <p14:tracePt t="42505" x="1562100" y="1981200"/>
          <p14:tracePt t="42521" x="1581150" y="1981200"/>
          <p14:tracePt t="42538" x="1590675" y="1981200"/>
          <p14:tracePt t="42555" x="1600200" y="1981200"/>
          <p14:tracePt t="42572" x="1622425" y="1981200"/>
          <p14:tracePt t="42588" x="1625600" y="1981200"/>
          <p14:tracePt t="42622" x="1635125" y="1981200"/>
          <p14:tracePt t="42638" x="1644650" y="1981200"/>
          <p14:tracePt t="42655" x="1654175" y="1981200"/>
          <p14:tracePt t="42671" x="1676400" y="1981200"/>
          <p14:tracePt t="42688" x="1685925" y="1981200"/>
          <p14:tracePt t="42705" x="1701800" y="1981200"/>
          <p14:tracePt t="42708" x="1704975" y="1981200"/>
          <p14:tracePt t="42722" x="1720850" y="1981200"/>
          <p14:tracePt t="42738" x="1730375" y="1981200"/>
          <p14:tracePt t="42755" x="1739900" y="1981200"/>
          <p14:tracePt t="42771" x="1746250" y="1981200"/>
          <p14:tracePt t="42788" x="1755775" y="1981200"/>
          <p14:tracePt t="42804" x="1768475" y="1981200"/>
          <p14:tracePt t="42821" x="1774825" y="1981200"/>
          <p14:tracePt t="42901" x="1781175" y="1981200"/>
          <p14:tracePt t="43751" x="1835150" y="2019300"/>
          <p14:tracePt t="43765" x="2038350" y="2190750"/>
          <p14:tracePt t="43776" x="2206625" y="2320925"/>
          <p14:tracePt t="43789" x="2444750" y="2549525"/>
          <p14:tracePt t="43806" x="2743200" y="2778125"/>
          <p14:tracePt t="43823" x="2914650" y="2892425"/>
          <p14:tracePt t="43856" x="3228975" y="3127375"/>
          <p14:tracePt t="43890" x="3435350" y="3244850"/>
          <p14:tracePt t="43907" x="3565525" y="3311525"/>
          <p14:tracePt t="43922" x="3651250" y="3343275"/>
          <p14:tracePt t="43938" x="3743325" y="3390900"/>
          <p14:tracePt t="43954" x="3832225" y="3422650"/>
          <p14:tracePt t="43971" x="3990975" y="3482975"/>
          <p14:tracePt t="43988" x="4133850" y="3527425"/>
          <p14:tracePt t="44005" x="4264025" y="3562350"/>
          <p14:tracePt t="44022" x="4403725" y="3619500"/>
          <p14:tracePt t="44039" x="4492625" y="3651250"/>
          <p14:tracePt t="44056" x="4632325" y="3708400"/>
          <p14:tracePt t="44072" x="4730750" y="3749675"/>
          <p14:tracePt t="44088" x="4835525" y="3829050"/>
          <p14:tracePt t="44106" x="5022850" y="3952875"/>
          <p14:tracePt t="44122" x="5124450" y="4003675"/>
          <p14:tracePt t="44138" x="5203825" y="4041775"/>
          <p14:tracePt t="44155" x="5260975" y="4064000"/>
          <p14:tracePt t="44172" x="5311775" y="4083050"/>
          <p14:tracePt t="44189" x="5337175" y="4102100"/>
          <p14:tracePt t="44206" x="5378450" y="4117975"/>
          <p14:tracePt t="44221" x="5407025" y="4130675"/>
          <p14:tracePt t="44238" x="5432425" y="4149725"/>
          <p14:tracePt t="44256" x="5448300" y="4171950"/>
          <p14:tracePt t="44271" x="5464175" y="4181475"/>
          <p14:tracePt t="44288" x="5467350" y="4191000"/>
          <p14:tracePt t="44305" x="5467350" y="4200525"/>
          <p14:tracePt t="44321" x="5467350" y="4210050"/>
          <p14:tracePt t="44356" x="5467350" y="4216400"/>
          <p14:tracePt t="44371" x="5451475" y="4216400"/>
          <p14:tracePt t="44388" x="5441950" y="4219575"/>
          <p14:tracePt t="44404" x="5432425" y="4219575"/>
          <p14:tracePt t="44421" x="5397500" y="4219575"/>
          <p14:tracePt t="44438" x="5362575" y="4219575"/>
          <p14:tracePt t="44455" x="5299075" y="4225925"/>
          <p14:tracePt t="44471" x="5260975" y="4238625"/>
          <p14:tracePt t="44488" x="5238750" y="4251325"/>
          <p14:tracePt t="44504" x="5207000" y="4270375"/>
          <p14:tracePt t="44521" x="5172075" y="4292600"/>
          <p14:tracePt t="44538" x="5133975" y="4311650"/>
          <p14:tracePt t="44555" x="5073650" y="4346575"/>
          <p14:tracePt t="44572" x="5045075" y="4356100"/>
          <p14:tracePt t="44588" x="5013325" y="4368800"/>
          <p14:tracePt t="44605" x="4968875" y="4394200"/>
          <p14:tracePt t="44621" x="4959350" y="4403725"/>
          <p14:tracePt t="44638" x="4949825" y="4413250"/>
          <p14:tracePt t="44654" x="4940300" y="4422775"/>
          <p14:tracePt t="45079" x="4949825" y="4422775"/>
          <p14:tracePt t="45085" x="4959350" y="4416425"/>
          <p14:tracePt t="45093" x="4972050" y="4410075"/>
          <p14:tracePt t="45106" x="4994275" y="4410075"/>
          <p14:tracePt t="45122" x="5003800" y="4410075"/>
          <p14:tracePt t="45154" x="5029200" y="4410075"/>
          <p14:tracePt t="45188" x="5057775" y="4410075"/>
          <p14:tracePt t="45205" x="5080000" y="4394200"/>
          <p14:tracePt t="45221" x="5108575" y="4387850"/>
          <p14:tracePt t="45238" x="5140325" y="4368800"/>
          <p14:tracePt t="45242" x="5165725" y="4368800"/>
          <p14:tracePt t="45255" x="5203825" y="4362450"/>
          <p14:tracePt t="45271" x="5238750" y="4362450"/>
          <p14:tracePt t="45288" x="5260975" y="4362450"/>
          <p14:tracePt t="45305" x="5289550" y="4359275"/>
          <p14:tracePt t="45321" x="5299075" y="4349750"/>
          <p14:tracePt t="45338" x="5314950" y="4340225"/>
          <p14:tracePt t="45355" x="5356225" y="4321175"/>
          <p14:tracePt t="45372" x="5410200" y="4308475"/>
          <p14:tracePt t="45388" x="5470525" y="4308475"/>
          <p14:tracePt t="45406" x="5556250" y="4295775"/>
          <p14:tracePt t="45421" x="5594350" y="4289425"/>
          <p14:tracePt t="45437" x="5622925" y="4289425"/>
          <p14:tracePt t="45454" x="5645150" y="4283075"/>
          <p14:tracePt t="45472" x="5680075" y="4276725"/>
          <p14:tracePt t="45489" x="5702300" y="4276725"/>
          <p14:tracePt t="45506" x="5740400" y="4276725"/>
          <p14:tracePt t="45522" x="5784850" y="4276725"/>
          <p14:tracePt t="45538" x="5816600" y="4276725"/>
          <p14:tracePt t="45555" x="5854700" y="4279900"/>
          <p14:tracePt t="45572" x="5880100" y="4283075"/>
          <p14:tracePt t="45587" x="5908675" y="4295775"/>
          <p14:tracePt t="45604" x="5934075" y="4314825"/>
          <p14:tracePt t="45621" x="5969000" y="4330700"/>
          <p14:tracePt t="45638" x="5991225" y="4343400"/>
          <p14:tracePt t="45655" x="6057900" y="4384675"/>
          <p14:tracePt t="45671" x="6096000" y="4394200"/>
          <p14:tracePt t="45688" x="6118225" y="4406900"/>
          <p14:tracePt t="45705" x="6169025" y="4425950"/>
          <p14:tracePt t="45721" x="6207125" y="4438650"/>
          <p14:tracePt t="45738" x="6229350" y="4451350"/>
          <p14:tracePt t="45756" x="6270625" y="4460875"/>
          <p14:tracePt t="45772" x="6296025" y="4473575"/>
          <p14:tracePt t="45788" x="6327775" y="4492625"/>
          <p14:tracePt t="45805" x="6340475" y="4502150"/>
          <p14:tracePt t="45822" x="6350000" y="4505325"/>
          <p14:tracePt t="45838" x="6359525" y="4511675"/>
          <p14:tracePt t="45854" x="6381750" y="4521200"/>
          <p14:tracePt t="45871" x="6391275" y="4530725"/>
          <p14:tracePt t="45888" x="6400800" y="4546600"/>
          <p14:tracePt t="45905" x="6416675" y="4562475"/>
          <p14:tracePt t="45921" x="6432550" y="4572000"/>
          <p14:tracePt t="45938" x="6442075" y="4581525"/>
          <p14:tracePt t="45955" x="6442075" y="4600575"/>
          <p14:tracePt t="45972" x="6442075" y="4610100"/>
          <p14:tracePt t="45988" x="6442075" y="4622800"/>
          <p14:tracePt t="46005" x="6442075" y="4625975"/>
          <p14:tracePt t="46038" x="6442075" y="4632325"/>
          <p14:tracePt t="46142" x="6442075" y="4629150"/>
          <p14:tracePt t="46148" x="6438900" y="4625975"/>
          <p14:tracePt t="46155" x="6435725" y="4619625"/>
          <p14:tracePt t="46171" x="6419850" y="4610100"/>
          <p14:tracePt t="46188" x="6410325" y="4600575"/>
          <p14:tracePt t="46205" x="6394450" y="4578350"/>
          <p14:tracePt t="46221" x="6384925" y="4568825"/>
          <p14:tracePt t="46237" x="6362700" y="4559300"/>
          <p14:tracePt t="46254" x="6327775" y="4540250"/>
          <p14:tracePt t="46271" x="6296025" y="4521200"/>
          <p14:tracePt t="46288" x="6273800" y="4511675"/>
          <p14:tracePt t="46305" x="6229350" y="4492625"/>
          <p14:tracePt t="46321" x="6213475" y="4489450"/>
          <p14:tracePt t="46338" x="6203950" y="4489450"/>
          <p14:tracePt t="46355" x="6184900" y="4483100"/>
          <p14:tracePt t="46371" x="6169025" y="4473575"/>
          <p14:tracePt t="46387" x="6137275" y="4460875"/>
          <p14:tracePt t="46405" x="6102350" y="4441825"/>
          <p14:tracePt t="46421" x="6073775" y="4429125"/>
          <p14:tracePt t="46438" x="6054725" y="4419600"/>
          <p14:tracePt t="46455" x="6042025" y="4413250"/>
          <p14:tracePt t="46471" x="6026150" y="4413250"/>
          <p14:tracePt t="46489" x="6016625" y="4413250"/>
          <p14:tracePt t="46505" x="5997575" y="4410075"/>
          <p14:tracePt t="46521" x="5965825" y="4397375"/>
          <p14:tracePt t="46537" x="5918200" y="4378325"/>
          <p14:tracePt t="46555" x="5822950" y="4324350"/>
          <p14:tracePt t="46571" x="5784850" y="4311650"/>
          <p14:tracePt t="46588" x="5753100" y="4298950"/>
          <p14:tracePt t="46605" x="5727700" y="4289425"/>
          <p14:tracePt t="46621" x="5711825" y="4289425"/>
          <p14:tracePt t="46638" x="5689600" y="4289425"/>
          <p14:tracePt t="46654" x="5641975" y="4289425"/>
          <p14:tracePt t="46671" x="5588000" y="4289425"/>
          <p14:tracePt t="46687" x="5553075" y="4289425"/>
          <p14:tracePt t="46705" x="5505450" y="4289425"/>
          <p14:tracePt t="46721" x="5489575" y="4289425"/>
          <p14:tracePt t="46738" x="5480050" y="4289425"/>
          <p14:tracePt t="46755" x="5441950" y="4289425"/>
          <p14:tracePt t="46771" x="5410200" y="4289425"/>
          <p14:tracePt t="46788" x="5365750" y="4276725"/>
          <p14:tracePt t="46804" x="5257800" y="4260850"/>
          <p14:tracePt t="46821" x="5197475" y="4260850"/>
          <p14:tracePt t="46837" x="5168900" y="4260850"/>
          <p14:tracePt t="46854" x="5127625" y="4260850"/>
          <p14:tracePt t="46871" x="5118100" y="4260850"/>
          <p14:tracePt t="46888" x="5108575" y="4260850"/>
          <p14:tracePt t="46905" x="5073650" y="4264025"/>
          <p14:tracePt t="46922" x="5051425" y="4270375"/>
          <p14:tracePt t="46938" x="5029200" y="4273550"/>
          <p14:tracePt t="46954" x="5016500" y="4279900"/>
          <p14:tracePt t="46971" x="5003800" y="4279900"/>
          <p14:tracePt t="46988" x="4994275" y="4279900"/>
          <p14:tracePt t="47005" x="4975225" y="4279900"/>
          <p14:tracePt t="47021" x="4972050" y="4279900"/>
          <p14:tracePt t="47248" x="4978400" y="4279900"/>
          <p14:tracePt t="47255" x="4981575" y="4279900"/>
          <p14:tracePt t="47262" x="4987925" y="4279900"/>
          <p14:tracePt t="47270" x="4991100" y="4279900"/>
          <p14:tracePt t="47288" x="5000625" y="4279900"/>
          <p14:tracePt t="47305" x="5022850" y="4279900"/>
          <p14:tracePt t="47321" x="5045075" y="4289425"/>
          <p14:tracePt t="47338" x="5073650" y="4302125"/>
          <p14:tracePt t="47354" x="5111750" y="4340225"/>
          <p14:tracePt t="47371" x="5137150" y="4359275"/>
          <p14:tracePt t="47387" x="5146675" y="4375150"/>
          <p14:tracePt t="47405" x="5162550" y="4394200"/>
          <p14:tracePt t="47421" x="5172075" y="4403725"/>
          <p14:tracePt t="47438" x="5187950" y="4416425"/>
          <p14:tracePt t="47455" x="5200650" y="4429125"/>
          <p14:tracePt t="47472" x="5210175" y="4438650"/>
          <p14:tracePt t="47488" x="5216525" y="4448175"/>
          <p14:tracePt t="47504" x="5219700" y="4464050"/>
          <p14:tracePt t="47540" x="5226050" y="4464050"/>
          <p14:tracePt t="47562" x="5235575" y="4464050"/>
          <p14:tracePt t="47592" x="5241925" y="4464050"/>
          <p14:tracePt t="47620" x="5241925" y="4451350"/>
          <p14:tracePt t="47627" x="5241925" y="4432300"/>
          <p14:tracePt t="47637" x="5241925" y="4406900"/>
          <p14:tracePt t="47655" x="5219700" y="4286250"/>
          <p14:tracePt t="47671" x="5197475" y="4222750"/>
          <p14:tracePt t="47688" x="5184775" y="4175125"/>
          <p14:tracePt t="47705" x="5168900" y="4156075"/>
          <p14:tracePt t="47721" x="5159375" y="4140200"/>
          <p14:tracePt t="47738" x="5159375" y="4127500"/>
          <p14:tracePt t="47755" x="5159375" y="4124325"/>
          <p14:tracePt t="47771" x="5159375" y="4114800"/>
          <p14:tracePt t="47787" x="5159375" y="4105275"/>
          <p14:tracePt t="47804" x="5159375" y="4083050"/>
          <p14:tracePt t="47821" x="5159375" y="4073525"/>
          <p14:tracePt t="47838" x="5159375" y="4064000"/>
          <p14:tracePt t="47855" x="5159375" y="4051300"/>
          <p14:tracePt t="47871" x="5159375" y="4038600"/>
          <p14:tracePt t="47905" x="5159375" y="4035425"/>
          <p14:tracePt t="48142" x="5159375" y="4041775"/>
          <p14:tracePt t="48149" x="5159375" y="4048125"/>
          <p14:tracePt t="48156" x="5159375" y="4051300"/>
          <p14:tracePt t="48171" x="5165725" y="4060825"/>
          <p14:tracePt t="48188" x="5165725" y="4070350"/>
          <p14:tracePt t="48204" x="5175250" y="4092575"/>
          <p14:tracePt t="48220" x="5191125" y="4102100"/>
          <p14:tracePt t="48237" x="5203825" y="4111625"/>
          <p14:tracePt t="48255" x="5213350" y="4127500"/>
          <p14:tracePt t="48271" x="5222875" y="4143375"/>
          <p14:tracePt t="48288" x="5238750" y="4152900"/>
          <p14:tracePt t="48291" x="5241925" y="4156075"/>
          <p14:tracePt t="48305" x="5251450" y="4168775"/>
          <p14:tracePt t="48321" x="5260975" y="4178300"/>
          <p14:tracePt t="48337" x="5260975" y="4191000"/>
          <p14:tracePt t="48354" x="5267325" y="4206875"/>
          <p14:tracePt t="48371" x="5270500" y="4216400"/>
          <p14:tracePt t="48388" x="5276850" y="4225925"/>
          <p14:tracePt t="48405" x="5292725" y="4248150"/>
          <p14:tracePt t="48421" x="5299075" y="4257675"/>
          <p14:tracePt t="48438" x="5302250" y="4267200"/>
          <p14:tracePt t="48455" x="5302250" y="4283075"/>
          <p14:tracePt t="48470" x="5302250" y="4292600"/>
          <p14:tracePt t="48487" x="5308600" y="4292600"/>
          <p14:tracePt t="48534" x="5308600" y="4295775"/>
          <p14:tracePt t="48548" x="5311775" y="4295775"/>
          <p14:tracePt t="48555" x="5318125" y="4295775"/>
          <p14:tracePt t="48576" x="5321300" y="4295775"/>
          <p14:tracePt t="48591" x="5327650" y="4295775"/>
          <p14:tracePt t="48604" x="5337175" y="4295775"/>
          <p14:tracePt t="48621" x="5346700" y="4295775"/>
          <p14:tracePt t="48637" x="5356225" y="4286250"/>
          <p14:tracePt t="48654" x="5375275" y="4251325"/>
          <p14:tracePt t="48671" x="5387975" y="4219575"/>
          <p14:tracePt t="48688" x="5403850" y="4197350"/>
          <p14:tracePt t="48705" x="5422900" y="4156075"/>
          <p14:tracePt t="48721" x="5429250" y="4130675"/>
          <p14:tracePt t="48738" x="5435600" y="4102100"/>
          <p14:tracePt t="48754" x="5445125" y="4083050"/>
          <p14:tracePt t="48771" x="5445125" y="4073525"/>
          <p14:tracePt t="48788" x="5445125" y="4057650"/>
          <p14:tracePt t="48805" x="5445125" y="4051300"/>
          <p14:tracePt t="48849" x="5445125" y="4048125"/>
          <p14:tracePt t="48855" x="5445125" y="4041775"/>
          <p14:tracePt t="48871" x="5445125" y="4032250"/>
          <p14:tracePt t="48888" x="5445125" y="4022725"/>
          <p14:tracePt t="48904" x="5445125" y="4019550"/>
          <p14:tracePt t="49121" x="5445125" y="4025900"/>
          <p14:tracePt t="49127" x="5445125" y="4035425"/>
          <p14:tracePt t="49138" x="5445125" y="4041775"/>
          <p14:tracePt t="49155" x="5445125" y="4060825"/>
          <p14:tracePt t="49171" x="5445125" y="4076700"/>
          <p14:tracePt t="49187" x="5445125" y="4086225"/>
          <p14:tracePt t="49204" x="5445125" y="4117975"/>
          <p14:tracePt t="49221" x="5461000" y="4140200"/>
          <p14:tracePt t="49238" x="5461000" y="4149725"/>
          <p14:tracePt t="49254" x="5467350" y="4171950"/>
          <p14:tracePt t="49271" x="5470525" y="4181475"/>
          <p14:tracePt t="49288" x="5470525" y="4191000"/>
          <p14:tracePt t="49291" x="5470525" y="4197350"/>
          <p14:tracePt t="49326" x="5470525" y="4200525"/>
          <p14:tracePt t="49333" x="5476875" y="4206875"/>
          <p14:tracePt t="49340" x="5480050" y="4206875"/>
          <p14:tracePt t="49354" x="5480050" y="4210050"/>
          <p14:tracePt t="49371" x="5486400" y="4216400"/>
          <p14:tracePt t="49388" x="5486400" y="4219575"/>
          <p14:tracePt t="49426" x="5492750" y="4219575"/>
          <p14:tracePt t="49498" x="5492750" y="4225925"/>
          <p14:tracePt t="49513" x="5495925" y="4225925"/>
          <p14:tracePt t="49562" x="5505450" y="4225925"/>
          <p14:tracePt t="49582" x="5511800" y="4225925"/>
          <p14:tracePt t="49590" x="5514975" y="4225925"/>
          <p14:tracePt t="49604" x="5524500" y="4225925"/>
          <p14:tracePt t="49620" x="5537200" y="4225925"/>
          <p14:tracePt t="49637" x="5546725" y="4225925"/>
          <p14:tracePt t="49654" x="5565775" y="4222750"/>
          <p14:tracePt t="49671" x="5575300" y="4213225"/>
          <p14:tracePt t="49687" x="5584825" y="4203700"/>
          <p14:tracePt t="49704" x="5616575" y="4162425"/>
          <p14:tracePt t="49720" x="5629275" y="4124325"/>
          <p14:tracePt t="49737" x="5638800" y="4098925"/>
          <p14:tracePt t="49754" x="5651500" y="4079875"/>
          <p14:tracePt t="49770" x="5651500" y="4076700"/>
          <p14:tracePt t="49804" x="5651500" y="4070350"/>
          <p14:tracePt t="49821" x="5654675" y="4060825"/>
          <p14:tracePt t="49838" x="5654675" y="4051300"/>
          <p14:tracePt t="49854" x="5654675" y="4044950"/>
          <p14:tracePt t="49871" x="5654675" y="4041775"/>
          <p14:tracePt t="49887" x="5654675" y="4032250"/>
          <p14:tracePt t="49904" x="5667375" y="4032250"/>
          <p14:tracePt t="49921" x="5670550" y="4025900"/>
          <p14:tracePt t="49937" x="5676900" y="4019550"/>
          <p14:tracePt t="49971" x="5680075" y="4016375"/>
          <p14:tracePt t="50026" x="5686425" y="4016375"/>
          <p14:tracePt t="50048" x="5689600" y="4016375"/>
          <p14:tracePt t="50070" x="5695950" y="4016375"/>
          <p14:tracePt t="50112" x="5695950" y="4022725"/>
          <p14:tracePt t="50118" x="5695950" y="4029075"/>
          <p14:tracePt t="50125" x="5699125" y="4038600"/>
          <p14:tracePt t="50137" x="5699125" y="4041775"/>
          <p14:tracePt t="50154" x="5718175" y="4070350"/>
          <p14:tracePt t="50171" x="5718175" y="4098925"/>
          <p14:tracePt t="50187" x="5718175" y="4121150"/>
          <p14:tracePt t="50204" x="5718175" y="4137025"/>
          <p14:tracePt t="50221" x="5718175" y="4152900"/>
          <p14:tracePt t="50237" x="5718175" y="4162425"/>
          <p14:tracePt t="50255" x="5718175" y="4171950"/>
          <p14:tracePt t="50271" x="5718175" y="4175125"/>
          <p14:tracePt t="50287" x="5718175" y="4187825"/>
          <p14:tracePt t="50304" x="5718175" y="4197350"/>
          <p14:tracePt t="50321" x="5718175" y="4200525"/>
          <p14:tracePt t="50376" x="5718175" y="4206875"/>
          <p14:tracePt t="50396" x="5718175" y="4210050"/>
          <p14:tracePt t="50403" x="5718175" y="4216400"/>
          <p14:tracePt t="50411" x="5718175" y="4219575"/>
          <p14:tracePt t="50420" x="5718175" y="4225925"/>
          <p14:tracePt t="50437" x="5718175" y="4229100"/>
          <p14:tracePt t="50454" x="5718175" y="4241800"/>
          <p14:tracePt t="58296" x="5657850" y="4203700"/>
          <p14:tracePt t="58302" x="5559425" y="4137025"/>
          <p14:tracePt t="58309" x="5464175" y="4079875"/>
          <p14:tracePt t="58319" x="5340350" y="4016375"/>
          <p14:tracePt t="58337" x="5032375" y="3892550"/>
          <p14:tracePt t="58361" x="4797425" y="3825875"/>
          <p14:tracePt t="58387" x="4587875" y="3819525"/>
          <p14:tracePt t="58421" x="4441825" y="3835400"/>
          <p14:tracePt t="58437" x="4349750" y="3863975"/>
          <p14:tracePt t="58454" x="4292600" y="3879850"/>
          <p14:tracePt t="58470" x="4238625" y="3892550"/>
          <p14:tracePt t="58487" x="4191000" y="3911600"/>
          <p14:tracePt t="58503" x="4165600" y="3927475"/>
          <p14:tracePt t="58520" x="4156075" y="3937000"/>
          <p14:tracePt t="58537" x="4137025" y="3949700"/>
          <p14:tracePt t="58554" x="4127500" y="3959225"/>
          <p14:tracePt t="58570" x="4127500" y="3968750"/>
          <p14:tracePt t="58587" x="4127500" y="3987800"/>
          <p14:tracePt t="58603" x="4127500" y="3997325"/>
          <p14:tracePt t="58620" x="4149725" y="4006850"/>
          <p14:tracePt t="58637" x="4232275" y="4035425"/>
          <p14:tracePt t="58653" x="4330700" y="4060825"/>
          <p14:tracePt t="58670" x="4438650" y="4076700"/>
          <p14:tracePt t="58687" x="4591050" y="4092575"/>
          <p14:tracePt t="58703" x="4708525" y="4092575"/>
          <p14:tracePt t="58720" x="4832350" y="4092575"/>
          <p14:tracePt t="58737" x="4997450" y="4079875"/>
          <p14:tracePt t="58753" x="5102225" y="4079875"/>
          <p14:tracePt t="58770" x="5238750" y="4079875"/>
          <p14:tracePt t="58786" x="5391150" y="4086225"/>
          <p14:tracePt t="58803" x="5467350" y="4098925"/>
          <p14:tracePt t="58820" x="5540375" y="4105275"/>
          <p14:tracePt t="58837" x="5626100" y="4111625"/>
          <p14:tracePt t="58853" x="5680075" y="4117975"/>
          <p14:tracePt t="58870" x="5734050" y="4133850"/>
          <p14:tracePt t="58887" x="5797550" y="4152900"/>
          <p14:tracePt t="58903" x="5822950" y="4168775"/>
          <p14:tracePt t="58920" x="5851525" y="4181475"/>
          <p14:tracePt t="58937" x="5873750" y="4181475"/>
          <p14:tracePt t="58953" x="5883275" y="4181475"/>
          <p14:tracePt t="58970" x="5892800" y="4181475"/>
          <p14:tracePt t="60152" x="5873750" y="4146550"/>
          <p14:tracePt t="60159" x="5838825" y="4086225"/>
          <p14:tracePt t="60170" x="5791200" y="4013200"/>
          <p14:tracePt t="60187" x="5607050" y="3708400"/>
          <p14:tracePt t="60203" x="5473700" y="3549650"/>
          <p14:tracePt t="60230" x="5191125" y="3200400"/>
          <p14:tracePt t="60255" x="4978400" y="3013075"/>
          <p14:tracePt t="60289" x="4264025" y="2505075"/>
          <p14:tracePt t="60305" x="3832225" y="2270125"/>
          <p14:tracePt t="60322" x="3076575" y="1920875"/>
          <p14:tracePt t="60338" x="2625725" y="1771650"/>
          <p14:tracePt t="60354" x="2276475" y="1673225"/>
          <p14:tracePt t="60370" x="2070100" y="1625600"/>
          <p14:tracePt t="60387" x="1800225" y="1581150"/>
          <p14:tracePt t="60403" x="1682750" y="1565275"/>
          <p14:tracePt t="60420" x="1600200" y="1565275"/>
          <p14:tracePt t="60437" x="1473200" y="1568450"/>
          <p14:tracePt t="60453" x="1374775" y="1584325"/>
          <p14:tracePt t="60470" x="1289050" y="1609725"/>
          <p14:tracePt t="60487" x="1165225" y="1638300"/>
          <p14:tracePt t="60503" x="1111250" y="1651000"/>
          <p14:tracePt t="60520" x="1082675" y="1663700"/>
          <p14:tracePt t="60536" x="1041400" y="1670050"/>
          <p14:tracePt t="60552" x="1031875" y="1676400"/>
          <p14:tracePt t="60569" x="1019175" y="1692275"/>
          <p14:tracePt t="60586" x="1016000" y="1701800"/>
          <p14:tracePt t="60850" x="1044575" y="1714500"/>
          <p14:tracePt t="60858" x="1114425" y="1739900"/>
          <p14:tracePt t="60870" x="1187450" y="1758950"/>
          <p14:tracePt t="60886" x="1457325" y="1851025"/>
          <p14:tracePt t="60903" x="1590675" y="1895475"/>
          <p14:tracePt t="60920" x="1689100" y="1920875"/>
          <p14:tracePt t="60936" x="1819275" y="1936750"/>
          <p14:tracePt t="60953" x="1879600" y="1936750"/>
          <p14:tracePt t="60970" x="1930400" y="1936750"/>
          <p14:tracePt t="60987" x="1993900" y="1936750"/>
          <p14:tracePt t="61004" x="2028825" y="1936750"/>
          <p14:tracePt t="61020" x="2073275" y="1936750"/>
          <p14:tracePt t="61036" x="2120900" y="1936750"/>
          <p14:tracePt t="61053" x="2143125" y="1936750"/>
          <p14:tracePt t="61070" x="2152650" y="1933575"/>
          <p14:tracePt t="61086" x="2174875" y="1930400"/>
          <p14:tracePt t="61103" x="2184400" y="1924050"/>
          <p14:tracePt t="61120" x="2200275" y="1914525"/>
          <p14:tracePt t="61137" x="2238375" y="1914525"/>
          <p14:tracePt t="61154" x="2247900" y="1914525"/>
          <p14:tracePt t="61170" x="2260600" y="1914525"/>
          <p14:tracePt t="61186" x="2279650" y="1914525"/>
          <p14:tracePt t="61245" x="2282825" y="1914525"/>
          <p14:tracePt t="61257" x="2289175" y="1914525"/>
          <p14:tracePt t="61270" x="2298700" y="1914525"/>
          <p14:tracePt t="61287" x="2305050" y="1914525"/>
          <p14:tracePt t="61303" x="2305050" y="1920875"/>
          <p14:tracePt t="61320" x="2305050" y="1927225"/>
          <p14:tracePt t="61336" x="2298700" y="1939925"/>
          <p14:tracePt t="61353" x="2251075" y="1958975"/>
          <p14:tracePt t="61370" x="2187575" y="1965325"/>
          <p14:tracePt t="61387" x="2098675" y="1981200"/>
          <p14:tracePt t="61403" x="2016125" y="1987550"/>
          <p14:tracePt t="61420" x="1933575" y="1997075"/>
          <p14:tracePt t="61437" x="1809750" y="2019300"/>
          <p14:tracePt t="61453" x="1755775" y="2032000"/>
          <p14:tracePt t="61470" x="1682750" y="2047875"/>
          <p14:tracePt t="61486" x="1593850" y="2066925"/>
          <p14:tracePt t="61503" x="1555750" y="2079625"/>
          <p14:tracePt t="61520" x="1517650" y="2098675"/>
          <p14:tracePt t="61536" x="1454150" y="2111375"/>
          <p14:tracePt t="61553" x="1406525" y="2124075"/>
          <p14:tracePt t="61569" x="1371600" y="2136775"/>
          <p14:tracePt t="61586" x="1308100" y="2149475"/>
          <p14:tracePt t="61602" x="1270000" y="2162175"/>
          <p14:tracePt t="61620" x="1247775" y="2162175"/>
          <p14:tracePt t="61636" x="1212850" y="2168525"/>
          <p14:tracePt t="61652" x="1203325" y="2174875"/>
          <p14:tracePt t="61669" x="1193800" y="2178050"/>
          <p14:tracePt t="61686" x="1165225" y="2187575"/>
          <p14:tracePt t="61703" x="1143000" y="2200275"/>
          <p14:tracePt t="61719" x="1120775" y="2206625"/>
          <p14:tracePt t="61736" x="1098550" y="2222500"/>
          <p14:tracePt t="61753" x="1089025" y="2222500"/>
          <p14:tracePt t="61770" x="1073150" y="2222500"/>
          <p14:tracePt t="61787" x="1060450" y="2222500"/>
          <p14:tracePt t="61803" x="1047750" y="2222500"/>
          <p14:tracePt t="61820" x="1044575" y="2228850"/>
          <p14:tracePt t="61902" x="1057275" y="2228850"/>
          <p14:tracePt t="61909" x="1092200" y="2228850"/>
          <p14:tracePt t="61920" x="1117600" y="2228850"/>
          <p14:tracePt t="61936" x="1212850" y="2222500"/>
          <p14:tracePt t="61953" x="1257300" y="2222500"/>
          <p14:tracePt t="61970" x="1301750" y="2203450"/>
          <p14:tracePt t="61986" x="1365250" y="2190750"/>
          <p14:tracePt t="62003" x="1409700" y="2178050"/>
          <p14:tracePt t="62019" x="1447800" y="2165350"/>
          <p14:tracePt t="62022" x="1476375" y="2159000"/>
          <p14:tracePt t="62036" x="1514475" y="2139950"/>
          <p14:tracePt t="62053" x="1549400" y="2133600"/>
          <p14:tracePt t="62069" x="1571625" y="2133600"/>
          <p14:tracePt t="62086" x="1593850" y="2133600"/>
          <p14:tracePt t="62103" x="1603375" y="2133600"/>
          <p14:tracePt t="62120" x="1606550" y="2133600"/>
          <p14:tracePt t="62136" x="1622425" y="2133600"/>
          <p14:tracePt t="62153" x="1638300" y="2133600"/>
          <p14:tracePt t="62169" x="1647825" y="2133600"/>
          <p14:tracePt t="62186" x="1660525" y="2133600"/>
          <p14:tracePt t="62203" x="1670050" y="2133600"/>
          <p14:tracePt t="62220" x="1685925" y="2146300"/>
          <p14:tracePt t="62237" x="1701800" y="2155825"/>
          <p14:tracePt t="62253" x="1724025" y="2168525"/>
          <p14:tracePt t="62270" x="1762125" y="2178050"/>
          <p14:tracePt t="62286" x="1835150" y="2212975"/>
          <p14:tracePt t="62303" x="1882775" y="2232025"/>
          <p14:tracePt t="62320" x="1917700" y="2244725"/>
          <p14:tracePt t="62336" x="1946275" y="2257425"/>
          <p14:tracePt t="62353" x="1955800" y="2260600"/>
          <p14:tracePt t="62369" x="1968500" y="2260600"/>
          <p14:tracePt t="62386" x="1971675" y="2260600"/>
          <p14:tracePt t="62403" x="1981200" y="2273300"/>
          <p14:tracePt t="62419" x="2000250" y="2282825"/>
          <p14:tracePt t="62436" x="2012950" y="2298700"/>
          <p14:tracePt t="62453" x="2022475" y="2301875"/>
          <p14:tracePt t="62469" x="2032000" y="2301875"/>
          <p14:tracePt t="62908" x="1990725" y="2308225"/>
          <p14:tracePt t="62917" x="1930400" y="2327275"/>
          <p14:tracePt t="62923" x="1882775" y="2333625"/>
          <p14:tracePt t="62936" x="1793875" y="2359025"/>
          <p14:tracePt t="62953" x="1730375" y="2371725"/>
          <p14:tracePt t="62969" x="1692275" y="2378075"/>
          <p14:tracePt t="63003" x="1657350" y="2387600"/>
          <p14:tracePt t="63037" x="1584325" y="2425700"/>
          <p14:tracePt t="63053" x="1562100" y="2435225"/>
          <p14:tracePt t="63070" x="1536700" y="2447925"/>
          <p14:tracePt t="63086" x="1511300" y="2454275"/>
          <p14:tracePt t="63103" x="1501775" y="2454275"/>
          <p14:tracePt t="63119" x="1489075" y="2454275"/>
          <p14:tracePt t="63136" x="1470025" y="2457450"/>
          <p14:tracePt t="63153" x="1460500" y="2473325"/>
          <p14:tracePt t="63169" x="1450975" y="2479675"/>
          <p14:tracePt t="63186" x="1435100" y="2482850"/>
          <p14:tracePt t="63203" x="1419225" y="2482850"/>
          <p14:tracePt t="63219" x="1416050" y="2489200"/>
          <p14:tracePt t="63252" x="1416050" y="2492375"/>
          <p14:tracePt t="63269" x="1409700" y="2492375"/>
          <p14:tracePt t="63286" x="1397000" y="2498725"/>
          <p14:tracePt t="63303" x="1387475" y="2498725"/>
          <p14:tracePt t="63320" x="1371600" y="2498725"/>
          <p14:tracePt t="63336" x="1365250" y="2501900"/>
          <p14:tracePt t="63424" x="1362075" y="2501900"/>
          <p14:tracePt t="63537" x="1355725" y="2501900"/>
          <p14:tracePt t="63886" x="1447800" y="2501900"/>
          <p14:tracePt t="63893" x="1657350" y="2514600"/>
          <p14:tracePt t="63903" x="1831975" y="2540000"/>
          <p14:tracePt t="63919" x="2355850" y="2565400"/>
          <p14:tracePt t="63937" x="3073400" y="2689225"/>
          <p14:tracePt t="63954" x="3524250" y="2841625"/>
          <p14:tracePt t="63987" x="4273550" y="3213100"/>
          <p14:tracePt t="64022" x="4638675" y="3422650"/>
          <p14:tracePt t="64038" x="4743450" y="3502025"/>
          <p14:tracePt t="64053" x="4867275" y="3571875"/>
          <p14:tracePt t="64069" x="4949825" y="3629025"/>
          <p14:tracePt t="64072" x="4978400" y="3644900"/>
          <p14:tracePt t="64086" x="5022850" y="3670300"/>
          <p14:tracePt t="64103" x="5054600" y="3702050"/>
          <p14:tracePt t="64119" x="5086350" y="3733800"/>
          <p14:tracePt t="64136" x="5127625" y="3800475"/>
          <p14:tracePt t="64153" x="5172075" y="3867150"/>
          <p14:tracePt t="64171" x="5229225" y="3965575"/>
          <p14:tracePt t="64186" x="5257800" y="4013200"/>
          <p14:tracePt t="64202" x="5289550" y="4044950"/>
          <p14:tracePt t="64219" x="5299075" y="4060825"/>
          <p14:tracePt t="64236" x="5308600" y="4060825"/>
          <p14:tracePt t="64253" x="5314950" y="4060825"/>
          <p14:tracePt t="64665" x="5295900" y="4060825"/>
          <p14:tracePt t="64672" x="5276850" y="4060825"/>
          <p14:tracePt t="64686" x="5248275" y="4060825"/>
          <p14:tracePt t="64702" x="5238750" y="4060825"/>
          <p14:tracePt t="64719" x="5232400" y="4060825"/>
          <p14:tracePt t="64736" x="5235575" y="4076700"/>
          <p14:tracePt t="64752" x="5245100" y="4092575"/>
          <p14:tracePt t="64787" x="5305425" y="4146550"/>
          <p14:tracePt t="64821" x="5359400" y="4168775"/>
          <p14:tracePt t="64836" x="5445125" y="4184650"/>
          <p14:tracePt t="64852" x="5492750" y="4197350"/>
          <p14:tracePt t="64869" x="5537200" y="4210050"/>
          <p14:tracePt t="64886" x="5578475" y="4225925"/>
          <p14:tracePt t="64903" x="5588000" y="4225925"/>
          <p14:tracePt t="64921" x="5597525" y="4225925"/>
          <p14:tracePt t="64953" x="5597525" y="4232275"/>
          <p14:tracePt t="64969" x="5597525" y="4241800"/>
          <p14:tracePt t="64986" x="5597525" y="4257675"/>
          <p14:tracePt t="65002" x="5597525" y="4267200"/>
          <p14:tracePt t="65019" x="5597525" y="4276725"/>
          <p14:tracePt t="65036" x="5597525" y="4292600"/>
          <p14:tracePt t="65053" x="5591175" y="4292600"/>
          <p14:tracePt t="65071" x="5572125" y="4292600"/>
          <p14:tracePt t="65086" x="5562600" y="4292600"/>
          <p14:tracePt t="65103" x="5553075" y="4292600"/>
          <p14:tracePt t="65119" x="5543550" y="4292600"/>
          <p14:tracePt t="65135" x="5521325" y="4292600"/>
          <p14:tracePt t="65152" x="5511800" y="4292600"/>
          <p14:tracePt t="65169" x="5508625" y="4292600"/>
          <p14:tracePt t="65186" x="5508625" y="4279900"/>
          <p14:tracePt t="65203" x="5499100" y="4270375"/>
          <p14:tracePt t="65219" x="5486400" y="4254500"/>
          <p14:tracePt t="65237" x="5461000" y="4197350"/>
          <p14:tracePt t="65253" x="5461000" y="4152900"/>
          <p14:tracePt t="65269" x="5461000" y="4124325"/>
          <p14:tracePt t="65285" x="5461000" y="4095750"/>
          <p14:tracePt t="65302" x="5461000" y="4086225"/>
          <p14:tracePt t="65319" x="5461000" y="4079875"/>
          <p14:tracePt t="65336" x="5448300" y="4067175"/>
          <p14:tracePt t="65353" x="5438775" y="4057650"/>
          <p14:tracePt t="65371" x="5422900" y="4041775"/>
          <p14:tracePt t="65386" x="5407025" y="4032250"/>
          <p14:tracePt t="65402" x="5407025" y="4022725"/>
          <p14:tracePt t="65419" x="5407025" y="4006850"/>
          <p14:tracePt t="65453" x="5403850" y="3997325"/>
          <p14:tracePt t="65471" x="5387975" y="3981450"/>
          <p14:tracePt t="65486" x="5378450" y="3971925"/>
          <p14:tracePt t="65503" x="5368925" y="3956050"/>
          <p14:tracePt t="65519" x="5368925" y="3946525"/>
          <p14:tracePt t="65536" x="5368925" y="3933825"/>
          <p14:tracePt t="65785" x="5368925" y="3940175"/>
          <p14:tracePt t="65792" x="5368925" y="3943350"/>
          <p14:tracePt t="65802" x="5375275" y="3949700"/>
          <p14:tracePt t="65835" x="5394325" y="3978275"/>
          <p14:tracePt t="65870" x="5400675" y="4006850"/>
          <p14:tracePt t="65886" x="5400675" y="4019550"/>
          <p14:tracePt t="65903" x="5403850" y="4029075"/>
          <p14:tracePt t="65920" x="5426075" y="4044950"/>
          <p14:tracePt t="65935" x="5429250" y="4054475"/>
          <p14:tracePt t="65952" x="5435600" y="4064000"/>
          <p14:tracePt t="65970" x="5441950" y="4086225"/>
          <p14:tracePt t="65986" x="5441950" y="4095750"/>
          <p14:tracePt t="66002" x="5441950" y="4105275"/>
          <p14:tracePt t="66019" x="5441950" y="4114800"/>
          <p14:tracePt t="66036" x="5441950" y="4133850"/>
          <p14:tracePt t="66052" x="5441950" y="4143375"/>
          <p14:tracePt t="66071" x="5445125" y="4159250"/>
          <p14:tracePt t="66086" x="5445125" y="4175125"/>
          <p14:tracePt t="66103" x="5445125" y="4184650"/>
          <p14:tracePt t="66107" x="5445125" y="4187825"/>
          <p14:tracePt t="66121" x="5451475" y="4197350"/>
          <p14:tracePt t="66136" x="5451475" y="4206875"/>
          <p14:tracePt t="66206" x="5451475" y="4213225"/>
          <p14:tracePt t="66213" x="5451475" y="4222750"/>
          <p14:tracePt t="66243" x="5451475" y="4229100"/>
          <p14:tracePt t="73413" x="5359400" y="4184650"/>
          <p14:tracePt t="73419" x="5172075" y="4064000"/>
          <p14:tracePt t="73436" x="4556125" y="3717925"/>
          <p14:tracePt t="73457" x="3257550" y="3187700"/>
          <p14:tracePt t="73474" x="2276475" y="2854325"/>
          <p14:tracePt t="73492" x="1006475" y="2520950"/>
          <p14:tracePt t="74055" x="9525" y="2025650"/>
          <p14:tracePt t="74067" x="69850" y="2016125"/>
          <p14:tracePt t="74086" x="146050" y="2016125"/>
          <p14:tracePt t="74102" x="190500" y="2016125"/>
          <p14:tracePt t="74119" x="254000" y="2016125"/>
          <p14:tracePt t="74135" x="288925" y="2016125"/>
          <p14:tracePt t="74169" x="374650" y="2016125"/>
          <p14:tracePt t="74202" x="393700" y="2016125"/>
          <p14:tracePt t="74218" x="409575" y="2016125"/>
          <p14:tracePt t="74234" x="438150" y="2019300"/>
          <p14:tracePt t="74252" x="460375" y="2019300"/>
          <p14:tracePt t="74269" x="520700" y="2019300"/>
          <p14:tracePt t="74285" x="571500" y="2019300"/>
          <p14:tracePt t="74302" x="631825" y="2019300"/>
          <p14:tracePt t="74319" x="717550" y="2019300"/>
          <p14:tracePt t="74336" x="781050" y="2035175"/>
          <p14:tracePt t="74352" x="876300" y="2057400"/>
          <p14:tracePt t="74369" x="1038225" y="2127250"/>
          <p14:tracePt t="74385" x="1139825" y="2178050"/>
          <p14:tracePt t="74402" x="1241425" y="2219325"/>
          <p14:tracePt t="74418" x="1403350" y="2295525"/>
          <p14:tracePt t="74435" x="1546225" y="2359025"/>
          <p14:tracePt t="74452" x="1695450" y="2441575"/>
          <p14:tracePt t="74468" x="1905000" y="2568575"/>
          <p14:tracePt t="74485" x="2016125" y="2628900"/>
          <p14:tracePt t="74502" x="2095500" y="2679700"/>
          <p14:tracePt t="74519" x="2155825" y="2711450"/>
          <p14:tracePt t="74977" x="2120900" y="2708275"/>
          <p14:tracePt t="74990" x="2038350" y="2692400"/>
          <p14:tracePt t="75002" x="1990725" y="2692400"/>
          <p14:tracePt t="75018" x="1838325" y="2692400"/>
          <p14:tracePt t="75035" x="1736725" y="2692400"/>
          <p14:tracePt t="75052" x="1654175" y="2692400"/>
          <p14:tracePt t="75085" x="1546225" y="2695575"/>
          <p14:tracePt t="75118" x="1514475" y="2695575"/>
          <p14:tracePt t="75134" x="1498600" y="2705100"/>
          <p14:tracePt t="75152" x="1489075" y="2708275"/>
          <p14:tracePt t="75168" x="1473200" y="2717800"/>
          <p14:tracePt t="75185" x="1463675" y="2717800"/>
          <p14:tracePt t="75202" x="1447800" y="2717800"/>
          <p14:tracePt t="75218" x="1444625" y="2717800"/>
          <p14:tracePt t="75425" x="1457325" y="2717800"/>
          <p14:tracePt t="75433" x="1466850" y="2717800"/>
          <p14:tracePt t="75440" x="1485900" y="2717800"/>
          <p14:tracePt t="75451" x="1511300" y="2717800"/>
          <p14:tracePt t="75468" x="1574800" y="2705100"/>
          <p14:tracePt t="75485" x="1612900" y="2698750"/>
          <p14:tracePt t="75501" x="1641475" y="2698750"/>
          <p14:tracePt t="75518" x="1682750" y="2698750"/>
          <p14:tracePt t="75535" x="1692275" y="2698750"/>
          <p14:tracePt t="75552" x="1701800" y="2698750"/>
          <p14:tracePt t="75569" x="1720850" y="2698750"/>
          <p14:tracePt t="75585" x="1749425" y="2698750"/>
          <p14:tracePt t="75601" x="1771650" y="2698750"/>
          <p14:tracePt t="75618" x="1835150" y="2698750"/>
          <p14:tracePt t="75635" x="1873250" y="2698750"/>
          <p14:tracePt t="75651" x="1892300" y="2698750"/>
          <p14:tracePt t="75668" x="1927225" y="2698750"/>
          <p14:tracePt t="75685" x="1943100" y="2698750"/>
          <p14:tracePt t="75701" x="1952625" y="2698750"/>
          <p14:tracePt t="75718" x="1990725" y="2698750"/>
          <p14:tracePt t="75735" x="2012950" y="2701925"/>
          <p14:tracePt t="75752" x="2038350" y="2711450"/>
          <p14:tracePt t="75768" x="2073275" y="2717800"/>
          <p14:tracePt t="75785" x="2082800" y="2717800"/>
          <p14:tracePt t="75802" x="2092325" y="2717800"/>
          <p14:tracePt t="75818" x="2105025" y="2717800"/>
          <p14:tracePt t="75835" x="2120900" y="2717800"/>
          <p14:tracePt t="75851" x="2130425" y="2717800"/>
          <p14:tracePt t="75868" x="2171700" y="2724150"/>
          <p14:tracePt t="75884" x="2193925" y="2730500"/>
          <p14:tracePt t="75902" x="2216150" y="2730500"/>
          <p14:tracePt t="75918" x="2251075" y="2730500"/>
          <p14:tracePt t="75935" x="2260600" y="2730500"/>
          <p14:tracePt t="75952" x="2270125" y="2730500"/>
          <p14:tracePt t="75969" x="2286000" y="2730500"/>
          <p14:tracePt t="75984" x="2289175" y="2730500"/>
          <p14:tracePt t="76001" x="2298700" y="2730500"/>
          <p14:tracePt t="76018" x="2305050" y="2730500"/>
          <p14:tracePt t="76034" x="2308225" y="2730500"/>
          <p14:tracePt t="76097" x="2301875" y="2730500"/>
          <p14:tracePt t="76104" x="2298700" y="2730500"/>
          <p14:tracePt t="76118" x="2289175" y="2730500"/>
          <p14:tracePt t="76135" x="2273300" y="2727325"/>
          <p14:tracePt t="76152" x="2263775" y="2727325"/>
          <p14:tracePt t="76168" x="2235200" y="2727325"/>
          <p14:tracePt t="76185" x="2206625" y="2727325"/>
          <p14:tracePt t="76201" x="2171700" y="2727325"/>
          <p14:tracePt t="76218" x="2108200" y="2727325"/>
          <p14:tracePt t="76235" x="2063750" y="2727325"/>
          <p14:tracePt t="76252" x="2019300" y="2730500"/>
          <p14:tracePt t="76268" x="1993900" y="2730500"/>
          <p14:tracePt t="76284" x="1984375" y="2736850"/>
          <p14:tracePt t="76301" x="1974850" y="2736850"/>
          <p14:tracePt t="76304" x="1968500" y="2740025"/>
          <p14:tracePt t="76318" x="1958975" y="2755900"/>
          <p14:tracePt t="76335" x="1949450" y="2755900"/>
          <p14:tracePt t="76352" x="1933575" y="2755900"/>
          <p14:tracePt t="76368" x="1917700" y="2755900"/>
          <p14:tracePt t="76384" x="1908175" y="2755900"/>
          <p14:tracePt t="76402" x="1898650" y="2755900"/>
          <p14:tracePt t="76418" x="1879600" y="2755900"/>
          <p14:tracePt t="76435" x="1870075" y="2755900"/>
          <p14:tracePt t="76475" x="1863725" y="2755900"/>
          <p14:tracePt t="76591" x="1863725" y="2743200"/>
          <p14:tracePt t="76600" x="1863725" y="2740025"/>
          <p14:tracePt t="76626" x="1863725" y="2733675"/>
          <p14:tracePt t="76635" x="1863725" y="2730500"/>
          <p14:tracePt t="76653" x="1866900" y="2730500"/>
          <p14:tracePt t="76668" x="1870075" y="2724150"/>
          <p14:tracePt t="76718" x="1876425" y="2724150"/>
          <p14:tracePt t="76725" x="1876425" y="2720975"/>
          <p14:tracePt t="76760" x="1879600" y="2720975"/>
          <p14:tracePt t="76775" x="1885950" y="2720975"/>
          <p14:tracePt t="76890" x="1895475" y="2720975"/>
          <p14:tracePt t="76904" x="1901825" y="2720975"/>
          <p14:tracePt t="76911" x="1905000" y="2720975"/>
          <p14:tracePt t="76918" x="1911350" y="2720975"/>
          <p14:tracePt t="76934" x="1914525" y="2720975"/>
          <p14:tracePt t="76951" x="1920875" y="2720975"/>
          <p14:tracePt t="76968" x="1924050" y="2720975"/>
          <p14:tracePt t="76984" x="1936750" y="2720975"/>
          <p14:tracePt t="77001" x="1946275" y="2720975"/>
          <p14:tracePt t="77018" x="1958975" y="2720975"/>
          <p14:tracePt t="77035" x="1987550" y="2720975"/>
          <p14:tracePt t="77051" x="2032000" y="2720975"/>
          <p14:tracePt t="77068" x="2136775" y="2724150"/>
          <p14:tracePt t="77084" x="2206625" y="2724150"/>
          <p14:tracePt t="77101" x="2260600" y="2724150"/>
          <p14:tracePt t="77118" x="2320925" y="2714625"/>
          <p14:tracePt t="77135" x="2346325" y="2708275"/>
          <p14:tracePt t="77152" x="2368550" y="2708275"/>
          <p14:tracePt t="77168" x="2422525" y="2708275"/>
          <p14:tracePt t="77185" x="2457450" y="2708275"/>
          <p14:tracePt t="77201" x="2489200" y="2717800"/>
          <p14:tracePt t="77218" x="2524125" y="2733675"/>
          <p14:tracePt t="77234" x="2533650" y="2733675"/>
          <p14:tracePt t="77251" x="2543175" y="2733675"/>
          <p14:tracePt t="77268" x="2555875" y="2733675"/>
          <p14:tracePt t="77297" x="2559050" y="2740025"/>
          <p14:tracePt t="77311" x="2565400" y="2746375"/>
          <p14:tracePt t="77318" x="2568575" y="2746375"/>
          <p14:tracePt t="77334" x="2568575" y="2755900"/>
          <p14:tracePt t="88052" x="2536825" y="2755900"/>
          <p14:tracePt t="88059" x="2489200" y="2762250"/>
          <p14:tracePt t="88067" x="2454275" y="2771775"/>
          <p14:tracePt t="88084" x="2349500" y="2771775"/>
          <p14:tracePt t="88100" x="2165350" y="2771775"/>
          <p14:tracePt t="88118" x="2060575" y="2771775"/>
          <p14:tracePt t="88150" x="1898650" y="2765425"/>
          <p14:tracePt t="88184" x="1825625" y="2765425"/>
          <p14:tracePt t="88201" x="1784350" y="2765425"/>
          <p14:tracePt t="88217" x="1762125" y="2768600"/>
          <p14:tracePt t="88234" x="1733550" y="2774950"/>
          <p14:tracePt t="88251" x="1711325" y="2787650"/>
          <p14:tracePt t="88267" x="1695450" y="2787650"/>
          <p14:tracePt t="88283" x="1685925" y="2787650"/>
          <p14:tracePt t="88300" x="1673225" y="2787650"/>
          <p14:tracePt t="88317" x="1663700" y="2787650"/>
          <p14:tracePt t="88333" x="1647825" y="2787650"/>
          <p14:tracePt t="88350" x="1631950" y="2790825"/>
          <p14:tracePt t="88366" x="1622425" y="2790825"/>
          <p14:tracePt t="88384" x="1612900" y="2797175"/>
          <p14:tracePt t="88401" x="1593850" y="2797175"/>
          <p14:tracePt t="88417" x="1584325" y="2797175"/>
          <p14:tracePt t="88434" x="1574800" y="2797175"/>
          <p14:tracePt t="88450" x="1565275" y="2797175"/>
          <p14:tracePt t="88467" x="1558925" y="2797175"/>
          <p14:tracePt t="88484" x="1549400" y="2797175"/>
          <p14:tracePt t="88501" x="1543050" y="2797175"/>
          <p14:tracePt t="88573" x="1539875" y="2797175"/>
          <p14:tracePt t="88602" x="1533525" y="2797175"/>
          <p14:tracePt t="103348" x="1533525" y="2768600"/>
          <p14:tracePt t="103355" x="1533525" y="2711450"/>
          <p14:tracePt t="103365" x="1533525" y="2641600"/>
          <p14:tracePt t="103382" x="1517650" y="2457450"/>
          <p14:tracePt t="103399" x="1501775" y="2359025"/>
          <p14:tracePt t="103415" x="1492250" y="2286000"/>
          <p14:tracePt t="103449" x="1450975" y="2139950"/>
          <p14:tracePt t="103482" x="1371600" y="1997075"/>
          <p14:tracePt t="103499" x="1327150" y="1936750"/>
          <p14:tracePt t="103515" x="1282700" y="1876425"/>
          <p14:tracePt t="103532" x="1235075" y="1809750"/>
          <p14:tracePt t="103549" x="1209675" y="1778000"/>
          <p14:tracePt t="103565" x="1177925" y="1746250"/>
          <p14:tracePt t="103582" x="1149350" y="1724025"/>
          <p14:tracePt t="103598" x="1120775" y="1711325"/>
          <p14:tracePt t="103615" x="1089025" y="1698625"/>
          <p14:tracePt t="103632" x="1025525" y="1673225"/>
          <p14:tracePt t="103649" x="962025" y="1660525"/>
          <p14:tracePt t="103665" x="917575" y="1647825"/>
          <p14:tracePt t="103682" x="854075" y="1635125"/>
          <p14:tracePt t="103698" x="825500" y="1635125"/>
          <p14:tracePt t="103715" x="796925" y="1635125"/>
          <p14:tracePt t="103732" x="762000" y="1635125"/>
          <p14:tracePt t="103748" x="733425" y="1635125"/>
          <p14:tracePt t="103765" x="723900" y="1635125"/>
          <p14:tracePt t="103783" x="708025" y="1635125"/>
          <p14:tracePt t="103816" x="711200" y="1635125"/>
          <p14:tracePt t="103833" x="774700" y="1628775"/>
          <p14:tracePt t="103849" x="844550" y="1612900"/>
          <p14:tracePt t="103865" x="904875" y="1612900"/>
          <p14:tracePt t="103882" x="1009650" y="1612900"/>
          <p14:tracePt t="103899" x="1127125" y="1612900"/>
          <p14:tracePt t="103915" x="1241425" y="1612900"/>
          <p14:tracePt t="103932" x="1403350" y="1612900"/>
          <p14:tracePt t="103948" x="1508125" y="1612900"/>
          <p14:tracePt t="103965" x="1612900" y="1612900"/>
          <p14:tracePt t="103983" x="1692275" y="1622425"/>
          <p14:tracePt t="103999" x="1736725" y="1635125"/>
          <p14:tracePt t="104016" x="1758950" y="1641475"/>
          <p14:tracePt t="104033" x="1787525" y="1651000"/>
          <p14:tracePt t="104049" x="1797050" y="1657350"/>
          <p14:tracePt t="104065" x="1806575" y="1660525"/>
          <p14:tracePt t="104083" x="1822450" y="1682750"/>
          <p14:tracePt t="104099" x="1835150" y="1685925"/>
          <p14:tracePt t="104147" x="1841500" y="1692275"/>
          <p14:tracePt t="104153" x="1844675" y="1695450"/>
          <p14:tracePt t="104165" x="1844675" y="1701800"/>
          <p14:tracePt t="104182" x="1860550" y="1711325"/>
          <p14:tracePt t="104198" x="1870075" y="1720850"/>
          <p14:tracePt t="104215" x="1876425" y="1720850"/>
          <p14:tracePt t="104232" x="1876425" y="1730375"/>
          <p14:tracePt t="104266" x="1885950" y="1730375"/>
          <p14:tracePt t="104297" x="1892300" y="1730375"/>
          <p14:tracePt t="104334" x="1895475" y="1730375"/>
          <p14:tracePt t="104662" x="1943100" y="1758950"/>
          <p14:tracePt t="104671" x="2028825" y="1816100"/>
          <p14:tracePt t="104682" x="2209800" y="1920875"/>
          <p14:tracePt t="104698" x="2413000" y="2025650"/>
          <p14:tracePt t="104716" x="2692400" y="2149475"/>
          <p14:tracePt t="104732" x="3079750" y="2333625"/>
          <p14:tracePt t="104749" x="3409950" y="2492375"/>
          <p14:tracePt t="104766" x="3743325" y="2667000"/>
          <p14:tracePt t="104783" x="4035425" y="2832100"/>
          <p14:tracePt t="104801" x="4184650" y="2933700"/>
          <p14:tracePt t="104816" x="4318000" y="3016250"/>
          <p14:tracePt t="104832" x="4451350" y="3108325"/>
          <p14:tracePt t="104849" x="4511675" y="3143250"/>
          <p14:tracePt t="104865" x="4549775" y="3168650"/>
          <p14:tracePt t="104882" x="4587875" y="3213100"/>
          <p14:tracePt t="104899" x="4619625" y="3260725"/>
          <p14:tracePt t="104915" x="4632325" y="3298825"/>
          <p14:tracePt t="104932" x="4651375" y="3355975"/>
          <p14:tracePt t="104949" x="4657725" y="3394075"/>
          <p14:tracePt t="105240" x="4657725" y="3419475"/>
          <p14:tracePt t="105246" x="4657725" y="3444875"/>
          <p14:tracePt t="105253" x="4664075" y="3479800"/>
          <p14:tracePt t="105265" x="4670425" y="3505200"/>
          <p14:tracePt t="105282" x="4695825" y="3638550"/>
          <p14:tracePt t="105298" x="4718050" y="3736975"/>
          <p14:tracePt t="105315" x="4759325" y="3825875"/>
          <p14:tracePt t="105332" x="4819650" y="4006850"/>
          <p14:tracePt t="105349" x="4845050" y="4105275"/>
          <p14:tracePt t="105365" x="4857750" y="4149725"/>
          <p14:tracePt t="105382" x="4876800" y="4200525"/>
          <p14:tracePt t="105399" x="4892675" y="4225925"/>
          <p14:tracePt t="105415" x="4911725" y="4254500"/>
          <p14:tracePt t="105432" x="4975225" y="4311650"/>
          <p14:tracePt t="105449" x="5022850" y="4346575"/>
          <p14:tracePt t="105466" x="5060950" y="4378325"/>
          <p14:tracePt t="105482" x="5127625" y="4416425"/>
          <p14:tracePt t="105499" x="5172075" y="4435475"/>
          <p14:tracePt t="105515" x="5203825" y="4441825"/>
          <p14:tracePt t="105532" x="5251450" y="4441825"/>
          <p14:tracePt t="105548" x="5280025" y="4441825"/>
          <p14:tracePt t="105565" x="5295900" y="4441825"/>
          <p14:tracePt t="105582" x="5308600" y="4441825"/>
          <p14:tracePt t="105598" x="5330825" y="4441825"/>
          <p14:tracePt t="105615" x="5340350" y="4441825"/>
          <p14:tracePt t="105632" x="5356225" y="4441825"/>
          <p14:tracePt t="105648" x="5365750" y="4441825"/>
          <p14:tracePt t="105665" x="5381625" y="4429125"/>
          <p14:tracePt t="105682" x="5391150" y="4419600"/>
          <p14:tracePt t="105699" x="5391150" y="4416425"/>
          <p14:tracePt t="105775" x="5391150" y="4410075"/>
          <p14:tracePt t="105812" x="5391150" y="4406900"/>
          <p14:tracePt t="105826" x="5397500" y="4400550"/>
          <p14:tracePt t="105833" x="5397500" y="4397375"/>
          <p14:tracePt t="105849" x="5397500" y="4381500"/>
          <p14:tracePt t="105866" x="5407025" y="4381500"/>
          <p14:tracePt t="105883" x="5410200" y="4381500"/>
          <p14:tracePt t="105899" x="5419725" y="4375150"/>
          <p14:tracePt t="105915" x="5435600" y="4371975"/>
          <p14:tracePt t="105932" x="5441950" y="4371975"/>
          <p14:tracePt t="105948" x="5441950" y="4362450"/>
          <p14:tracePt t="105965" x="5445125" y="4362450"/>
          <p14:tracePt t="105982" x="5461000" y="4362450"/>
          <p14:tracePt t="105999" x="5470525" y="4362450"/>
          <p14:tracePt t="106016" x="5505450" y="4362450"/>
          <p14:tracePt t="106032" x="5565775" y="4362450"/>
          <p14:tracePt t="106048" x="5610225" y="4362450"/>
          <p14:tracePt t="106065" x="5632450" y="4362450"/>
          <p14:tracePt t="106082" x="5667375" y="4362450"/>
          <p14:tracePt t="106098" x="5683250" y="4362450"/>
          <p14:tracePt t="106115" x="5692775" y="4362450"/>
          <p14:tracePt t="106132" x="5711825" y="4362450"/>
          <p14:tracePt t="106148" x="5721350" y="4362450"/>
          <p14:tracePt t="106165" x="5730875" y="4362450"/>
          <p14:tracePt t="106182" x="5746750" y="4362450"/>
          <p14:tracePt t="106198" x="5749925" y="4362450"/>
          <p14:tracePt t="106855" x="5749925" y="4349750"/>
          <p14:tracePt t="106861" x="5756275" y="4340225"/>
          <p14:tracePt t="106868" x="5756275" y="4333875"/>
          <p14:tracePt t="106882" x="5765800" y="4324350"/>
          <p14:tracePt t="106898" x="5781675" y="4308475"/>
          <p14:tracePt t="106915" x="5791200" y="4298950"/>
          <p14:tracePt t="106932" x="5813425" y="4283075"/>
          <p14:tracePt t="106965" x="5838825" y="4257675"/>
          <p14:tracePt t="106999" x="5864225" y="4232275"/>
          <p14:tracePt t="107016" x="5867400" y="4225925"/>
          <p14:tracePt t="107032" x="5867400" y="4222750"/>
          <p14:tracePt t="107110" x="5880100" y="4222750"/>
          <p14:tracePt t="107125" x="5880100" y="4213225"/>
          <p14:tracePt t="107139" x="5883275" y="4213225"/>
          <p14:tracePt t="108167" x="5842000" y="4216400"/>
          <p14:tracePt t="108174" x="5781675" y="4222750"/>
          <p14:tracePt t="108182" x="5734050" y="4232275"/>
          <p14:tracePt t="108199" x="5657850" y="4244975"/>
          <p14:tracePt t="108216" x="5591175" y="4283075"/>
          <p14:tracePt t="108248" x="5426075" y="4375150"/>
          <p14:tracePt t="108282" x="5260975" y="4464050"/>
          <p14:tracePt t="108298" x="5203825" y="4492625"/>
          <p14:tracePt t="108315" x="5137150" y="4514850"/>
          <p14:tracePt t="108332" x="5073650" y="4533900"/>
          <p14:tracePt t="108349" x="5051425" y="4546600"/>
          <p14:tracePt t="108365" x="5035550" y="4546600"/>
          <p14:tracePt t="108382" x="5016500" y="4546600"/>
          <p14:tracePt t="108399" x="5006975" y="4549775"/>
          <p14:tracePt t="108415" x="4994275" y="4549775"/>
          <p14:tracePt t="108432" x="4981575" y="4556125"/>
          <p14:tracePt t="108448" x="4965700" y="4572000"/>
          <p14:tracePt t="108466" x="4956175" y="4572000"/>
          <p14:tracePt t="108482" x="4940300" y="4578350"/>
          <p14:tracePt t="108517" x="4933950" y="45783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720" y="427464"/>
            <a:ext cx="2928958" cy="28575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2-Etude du capitule:</a:t>
            </a:r>
          </a:p>
          <a:p>
            <a:pPr algn="just"/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Capitule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hétérogame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, car fl. de sexe différent: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fl. femelles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, oranges, à la périphérie </a:t>
            </a:r>
          </a:p>
          <a:p>
            <a:pPr algn="just">
              <a:buNone/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et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fl. hermaphrodites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,  pourpres, au centre.</a:t>
            </a:r>
            <a:endParaRPr lang="fr-FR" sz="2000" dirty="0"/>
          </a:p>
        </p:txBody>
      </p:sp>
      <p:pic>
        <p:nvPicPr>
          <p:cNvPr id="10241" name="Picture 1" descr="C:\Users\HP\Desktop\les Compositeae1\image0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214422"/>
            <a:ext cx="5643570" cy="4488369"/>
          </a:xfrm>
          <a:prstGeom prst="rect">
            <a:avLst/>
          </a:prstGeom>
          <a:noFill/>
        </p:spPr>
      </p:pic>
      <p:cxnSp>
        <p:nvCxnSpPr>
          <p:cNvPr id="5" name="Connecteur droit avec flèche 4"/>
          <p:cNvCxnSpPr/>
          <p:nvPr/>
        </p:nvCxnSpPr>
        <p:spPr>
          <a:xfrm flipV="1">
            <a:off x="2143108" y="1785926"/>
            <a:ext cx="2143140" cy="20717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V="1">
            <a:off x="3214678" y="3571876"/>
            <a:ext cx="2571768" cy="20002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57158" y="3643314"/>
            <a:ext cx="1869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Fl. de périphérie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85720" y="5500702"/>
            <a:ext cx="2909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Fl. du centre  ou du disque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18"/>
    </mc:Choice>
    <mc:Fallback>
      <p:transition spd="slow" advTm="53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379" x="273050" y="5156200"/>
          <p14:tracePt t="42386" x="415925" y="5143500"/>
          <p14:tracePt t="42402" x="781050" y="5121275"/>
          <p14:tracePt t="42418" x="1108075" y="5076825"/>
          <p14:tracePt t="42452" x="1857375" y="4953000"/>
          <p14:tracePt t="42486" x="2235200" y="4854575"/>
          <p14:tracePt t="42504" x="2320925" y="4822825"/>
          <p14:tracePt t="42518" x="2381250" y="4800600"/>
          <p14:tracePt t="42535" x="2438400" y="4768850"/>
          <p14:tracePt t="42551" x="2486025" y="4733925"/>
          <p14:tracePt t="42568" x="2543175" y="4699000"/>
          <p14:tracePt t="42585" x="2663825" y="4619625"/>
          <p14:tracePt t="42602" x="2730500" y="4581525"/>
          <p14:tracePt t="42619" x="2797175" y="4559300"/>
          <p14:tracePt t="42635" x="2876550" y="4546600"/>
          <p14:tracePt t="42652" x="2936875" y="4546600"/>
          <p14:tracePt t="42668" x="2962275" y="4549775"/>
          <p14:tracePt t="43371" x="3057525" y="4505325"/>
          <p14:tracePt t="43378" x="3213100" y="4438650"/>
          <p14:tracePt t="43386" x="3422650" y="4387850"/>
          <p14:tracePt t="43402" x="4029075" y="4298950"/>
          <p14:tracePt t="43423" x="5229225" y="4375150"/>
          <p14:tracePt t="43441" x="6172200" y="4460875"/>
          <p14:tracePt t="43460" x="7505700" y="4625975"/>
          <p14:tracePt t="43487" x="8985250" y="4800600"/>
          <p14:tracePt t="43872" x="9086850" y="3355975"/>
          <p14:tracePt t="43879" x="8937625" y="3298825"/>
          <p14:tracePt t="43889" x="8791575" y="3241675"/>
          <p14:tracePt t="43901" x="8540750" y="3149600"/>
          <p14:tracePt t="43923" x="8162925" y="2990850"/>
          <p14:tracePt t="43939" x="7962900" y="2924175"/>
          <p14:tracePt t="43960" x="7645400" y="2800350"/>
          <p14:tracePt t="43986" x="7248525" y="2667000"/>
          <p14:tracePt t="44020" x="6905625" y="2587625"/>
          <p14:tracePt t="44037" x="6848475" y="2574925"/>
          <p14:tracePt t="44052" x="6813550" y="2574925"/>
          <p14:tracePt t="44068" x="6797675" y="2574925"/>
          <p14:tracePt t="44085" x="6781800" y="2574925"/>
          <p14:tracePt t="44102" x="6759575" y="2568575"/>
          <p14:tracePt t="44119" x="6721475" y="2555875"/>
          <p14:tracePt t="44135" x="6581775" y="2533650"/>
          <p14:tracePt t="44153" x="6432550" y="2533650"/>
          <p14:tracePt t="44168" x="6296025" y="2533650"/>
          <p14:tracePt t="44185" x="6156325" y="2533650"/>
          <p14:tracePt t="44201" x="6083300" y="2540000"/>
          <p14:tracePt t="44218" x="6022975" y="2540000"/>
          <p14:tracePt t="44235" x="5908675" y="2540000"/>
          <p14:tracePt t="44252" x="5826125" y="2540000"/>
          <p14:tracePt t="44269" x="5727700" y="2562225"/>
          <p14:tracePt t="44285" x="5594350" y="2587625"/>
          <p14:tracePt t="44302" x="5549900" y="2600325"/>
          <p14:tracePt t="44319" x="5527675" y="2606675"/>
          <p14:tracePt t="44335" x="5511800" y="2619375"/>
          <p14:tracePt t="44351" x="5511800" y="2632075"/>
          <p14:tracePt t="44369" x="5543550" y="2654300"/>
          <p14:tracePt t="44372" x="5572125" y="2667000"/>
          <p14:tracePt t="44386" x="5673725" y="2727325"/>
          <p14:tracePt t="44402" x="5807075" y="2781300"/>
          <p14:tracePt t="44418" x="5927725" y="2825750"/>
          <p14:tracePt t="44436" x="6156325" y="2914650"/>
          <p14:tracePt t="44452" x="6353175" y="2981325"/>
          <p14:tracePt t="44470" x="6664325" y="3028950"/>
          <p14:tracePt t="44485" x="6848475" y="3048000"/>
          <p14:tracePt t="44502" x="6953250" y="3048000"/>
          <p14:tracePt t="44518" x="7010400" y="3028950"/>
          <p14:tracePt t="44535" x="7032625" y="3006725"/>
          <p14:tracePt t="44552" x="7032625" y="2971800"/>
          <p14:tracePt t="44569" x="7029450" y="2927350"/>
          <p14:tracePt t="44585" x="6946900" y="2794000"/>
          <p14:tracePt t="44601" x="6870700" y="2711450"/>
          <p14:tracePt t="44618" x="6807200" y="2638425"/>
          <p14:tracePt t="44635" x="6651625" y="2546350"/>
          <p14:tracePt t="44652" x="6483350" y="2460625"/>
          <p14:tracePt t="44669" x="6362700" y="2400300"/>
          <p14:tracePt t="44685" x="6178550" y="2330450"/>
          <p14:tracePt t="44701" x="6057900" y="2286000"/>
          <p14:tracePt t="44718" x="5981700" y="2270125"/>
          <p14:tracePt t="44735" x="5911850" y="2270125"/>
          <p14:tracePt t="44751" x="5867400" y="2273300"/>
          <p14:tracePt t="44769" x="5822950" y="2289175"/>
          <p14:tracePt t="44785" x="5721350" y="2317750"/>
          <p14:tracePt t="44802" x="5667375" y="2330450"/>
          <p14:tracePt t="44819" x="5622925" y="2336800"/>
          <p14:tracePt t="44836" x="5584825" y="2336800"/>
          <p14:tracePt t="44852" x="5572125" y="2336800"/>
          <p14:tracePt t="44870" x="5553075" y="2343150"/>
          <p14:tracePt t="44886" x="5543550" y="2352675"/>
          <p14:tracePt t="44902" x="5534025" y="2362200"/>
          <p14:tracePt t="44919" x="5518150" y="2378075"/>
          <p14:tracePt t="44935" x="5483225" y="2393950"/>
          <p14:tracePt t="44952" x="5473700" y="2403475"/>
          <p14:tracePt t="44968" x="5464175" y="2413000"/>
          <p14:tracePt t="44986" x="5441950" y="2435225"/>
          <p14:tracePt t="45002" x="5432425" y="2444750"/>
          <p14:tracePt t="45018" x="5422900" y="2460625"/>
          <p14:tracePt t="45034" x="5397500" y="2501900"/>
          <p14:tracePt t="45052" x="5384800" y="2527300"/>
          <p14:tracePt t="45069" x="5375275" y="2555875"/>
          <p14:tracePt t="45086" x="5349875" y="2600325"/>
          <p14:tracePt t="45102" x="5330825" y="2622550"/>
          <p14:tracePt t="45119" x="5321300" y="2647950"/>
          <p14:tracePt t="45135" x="5321300" y="2708275"/>
          <p14:tracePt t="45151" x="5321300" y="2768600"/>
          <p14:tracePt t="45168" x="5324475" y="2828925"/>
          <p14:tracePt t="45185" x="5349875" y="2911475"/>
          <p14:tracePt t="45202" x="5362575" y="2955925"/>
          <p14:tracePt t="45220" x="5394325" y="3022600"/>
          <p14:tracePt t="45235" x="5438775" y="3073400"/>
          <p14:tracePt t="45252" x="5518150" y="3121025"/>
          <p14:tracePt t="45270" x="5692775" y="3206750"/>
          <p14:tracePt t="45285" x="5791200" y="3248025"/>
          <p14:tracePt t="45301" x="5880100" y="3279775"/>
          <p14:tracePt t="45318" x="5956300" y="3302000"/>
          <p14:tracePt t="45335" x="6076950" y="3311525"/>
          <p14:tracePt t="45352" x="6146800" y="3311525"/>
          <p14:tracePt t="45369" x="6207125" y="3308350"/>
          <p14:tracePt t="45385" x="6302375" y="3263900"/>
          <p14:tracePt t="45402" x="6369050" y="3232150"/>
          <p14:tracePt t="45418" x="6416675" y="3200400"/>
          <p14:tracePt t="45434" x="6445250" y="3181350"/>
          <p14:tracePt t="45451" x="6464300" y="3152775"/>
          <p14:tracePt t="45468" x="6470650" y="3130550"/>
          <p14:tracePt t="45485" x="6467475" y="3073400"/>
          <p14:tracePt t="45502" x="6448425" y="3028950"/>
          <p14:tracePt t="45518" x="6435725" y="2997200"/>
          <p14:tracePt t="45535" x="6416675" y="2943225"/>
          <p14:tracePt t="45552" x="6403975" y="2911475"/>
          <p14:tracePt t="45569" x="6365875" y="2867025"/>
          <p14:tracePt t="45584" x="6340475" y="2828925"/>
          <p14:tracePt t="45601" x="6308725" y="2803525"/>
          <p14:tracePt t="45618" x="6283325" y="2765425"/>
          <p14:tracePt t="45635" x="6238875" y="2714625"/>
          <p14:tracePt t="45652" x="6213475" y="2689225"/>
          <p14:tracePt t="45669" x="6181725" y="2651125"/>
          <p14:tracePt t="45685" x="6118225" y="2609850"/>
          <p14:tracePt t="45701" x="6057900" y="2574925"/>
          <p14:tracePt t="45718" x="5981700" y="2546350"/>
          <p14:tracePt t="45734" x="5829300" y="2479675"/>
          <p14:tracePt t="45751" x="5743575" y="2463800"/>
          <p14:tracePt t="45769" x="5651500" y="2435225"/>
          <p14:tracePt t="45785" x="5588000" y="2419350"/>
          <p14:tracePt t="45803" x="5527675" y="2419350"/>
          <p14:tracePt t="45819" x="5445125" y="2419350"/>
          <p14:tracePt t="45835" x="5391150" y="2419350"/>
          <p14:tracePt t="45851" x="5346700" y="2419350"/>
          <p14:tracePt t="45868" x="5318125" y="2422525"/>
          <p14:tracePt t="45885" x="5276850" y="2441575"/>
          <p14:tracePt t="45902" x="5264150" y="2447925"/>
          <p14:tracePt t="45919" x="5251450" y="2460625"/>
          <p14:tracePt t="45936" x="5235575" y="2470150"/>
          <p14:tracePt t="45952" x="5226050" y="2482850"/>
          <p14:tracePt t="45969" x="5210175" y="2508250"/>
          <p14:tracePt t="45985" x="5197475" y="2530475"/>
          <p14:tracePt t="46001" x="5197475" y="2559050"/>
          <p14:tracePt t="46019" x="5197475" y="2593975"/>
          <p14:tracePt t="46035" x="5200650" y="2616200"/>
          <p14:tracePt t="46052" x="5213350" y="2638425"/>
          <p14:tracePt t="46069" x="5229225" y="2682875"/>
          <p14:tracePt t="46085" x="5254625" y="2714625"/>
          <p14:tracePt t="46102" x="5276850" y="2752725"/>
          <p14:tracePt t="46119" x="5330825" y="2819400"/>
          <p14:tracePt t="46134" x="5375275" y="2870200"/>
          <p14:tracePt t="46151" x="5445125" y="2914650"/>
          <p14:tracePt t="46169" x="5575300" y="2987675"/>
          <p14:tracePt t="46185" x="5641975" y="3028950"/>
          <p14:tracePt t="46202" x="5730875" y="3051175"/>
          <p14:tracePt t="46219" x="5819775" y="3070225"/>
          <p14:tracePt t="46235" x="5864225" y="3070225"/>
          <p14:tracePt t="46252" x="5886450" y="3070225"/>
          <p14:tracePt t="46269" x="5899150" y="3070225"/>
          <p14:tracePt t="46285" x="5908675" y="3070225"/>
          <p14:tracePt t="46301" x="5918200" y="3070225"/>
          <p14:tracePt t="46319" x="5924550" y="3063875"/>
          <p14:tracePt t="46335" x="5924550" y="3054350"/>
          <p14:tracePt t="46352" x="5924550" y="3044825"/>
          <p14:tracePt t="46369" x="5924550" y="3028950"/>
          <p14:tracePt t="46385" x="5924550" y="3025775"/>
          <p14:tracePt t="46720" x="5886450" y="2997200"/>
          <p14:tracePt t="46726" x="5813425" y="2943225"/>
          <p14:tracePt t="46734" x="5727700" y="2895600"/>
          <p14:tracePt t="46751" x="5559425" y="2790825"/>
          <p14:tracePt t="46769" x="5318125" y="2651125"/>
          <p14:tracePt t="46786" x="5146675" y="2530475"/>
          <p14:tracePt t="46802" x="4987925" y="2416175"/>
          <p14:tracePt t="46819" x="4797425" y="2282825"/>
          <p14:tracePt t="46834" x="4673600" y="2219325"/>
          <p14:tracePt t="46852" x="4584700" y="2168525"/>
          <p14:tracePt t="46869" x="4489450" y="2133600"/>
          <p14:tracePt t="46885" x="4451350" y="2114550"/>
          <p14:tracePt t="46902" x="4416425" y="2101850"/>
          <p14:tracePt t="46919" x="4371975" y="2082800"/>
          <p14:tracePt t="46935" x="4349750" y="2073275"/>
          <p14:tracePt t="46951" x="4324350" y="2054225"/>
          <p14:tracePt t="46969" x="4295775" y="2038350"/>
          <p14:tracePt t="46984" x="4286250" y="2028825"/>
          <p14:tracePt t="47002" x="4283075" y="2028825"/>
          <p14:tracePt t="47020" x="4283075" y="2012950"/>
          <p14:tracePt t="47035" x="4283075" y="1997075"/>
          <p14:tracePt t="47052" x="4283075" y="1978025"/>
          <p14:tracePt t="47069" x="4270375" y="1920875"/>
          <p14:tracePt t="47085" x="4251325" y="1882775"/>
          <p14:tracePt t="47101" x="4238625" y="1851025"/>
          <p14:tracePt t="47119" x="4219575" y="1803400"/>
          <p14:tracePt t="47135" x="4187825" y="1778000"/>
          <p14:tracePt t="47152" x="4162425" y="1730375"/>
          <p14:tracePt t="47169" x="4092575" y="1660525"/>
          <p14:tracePt t="47185" x="4041775" y="1609725"/>
          <p14:tracePt t="47202" x="4000500" y="1571625"/>
          <p14:tracePt t="47218" x="3946525" y="1524000"/>
          <p14:tracePt t="47234" x="3937000" y="1514475"/>
          <p14:tracePt t="47251" x="3921125" y="1508125"/>
          <p14:tracePt t="47269" x="3911600" y="1508125"/>
          <p14:tracePt t="47285" x="3908425" y="1508125"/>
          <p14:tracePt t="47302" x="3895725" y="1508125"/>
          <p14:tracePt t="47319" x="3883025" y="1508125"/>
          <p14:tracePt t="47335" x="3867150" y="1508125"/>
          <p14:tracePt t="47351" x="3857625" y="1511300"/>
          <p14:tracePt t="47369" x="3841750" y="1514475"/>
          <p14:tracePt t="47384" x="3838575" y="1524000"/>
          <p14:tracePt t="47401" x="3838575" y="1530350"/>
          <p14:tracePt t="47419" x="3838575" y="1533525"/>
          <p14:tracePt t="47491" x="3844925" y="1533525"/>
          <p14:tracePt t="47498" x="3854450" y="1533525"/>
          <p14:tracePt t="47504" x="3873500" y="1530350"/>
          <p14:tracePt t="47518" x="3927475" y="1517650"/>
          <p14:tracePt t="47534" x="3971925" y="1504950"/>
          <p14:tracePt t="47551" x="4025900" y="1492250"/>
          <p14:tracePt t="47569" x="4095750" y="1466850"/>
          <p14:tracePt t="47585" x="4159250" y="1460500"/>
          <p14:tracePt t="47602" x="4210050" y="1460500"/>
          <p14:tracePt t="47619" x="4305300" y="1460500"/>
          <p14:tracePt t="47635" x="4356100" y="1470025"/>
          <p14:tracePt t="47652" x="4387850" y="1476375"/>
          <p14:tracePt t="47669" x="4429125" y="1489075"/>
          <p14:tracePt t="47685" x="4438650" y="1489075"/>
          <p14:tracePt t="47702" x="4448175" y="1489075"/>
          <p14:tracePt t="47718" x="4467225" y="1489075"/>
          <p14:tracePt t="47734" x="4473575" y="1489075"/>
          <p14:tracePt t="47820" x="4476750" y="1489075"/>
          <p14:tracePt t="47827" x="4489450" y="1489075"/>
          <p14:tracePt t="47835" x="4508500" y="1479550"/>
          <p14:tracePt t="47852" x="4568825" y="1463675"/>
          <p14:tracePt t="47869" x="4683125" y="1435100"/>
          <p14:tracePt t="47885" x="4768850" y="1403350"/>
          <p14:tracePt t="47901" x="4854575" y="1387475"/>
          <p14:tracePt t="47919" x="5022850" y="1362075"/>
          <p14:tracePt t="47934" x="5118100" y="1355725"/>
          <p14:tracePt t="47952" x="5241925" y="1355725"/>
          <p14:tracePt t="47969" x="5429250" y="1358900"/>
          <p14:tracePt t="47985" x="5524500" y="1368425"/>
          <p14:tracePt t="48002" x="5581650" y="1368425"/>
          <p14:tracePt t="48019" x="5667375" y="1368425"/>
          <p14:tracePt t="48035" x="5727700" y="1368425"/>
          <p14:tracePt t="48051" x="5772150" y="1368425"/>
          <p14:tracePt t="48068" x="5842000" y="1368425"/>
          <p14:tracePt t="48085" x="5892800" y="1374775"/>
          <p14:tracePt t="48102" x="5956300" y="1381125"/>
          <p14:tracePt t="48118" x="6045200" y="1393825"/>
          <p14:tracePt t="48135" x="6118225" y="1416050"/>
          <p14:tracePt t="48152" x="6181725" y="1425575"/>
          <p14:tracePt t="48168" x="6267450" y="1431925"/>
          <p14:tracePt t="48184" x="6350000" y="1438275"/>
          <p14:tracePt t="48201" x="6467475" y="1454150"/>
          <p14:tracePt t="48218" x="6635750" y="1489075"/>
          <p14:tracePt t="48235" x="6753225" y="1504950"/>
          <p14:tracePt t="48252" x="6892925" y="1524000"/>
          <p14:tracePt t="48269" x="7016750" y="1546225"/>
          <p14:tracePt t="48285" x="7083425" y="1568450"/>
          <p14:tracePt t="48302" x="7146925" y="1581150"/>
          <p14:tracePt t="48318" x="7273925" y="1628775"/>
          <p14:tracePt t="48334" x="7359650" y="1660525"/>
          <p14:tracePt t="48351" x="7435850" y="1682750"/>
          <p14:tracePt t="48368" x="7562850" y="1730375"/>
          <p14:tracePt t="48385" x="7670800" y="1755775"/>
          <p14:tracePt t="48402" x="7747000" y="1771650"/>
          <p14:tracePt t="48419" x="7820025" y="1797050"/>
          <p14:tracePt t="48435" x="7858125" y="1809750"/>
          <p14:tracePt t="48451" x="7902575" y="1822450"/>
          <p14:tracePt t="48453" x="7921625" y="1828800"/>
          <p14:tracePt t="48468" x="7972425" y="1841500"/>
          <p14:tracePt t="48484" x="8035925" y="1841500"/>
          <p14:tracePt t="48502" x="8099425" y="1863725"/>
          <p14:tracePt t="48518" x="8147050" y="1870075"/>
          <p14:tracePt t="48535" x="8156575" y="1870075"/>
          <p14:tracePt t="48552" x="8166100" y="1870075"/>
          <p14:tracePt t="48619" x="8159750" y="1870075"/>
          <p14:tracePt t="48625" x="8156575" y="1870075"/>
          <p14:tracePt t="48634" x="8143875" y="1870075"/>
          <p14:tracePt t="48651" x="8108950" y="1866900"/>
          <p14:tracePt t="48669" x="8004175" y="1831975"/>
          <p14:tracePt t="48685" x="7874000" y="1797050"/>
          <p14:tracePt t="48702" x="7740650" y="1733550"/>
          <p14:tracePt t="48719" x="7543800" y="1644650"/>
          <p14:tracePt t="48735" x="7356475" y="1577975"/>
          <p14:tracePt t="48752" x="7191375" y="1543050"/>
          <p14:tracePt t="48768" x="6851650" y="1473200"/>
          <p14:tracePt t="48784" x="6645275" y="1454150"/>
          <p14:tracePt t="48801" x="6407150" y="1435100"/>
          <p14:tracePt t="48818" x="6130925" y="1419225"/>
          <p14:tracePt t="48835" x="5959475" y="1419225"/>
          <p14:tracePt t="48852" x="5800725" y="1419225"/>
          <p14:tracePt t="48868" x="5616575" y="1419225"/>
          <p14:tracePt t="48884" x="5467350" y="1419225"/>
          <p14:tracePt t="48901" x="5340350" y="1422400"/>
          <p14:tracePt t="48918" x="5207000" y="1438275"/>
          <p14:tracePt t="48934" x="5111750" y="1454150"/>
          <p14:tracePt t="48951" x="5041900" y="1454150"/>
          <p14:tracePt t="48954" x="5013325" y="1460500"/>
          <p14:tracePt t="48968" x="4949825" y="1476375"/>
          <p14:tracePt t="48984" x="4895850" y="1495425"/>
          <p14:tracePt t="49002" x="4851400" y="1508125"/>
          <p14:tracePt t="49018" x="4749800" y="1530350"/>
          <p14:tracePt t="49034" x="4686300" y="1543050"/>
          <p14:tracePt t="49051" x="4648200" y="1562100"/>
          <p14:tracePt t="49068" x="4584700" y="1581150"/>
          <p14:tracePt t="49085" x="4540250" y="1590675"/>
          <p14:tracePt t="49102" x="4495800" y="1590675"/>
          <p14:tracePt t="49118" x="4410075" y="1597025"/>
          <p14:tracePt t="49135" x="4330700" y="1597025"/>
          <p14:tracePt t="49151" x="4257675" y="1597025"/>
          <p14:tracePt t="49168" x="4178300" y="1597025"/>
          <p14:tracePt t="49184" x="4137025" y="1597025"/>
          <p14:tracePt t="49201" x="4083050" y="1597025"/>
          <p14:tracePt t="49218" x="3997325" y="1597025"/>
          <p14:tracePt t="49234" x="3937000" y="1597025"/>
          <p14:tracePt t="49251" x="3892550" y="1597025"/>
          <p14:tracePt t="49268" x="3854450" y="1597025"/>
          <p14:tracePt t="49284" x="3829050" y="1597025"/>
          <p14:tracePt t="49301" x="3819525" y="1597025"/>
          <p14:tracePt t="49318" x="3806825" y="1597025"/>
          <p14:tracePt t="49334" x="3790950" y="1597025"/>
          <p14:tracePt t="49383" x="3800475" y="1593850"/>
          <p14:tracePt t="49389" x="3803650" y="1587500"/>
          <p14:tracePt t="49402" x="3810000" y="1584325"/>
          <p14:tracePt t="49418" x="3883025" y="1549400"/>
          <p14:tracePt t="49434" x="3946525" y="1536700"/>
          <p14:tracePt t="49451" x="4010025" y="1514475"/>
          <p14:tracePt t="49468" x="4073525" y="1495425"/>
          <p14:tracePt t="49484" x="4140200" y="1473200"/>
          <p14:tracePt t="49501" x="4194175" y="1450975"/>
          <p14:tracePt t="49518" x="4295775" y="1428750"/>
          <p14:tracePt t="49535" x="4362450" y="1409700"/>
          <p14:tracePt t="49552" x="4425950" y="1393825"/>
          <p14:tracePt t="49568" x="4511675" y="1393825"/>
          <p14:tracePt t="49584" x="4562475" y="1393825"/>
          <p14:tracePt t="49602" x="4597400" y="1393825"/>
          <p14:tracePt t="49618" x="4638675" y="1393825"/>
          <p14:tracePt t="49634" x="4660900" y="1393825"/>
          <p14:tracePt t="49651" x="4676775" y="1393825"/>
          <p14:tracePt t="49668" x="4708525" y="1393825"/>
          <p14:tracePt t="49685" x="4737100" y="1393825"/>
          <p14:tracePt t="49701" x="4746625" y="1393825"/>
          <p14:tracePt t="49717" x="4762500" y="1393825"/>
          <p14:tracePt t="49734" x="4778375" y="1393825"/>
          <p14:tracePt t="49818" x="4778375" y="1397000"/>
          <p14:tracePt t="49825" x="4778375" y="1400175"/>
          <p14:tracePt t="49842" x="4768850" y="1412875"/>
          <p14:tracePt t="49851" x="4765675" y="1412875"/>
          <p14:tracePt t="49868" x="4743450" y="1422400"/>
          <p14:tracePt t="49884" x="4714875" y="1422400"/>
          <p14:tracePt t="49901" x="4676775" y="1422400"/>
          <p14:tracePt t="49918" x="4606925" y="1422400"/>
          <p14:tracePt t="49935" x="4562475" y="1422400"/>
          <p14:tracePt t="49951" x="4521200" y="1422400"/>
          <p14:tracePt t="49968" x="4448175" y="1422400"/>
          <p14:tracePt t="49984" x="4387850" y="1422400"/>
          <p14:tracePt t="50001" x="4321175" y="1422400"/>
          <p14:tracePt t="50018" x="4241800" y="1422400"/>
          <p14:tracePt t="50035" x="4197350" y="1435100"/>
          <p14:tracePt t="50052" x="4175125" y="1435100"/>
          <p14:tracePt t="50068" x="4152900" y="1444625"/>
          <p14:tracePt t="50084" x="4137025" y="1450975"/>
          <p14:tracePt t="50101" x="4127500" y="1466850"/>
          <p14:tracePt t="50117" x="4086225" y="1485900"/>
          <p14:tracePt t="50134" x="4060825" y="1495425"/>
          <p14:tracePt t="50151" x="4051300" y="1501775"/>
          <p14:tracePt t="50168" x="4032250" y="1501775"/>
          <p14:tracePt t="50185" x="4022725" y="15113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720" y="357167"/>
            <a:ext cx="3143272" cy="24288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2-Etude du capitule:</a:t>
            </a:r>
          </a:p>
          <a:p>
            <a:pPr algn="just"/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Capitule radié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, car fl. de symétrie différente :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fl. zygomorphes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, oranges,  à la périphérie et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fl. actinomorphes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, pourpres  </a:t>
            </a:r>
          </a:p>
          <a:p>
            <a:pPr algn="just"/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fr-FR" sz="2000" dirty="0" smtClean="0"/>
          </a:p>
          <a:p>
            <a:pPr>
              <a:buNone/>
            </a:pPr>
            <a:endParaRPr lang="fr-FR" sz="2000" dirty="0"/>
          </a:p>
        </p:txBody>
      </p:sp>
      <p:pic>
        <p:nvPicPr>
          <p:cNvPr id="6" name="Image 5" descr="C:\Users\fz\Desktop\Calendula_arvensis_flower.jpg"/>
          <p:cNvPicPr/>
          <p:nvPr/>
        </p:nvPicPr>
        <p:blipFill>
          <a:blip r:embed="rId4"/>
          <a:srcRect l="49352" t="12215" r="10085" b="15528"/>
          <a:stretch>
            <a:fillRect/>
          </a:stretch>
        </p:blipFill>
        <p:spPr bwMode="auto">
          <a:xfrm>
            <a:off x="3904949" y="1928802"/>
            <a:ext cx="5239051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Connecteur droit avec flèche 12"/>
          <p:cNvCxnSpPr>
            <a:stCxn id="17" idx="3"/>
          </p:cNvCxnSpPr>
          <p:nvPr/>
        </p:nvCxnSpPr>
        <p:spPr>
          <a:xfrm flipV="1">
            <a:off x="2345899" y="4429132"/>
            <a:ext cx="3511985" cy="13430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16" idx="3"/>
          </p:cNvCxnSpPr>
          <p:nvPr/>
        </p:nvCxnSpPr>
        <p:spPr>
          <a:xfrm flipV="1">
            <a:off x="2334887" y="3143248"/>
            <a:ext cx="2808617" cy="5572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428596" y="3500438"/>
            <a:ext cx="1906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Fl. zygomorphes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85720" y="5572140"/>
            <a:ext cx="2060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Fl. actinomorphes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206"/>
    </mc:Choice>
    <mc:Fallback>
      <p:transition spd="slow" advTm="70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60" x="4035425" y="1511300"/>
          <p14:tracePt t="6367" x="4060825" y="1508125"/>
          <p14:tracePt t="6382" x="4244975" y="1498600"/>
          <p14:tracePt t="6399" x="4581525" y="1498600"/>
          <p14:tracePt t="6416" x="5099050" y="1508125"/>
          <p14:tracePt t="6433" x="5937250" y="1581150"/>
          <p14:tracePt t="6450" x="6350000" y="1616075"/>
          <p14:tracePt t="6483" x="7023100" y="1673225"/>
          <p14:tracePt t="6516" x="7359650" y="1698625"/>
          <p14:tracePt t="6533" x="7404100" y="1704975"/>
          <p14:tracePt t="6548" x="7432675" y="1704975"/>
          <p14:tracePt t="6566" x="7442200" y="1704975"/>
          <p14:tracePt t="6610" x="7435850" y="1704975"/>
          <p14:tracePt t="6918" x="7410450" y="1733550"/>
          <p14:tracePt t="6925" x="7385050" y="1784350"/>
          <p14:tracePt t="6932" x="7353300" y="1825625"/>
          <p14:tracePt t="6949" x="7289800" y="1958975"/>
          <p14:tracePt t="6967" x="7159625" y="2178050"/>
          <p14:tracePt t="6982" x="7108825" y="2301875"/>
          <p14:tracePt t="6999" x="7064375" y="2422525"/>
          <p14:tracePt t="7032" x="7013575" y="2613025"/>
          <p14:tracePt t="7066" x="7013575" y="2714625"/>
          <p14:tracePt t="7082" x="7013575" y="2730500"/>
          <p14:tracePt t="7099" x="7013575" y="2740025"/>
          <p14:tracePt t="7116" x="7013575" y="2759075"/>
          <p14:tracePt t="7132" x="7013575" y="2768600"/>
          <p14:tracePt t="7149" x="7013575" y="2774950"/>
          <p14:tracePt t="7182" x="7013575" y="2778125"/>
          <p14:tracePt t="7225" x="7013575" y="2784475"/>
          <p14:tracePt t="7232" x="7013575" y="2787650"/>
          <p14:tracePt t="7588" x="6988175" y="2800350"/>
          <p14:tracePt t="7595" x="6969125" y="2813050"/>
          <p14:tracePt t="7602" x="6934200" y="2828925"/>
          <p14:tracePt t="7616" x="6864350" y="2867025"/>
          <p14:tracePt t="7632" x="6784975" y="2905125"/>
          <p14:tracePt t="7649" x="6696075" y="2965450"/>
          <p14:tracePt t="7666" x="6565900" y="3028950"/>
          <p14:tracePt t="7682" x="6486525" y="3060700"/>
          <p14:tracePt t="7699" x="6419850" y="3098800"/>
          <p14:tracePt t="7716" x="6305550" y="3136900"/>
          <p14:tracePt t="7732" x="6219825" y="3152775"/>
          <p14:tracePt t="7749" x="6143625" y="3175000"/>
          <p14:tracePt t="7766" x="6042025" y="3197225"/>
          <p14:tracePt t="7782" x="5978525" y="3209925"/>
          <p14:tracePt t="7799" x="5915025" y="3222625"/>
          <p14:tracePt t="7817" x="5851525" y="3228975"/>
          <p14:tracePt t="7832" x="5807075" y="3241675"/>
          <p14:tracePt t="7849" x="5768975" y="3248025"/>
          <p14:tracePt t="7866" x="5705475" y="3260725"/>
          <p14:tracePt t="7882" x="5661025" y="3267075"/>
          <p14:tracePt t="7899" x="5632450" y="3273425"/>
          <p14:tracePt t="7916" x="5597525" y="3273425"/>
          <p14:tracePt t="7932" x="5575300" y="3273425"/>
          <p14:tracePt t="7949" x="5565775" y="3273425"/>
          <p14:tracePt t="7966" x="5553075" y="3273425"/>
          <p14:tracePt t="7982" x="5543550" y="3273425"/>
          <p14:tracePt t="7999" x="5527675" y="3273425"/>
          <p14:tracePt t="8016" x="5511800" y="3273425"/>
          <p14:tracePt t="8032" x="5502275" y="3267075"/>
          <p14:tracePt t="8048" x="5492750" y="3257550"/>
          <p14:tracePt t="8066" x="5476875" y="3238500"/>
          <p14:tracePt t="11066" x="5461000" y="3225800"/>
          <p14:tracePt t="11072" x="5441950" y="3213100"/>
          <p14:tracePt t="11082" x="5413375" y="3190875"/>
          <p14:tracePt t="11098" x="5387975" y="3152775"/>
          <p14:tracePt t="11115" x="5324475" y="3073400"/>
          <p14:tracePt t="11132" x="5270500" y="3013075"/>
          <p14:tracePt t="11165" x="5168900" y="2917825"/>
          <p14:tracePt t="11198" x="5111750" y="2873375"/>
          <p14:tracePt t="11215" x="5070475" y="2857500"/>
          <p14:tracePt t="11231" x="5060950" y="2844800"/>
          <p14:tracePt t="11248" x="5051425" y="2832100"/>
          <p14:tracePt t="11265" x="5035550" y="2816225"/>
          <p14:tracePt t="11282" x="5019675" y="2806700"/>
          <p14:tracePt t="11298" x="4997450" y="2794000"/>
          <p14:tracePt t="11315" x="4956175" y="2768600"/>
          <p14:tracePt t="11332" x="4930775" y="2759075"/>
          <p14:tracePt t="11348" x="4902200" y="2746375"/>
          <p14:tracePt t="11351" x="4889500" y="2733675"/>
          <p14:tracePt t="11365" x="4864100" y="2701925"/>
          <p14:tracePt t="11381" x="4832350" y="2676525"/>
          <p14:tracePt t="11398" x="4806950" y="2644775"/>
          <p14:tracePt t="11415" x="4762500" y="2609850"/>
          <p14:tracePt t="11432" x="4746625" y="2578100"/>
          <p14:tracePt t="11448" x="4733925" y="2568575"/>
          <p14:tracePt t="11465" x="4733925" y="2552700"/>
          <p14:tracePt t="11482" x="4746625" y="2543175"/>
          <p14:tracePt t="11498" x="4803775" y="2524125"/>
          <p14:tracePt t="11515" x="4892675" y="2508250"/>
          <p14:tracePt t="11531" x="4937125" y="2501900"/>
          <p14:tracePt t="11548" x="4981575" y="2489200"/>
          <p14:tracePt t="11565" x="5045075" y="2463800"/>
          <p14:tracePt t="11581" x="5089525" y="2451100"/>
          <p14:tracePt t="11598" x="5130800" y="2425700"/>
          <p14:tracePt t="11615" x="5187950" y="2387600"/>
          <p14:tracePt t="11631" x="5219700" y="2362200"/>
          <p14:tracePt t="11648" x="5260975" y="2327275"/>
          <p14:tracePt t="11665" x="5295900" y="2292350"/>
          <p14:tracePt t="11681" x="5327650" y="2260600"/>
          <p14:tracePt t="11698" x="5346700" y="2235200"/>
          <p14:tracePt t="11715" x="5362575" y="2216150"/>
          <p14:tracePt t="11732" x="5378450" y="2206625"/>
          <p14:tracePt t="11748" x="5387975" y="2193925"/>
          <p14:tracePt t="11765" x="5400675" y="2184400"/>
          <p14:tracePt t="11781" x="5413375" y="2184400"/>
          <p14:tracePt t="11798" x="5426075" y="2184400"/>
          <p14:tracePt t="11815" x="5448300" y="2174875"/>
          <p14:tracePt t="11832" x="5470525" y="2174875"/>
          <p14:tracePt t="11848" x="5505450" y="2174875"/>
          <p14:tracePt t="11852" x="5530850" y="2174875"/>
          <p14:tracePt t="11866" x="5591175" y="2181225"/>
          <p14:tracePt t="11882" x="5680075" y="2203450"/>
          <p14:tracePt t="11898" x="5788025" y="2238375"/>
          <p14:tracePt t="11915" x="5959475" y="2298700"/>
          <p14:tracePt t="11931" x="6070600" y="2339975"/>
          <p14:tracePt t="11948" x="6191250" y="2374900"/>
          <p14:tracePt t="11965" x="6340475" y="2432050"/>
          <p14:tracePt t="11982" x="6448425" y="2466975"/>
          <p14:tracePt t="11998" x="6572250" y="2508250"/>
          <p14:tracePt t="12015" x="6753225" y="2559050"/>
          <p14:tracePt t="12032" x="6851650" y="2603500"/>
          <p14:tracePt t="12048" x="6972300" y="2635250"/>
          <p14:tracePt t="12065" x="7153275" y="2695575"/>
          <p14:tracePt t="12081" x="7264400" y="2730500"/>
          <p14:tracePt t="12098" x="7362825" y="2771775"/>
          <p14:tracePt t="12115" x="7502525" y="2819400"/>
          <p14:tracePt t="12131" x="7581900" y="2860675"/>
          <p14:tracePt t="12148" x="7648575" y="2889250"/>
          <p14:tracePt t="12165" x="7747000" y="2959100"/>
          <p14:tracePt t="12182" x="7826375" y="3016250"/>
          <p14:tracePt t="12198" x="7921625" y="3092450"/>
          <p14:tracePt t="12215" x="8054975" y="3200400"/>
          <p14:tracePt t="12231" x="8124825" y="3248025"/>
          <p14:tracePt t="12248" x="8197850" y="3302000"/>
          <p14:tracePt t="12265" x="8299450" y="3381375"/>
          <p14:tracePt t="12282" x="8372475" y="3444875"/>
          <p14:tracePt t="12300" x="8423275" y="3508375"/>
          <p14:tracePt t="12316" x="8480425" y="3575050"/>
          <p14:tracePt t="12331" x="8512175" y="3622675"/>
          <p14:tracePt t="12348" x="8531225" y="3654425"/>
          <p14:tracePt t="12351" x="8543925" y="3673475"/>
          <p14:tracePt t="12365" x="8562975" y="3711575"/>
          <p14:tracePt t="12381" x="8575675" y="3756025"/>
          <p14:tracePt t="12398" x="8588375" y="3803650"/>
          <p14:tracePt t="12415" x="8588375" y="3879850"/>
          <p14:tracePt t="12432" x="8588375" y="3924300"/>
          <p14:tracePt t="12449" x="8588375" y="3994150"/>
          <p14:tracePt t="12465" x="8588375" y="4051300"/>
          <p14:tracePt t="12481" x="8578850" y="4133850"/>
          <p14:tracePt t="12498" x="8556625" y="4210050"/>
          <p14:tracePt t="12515" x="8499475" y="4327525"/>
          <p14:tracePt t="12532" x="8442325" y="4419600"/>
          <p14:tracePt t="12548" x="8394700" y="4511675"/>
          <p14:tracePt t="12565" x="8315325" y="4622800"/>
          <p14:tracePt t="12582" x="8267700" y="4692650"/>
          <p14:tracePt t="12598" x="8242300" y="4740275"/>
          <p14:tracePt t="12615" x="8191500" y="4822825"/>
          <p14:tracePt t="12631" x="8156575" y="4870450"/>
          <p14:tracePt t="12648" x="8131175" y="4908550"/>
          <p14:tracePt t="12665" x="8064500" y="4997450"/>
          <p14:tracePt t="12681" x="8029575" y="5038725"/>
          <p14:tracePt t="12698" x="7997825" y="5070475"/>
          <p14:tracePt t="12715" x="7953375" y="5114925"/>
          <p14:tracePt t="12731" x="7927975" y="5146675"/>
          <p14:tracePt t="12748" x="7905750" y="5172075"/>
          <p14:tracePt t="12765" x="7867650" y="5197475"/>
          <p14:tracePt t="12781" x="7848600" y="5197475"/>
          <p14:tracePt t="12799" x="7807325" y="5197475"/>
          <p14:tracePt t="12815" x="7778750" y="5197475"/>
          <p14:tracePt t="12832" x="7766050" y="5197475"/>
          <p14:tracePt t="13143" x="7740650" y="5197475"/>
          <p14:tracePt t="13149" x="7721600" y="5197475"/>
          <p14:tracePt t="13165" x="7661275" y="5197475"/>
          <p14:tracePt t="13181" x="7604125" y="5197475"/>
          <p14:tracePt t="13199" x="7531100" y="5197475"/>
          <p14:tracePt t="13215" x="7505700" y="5197475"/>
          <p14:tracePt t="13629" x="7470775" y="5219700"/>
          <p14:tracePt t="13635" x="7410450" y="5235575"/>
          <p14:tracePt t="13649" x="7296150" y="5295900"/>
          <p14:tracePt t="13664" x="7162800" y="5349875"/>
          <p14:tracePt t="13681" x="7026275" y="5432425"/>
          <p14:tracePt t="13699" x="6816725" y="5568950"/>
          <p14:tracePt t="13715" x="6670675" y="5651500"/>
          <p14:tracePt t="13748" x="6419850" y="5768975"/>
          <p14:tracePt t="13781" x="6327775" y="5810250"/>
          <p14:tracePt t="13798" x="6261100" y="5829300"/>
          <p14:tracePt t="13815" x="6216650" y="5842000"/>
          <p14:tracePt t="13831" x="6172200" y="5854700"/>
          <p14:tracePt t="13849" x="6086475" y="5880100"/>
          <p14:tracePt t="13865" x="6042025" y="5886450"/>
          <p14:tracePt t="13881" x="6022975" y="5886450"/>
          <p14:tracePt t="13899" x="5981700" y="5886450"/>
          <p14:tracePt t="13915" x="5956300" y="5880100"/>
          <p14:tracePt t="13932" x="5927725" y="5861050"/>
          <p14:tracePt t="13948" x="5864225" y="5842000"/>
          <p14:tracePt t="13965" x="5826125" y="5829300"/>
          <p14:tracePt t="13981" x="5781675" y="5816600"/>
          <p14:tracePt t="13999" x="5715000" y="5791200"/>
          <p14:tracePt t="14015" x="5692775" y="5778500"/>
          <p14:tracePt t="14032" x="5661025" y="5765800"/>
          <p14:tracePt t="14049" x="5591175" y="5711825"/>
          <p14:tracePt t="14065" x="5549900" y="5651500"/>
          <p14:tracePt t="14082" x="5499100" y="5600700"/>
          <p14:tracePt t="14099" x="5451475" y="5540375"/>
          <p14:tracePt t="14115" x="5426075" y="5508625"/>
          <p14:tracePt t="14131" x="5394325" y="5489575"/>
          <p14:tracePt t="14148" x="5365750" y="5461000"/>
          <p14:tracePt t="14165" x="5356225" y="5445125"/>
          <p14:tracePt t="14181" x="5337175" y="5419725"/>
          <p14:tracePt t="14198" x="5318125" y="5378450"/>
          <p14:tracePt t="14215" x="5308600" y="5356225"/>
          <p14:tracePt t="14231" x="5295900" y="5337175"/>
          <p14:tracePt t="14248" x="5276850" y="5324475"/>
          <p14:tracePt t="14264" x="5267325" y="5314950"/>
          <p14:tracePt t="14281" x="5257800" y="5308600"/>
          <p14:tracePt t="14299" x="5251450" y="5299075"/>
          <p14:tracePt t="14332" x="5245100" y="5289550"/>
          <p14:tracePt t="14348" x="5241925" y="5273675"/>
          <p14:tracePt t="14364" x="5241925" y="5264150"/>
          <p14:tracePt t="14381" x="5232400" y="5248275"/>
          <p14:tracePt t="14398" x="5232400" y="5241925"/>
          <p14:tracePt t="22417" x="5232400" y="5232400"/>
          <p14:tracePt t="22425" x="5238750" y="5213350"/>
          <p14:tracePt t="22431" x="5245100" y="5194300"/>
          <p14:tracePt t="22447" x="5257800" y="5149850"/>
          <p14:tracePt t="22464" x="5270500" y="5105400"/>
          <p14:tracePt t="22481" x="5295900" y="5038725"/>
          <p14:tracePt t="22497" x="5311775" y="4984750"/>
          <p14:tracePt t="22531" x="5330825" y="4876800"/>
          <p14:tracePt t="22564" x="5330825" y="4810125"/>
          <p14:tracePt t="22581" x="5330825" y="4778375"/>
          <p14:tracePt t="22597" x="5330825" y="4768850"/>
          <p14:tracePt t="22614" x="5330825" y="4759325"/>
          <p14:tracePt t="22631" x="5327650" y="4737100"/>
          <p14:tracePt t="22647" x="5324475" y="4727575"/>
          <p14:tracePt t="22681" x="5318125" y="4724400"/>
          <p14:tracePt t="22714" x="5314950" y="4724400"/>
          <p14:tracePt t="22810" x="5308600" y="4724400"/>
          <p14:tracePt t="23433" x="5324475" y="4683125"/>
          <p14:tracePt t="23439" x="5359400" y="4632325"/>
          <p14:tracePt t="23447" x="5403850" y="4578350"/>
          <p14:tracePt t="23468" x="5534025" y="4432300"/>
          <p14:tracePt t="23485" x="5632450" y="4324350"/>
          <p14:tracePt t="23500" x="5715000" y="4241800"/>
          <p14:tracePt t="23520" x="5829300" y="4143375"/>
          <p14:tracePt t="23550" x="5915025" y="4095750"/>
          <p14:tracePt t="23581" x="5959475" y="4073525"/>
          <p14:tracePt t="23597" x="5969000" y="4073525"/>
          <p14:tracePt t="23614" x="5978525" y="4073525"/>
          <p14:tracePt t="23868" x="5972175" y="4073525"/>
          <p14:tracePt t="23931" x="5969000" y="4073525"/>
          <p14:tracePt t="23938" x="5969000" y="4079875"/>
          <p14:tracePt t="23946" x="5969000" y="4086225"/>
          <p14:tracePt t="23964" x="5959475" y="4095750"/>
          <p14:tracePt t="23981" x="5937250" y="4117975"/>
          <p14:tracePt t="23997" x="5911850" y="4146550"/>
          <p14:tracePt t="24014" x="5880100" y="4171950"/>
          <p14:tracePt t="24016" x="5870575" y="4184650"/>
          <p14:tracePt t="24031" x="5845175" y="4216400"/>
          <p14:tracePt t="24047" x="5813425" y="4229100"/>
          <p14:tracePt t="24064" x="5803900" y="4238625"/>
          <p14:tracePt t="24081" x="5788025" y="4257675"/>
          <p14:tracePt t="24097" x="5778500" y="4270375"/>
          <p14:tracePt t="24114" x="5762625" y="4279900"/>
          <p14:tracePt t="24130" x="5749925" y="4289425"/>
          <p14:tracePt t="24147" x="5740400" y="4292600"/>
          <p14:tracePt t="24164" x="5727700" y="4298950"/>
          <p14:tracePt t="24181" x="5708650" y="4298950"/>
          <p14:tracePt t="24197" x="5699125" y="4298950"/>
          <p14:tracePt t="24874" x="5664200" y="4159250"/>
          <p14:tracePt t="24881" x="5597525" y="3946525"/>
          <p14:tracePt t="24900" x="5505450" y="3641725"/>
          <p14:tracePt t="24914" x="5448300" y="3409950"/>
          <p14:tracePt t="24930" x="5407025" y="3270250"/>
          <p14:tracePt t="24947" x="5394325" y="3232150"/>
          <p14:tracePt t="24964" x="5387975" y="3228975"/>
          <p14:tracePt t="26509" x="5381625" y="3175000"/>
          <p14:tracePt t="26516" x="5372100" y="3082925"/>
          <p14:tracePt t="26530" x="5305425" y="2870200"/>
          <p14:tracePt t="26550" x="5137150" y="2559050"/>
          <p14:tracePt t="26568" x="4991100" y="2362200"/>
          <p14:tracePt t="26590" x="4784725" y="2136775"/>
          <p14:tracePt t="26615" x="4486275" y="1885950"/>
          <p14:tracePt t="26648" x="4229100" y="1749425"/>
          <p14:tracePt t="26665" x="4048125" y="1698625"/>
          <p14:tracePt t="26681" x="3962400" y="1682750"/>
          <p14:tracePt t="26696" x="3879850" y="1682750"/>
          <p14:tracePt t="26713" x="3794125" y="1666875"/>
          <p14:tracePt t="26730" x="3676650" y="1660525"/>
          <p14:tracePt t="26747" x="3603625" y="1654175"/>
          <p14:tracePt t="26764" x="3536950" y="1631950"/>
          <p14:tracePt t="26780" x="3451225" y="1631950"/>
          <p14:tracePt t="26796" x="3390900" y="1631950"/>
          <p14:tracePt t="26813" x="3333750" y="1631950"/>
          <p14:tracePt t="26830" x="3209925" y="1651000"/>
          <p14:tracePt t="26846" x="3133725" y="1673225"/>
          <p14:tracePt t="26864" x="3057525" y="1704975"/>
          <p14:tracePt t="26881" x="2965450" y="1733550"/>
          <p14:tracePt t="26897" x="2933700" y="1746250"/>
          <p14:tracePt t="26914" x="2911475" y="1755775"/>
          <p14:tracePt t="27252" x="2857500" y="1752600"/>
          <p14:tracePt t="27259" x="2774950" y="1743075"/>
          <p14:tracePt t="27267" x="2695575" y="1733550"/>
          <p14:tracePt t="27280" x="2498725" y="1714500"/>
          <p14:tracePt t="27297" x="2260600" y="1695450"/>
          <p14:tracePt t="27313" x="2044700" y="1695450"/>
          <p14:tracePt t="27330" x="1758950" y="1695450"/>
          <p14:tracePt t="27346" x="1622425" y="1695450"/>
          <p14:tracePt t="27363" x="1577975" y="1695450"/>
          <p14:tracePt t="27380" x="1555750" y="1698625"/>
          <p14:tracePt t="27397" x="1587500" y="1714500"/>
          <p14:tracePt t="27415" x="2108200" y="1828800"/>
          <p14:tracePt t="27430" x="2698750" y="1949450"/>
          <p14:tracePt t="27448" x="3270250" y="2066925"/>
          <p14:tracePt t="27465" x="3917950" y="2171700"/>
          <p14:tracePt t="27481" x="4191000" y="2181225"/>
          <p14:tracePt t="27497" x="4416425" y="2181225"/>
          <p14:tracePt t="27513" x="4600575" y="2165350"/>
          <p14:tracePt t="27530" x="4854575" y="2149475"/>
          <p14:tracePt t="27547" x="4991100" y="2149475"/>
          <p14:tracePt t="27563" x="5067300" y="2159000"/>
          <p14:tracePt t="27580" x="5146675" y="2181225"/>
          <p14:tracePt t="27596" x="5184775" y="2193925"/>
          <p14:tracePt t="27613" x="5229225" y="2206625"/>
          <p14:tracePt t="27630" x="5276850" y="2212975"/>
          <p14:tracePt t="27647" x="5292725" y="2212975"/>
          <p14:tracePt t="27664" x="5302250" y="2212975"/>
          <p14:tracePt t="27680" x="5318125" y="2212975"/>
          <p14:tracePt t="27715" x="5314950" y="2209800"/>
          <p14:tracePt t="28016" x="5318125" y="2219325"/>
          <p14:tracePt t="28022" x="5324475" y="2222500"/>
          <p14:tracePt t="28030" x="5327650" y="2228850"/>
          <p14:tracePt t="28046" x="5334000" y="2238375"/>
          <p14:tracePt t="28065" x="5334000" y="2257425"/>
          <p14:tracePt t="28080" x="5337175" y="2263775"/>
          <p14:tracePt t="28097" x="5343525" y="2263775"/>
          <p14:tracePt t="28129" x="5368925" y="2247900"/>
          <p14:tracePt t="28164" x="5387975" y="2222500"/>
          <p14:tracePt t="28180" x="5397500" y="2209800"/>
          <p14:tracePt t="28197" x="5397500" y="2197100"/>
          <p14:tracePt t="28230" x="5426075" y="2187575"/>
          <p14:tracePt t="28247" x="5461000" y="2187575"/>
          <p14:tracePt t="28263" x="5521325" y="2187575"/>
          <p14:tracePt t="28280" x="5600700" y="2187575"/>
          <p14:tracePt t="28296" x="5645150" y="2187575"/>
          <p14:tracePt t="28315" x="5708650" y="2174875"/>
          <p14:tracePt t="28330" x="5753100" y="2162175"/>
          <p14:tracePt t="28347" x="5791200" y="2149475"/>
          <p14:tracePt t="28365" x="5851525" y="2149475"/>
          <p14:tracePt t="28381" x="5895975" y="2149475"/>
          <p14:tracePt t="28397" x="5940425" y="2149475"/>
          <p14:tracePt t="28414" x="5972175" y="2149475"/>
          <p14:tracePt t="28429" x="6010275" y="2149475"/>
          <p14:tracePt t="28446" x="6054725" y="2149475"/>
          <p14:tracePt t="28464" x="6118225" y="2136775"/>
          <p14:tracePt t="28480" x="6159500" y="2136775"/>
          <p14:tracePt t="28497" x="6213475" y="2136775"/>
          <p14:tracePt t="28515" x="6292850" y="2136775"/>
          <p14:tracePt t="28531" x="6350000" y="2136775"/>
          <p14:tracePt t="28547" x="6403975" y="2139950"/>
          <p14:tracePt t="28564" x="6470650" y="2165350"/>
          <p14:tracePt t="28580" x="6505575" y="2171700"/>
          <p14:tracePt t="28596" x="6530975" y="2184400"/>
          <p14:tracePt t="28614" x="6584950" y="2203450"/>
          <p14:tracePt t="28630" x="6632575" y="2216150"/>
          <p14:tracePt t="28647" x="6661150" y="2235200"/>
          <p14:tracePt t="28664" x="6721475" y="2279650"/>
          <p14:tracePt t="28680" x="6759575" y="2305050"/>
          <p14:tracePt t="28696" x="6788150" y="2317750"/>
          <p14:tracePt t="28714" x="6826250" y="2339975"/>
          <p14:tracePt t="28730" x="6848475" y="2352675"/>
          <p14:tracePt t="28746" x="6864350" y="2362200"/>
          <p14:tracePt t="28764" x="6905625" y="2381250"/>
          <p14:tracePt t="28780" x="6937375" y="2406650"/>
          <p14:tracePt t="28796" x="6962775" y="2428875"/>
          <p14:tracePt t="28814" x="7013575" y="2476500"/>
          <p14:tracePt t="28830" x="7038975" y="2498725"/>
          <p14:tracePt t="28846" x="7086600" y="2533650"/>
          <p14:tracePt t="28864" x="7143750" y="2571750"/>
          <p14:tracePt t="28880" x="7181850" y="2603500"/>
          <p14:tracePt t="28896" x="7229475" y="2632075"/>
          <p14:tracePt t="28914" x="7296150" y="2676525"/>
          <p14:tracePt t="28930" x="7346950" y="2727325"/>
          <p14:tracePt t="28947" x="7385050" y="2755900"/>
          <p14:tracePt t="28964" x="7429500" y="2797175"/>
          <p14:tracePt t="28979" x="7461250" y="2822575"/>
          <p14:tracePt t="28996" x="7486650" y="2847975"/>
          <p14:tracePt t="29013" x="7537450" y="2892425"/>
          <p14:tracePt t="29030" x="7578725" y="2924175"/>
          <p14:tracePt t="29047" x="7616825" y="2952750"/>
          <p14:tracePt t="29064" x="7683500" y="2997200"/>
          <p14:tracePt t="29080" x="7727950" y="3022600"/>
          <p14:tracePt t="29096" x="7759700" y="3057525"/>
          <p14:tracePt t="29114" x="7813675" y="3095625"/>
          <p14:tracePt t="29129" x="7839075" y="3124200"/>
          <p14:tracePt t="29146" x="7877175" y="3152775"/>
          <p14:tracePt t="29164" x="7927975" y="3197225"/>
          <p14:tracePt t="29180" x="7953375" y="3219450"/>
          <p14:tracePt t="29196" x="7985125" y="3251200"/>
          <p14:tracePt t="29214" x="8020050" y="3289300"/>
          <p14:tracePt t="29230" x="8051800" y="3321050"/>
          <p14:tracePt t="29246" x="8077200" y="3346450"/>
          <p14:tracePt t="29264" x="8115300" y="3397250"/>
          <p14:tracePt t="29280" x="8140700" y="3435350"/>
          <p14:tracePt t="29297" x="8172450" y="3467100"/>
          <p14:tracePt t="29314" x="8213725" y="3533775"/>
          <p14:tracePt t="29330" x="8248650" y="3581400"/>
          <p14:tracePt t="29347" x="8270875" y="3613150"/>
          <p14:tracePt t="29364" x="8308975" y="3657600"/>
          <p14:tracePt t="29379" x="8331200" y="3695700"/>
          <p14:tracePt t="29396" x="8340725" y="3717925"/>
          <p14:tracePt t="29413" x="8366125" y="3762375"/>
          <p14:tracePt t="29429" x="8378825" y="3800475"/>
          <p14:tracePt t="29446" x="8391525" y="3854450"/>
          <p14:tracePt t="29463" x="8410575" y="3924300"/>
          <p14:tracePt t="29480" x="8410575" y="3962400"/>
          <p14:tracePt t="29496" x="8410575" y="3984625"/>
          <p14:tracePt t="29514" x="8410575" y="4006850"/>
          <p14:tracePt t="29565" x="8407400" y="3997325"/>
          <p14:tracePt t="29572" x="8404225" y="3984625"/>
          <p14:tracePt t="29580" x="8397875" y="3965575"/>
          <p14:tracePt t="29597" x="8382000" y="3911600"/>
          <p14:tracePt t="29613" x="8350250" y="3848100"/>
          <p14:tracePt t="29630" x="8324850" y="3800475"/>
          <p14:tracePt t="29646" x="8293100" y="3775075"/>
          <p14:tracePt t="29663" x="8255000" y="3730625"/>
          <p14:tracePt t="29680" x="8223250" y="3708400"/>
          <p14:tracePt t="29696" x="8197850" y="3676650"/>
          <p14:tracePt t="29714" x="8156575" y="3638550"/>
          <p14:tracePt t="29730" x="8131175" y="3606800"/>
          <p14:tracePt t="29747" x="8099425" y="3575050"/>
          <p14:tracePt t="29764" x="8061325" y="3530600"/>
          <p14:tracePt t="29779" x="8029575" y="3505200"/>
          <p14:tracePt t="29796" x="8004175" y="3479800"/>
          <p14:tracePt t="29814" x="7940675" y="3448050"/>
          <p14:tracePt t="29830" x="7893050" y="3435350"/>
          <p14:tracePt t="29847" x="7864475" y="3416300"/>
          <p14:tracePt t="29864" x="7807325" y="3390900"/>
          <p14:tracePt t="29880" x="7769225" y="3378200"/>
          <p14:tracePt t="29896" x="7727950" y="3346450"/>
          <p14:tracePt t="29913" x="7645400" y="3311525"/>
          <p14:tracePt t="29929" x="7607300" y="3292475"/>
          <p14:tracePt t="29946" x="7562850" y="3279775"/>
          <p14:tracePt t="29964" x="7505700" y="3260725"/>
          <p14:tracePt t="29980" x="7477125" y="3248025"/>
          <p14:tracePt t="29997" x="7439025" y="3228975"/>
          <p14:tracePt t="30014" x="7378700" y="3197225"/>
          <p14:tracePt t="30030" x="7324725" y="3162300"/>
          <p14:tracePt t="30046" x="7277100" y="3136900"/>
          <p14:tracePt t="30065" x="7200900" y="3089275"/>
          <p14:tracePt t="30079" x="7153275" y="3067050"/>
          <p14:tracePt t="30096" x="7108825" y="3054350"/>
          <p14:tracePt t="30114" x="7023100" y="3006725"/>
          <p14:tracePt t="30130" x="6956425" y="2974975"/>
          <p14:tracePt t="30147" x="6867525" y="2936875"/>
          <p14:tracePt t="30150" x="6816725" y="2917825"/>
          <p14:tracePt t="30163" x="6740525" y="2889250"/>
          <p14:tracePt t="30180" x="6680200" y="2851150"/>
          <p14:tracePt t="30196" x="6613525" y="2822575"/>
          <p14:tracePt t="30213" x="6550025" y="2797175"/>
          <p14:tracePt t="30229" x="6505575" y="2784475"/>
          <p14:tracePt t="30246" x="6461125" y="2771775"/>
          <p14:tracePt t="30264" x="6394450" y="2752725"/>
          <p14:tracePt t="30280" x="6346825" y="2724150"/>
          <p14:tracePt t="30296" x="6292850" y="2701925"/>
          <p14:tracePt t="30314" x="6207125" y="2660650"/>
          <p14:tracePt t="30330" x="6153150" y="2641600"/>
          <p14:tracePt t="30346" x="6115050" y="2628900"/>
          <p14:tracePt t="30363" x="6064250" y="2609850"/>
          <p14:tracePt t="30379" x="6035675" y="2590800"/>
          <p14:tracePt t="30396" x="5988050" y="2578100"/>
          <p14:tracePt t="30413" x="5905500" y="2527300"/>
          <p14:tracePt t="30429" x="5842000" y="2514600"/>
          <p14:tracePt t="30446" x="5778500" y="2501900"/>
          <p14:tracePt t="30463" x="5734050" y="2489200"/>
          <p14:tracePt t="30479" x="5705475" y="2489200"/>
          <p14:tracePt t="30496" x="5683250" y="2489200"/>
          <p14:tracePt t="30513" x="5645150" y="2489200"/>
          <p14:tracePt t="30529" x="5622925" y="2489200"/>
          <p14:tracePt t="30547" x="5578475" y="2498725"/>
          <p14:tracePt t="30564" x="5505450" y="2511425"/>
          <p14:tracePt t="30580" x="5461000" y="2524125"/>
          <p14:tracePt t="30597" x="5429250" y="2543175"/>
          <p14:tracePt t="30613" x="5387975" y="2559050"/>
          <p14:tracePt t="30630" x="5372100" y="2571750"/>
          <p14:tracePt t="30646" x="5349875" y="2581275"/>
          <p14:tracePt t="30648" x="5337175" y="2593975"/>
          <p14:tracePt t="30663" x="5321300" y="2603500"/>
          <p14:tracePt t="30680" x="5299075" y="2616200"/>
          <p14:tracePt t="30697" x="5289550" y="2625725"/>
          <p14:tracePt t="30714" x="5273675" y="2644775"/>
          <p14:tracePt t="30730" x="5264150" y="2654300"/>
          <p14:tracePt t="30746" x="5248275" y="2663825"/>
          <p14:tracePt t="30763" x="5238750" y="2670175"/>
          <p14:tracePt t="30796" x="5232400" y="2670175"/>
          <p14:tracePt t="30871" x="5235575" y="2670175"/>
          <p14:tracePt t="30878" x="5238750" y="2670175"/>
          <p14:tracePt t="30886" x="5245100" y="2670175"/>
          <p14:tracePt t="30896" x="5254625" y="2670175"/>
          <p14:tracePt t="30913" x="5270500" y="2670175"/>
          <p14:tracePt t="30929" x="5280025" y="2663825"/>
          <p14:tracePt t="30946" x="5289550" y="2654300"/>
          <p14:tracePt t="30963" x="5292725" y="2632075"/>
          <p14:tracePt t="30980" x="5292725" y="2622550"/>
          <p14:tracePt t="30997" x="5305425" y="2619375"/>
          <p14:tracePt t="31013" x="5308600" y="2603500"/>
          <p14:tracePt t="31030" x="5321300" y="2587625"/>
          <p14:tracePt t="31046" x="5324475" y="2578100"/>
          <p14:tracePt t="31063" x="5340350" y="2559050"/>
          <p14:tracePt t="31079" x="5356225" y="2546350"/>
          <p14:tracePt t="31096" x="5359400" y="2530475"/>
          <p14:tracePt t="31113" x="5368925" y="2517775"/>
          <p14:tracePt t="31130" x="5375275" y="2511425"/>
          <p14:tracePt t="31147" x="5381625" y="2508250"/>
          <p14:tracePt t="31150" x="5384800" y="2508250"/>
          <p14:tracePt t="31164" x="5391150" y="2508250"/>
          <p14:tracePt t="31180" x="5394325" y="2501900"/>
          <p14:tracePt t="31196" x="5410200" y="2486025"/>
          <p14:tracePt t="31213" x="5419725" y="2473325"/>
          <p14:tracePt t="31229" x="5429250" y="2466975"/>
          <p14:tracePt t="31246" x="5438775" y="2463800"/>
          <p14:tracePt t="31263" x="5461000" y="2447925"/>
          <p14:tracePt t="31279" x="5470525" y="2432050"/>
          <p14:tracePt t="31296" x="5486400" y="2419350"/>
          <p14:tracePt t="31313" x="5514975" y="2409825"/>
          <p14:tracePt t="31330" x="5530850" y="2400300"/>
          <p14:tracePt t="31346" x="5546725" y="2390775"/>
          <p14:tracePt t="31363" x="5584825" y="2390775"/>
          <p14:tracePt t="31380" x="5616575" y="2378075"/>
          <p14:tracePt t="31396" x="5651500" y="2378075"/>
          <p14:tracePt t="31413" x="5715000" y="2378075"/>
          <p14:tracePt t="31430" x="5737225" y="2378075"/>
          <p14:tracePt t="31446" x="5765800" y="2378075"/>
          <p14:tracePt t="31463" x="5807075" y="2378075"/>
          <p14:tracePt t="31479" x="5829300" y="2378075"/>
          <p14:tracePt t="31496" x="5851525" y="2378075"/>
          <p14:tracePt t="31513" x="5911850" y="2378075"/>
          <p14:tracePt t="31529" x="5956300" y="2378075"/>
          <p14:tracePt t="31546" x="6000750" y="2378075"/>
          <p14:tracePt t="31563" x="6042025" y="2378075"/>
          <p14:tracePt t="31580" x="6070600" y="2378075"/>
          <p14:tracePt t="31596" x="6092825" y="2378075"/>
          <p14:tracePt t="31613" x="6111875" y="2378075"/>
          <p14:tracePt t="31629" x="6127750" y="2378075"/>
          <p14:tracePt t="31646" x="6149975" y="2378075"/>
          <p14:tracePt t="31663" x="6175375" y="2378075"/>
          <p14:tracePt t="31679" x="6191250" y="2387600"/>
          <p14:tracePt t="31696" x="6200775" y="2390775"/>
          <p14:tracePt t="31713" x="6223000" y="2390775"/>
          <p14:tracePt t="31730" x="6238875" y="2390775"/>
          <p14:tracePt t="31746" x="6251575" y="2390775"/>
          <p14:tracePt t="31763" x="6292850" y="2390775"/>
          <p14:tracePt t="31779" x="6321425" y="2397125"/>
          <p14:tracePt t="31797" x="6359525" y="2403475"/>
          <p14:tracePt t="31813" x="6423025" y="2416175"/>
          <p14:tracePt t="31830" x="6467475" y="2428875"/>
          <p14:tracePt t="31847" x="6511925" y="2435225"/>
          <p14:tracePt t="31863" x="6562725" y="2454275"/>
          <p14:tracePt t="31879" x="6600825" y="2466975"/>
          <p14:tracePt t="31896" x="6645275" y="2479675"/>
          <p14:tracePt t="31913" x="6702425" y="2498725"/>
          <p14:tracePt t="31930" x="6740525" y="2524125"/>
          <p14:tracePt t="31946" x="6788150" y="2552700"/>
          <p14:tracePt t="31963" x="6854825" y="2597150"/>
          <p14:tracePt t="31980" x="6883400" y="2609850"/>
          <p14:tracePt t="31996" x="6915150" y="2622550"/>
          <p14:tracePt t="32013" x="6959600" y="2660650"/>
          <p14:tracePt t="32029" x="6985000" y="2682875"/>
          <p14:tracePt t="32046" x="7023100" y="2717800"/>
          <p14:tracePt t="32063" x="7089775" y="2755900"/>
          <p14:tracePt t="32080" x="7121525" y="2787650"/>
          <p14:tracePt t="32097" x="7162800" y="2816225"/>
          <p14:tracePt t="32113" x="7204075" y="2860675"/>
          <p14:tracePt t="32130" x="7251700" y="2886075"/>
          <p14:tracePt t="32146" x="7302500" y="2927350"/>
          <p14:tracePt t="32163" x="7369175" y="2981325"/>
          <p14:tracePt t="32179" x="7407275" y="3022600"/>
          <p14:tracePt t="32196" x="7458075" y="3073400"/>
          <p14:tracePt t="32213" x="7531100" y="3143250"/>
          <p14:tracePt t="32230" x="7578725" y="3178175"/>
          <p14:tracePt t="32246" x="7616825" y="3209925"/>
          <p14:tracePt t="32263" x="7677150" y="3257550"/>
          <p14:tracePt t="32280" x="7715250" y="3276600"/>
          <p14:tracePt t="32296" x="7747000" y="3286125"/>
          <p14:tracePt t="32313" x="7804150" y="3305175"/>
          <p14:tracePt t="32330" x="7842250" y="3330575"/>
          <p14:tracePt t="32346" x="7864475" y="3343275"/>
          <p14:tracePt t="32363" x="7899400" y="3359150"/>
          <p14:tracePt t="32380" x="7908925" y="3375025"/>
          <p14:tracePt t="32397" x="7921625" y="3375025"/>
          <p14:tracePt t="32413" x="7940675" y="3375025"/>
          <p14:tracePt t="32429" x="7950200" y="3375025"/>
          <p14:tracePt t="32446" x="7959725" y="3375025"/>
          <p14:tracePt t="32463" x="7975600" y="3375025"/>
          <p14:tracePt t="32496" x="7975600" y="3368675"/>
          <p14:tracePt t="32513" x="7966075" y="3333750"/>
          <p14:tracePt t="32530" x="7943850" y="3260725"/>
          <p14:tracePt t="32547" x="7905750" y="3181350"/>
          <p14:tracePt t="32563" x="7874000" y="3079750"/>
          <p14:tracePt t="32579" x="7854950" y="3022600"/>
          <p14:tracePt t="32596" x="7816850" y="2955925"/>
          <p14:tracePt t="32613" x="7778750" y="2851150"/>
          <p14:tracePt t="32630" x="7743825" y="2803525"/>
          <p14:tracePt t="32646" x="7724775" y="2755900"/>
          <p14:tracePt t="32663" x="7693025" y="2714625"/>
          <p14:tracePt t="32680" x="7680325" y="2689225"/>
          <p14:tracePt t="32684" x="7677150" y="2686050"/>
          <p14:tracePt t="32696" x="7670800" y="2679700"/>
          <p14:tracePt t="32713" x="7670800" y="2660650"/>
          <p14:tracePt t="32729" x="7670800" y="2651125"/>
          <p14:tracePt t="32746" x="7670800" y="2641600"/>
          <p14:tracePt t="32763" x="7670800" y="2625725"/>
          <p14:tracePt t="32779" x="7670800" y="2616200"/>
          <p14:tracePt t="32797" x="7670800" y="2606675"/>
          <p14:tracePt t="32813" x="7670800" y="2597150"/>
          <p14:tracePt t="32830" x="7670800" y="2590800"/>
          <p14:tracePt t="32928" x="7667625" y="2590800"/>
          <p14:tracePt t="32934" x="7661275" y="2590800"/>
          <p14:tracePt t="32946" x="7658100" y="2590800"/>
          <p14:tracePt t="32963" x="7635875" y="2590800"/>
          <p14:tracePt t="32980" x="7626350" y="2590800"/>
          <p14:tracePt t="32996" x="7616825" y="2590800"/>
          <p14:tracePt t="33013" x="7581900" y="2603500"/>
          <p14:tracePt t="33029" x="7553325" y="2616200"/>
          <p14:tracePt t="33046" x="7505700" y="2651125"/>
          <p14:tracePt t="33063" x="7435850" y="2708275"/>
          <p14:tracePt t="33079" x="7385050" y="2749550"/>
          <p14:tracePt t="33097" x="7343775" y="2797175"/>
          <p14:tracePt t="33113" x="7280275" y="2863850"/>
          <p14:tracePt t="33129" x="7248525" y="2889250"/>
          <p14:tracePt t="33146" x="7223125" y="2917825"/>
          <p14:tracePt t="33162" x="7178675" y="2955925"/>
          <p14:tracePt t="33179" x="7153275" y="2987675"/>
          <p14:tracePt t="33196" x="7124700" y="3013075"/>
          <p14:tracePt t="33199" x="7112000" y="3025775"/>
          <p14:tracePt t="33213" x="7092950" y="3041650"/>
          <p14:tracePt t="33229" x="7083425" y="3051175"/>
          <p14:tracePt t="33247" x="7064375" y="3067050"/>
          <p14:tracePt t="33263" x="7054850" y="3073400"/>
          <p14:tracePt t="33279" x="7038975" y="3073400"/>
          <p14:tracePt t="33296" x="7000875" y="3063875"/>
          <p14:tracePt t="33312" x="6908800" y="3035300"/>
          <p14:tracePt t="33329" x="6838950" y="2997200"/>
          <p14:tracePt t="33346" x="6772275" y="2965450"/>
          <p14:tracePt t="33363" x="6692900" y="2901950"/>
          <p14:tracePt t="33380" x="6642100" y="2851150"/>
          <p14:tracePt t="33396" x="6600825" y="2790825"/>
          <p14:tracePt t="33412" x="6534150" y="2711450"/>
          <p14:tracePt t="33429" x="6499225" y="2670175"/>
          <p14:tracePt t="33446" x="6473825" y="2625725"/>
          <p14:tracePt t="33463" x="6454775" y="2568575"/>
          <p14:tracePt t="33479" x="6454775" y="2552700"/>
          <p14:tracePt t="33496" x="6454775" y="2543175"/>
          <p14:tracePt t="33513" x="6457950" y="2520950"/>
          <p14:tracePt t="33530" x="6467475" y="2520950"/>
          <p14:tracePt t="33546" x="6470650" y="2520950"/>
          <p14:tracePt t="33562" x="6480175" y="2520950"/>
          <p14:tracePt t="33579" x="6489700" y="2520950"/>
          <p14:tracePt t="33596" x="6505575" y="2520950"/>
          <p14:tracePt t="33613" x="6530975" y="2520950"/>
          <p14:tracePt t="33629" x="6578600" y="2536825"/>
          <p14:tracePt t="33647" x="6626225" y="2555875"/>
          <p14:tracePt t="33663" x="6651625" y="2568575"/>
          <p14:tracePt t="33679" x="6680200" y="2581275"/>
          <p14:tracePt t="33696" x="6692900" y="2597150"/>
          <p14:tracePt t="33699" x="6696075" y="2606675"/>
          <p14:tracePt t="33713" x="6708775" y="2632075"/>
          <p14:tracePt t="33729" x="6708775" y="2673350"/>
          <p14:tracePt t="33747" x="6708775" y="2733675"/>
          <p14:tracePt t="33763" x="6692900" y="2806700"/>
          <p14:tracePt t="33779" x="6680200" y="2844800"/>
          <p14:tracePt t="33797" x="6654800" y="2908300"/>
          <p14:tracePt t="33813" x="6632575" y="2955925"/>
          <p14:tracePt t="33829" x="6600825" y="3003550"/>
          <p14:tracePt t="33847" x="6569075" y="3038475"/>
          <p14:tracePt t="33863" x="6550025" y="3070225"/>
          <p14:tracePt t="33879" x="6534150" y="3086100"/>
          <p14:tracePt t="33897" x="6518275" y="3108325"/>
          <p14:tracePt t="33913" x="6508750" y="3117850"/>
          <p14:tracePt t="33930" x="6499225" y="3127375"/>
          <p14:tracePt t="33947" x="6480175" y="3130550"/>
          <p14:tracePt t="33963" x="6473825" y="3130550"/>
          <p14:tracePt t="34012" x="6473825" y="3124200"/>
          <p14:tracePt t="34020" x="6473825" y="3114675"/>
          <p14:tracePt t="34030" x="6473825" y="3095625"/>
          <p14:tracePt t="34047" x="6473825" y="3035300"/>
          <p14:tracePt t="34063" x="6467475" y="2981325"/>
          <p14:tracePt t="34080" x="6467475" y="2879725"/>
          <p14:tracePt t="34096" x="6445250" y="2755900"/>
          <p14:tracePt t="34113" x="6423025" y="2689225"/>
          <p14:tracePt t="34129" x="6410325" y="2635250"/>
          <p14:tracePt t="34147" x="6391275" y="2571750"/>
          <p14:tracePt t="34163" x="6378575" y="2540000"/>
          <p14:tracePt t="34179" x="6359525" y="2514600"/>
          <p14:tracePt t="34197" x="6356350" y="2501900"/>
          <p14:tracePt t="34213" x="6356350" y="2492375"/>
          <p14:tracePt t="34230" x="6356350" y="2470150"/>
          <p14:tracePt t="34246" x="6356350" y="2460625"/>
          <p14:tracePt t="34263" x="6356350" y="2419350"/>
          <p14:tracePt t="34279" x="6356350" y="2403475"/>
          <p14:tracePt t="34297" x="6356350" y="2390775"/>
          <p14:tracePt t="34313" x="6356350" y="2381250"/>
          <p14:tracePt t="34329" x="6356350" y="2365375"/>
          <p14:tracePt t="34347" x="6356350" y="2349500"/>
          <p14:tracePt t="34363" x="6372225" y="2339975"/>
          <p14:tracePt t="34379" x="6381750" y="2330450"/>
          <p14:tracePt t="34584" x="6381750" y="2333625"/>
          <p14:tracePt t="34591" x="6375400" y="2343150"/>
          <p14:tracePt t="34598" x="6369050" y="2355850"/>
          <p14:tracePt t="34613" x="6356350" y="2384425"/>
          <p14:tracePt t="34630" x="6324600" y="2409825"/>
          <p14:tracePt t="34647" x="6280150" y="2454275"/>
          <p14:tracePt t="34662" x="6257925" y="2479675"/>
          <p14:tracePt t="34679" x="6238875" y="2511425"/>
          <p14:tracePt t="34697" x="6216650" y="2524125"/>
          <p14:tracePt t="34712" x="6207125" y="2533650"/>
          <p14:tracePt t="34729" x="6197600" y="2543175"/>
          <p14:tracePt t="34746" x="6184900" y="2543175"/>
          <p14:tracePt t="34763" x="6169025" y="2543175"/>
          <p14:tracePt t="34779" x="6159500" y="2543175"/>
          <p14:tracePt t="34796" x="6143625" y="2533650"/>
          <p14:tracePt t="34812" x="6134100" y="2524125"/>
          <p14:tracePt t="34829" x="6105525" y="2492375"/>
          <p14:tracePt t="34847" x="6054725" y="2447925"/>
          <p14:tracePt t="34863" x="6019800" y="2406650"/>
          <p14:tracePt t="34879" x="5981700" y="2381250"/>
          <p14:tracePt t="34897" x="5921375" y="2336800"/>
          <p14:tracePt t="34913" x="5883275" y="2311400"/>
          <p14:tracePt t="34929" x="5835650" y="2282825"/>
          <p14:tracePt t="34946" x="5772150" y="2263775"/>
          <p14:tracePt t="34962" x="5740400" y="2251075"/>
          <p14:tracePt t="34979" x="5711825" y="2251075"/>
          <p14:tracePt t="34996" x="5686425" y="2251075"/>
          <p14:tracePt t="35013" x="5670550" y="2251075"/>
          <p14:tracePt t="35029" x="5661025" y="2251075"/>
          <p14:tracePt t="35047" x="5645150" y="2251075"/>
          <p14:tracePt t="35062" x="5635625" y="2251075"/>
          <p14:tracePt t="35079" x="5613400" y="2251075"/>
          <p14:tracePt t="35097" x="5588000" y="2247900"/>
          <p14:tracePt t="35113" x="5572125" y="2247900"/>
          <p14:tracePt t="35129" x="5562600" y="2247900"/>
          <p14:tracePt t="35147" x="5549900" y="2247900"/>
          <p14:tracePt t="35163" x="5540375" y="2247900"/>
          <p14:tracePt t="35196" x="5534025" y="2247900"/>
          <p14:tracePt t="35219" x="5524500" y="2247900"/>
          <p14:tracePt t="35269" x="5524500" y="2254250"/>
          <p14:tracePt t="35276" x="5524500" y="2257425"/>
          <p14:tracePt t="35283" x="5524500" y="2263775"/>
          <p14:tracePt t="35297" x="5524500" y="2273300"/>
          <p14:tracePt t="35313" x="5524500" y="2289175"/>
          <p14:tracePt t="35329" x="5524500" y="2298700"/>
          <p14:tracePt t="35346" x="5524500" y="2311400"/>
          <p14:tracePt t="35362" x="5530850" y="2324100"/>
          <p14:tracePt t="35379" x="5540375" y="2333625"/>
          <p14:tracePt t="35397" x="5549900" y="2352675"/>
          <p14:tracePt t="35413" x="5556250" y="2362200"/>
          <p14:tracePt t="35429" x="5556250" y="2371725"/>
          <p14:tracePt t="35447" x="5556250" y="2393950"/>
          <p14:tracePt t="35463" x="5556250" y="2403475"/>
          <p14:tracePt t="35479" x="5556250" y="2413000"/>
          <p14:tracePt t="35496" x="5556250" y="2425700"/>
          <p14:tracePt t="35512" x="5556250" y="2441575"/>
          <p14:tracePt t="35529" x="5556250" y="2451100"/>
          <p14:tracePt t="35546" x="5556250" y="2466975"/>
          <p14:tracePt t="35563" x="5559425" y="2476500"/>
          <p14:tracePt t="35579" x="5559425" y="2492375"/>
          <p14:tracePt t="35596" x="5581650" y="2505075"/>
          <p14:tracePt t="35612" x="5591175" y="2530475"/>
          <p14:tracePt t="35629" x="5603875" y="2559050"/>
          <p14:tracePt t="35646" x="5619750" y="2581275"/>
          <p14:tracePt t="35662" x="5626100" y="2597150"/>
          <p14:tracePt t="35679" x="5641975" y="2613025"/>
          <p14:tracePt t="35697" x="5641975" y="2628900"/>
          <p14:tracePt t="35733" x="5641975" y="2625725"/>
          <p14:tracePt t="35746" x="5641975" y="2609850"/>
          <p14:tracePt t="35762" x="5641975" y="2581275"/>
          <p14:tracePt t="35779" x="5641975" y="2559050"/>
          <p14:tracePt t="35796" x="5641975" y="2520950"/>
          <p14:tracePt t="35812" x="5638800" y="2505075"/>
          <p14:tracePt t="35829" x="5638800" y="2476500"/>
          <p14:tracePt t="35847" x="5638800" y="2435225"/>
          <p14:tracePt t="35863" x="5638800" y="2406650"/>
          <p14:tracePt t="35879" x="5638800" y="2384425"/>
          <p14:tracePt t="35896" x="5638800" y="2355850"/>
          <p14:tracePt t="35912" x="5638800" y="2346325"/>
          <p14:tracePt t="35929" x="5638800" y="2336800"/>
          <p14:tracePt t="35946" x="5629275" y="2330450"/>
          <p14:tracePt t="36046" x="5626100" y="2330450"/>
          <p14:tracePt t="36053" x="5619750" y="2330450"/>
          <p14:tracePt t="36062" x="5613400" y="2330450"/>
          <p14:tracePt t="36079" x="5603875" y="2330450"/>
          <p14:tracePt t="36096" x="5591175" y="2314575"/>
          <p14:tracePt t="36113" x="5575300" y="2311400"/>
          <p14:tracePt t="36130" x="5565775" y="2311400"/>
          <p14:tracePt t="36146" x="5559425" y="2298700"/>
          <p14:tracePt t="36162" x="5556250" y="2298700"/>
          <p14:tracePt t="36179" x="5546725" y="2289175"/>
          <p14:tracePt t="36196" x="5524500" y="2286000"/>
          <p14:tracePt t="36213" x="5514975" y="2279650"/>
          <p14:tracePt t="36531" x="5514975" y="2282825"/>
          <p14:tracePt t="36538" x="5514975" y="2286000"/>
          <p14:tracePt t="36545" x="5521325" y="2292350"/>
          <p14:tracePt t="36562" x="5521325" y="2301875"/>
          <p14:tracePt t="36579" x="5521325" y="2317750"/>
          <p14:tracePt t="36595" x="5527675" y="2343150"/>
          <p14:tracePt t="36612" x="5540375" y="2374900"/>
          <p14:tracePt t="36629" x="5553075" y="2397125"/>
          <p14:tracePt t="36645" x="5562600" y="2438400"/>
          <p14:tracePt t="36662" x="5562600" y="2460625"/>
          <p14:tracePt t="36679" x="5568950" y="2492375"/>
          <p14:tracePt t="36695" x="5568950" y="2505075"/>
          <p14:tracePt t="36712" x="5568950" y="2514600"/>
          <p14:tracePt t="36728" x="5568950" y="2524125"/>
          <p14:tracePt t="36745" x="5568950" y="2546350"/>
          <p14:tracePt t="36762" x="5568950" y="2555875"/>
          <p14:tracePt t="36778" x="5568950" y="2565400"/>
          <p14:tracePt t="36795" x="5568950" y="2578100"/>
          <p14:tracePt t="36812" x="5568950" y="2593975"/>
          <p14:tracePt t="36828" x="5568950" y="2603500"/>
          <p14:tracePt t="37147" x="5568950" y="2597150"/>
          <p14:tracePt t="37153" x="5562600" y="2590800"/>
          <p14:tracePt t="37163" x="5559425" y="2587625"/>
          <p14:tracePt t="37180" x="5546725" y="2571750"/>
          <p14:tracePt t="37196" x="5524500" y="2527300"/>
          <p14:tracePt t="37212" x="5511800" y="2511425"/>
          <p14:tracePt t="37229" x="5502275" y="2501900"/>
          <p14:tracePt t="37246" x="5486400" y="2482850"/>
          <p14:tracePt t="37262" x="5486400" y="2473325"/>
          <p14:tracePt t="37279" x="5486400" y="2466975"/>
          <p14:tracePt t="37325" x="5486400" y="2463800"/>
          <p14:tracePt t="37338" x="5486400" y="2457450"/>
          <p14:tracePt t="37345" x="5486400" y="2454275"/>
          <p14:tracePt t="37362" x="5486400" y="2447925"/>
          <p14:tracePt t="37396" x="5486400" y="2441575"/>
          <p14:tracePt t="37418" x="5486400" y="2432050"/>
          <p14:tracePt t="37439" x="5486400" y="2428875"/>
          <p14:tracePt t="37446" x="5486400" y="2422525"/>
          <p14:tracePt t="37462" x="5486400" y="2419350"/>
          <p14:tracePt t="37480" x="5483225" y="2419350"/>
          <p14:tracePt t="37538" x="5473700" y="2419350"/>
          <p14:tracePt t="37545" x="5467350" y="2419350"/>
          <p14:tracePt t="37553" x="5464175" y="2413000"/>
          <p14:tracePt t="37562" x="5457825" y="2413000"/>
          <p14:tracePt t="37579" x="5448300" y="2403475"/>
          <p14:tracePt t="37595" x="5432425" y="2393950"/>
          <p14:tracePt t="37612" x="5416550" y="2381250"/>
          <p14:tracePt t="37629" x="5413375" y="2381250"/>
          <p14:tracePt t="37896" x="5413375" y="2378075"/>
          <p14:tracePt t="37902" x="5419725" y="2378075"/>
          <p14:tracePt t="37912" x="5429250" y="2371725"/>
          <p14:tracePt t="37928" x="5451475" y="2371725"/>
          <p14:tracePt t="37945" x="5521325" y="2371725"/>
          <p14:tracePt t="37962" x="5581650" y="2371725"/>
          <p14:tracePt t="37978" x="5626100" y="2371725"/>
          <p14:tracePt t="37995" x="5680075" y="2365375"/>
          <p14:tracePt t="38012" x="5702300" y="2365375"/>
          <p14:tracePt t="38029" x="5718175" y="2355850"/>
          <p14:tracePt t="38046" x="5740400" y="2349500"/>
          <p14:tracePt t="38062" x="5749925" y="2333625"/>
          <p14:tracePt t="38078" x="5759450" y="2324100"/>
          <p14:tracePt t="38095" x="5775325" y="2311400"/>
          <p14:tracePt t="38112" x="5791200" y="2301875"/>
          <p14:tracePt t="38128" x="5794375" y="2289175"/>
          <p14:tracePt t="38145" x="5794375" y="2279650"/>
          <p14:tracePt t="38162" x="5800725" y="2276475"/>
          <p14:tracePt t="38246" x="5800725" y="2270125"/>
          <p14:tracePt t="38260" x="5800725" y="2266950"/>
          <p14:tracePt t="38309" x="5797550" y="2266950"/>
          <p14:tracePt t="38330" x="5794375" y="2266950"/>
          <p14:tracePt t="38345" x="5788025" y="2266950"/>
          <p14:tracePt t="38380" x="5778500" y="2266950"/>
          <p14:tracePt t="38387" x="5772150" y="2266950"/>
          <p14:tracePt t="38459" x="5775325" y="2266950"/>
          <p14:tracePt t="38467" x="5797550" y="2266950"/>
          <p14:tracePt t="38478" x="5822950" y="2266950"/>
          <p14:tracePt t="38495" x="6010275" y="2305050"/>
          <p14:tracePt t="38512" x="6197600" y="2381250"/>
          <p14:tracePt t="38528" x="6423025" y="2457450"/>
          <p14:tracePt t="38546" x="6775450" y="2587625"/>
          <p14:tracePt t="38563" x="6975475" y="2673350"/>
          <p14:tracePt t="38580" x="7229475" y="2816225"/>
          <p14:tracePt t="38597" x="7331075" y="2873375"/>
          <p14:tracePt t="38613" x="7445375" y="2936875"/>
          <p14:tracePt t="38629" x="7559675" y="3016250"/>
          <p14:tracePt t="38645" x="7670800" y="3095625"/>
          <p14:tracePt t="38662" x="7721600" y="3146425"/>
          <p14:tracePt t="38679" x="7753350" y="3171825"/>
          <p14:tracePt t="38696" x="7781925" y="3194050"/>
          <p14:tracePt t="38712" x="7791450" y="3209925"/>
          <p14:tracePt t="38729" x="7800975" y="3213100"/>
          <p14:tracePt t="38746" x="7810500" y="3213100"/>
          <p14:tracePt t="38762" x="7826375" y="3213100"/>
          <p14:tracePt t="38766" x="7832725" y="3213100"/>
          <p14:tracePt t="38780" x="7842250" y="3213100"/>
          <p14:tracePt t="38795" x="7851775" y="3197225"/>
          <p14:tracePt t="38812" x="7861300" y="3187700"/>
          <p14:tracePt t="38829" x="7877175" y="3175000"/>
          <p14:tracePt t="38845" x="7893050" y="3162300"/>
          <p14:tracePt t="38862" x="7902575" y="3146425"/>
          <p14:tracePt t="38879" x="7924800" y="3130550"/>
          <p14:tracePt t="38896" x="7953375" y="3086100"/>
          <p14:tracePt t="38912" x="7969250" y="3070225"/>
          <p14:tracePt t="38928" x="7988300" y="3048000"/>
          <p14:tracePt t="38945" x="8013700" y="2987675"/>
          <p14:tracePt t="38962" x="8026400" y="2959100"/>
          <p14:tracePt t="38979" x="8042275" y="2949575"/>
          <p14:tracePt t="38995" x="8058150" y="2933700"/>
          <p14:tracePt t="39012" x="8061325" y="2924175"/>
          <p14:tracePt t="39030" x="8077200" y="2911475"/>
          <p14:tracePt t="39045" x="8093075" y="2908300"/>
          <p14:tracePt t="39062" x="8102600" y="2908300"/>
          <p14:tracePt t="39079" x="8112125" y="2901950"/>
          <p14:tracePt t="39096" x="8128000" y="2892425"/>
          <p14:tracePt t="39112" x="8147050" y="2882900"/>
          <p14:tracePt t="39130" x="8169275" y="2873375"/>
          <p14:tracePt t="39146" x="8178800" y="2857500"/>
          <p14:tracePt t="39163" x="8194675" y="2847975"/>
          <p14:tracePt t="39179" x="8210550" y="2847975"/>
          <p14:tracePt t="39195" x="8213725" y="2847975"/>
          <p14:tracePt t="39253" x="8220075" y="2847975"/>
          <p14:tracePt t="39330" x="8223250" y="2847975"/>
          <p14:tracePt t="39337" x="8229600" y="2847975"/>
          <p14:tracePt t="39346" x="8232775" y="2847975"/>
          <p14:tracePt t="39362" x="8242300" y="2847975"/>
          <p14:tracePt t="39379" x="8255000" y="2847975"/>
          <p14:tracePt t="39396" x="8264525" y="2847975"/>
          <p14:tracePt t="39412" x="8274050" y="2847975"/>
          <p14:tracePt t="39430" x="8299450" y="2847975"/>
          <p14:tracePt t="39446" x="8315325" y="2847975"/>
          <p14:tracePt t="39462" x="8331200" y="2854325"/>
          <p14:tracePt t="39479" x="8356600" y="2876550"/>
          <p14:tracePt t="39495" x="8366125" y="2886075"/>
          <p14:tracePt t="39512" x="8378825" y="2895600"/>
          <p14:tracePt t="39528" x="8388350" y="2898775"/>
          <p14:tracePt t="39545" x="8401050" y="2905125"/>
          <p14:tracePt t="39562" x="8401050" y="2921000"/>
          <p14:tracePt t="39579" x="8407400" y="2930525"/>
          <p14:tracePt t="39596" x="8407400" y="2933700"/>
          <p14:tracePt t="39612" x="8407400" y="2940050"/>
          <p14:tracePt t="39629" x="8407400" y="2952750"/>
          <p14:tracePt t="39646" x="8407400" y="2968625"/>
          <p14:tracePt t="39662" x="8407400" y="2978150"/>
          <p14:tracePt t="39680" x="8407400" y="2994025"/>
          <p14:tracePt t="39696" x="8407400" y="3003550"/>
          <p14:tracePt t="39713" x="8407400" y="3019425"/>
          <p14:tracePt t="39730" x="8407400" y="3032125"/>
          <p14:tracePt t="39745" x="8407400" y="3041650"/>
          <p14:tracePt t="39762" x="8407400" y="3051175"/>
          <p14:tracePt t="39779" x="8407400" y="3073400"/>
          <p14:tracePt t="39795" x="8407400" y="3082925"/>
          <p14:tracePt t="39812" x="8407400" y="3086100"/>
          <p14:tracePt t="39829" x="8423275" y="3086100"/>
          <p14:tracePt t="39846" x="8432800" y="3086100"/>
          <p14:tracePt t="39863" x="8442325" y="3086100"/>
          <p14:tracePt t="39879" x="8461375" y="3086100"/>
          <p14:tracePt t="39895" x="8470900" y="3079750"/>
          <p14:tracePt t="39912" x="8470900" y="3070225"/>
          <p14:tracePt t="39930" x="8470900" y="3051175"/>
          <p14:tracePt t="39946" x="8470900" y="3041650"/>
          <p14:tracePt t="39962" x="8470900" y="3035300"/>
          <p14:tracePt t="39980" x="8470900" y="3025775"/>
          <p14:tracePt t="39996" x="8458200" y="3022600"/>
          <p14:tracePt t="40013" x="8455025" y="3006725"/>
          <p14:tracePt t="40030" x="8432800" y="2990850"/>
          <p14:tracePt t="40045" x="8423275" y="2984500"/>
          <p14:tracePt t="40062" x="8413750" y="2974975"/>
          <p14:tracePt t="40079" x="8394700" y="2959100"/>
          <p14:tracePt t="40095" x="8385175" y="2955925"/>
          <p14:tracePt t="40112" x="8369300" y="2949575"/>
          <p14:tracePt t="40130" x="8334375" y="2943225"/>
          <p14:tracePt t="40146" x="8324850" y="2943225"/>
          <p14:tracePt t="40163" x="8315325" y="2943225"/>
          <p14:tracePt t="40179" x="8302625" y="2940050"/>
          <p14:tracePt t="40195" x="8286750" y="2940050"/>
          <p14:tracePt t="40229" x="8280400" y="2940050"/>
          <p14:tracePt t="41659" x="8194675" y="2943225"/>
          <p14:tracePt t="41666" x="8080375" y="2952750"/>
          <p14:tracePt t="41679" x="7759700" y="2997200"/>
          <p14:tracePt t="41695" x="7480300" y="3073400"/>
          <p14:tracePt t="41712" x="7169150" y="3178175"/>
          <p14:tracePt t="41728" x="6835775" y="3359150"/>
          <p14:tracePt t="41765" x="6394450" y="3673475"/>
          <p14:tracePt t="41798" x="6124575" y="3956050"/>
          <p14:tracePt t="41815" x="5994400" y="4102100"/>
          <p14:tracePt t="41830" x="5915025" y="4216400"/>
          <p14:tracePt t="41845" x="5857875" y="4286250"/>
          <p14:tracePt t="41862" x="5832475" y="4324350"/>
          <p14:tracePt t="41878" x="5788025" y="4368800"/>
          <p14:tracePt t="41895" x="5765800" y="4394200"/>
          <p14:tracePt t="41912" x="5734050" y="4425950"/>
          <p14:tracePt t="41928" x="5661025" y="4498975"/>
          <p14:tracePt t="41945" x="5607050" y="4559300"/>
          <p14:tracePt t="41962" x="5581650" y="4597400"/>
          <p14:tracePt t="41978" x="5556250" y="4654550"/>
          <p14:tracePt t="41995" x="5537200" y="4686300"/>
          <p14:tracePt t="42310" x="5572125" y="4660900"/>
          <p14:tracePt t="42317" x="5635625" y="4603750"/>
          <p14:tracePt t="42333" x="5756275" y="4476750"/>
          <p14:tracePt t="42350" x="5946775" y="4302125"/>
          <p14:tracePt t="42366" x="6042025" y="4225925"/>
          <p14:tracePt t="42385" x="6149975" y="4156075"/>
          <p14:tracePt t="42412" x="6207125" y="4124325"/>
          <p14:tracePt t="42445" x="6254750" y="4092575"/>
          <p14:tracePt t="42462" x="6264275" y="4083050"/>
          <p14:tracePt t="42479" x="6273800" y="4067175"/>
          <p14:tracePt t="42495" x="6273800" y="4057650"/>
          <p14:tracePt t="42512" x="6273800" y="4041775"/>
          <p14:tracePt t="42528" x="6273800" y="4025900"/>
          <p14:tracePt t="42545" x="6273800" y="4016375"/>
          <p14:tracePt t="42562" x="6273800" y="4006850"/>
          <p14:tracePt t="42578" x="6273800" y="3975100"/>
          <p14:tracePt t="42595" x="6273800" y="3965575"/>
          <p14:tracePt t="42612" x="6273800" y="3949700"/>
          <p14:tracePt t="42628" x="6267450" y="3924300"/>
          <p14:tracePt t="42645" x="6257925" y="3914775"/>
          <p14:tracePt t="42662" x="6248400" y="3905250"/>
          <p14:tracePt t="42678" x="6232525" y="3883025"/>
          <p14:tracePt t="42695" x="6216650" y="3873500"/>
          <p14:tracePt t="42712" x="6200775" y="3863975"/>
          <p14:tracePt t="42729" x="6169025" y="3863975"/>
          <p14:tracePt t="42745" x="6137275" y="3857625"/>
          <p14:tracePt t="42762" x="6115050" y="3851275"/>
          <p14:tracePt t="42779" x="6073775" y="3835400"/>
          <p14:tracePt t="42794" x="6029325" y="3835400"/>
          <p14:tracePt t="42812" x="6007100" y="3829050"/>
          <p14:tracePt t="42828" x="5959475" y="3829050"/>
          <p14:tracePt t="42845" x="5915025" y="3829050"/>
          <p14:tracePt t="42862" x="5876925" y="3829050"/>
          <p14:tracePt t="42878" x="5822950" y="3829050"/>
          <p14:tracePt t="42895" x="5788025" y="3829050"/>
          <p14:tracePt t="42912" x="5765800" y="3829050"/>
          <p14:tracePt t="42928" x="5730875" y="3829050"/>
          <p14:tracePt t="42945" x="5708650" y="3829050"/>
          <p14:tracePt t="42962" x="5680075" y="3829050"/>
          <p14:tracePt t="42978" x="5645150" y="3841750"/>
          <p14:tracePt t="42995" x="5600700" y="3848100"/>
          <p14:tracePt t="43012" x="5556250" y="3854450"/>
          <p14:tracePt t="43028" x="5492750" y="3876675"/>
          <p14:tracePt t="43045" x="5470525" y="3886200"/>
          <p14:tracePt t="43062" x="5438775" y="3905250"/>
          <p14:tracePt t="43078" x="5422900" y="3921125"/>
          <p14:tracePt t="43095" x="5413375" y="3930650"/>
          <p14:tracePt t="43112" x="5403850" y="3959225"/>
          <p14:tracePt t="43128" x="5378450" y="3994150"/>
          <p14:tracePt t="43145" x="5365750" y="4025900"/>
          <p14:tracePt t="43162" x="5356225" y="4048125"/>
          <p14:tracePt t="43178" x="5337175" y="4092575"/>
          <p14:tracePt t="43195" x="5324475" y="4114800"/>
          <p14:tracePt t="43212" x="5324475" y="4149725"/>
          <p14:tracePt t="43228" x="5324475" y="4206875"/>
          <p14:tracePt t="43245" x="5324475" y="4235450"/>
          <p14:tracePt t="43262" x="5324475" y="4279900"/>
          <p14:tracePt t="43278" x="5324475" y="4318000"/>
          <p14:tracePt t="43295" x="5324475" y="4349750"/>
          <p14:tracePt t="43312" x="5324475" y="4371975"/>
          <p14:tracePt t="43328" x="5324475" y="4410075"/>
          <p14:tracePt t="43345" x="5324475" y="4432300"/>
          <p14:tracePt t="43362" x="5324475" y="4460875"/>
          <p14:tracePt t="43382" x="5324475" y="4476750"/>
          <p14:tracePt t="43395" x="5324475" y="4486275"/>
          <p14:tracePt t="43413" x="5324475" y="4502150"/>
          <p14:tracePt t="43428" x="5324475" y="4518025"/>
          <p14:tracePt t="43445" x="5324475" y="4530725"/>
          <p14:tracePt t="43463" x="5324475" y="4559300"/>
          <p14:tracePt t="43478" x="5330825" y="4575175"/>
          <p14:tracePt t="43495" x="5337175" y="4587875"/>
          <p14:tracePt t="43511" x="5343525" y="4600575"/>
          <p14:tracePt t="43528" x="5346700" y="4613275"/>
          <p14:tracePt t="43545" x="5356225" y="4622800"/>
          <p14:tracePt t="43562" x="5368925" y="4638675"/>
          <p14:tracePt t="43578" x="5387975" y="4654550"/>
          <p14:tracePt t="43595" x="5403850" y="4664075"/>
          <p14:tracePt t="43612" x="5426075" y="4676775"/>
          <p14:tracePt t="43628" x="5470525" y="4699000"/>
          <p14:tracePt t="43645" x="5499100" y="4711700"/>
          <p14:tracePt t="43662" x="5524500" y="4718050"/>
          <p14:tracePt t="43679" x="5565775" y="4730750"/>
          <p14:tracePt t="43695" x="5594350" y="4743450"/>
          <p14:tracePt t="43713" x="5641975" y="4762500"/>
          <p14:tracePt t="43729" x="5705475" y="4781550"/>
          <p14:tracePt t="43745" x="5743575" y="4794250"/>
          <p14:tracePt t="43762" x="5772150" y="4794250"/>
          <p14:tracePt t="43778" x="5813425" y="4794250"/>
          <p14:tracePt t="43795" x="5826125" y="4800600"/>
          <p14:tracePt t="43813" x="5867400" y="4803775"/>
          <p14:tracePt t="43828" x="5892800" y="4822825"/>
          <p14:tracePt t="43845" x="5937250" y="4835525"/>
          <p14:tracePt t="43863" x="6000750" y="4848225"/>
          <p14:tracePt t="43879" x="6045200" y="4854575"/>
          <p14:tracePt t="43895" x="6083300" y="4854575"/>
          <p14:tracePt t="43912" x="6130925" y="4854575"/>
          <p14:tracePt t="43928" x="6153150" y="4851400"/>
          <p14:tracePt t="43945" x="6175375" y="4841875"/>
          <p14:tracePt t="43963" x="6197600" y="4841875"/>
          <p14:tracePt t="43978" x="6238875" y="4841875"/>
          <p14:tracePt t="43995" x="6261100" y="4841875"/>
          <p14:tracePt t="44012" x="6296025" y="4841875"/>
          <p14:tracePt t="44029" x="6343650" y="4835525"/>
          <p14:tracePt t="44045" x="6369050" y="4822825"/>
          <p14:tracePt t="44062" x="6391275" y="4810125"/>
          <p14:tracePt t="44078" x="6419850" y="4806950"/>
          <p14:tracePt t="44095" x="6429375" y="4800600"/>
          <p14:tracePt t="44113" x="6442075" y="4800600"/>
          <p14:tracePt t="44128" x="6457950" y="4800600"/>
          <p14:tracePt t="44145" x="6467475" y="4797425"/>
          <p14:tracePt t="44163" x="6483350" y="4787900"/>
          <p14:tracePt t="44179" x="6486525" y="4778375"/>
          <p14:tracePt t="44195" x="6505575" y="4756150"/>
          <p14:tracePt t="44212" x="6515100" y="4724400"/>
          <p14:tracePt t="44228" x="6521450" y="4676775"/>
          <p14:tracePt t="44245" x="6521450" y="4654550"/>
          <p14:tracePt t="44263" x="6521450" y="4619625"/>
          <p14:tracePt t="44278" x="6521450" y="4603750"/>
          <p14:tracePt t="44295" x="6521450" y="4591050"/>
          <p14:tracePt t="44313" x="6521450" y="4556125"/>
          <p14:tracePt t="44329" x="6521450" y="4533900"/>
          <p14:tracePt t="44345" x="6521450" y="4511675"/>
          <p14:tracePt t="44361" x="6521450" y="4483100"/>
          <p14:tracePt t="44364" x="6521450" y="4473575"/>
          <p14:tracePt t="44378" x="6521450" y="4451350"/>
          <p14:tracePt t="44395" x="6521450" y="4422775"/>
          <p14:tracePt t="44411" x="6521450" y="4406900"/>
          <p14:tracePt t="44428" x="6521450" y="4365625"/>
          <p14:tracePt t="44445" x="6521450" y="4337050"/>
          <p14:tracePt t="44462" x="6515100" y="4295775"/>
          <p14:tracePt t="44478" x="6496050" y="4270375"/>
          <p14:tracePt t="44495" x="6492875" y="4254500"/>
          <p14:tracePt t="44512" x="6480175" y="4241800"/>
          <p14:tracePt t="44528" x="6477000" y="4232275"/>
          <p14:tracePt t="44545" x="6467475" y="4222750"/>
          <p14:tracePt t="44562" x="6445250" y="4200525"/>
          <p14:tracePt t="44578" x="6429375" y="4184650"/>
          <p14:tracePt t="44595" x="6397625" y="4159250"/>
          <p14:tracePt t="44612" x="6337300" y="4121150"/>
          <p14:tracePt t="44628" x="6308725" y="4108450"/>
          <p14:tracePt t="44645" x="6283325" y="4095750"/>
          <p14:tracePt t="44662" x="6242050" y="4070350"/>
          <p14:tracePt t="44678" x="6232525" y="4060825"/>
          <p14:tracePt t="44696" x="6203950" y="4051300"/>
          <p14:tracePt t="44712" x="6153150" y="4025900"/>
          <p14:tracePt t="44728" x="6108700" y="4013200"/>
          <p14:tracePt t="44745" x="6061075" y="4000500"/>
          <p14:tracePt t="44762" x="6022975" y="3994150"/>
          <p14:tracePt t="44778" x="5991225" y="3994150"/>
          <p14:tracePt t="44795" x="5981700" y="3994150"/>
          <p14:tracePt t="44812" x="5969000" y="3994150"/>
          <p14:tracePt t="44828" x="5953125" y="3994150"/>
          <p14:tracePt t="44845" x="5943600" y="4000500"/>
          <p14:tracePt t="44863" x="5902325" y="4006850"/>
          <p14:tracePt t="44879" x="5886450" y="4010025"/>
          <p14:tracePt t="44895" x="5876925" y="4025900"/>
          <p14:tracePt t="44912" x="5851525" y="4035425"/>
          <p14:tracePt t="44928" x="5835650" y="4048125"/>
          <p14:tracePt t="44945" x="5810250" y="4057650"/>
          <p14:tracePt t="44963" x="5768975" y="4083050"/>
          <p14:tracePt t="44978" x="5746750" y="4095750"/>
          <p14:tracePt t="44995" x="5721350" y="4105275"/>
          <p14:tracePt t="45012" x="5708650" y="4121150"/>
          <p14:tracePt t="45029" x="5695950" y="4137025"/>
          <p14:tracePt t="45045" x="5680075" y="4146550"/>
          <p14:tracePt t="45062" x="5661025" y="4162425"/>
          <p14:tracePt t="45078" x="5651500" y="4171950"/>
          <p14:tracePt t="45095" x="5635625" y="4187825"/>
          <p14:tracePt t="45112" x="5616575" y="4222750"/>
          <p14:tracePt t="45128" x="5603875" y="4254500"/>
          <p14:tracePt t="45146" x="5594350" y="4276725"/>
          <p14:tracePt t="45163" x="5568950" y="4321175"/>
          <p14:tracePt t="45179" x="5556250" y="4343400"/>
          <p14:tracePt t="45195" x="5543550" y="4375150"/>
          <p14:tracePt t="45212" x="5527675" y="4410075"/>
          <p14:tracePt t="45228" x="5508625" y="4438650"/>
          <p14:tracePt t="45245" x="5495925" y="4464050"/>
          <p14:tracePt t="45262" x="5492750" y="4505325"/>
          <p14:tracePt t="45278" x="5492750" y="4527550"/>
          <p14:tracePt t="45295" x="5492750" y="4549775"/>
          <p14:tracePt t="45312" x="5492750" y="4581525"/>
          <p14:tracePt t="45329" x="5492750" y="4610100"/>
          <p14:tracePt t="45345" x="5492750" y="4632325"/>
          <p14:tracePt t="45362" x="5492750" y="4657725"/>
          <p14:tracePt t="45378" x="5492750" y="4667250"/>
          <p14:tracePt t="45394" x="5499100" y="4676775"/>
          <p14:tracePt t="45412" x="5499100" y="4699000"/>
          <p14:tracePt t="45428" x="5499100" y="4708525"/>
          <p14:tracePt t="45446" x="5499100" y="4718050"/>
          <p14:tracePt t="45462" x="5499100" y="4727575"/>
          <p14:tracePt t="45479" x="5502275" y="4733925"/>
          <p14:tracePt t="45495" x="5508625" y="4737100"/>
          <p14:tracePt t="45512" x="5518150" y="4737100"/>
          <p14:tracePt t="45544" x="5521325" y="4737100"/>
          <p14:tracePt t="47547" x="5568950" y="4737100"/>
          <p14:tracePt t="47555" x="5638800" y="4737100"/>
          <p14:tracePt t="47565" x="5705475" y="4737100"/>
          <p14:tracePt t="47582" x="5889625" y="4737100"/>
          <p14:tracePt t="47598" x="6016625" y="4737100"/>
          <p14:tracePt t="47611" x="6124575" y="4724400"/>
          <p14:tracePt t="47645" x="6292850" y="4708525"/>
          <p14:tracePt t="47678" x="6448425" y="4708525"/>
          <p14:tracePt t="47695" x="6508750" y="4708525"/>
          <p14:tracePt t="47711" x="6572250" y="4708525"/>
          <p14:tracePt t="47727" x="6600825" y="4711700"/>
          <p14:tracePt t="47745" x="6616700" y="4711700"/>
          <p14:tracePt t="47762" x="6629400" y="4705350"/>
          <p14:tracePt t="47778" x="6651625" y="4695825"/>
          <p14:tracePt t="47795" x="6664325" y="4664075"/>
          <p14:tracePt t="47812" x="6689725" y="4622800"/>
          <p14:tracePt t="47828" x="6708775" y="4591050"/>
          <p14:tracePt t="47844" x="6708775" y="4568825"/>
          <p14:tracePt t="47861" x="6708775" y="4521200"/>
          <p14:tracePt t="47878" x="6689725" y="4483100"/>
          <p14:tracePt t="47895" x="6677025" y="4445000"/>
          <p14:tracePt t="47912" x="6645275" y="4378325"/>
          <p14:tracePt t="47928" x="6619875" y="4340225"/>
          <p14:tracePt t="47945" x="6607175" y="4318000"/>
          <p14:tracePt t="47962" x="6591300" y="4289425"/>
          <p14:tracePt t="47977" x="6581775" y="4279900"/>
          <p14:tracePt t="47994" x="6565900" y="4267200"/>
          <p14:tracePt t="48011" x="6530975" y="4257675"/>
          <p14:tracePt t="48028" x="6502400" y="4251325"/>
          <p14:tracePt t="48045" x="6477000" y="4232275"/>
          <p14:tracePt t="48062" x="6435725" y="4225925"/>
          <p14:tracePt t="48078" x="6413500" y="4225925"/>
          <p14:tracePt t="48095" x="6394450" y="4216400"/>
          <p14:tracePt t="48111" x="6359525" y="4203700"/>
          <p14:tracePt t="48127" x="6337300" y="4194175"/>
          <p14:tracePt t="48145" x="6327775" y="4181475"/>
          <p14:tracePt t="48161" x="6311900" y="4168775"/>
          <p14:tracePt t="48178" x="6302375" y="4159250"/>
          <p14:tracePt t="48195" x="6302375" y="4149725"/>
          <p14:tracePt t="48212" x="6311900" y="4108450"/>
          <p14:tracePt t="48228" x="6324600" y="4064000"/>
          <p14:tracePt t="48244" x="6337300" y="4025900"/>
          <p14:tracePt t="48261" x="6359525" y="3975100"/>
          <p14:tracePt t="48278" x="6359525" y="3946525"/>
          <p14:tracePt t="48294" x="6359525" y="3924300"/>
          <p14:tracePt t="48311" x="6359525" y="3902075"/>
          <p14:tracePt t="48328" x="6359525" y="3889375"/>
          <p14:tracePt t="48345" x="6353175" y="3876675"/>
          <p14:tracePt t="48362" x="6343650" y="3863975"/>
          <p14:tracePt t="48377" x="6334125" y="3854450"/>
          <p14:tracePt t="48394" x="6324600" y="3838575"/>
          <p14:tracePt t="48411" x="6302375" y="3822700"/>
          <p14:tracePt t="48428" x="6292850" y="3813175"/>
          <p14:tracePt t="48445" x="6283325" y="3813175"/>
          <p14:tracePt t="48462" x="6267450" y="3813175"/>
          <p14:tracePt t="48478" x="6242050" y="3813175"/>
          <p14:tracePt t="48495" x="6219825" y="3813175"/>
          <p14:tracePt t="48511" x="6184900" y="3813175"/>
          <p14:tracePt t="48527" x="6162675" y="3813175"/>
          <p14:tracePt t="48544" x="6134100" y="3813175"/>
          <p14:tracePt t="48561" x="6092825" y="3787775"/>
          <p14:tracePt t="48577" x="6048375" y="3781425"/>
          <p14:tracePt t="48594" x="5994400" y="3775075"/>
          <p14:tracePt t="48611" x="5930900" y="3775075"/>
          <p14:tracePt t="48627" x="5908675" y="3775075"/>
          <p14:tracePt t="48644" x="5880100" y="3775075"/>
          <p14:tracePt t="48661" x="5861050" y="3775075"/>
          <p14:tracePt t="48678" x="5851525" y="3775075"/>
          <p14:tracePt t="48695" x="5835650" y="3775075"/>
          <p14:tracePt t="48711" x="5819775" y="3775075"/>
          <p14:tracePt t="48728" x="5810250" y="3775075"/>
          <p14:tracePt t="48745" x="5788025" y="3784600"/>
          <p14:tracePt t="48761" x="5759450" y="3806825"/>
          <p14:tracePt t="48777" x="5730875" y="3816350"/>
          <p14:tracePt t="48794" x="5708650" y="3829050"/>
          <p14:tracePt t="48811" x="5664200" y="3854450"/>
          <p14:tracePt t="48828" x="5641975" y="3863975"/>
          <p14:tracePt t="48844" x="5594350" y="3886200"/>
          <p14:tracePt t="48861" x="5537200" y="3917950"/>
          <p14:tracePt t="48878" x="5514975" y="3940175"/>
          <p14:tracePt t="48895" x="5483225" y="3965575"/>
          <p14:tracePt t="48911" x="5464175" y="4000500"/>
          <p14:tracePt t="48927" x="5451475" y="4025900"/>
          <p14:tracePt t="48944" x="5441950" y="4054475"/>
          <p14:tracePt t="48961" x="5416550" y="4098925"/>
          <p14:tracePt t="48978" x="5403850" y="4121150"/>
          <p14:tracePt t="48996" x="5384800" y="4178300"/>
          <p14:tracePt t="49012" x="5365750" y="4222750"/>
          <p14:tracePt t="49028" x="5353050" y="4260850"/>
          <p14:tracePt t="49044" x="5353050" y="4305300"/>
          <p14:tracePt t="49061" x="5353050" y="4352925"/>
          <p14:tracePt t="49077" x="5353050" y="4375150"/>
          <p14:tracePt t="49096" x="5353050" y="4416425"/>
          <p14:tracePt t="49112" x="5353050" y="4438650"/>
          <p14:tracePt t="49128" x="5353050" y="4467225"/>
          <p14:tracePt t="49146" x="5353050" y="4492625"/>
          <p14:tracePt t="49162" x="5353050" y="4508500"/>
          <p14:tracePt t="49178" x="5353050" y="4530725"/>
          <p14:tracePt t="49196" x="5353050" y="4556125"/>
          <p14:tracePt t="49212" x="5353050" y="4572000"/>
          <p14:tracePt t="49228" x="5353050" y="4581525"/>
          <p14:tracePt t="49246" x="5359400" y="4597400"/>
          <p14:tracePt t="49262" x="5375275" y="4606925"/>
          <p14:tracePt t="49278" x="5384800" y="4622800"/>
          <p14:tracePt t="49296" x="5400675" y="4632325"/>
          <p14:tracePt t="49312" x="5410200" y="4641850"/>
          <p14:tracePt t="49327" x="5432425" y="4651375"/>
          <p14:tracePt t="49344" x="5454650" y="4664075"/>
          <p14:tracePt t="49361" x="5483225" y="4676775"/>
          <p14:tracePt t="49378" x="5499100" y="4679950"/>
          <p14:tracePt t="49396" x="5511800" y="4679950"/>
          <p14:tracePt t="49412" x="5534025" y="4679950"/>
          <p14:tracePt t="49428" x="5556250" y="4686300"/>
          <p14:tracePt t="49445" x="5603875" y="4692650"/>
          <p14:tracePt t="49461" x="5632450" y="4692650"/>
          <p14:tracePt t="49477" x="5664200" y="4699000"/>
          <p14:tracePt t="49496" x="5695950" y="4699000"/>
          <p14:tracePt t="49511" x="5724525" y="4699000"/>
          <p14:tracePt t="49528" x="5740400" y="4695825"/>
          <p14:tracePt t="49546" x="5775325" y="4679950"/>
          <p14:tracePt t="49562" x="5800725" y="4660900"/>
          <p14:tracePt t="49577" x="5845175" y="4648200"/>
          <p14:tracePt t="49595" x="5908675" y="4641850"/>
          <p14:tracePt t="49611" x="5949950" y="4641850"/>
          <p14:tracePt t="49627" x="5972175" y="4641850"/>
          <p14:tracePt t="49645" x="5981700" y="4638675"/>
          <p14:tracePt t="49661" x="6010275" y="4632325"/>
          <p14:tracePt t="49678" x="6013450" y="4629150"/>
          <p14:tracePt t="53594" x="6019800" y="4597400"/>
          <p14:tracePt t="53601" x="6029325" y="4549775"/>
          <p14:tracePt t="53615" x="6042025" y="4473575"/>
          <p14:tracePt t="53634" x="6057900" y="4410075"/>
          <p14:tracePt t="53661" x="6070600" y="4343400"/>
          <p14:tracePt t="53694" x="6070600" y="4324350"/>
          <p14:tracePt t="53727" x="6070600" y="4318000"/>
          <p14:tracePt t="53744" x="6080125" y="4314825"/>
          <p14:tracePt t="53761" x="6083300" y="4308475"/>
          <p14:tracePt t="53777" x="6089650" y="4298950"/>
          <p14:tracePt t="53794" x="6092825" y="4283075"/>
          <p14:tracePt t="53811" x="6092825" y="4270375"/>
          <p14:tracePt t="53827" x="6092825" y="4238625"/>
          <p14:tracePt t="53844" x="6080125" y="4184650"/>
          <p14:tracePt t="53860" x="6061075" y="4152900"/>
          <p14:tracePt t="53877" x="6048375" y="4108450"/>
          <p14:tracePt t="53894" x="6035675" y="4044950"/>
          <p14:tracePt t="53911" x="6026150" y="3981450"/>
          <p14:tracePt t="53927" x="6019800" y="3921125"/>
          <p14:tracePt t="53944" x="6019800" y="3851275"/>
          <p14:tracePt t="53961" x="6019800" y="3829050"/>
          <p14:tracePt t="53977" x="6019800" y="3819525"/>
          <p14:tracePt t="53994" x="6019800" y="3810000"/>
          <p14:tracePt t="54027" x="6019800" y="3800475"/>
          <p14:tracePt t="54044" x="6019800" y="3790950"/>
          <p14:tracePt t="54061" x="6010275" y="3784600"/>
          <p14:tracePt t="54077" x="6000750" y="3781425"/>
          <p14:tracePt t="54094" x="5988050" y="3775075"/>
          <p14:tracePt t="54111" x="5975350" y="3775075"/>
          <p14:tracePt t="54127" x="5956300" y="3775075"/>
          <p14:tracePt t="54144" x="5908675" y="3775075"/>
          <p14:tracePt t="54160" x="5870575" y="3775075"/>
          <p14:tracePt t="54177" x="5826125" y="3775075"/>
          <p14:tracePt t="54194" x="5740400" y="3784600"/>
          <p14:tracePt t="54211" x="5673725" y="3806825"/>
          <p14:tracePt t="54228" x="5607050" y="3844925"/>
          <p14:tracePt t="54244" x="5524500" y="3911600"/>
          <p14:tracePt t="54260" x="5486400" y="3952875"/>
          <p14:tracePt t="54277" x="5457825" y="3997325"/>
          <p14:tracePt t="54294" x="5426075" y="4073525"/>
          <p14:tracePt t="54311" x="5410200" y="4137025"/>
          <p14:tracePt t="54327" x="5403850" y="4181475"/>
          <p14:tracePt t="54344" x="5403850" y="4241800"/>
          <p14:tracePt t="54361" x="5403850" y="4264025"/>
          <p14:tracePt t="54377" x="5403850" y="4295775"/>
          <p14:tracePt t="54394" x="5419725" y="4330700"/>
          <p14:tracePt t="54410" x="5438775" y="4352925"/>
          <p14:tracePt t="54427" x="5448300" y="4362450"/>
          <p14:tracePt t="54444" x="5461000" y="4378325"/>
          <p14:tracePt t="54461" x="5470525" y="4387850"/>
          <p14:tracePt t="54477" x="5489575" y="4403725"/>
          <p14:tracePt t="54494" x="5502275" y="4419600"/>
          <p14:tracePt t="54511" x="5511800" y="4429125"/>
          <p14:tracePt t="54527" x="5521325" y="4429125"/>
          <p14:tracePt t="54544" x="5543550" y="4429125"/>
          <p14:tracePt t="54580" x="5543550" y="4432300"/>
          <p14:tracePt t="54586" x="5546725" y="4432300"/>
          <p14:tracePt t="54629" x="5553075" y="4432300"/>
          <p14:tracePt t="54988" x="5553075" y="4391025"/>
          <p14:tracePt t="54994" x="5553075" y="4343400"/>
          <p14:tracePt t="55015" x="5540375" y="4191000"/>
          <p14:tracePt t="55031" x="5524500" y="4127500"/>
          <p14:tracePt t="55044" x="5499100" y="4079875"/>
          <p14:tracePt t="55061" x="5480050" y="4048125"/>
          <p14:tracePt t="55077" x="5464175" y="4032250"/>
          <p14:tracePt t="55110" x="5432425" y="4000500"/>
          <p14:tracePt t="55143" x="5416550" y="3997325"/>
          <p14:tracePt t="55177" x="5413375" y="3997325"/>
          <p14:tracePt t="55194" x="5407025" y="3997325"/>
          <p14:tracePt t="55215" x="5407025" y="3990975"/>
          <p14:tracePt t="55227" x="5407025" y="3987800"/>
          <p14:tracePt t="55244" x="5397500" y="3965575"/>
          <p14:tracePt t="55260" x="5394325" y="3956050"/>
          <p14:tracePt t="55277" x="5375275" y="3933825"/>
          <p14:tracePt t="55294" x="5356225" y="3876675"/>
          <p14:tracePt t="55311" x="5343525" y="3838575"/>
          <p14:tracePt t="55328" x="5334000" y="3810000"/>
          <p14:tracePt t="55344" x="5308600" y="3759200"/>
          <p14:tracePt t="55360" x="5295900" y="3721100"/>
          <p14:tracePt t="55377" x="5283200" y="3689350"/>
          <p14:tracePt t="55394" x="5264150" y="3625850"/>
          <p14:tracePt t="55411" x="5238750" y="3571875"/>
          <p14:tracePt t="55427" x="5222875" y="3517900"/>
          <p14:tracePt t="55445" x="5203825" y="3460750"/>
          <p14:tracePt t="55461" x="5203825" y="3444875"/>
          <p14:tracePt t="55477" x="5203825" y="3435350"/>
          <p14:tracePt t="55494" x="5203825" y="3422650"/>
          <p14:tracePt t="55510" x="5200650" y="3422650"/>
          <p14:tracePt t="55527" x="5200650" y="3409950"/>
          <p14:tracePt t="56457" x="5118100" y="3352800"/>
          <p14:tracePt t="56464" x="5003800" y="3270250"/>
          <p14:tracePt t="56481" x="4756150" y="3079750"/>
          <p14:tracePt t="56500" x="4486275" y="2870200"/>
          <p14:tracePt t="56516" x="4086225" y="2593975"/>
          <p14:tracePt t="56532" x="3838575" y="2403475"/>
          <p14:tracePt t="56552" x="3565525" y="2168525"/>
          <p14:tracePt t="56579" x="3257550" y="1936750"/>
          <p14:tracePt t="56613" x="3070225" y="1790700"/>
          <p14:tracePt t="56628" x="2994025" y="1733550"/>
          <p14:tracePt t="56644" x="2955925" y="1720850"/>
          <p14:tracePt t="56660" x="2924175" y="1708150"/>
          <p14:tracePt t="56677" x="2886075" y="1689100"/>
          <p14:tracePt t="56693" x="2828925" y="1670050"/>
          <p14:tracePt t="56710" x="2790825" y="1657350"/>
          <p14:tracePt t="56727" x="2743200" y="1625600"/>
          <p14:tracePt t="56744" x="2676525" y="1584325"/>
          <p14:tracePt t="56760" x="2609850" y="1546225"/>
          <p14:tracePt t="56777" x="2540000" y="1501775"/>
          <p14:tracePt t="56794" x="2409825" y="1435100"/>
          <p14:tracePt t="56810" x="2311400" y="1384300"/>
          <p14:tracePt t="56828" x="2184400" y="1336675"/>
          <p14:tracePt t="56844" x="2095500" y="1298575"/>
          <p14:tracePt t="56860" x="2006600" y="1273175"/>
          <p14:tracePt t="56877" x="1939925" y="1254125"/>
          <p14:tracePt t="56893" x="1920875" y="1241425"/>
          <p14:tracePt t="57257" x="1838325" y="1216025"/>
          <p14:tracePt t="57265" x="1746250" y="1196975"/>
          <p14:tracePt t="57277" x="1590675" y="1152525"/>
          <p14:tracePt t="57294" x="1428750" y="1117600"/>
          <p14:tracePt t="57310" x="1273175" y="1079500"/>
          <p14:tracePt t="57328" x="1114425" y="1028700"/>
          <p14:tracePt t="57360" x="1000125" y="971550"/>
          <p14:tracePt t="57394" x="933450" y="946150"/>
          <p14:tracePt t="57410" x="917575" y="946150"/>
          <p14:tracePt t="57427" x="904875" y="946150"/>
          <p14:tracePt t="57444" x="895350" y="942975"/>
          <p14:tracePt t="57460" x="885825" y="942975"/>
          <p14:tracePt t="57478" x="863600" y="936625"/>
          <p14:tracePt t="57494" x="854075" y="936625"/>
          <p14:tracePt t="57511" x="854075" y="927100"/>
          <p14:tracePt t="57527" x="850900" y="927100"/>
          <p14:tracePt t="57544" x="844550" y="927100"/>
          <p14:tracePt t="57560" x="835025" y="927100"/>
          <p14:tracePt t="57577" x="815975" y="927100"/>
          <p14:tracePt t="57594" x="806450" y="927100"/>
          <p14:tracePt t="57610" x="790575" y="927100"/>
          <p14:tracePt t="57627" x="765175" y="927100"/>
          <p14:tracePt t="57644" x="755650" y="927100"/>
          <p14:tracePt t="57660" x="746125" y="927100"/>
          <p14:tracePt t="57677" x="723900" y="939800"/>
          <p14:tracePt t="57693" x="692150" y="952500"/>
          <p14:tracePt t="57710" x="676275" y="962025"/>
          <p14:tracePt t="57727" x="654050" y="996950"/>
          <p14:tracePt t="57743" x="644525" y="1006475"/>
          <p14:tracePt t="57760" x="635000" y="1016000"/>
          <p14:tracePt t="57777" x="635000" y="1028700"/>
          <p14:tracePt t="57793" x="635000" y="1044575"/>
          <p14:tracePt t="57810" x="635000" y="1050925"/>
          <p14:tracePt t="58021" x="638175" y="1050925"/>
          <p14:tracePt t="58029" x="641350" y="1047750"/>
          <p14:tracePt t="58044" x="650875" y="1047750"/>
          <p14:tracePt t="58061" x="660400" y="1038225"/>
          <p14:tracePt t="58077" x="688975" y="1016000"/>
          <p14:tracePt t="58094" x="720725" y="1003300"/>
          <p14:tracePt t="58110" x="765175" y="990600"/>
          <p14:tracePt t="58127" x="857250" y="955675"/>
          <p14:tracePt t="58143" x="920750" y="939800"/>
          <p14:tracePt t="58160" x="984250" y="927100"/>
          <p14:tracePt t="58177" x="1076325" y="908050"/>
          <p14:tracePt t="58193" x="1130300" y="901700"/>
          <p14:tracePt t="58211" x="1181100" y="901700"/>
          <p14:tracePt t="58227" x="1254125" y="879475"/>
          <p14:tracePt t="58243" x="1298575" y="873125"/>
          <p14:tracePt t="58260" x="1333500" y="873125"/>
          <p14:tracePt t="58277" x="1412875" y="873125"/>
          <p14:tracePt t="58293" x="1501775" y="866775"/>
          <p14:tracePt t="58310" x="1584325" y="866775"/>
          <p14:tracePt t="58327" x="1679575" y="866775"/>
          <p14:tracePt t="58344" x="1739900" y="866775"/>
          <p14:tracePt t="58360" x="1790700" y="866775"/>
          <p14:tracePt t="58377" x="1876425" y="869950"/>
          <p14:tracePt t="58393" x="1939925" y="882650"/>
          <p14:tracePt t="58410" x="2006600" y="904875"/>
          <p14:tracePt t="58427" x="2149475" y="930275"/>
          <p14:tracePt t="58443" x="2254250" y="939800"/>
          <p14:tracePt t="58460" x="2327275" y="939800"/>
          <p14:tracePt t="58477" x="2406650" y="939800"/>
          <p14:tracePt t="58494" x="2435225" y="939800"/>
          <p14:tracePt t="58510" x="2451100" y="939800"/>
          <p14:tracePt t="58527" x="2470150" y="939800"/>
          <p14:tracePt t="58544" x="2479675" y="939800"/>
          <p14:tracePt t="58561" x="2489200" y="939800"/>
          <p14:tracePt t="58578" x="2505075" y="939800"/>
          <p14:tracePt t="58594" x="2508250" y="939800"/>
          <p14:tracePt t="58641" x="2508250" y="942975"/>
          <p14:tracePt t="58648" x="2508250" y="949325"/>
          <p14:tracePt t="58663" x="2508250" y="952500"/>
          <p14:tracePt t="58677" x="2508250" y="968375"/>
          <p14:tracePt t="58693" x="2498725" y="977900"/>
          <p14:tracePt t="58710" x="2489200" y="987425"/>
          <p14:tracePt t="58727" x="2454275" y="1003300"/>
          <p14:tracePt t="58744" x="2406650" y="1031875"/>
          <p14:tracePt t="58760" x="2339975" y="1060450"/>
          <p14:tracePt t="58776" x="2247900" y="1089025"/>
          <p14:tracePt t="58793" x="2193925" y="1101725"/>
          <p14:tracePt t="58810" x="2130425" y="1117600"/>
          <p14:tracePt t="58827" x="2012950" y="1123950"/>
          <p14:tracePt t="58843" x="1930400" y="1130300"/>
          <p14:tracePt t="58861" x="1866900" y="1136650"/>
          <p14:tracePt t="58877" x="1778000" y="1158875"/>
          <p14:tracePt t="58893" x="1727200" y="1158875"/>
          <p14:tracePt t="58910" x="1673225" y="1158875"/>
          <p14:tracePt t="58927" x="1603375" y="1158875"/>
          <p14:tracePt t="58943" x="1546225" y="1158875"/>
          <p14:tracePt t="58960" x="1492250" y="1158875"/>
          <p14:tracePt t="58977" x="1400175" y="1139825"/>
          <p14:tracePt t="58993" x="1336675" y="1127125"/>
          <p14:tracePt t="59010" x="1292225" y="1127125"/>
          <p14:tracePt t="59027" x="1244600" y="1127125"/>
          <p14:tracePt t="59043" x="1216025" y="1127125"/>
          <p14:tracePt t="59060" x="1193800" y="1127125"/>
          <p14:tracePt t="59077" x="1155700" y="1127125"/>
          <p14:tracePt t="59093" x="1133475" y="1127125"/>
          <p14:tracePt t="59110" x="1104900" y="1127125"/>
          <p14:tracePt t="59127" x="1063625" y="1127125"/>
          <p14:tracePt t="59144" x="1041400" y="1127125"/>
          <p14:tracePt t="59160" x="1019175" y="1127125"/>
          <p14:tracePt t="59176" x="965200" y="1127125"/>
          <p14:tracePt t="59193" x="927100" y="1127125"/>
          <p14:tracePt t="59210" x="892175" y="1127125"/>
          <p14:tracePt t="59227" x="850900" y="1127125"/>
          <p14:tracePt t="59244" x="835025" y="1127125"/>
          <p14:tracePt t="59260" x="819150" y="1127125"/>
          <p14:tracePt t="59277" x="806450" y="1127125"/>
          <p14:tracePt t="59293" x="796925" y="1127125"/>
          <p14:tracePt t="59310" x="784225" y="1127125"/>
          <p14:tracePt t="59542" x="787400" y="1127125"/>
          <p14:tracePt t="59550" x="793750" y="1127125"/>
          <p14:tracePt t="59560" x="796925" y="1127125"/>
          <p14:tracePt t="59576" x="831850" y="1127125"/>
          <p14:tracePt t="59593" x="844550" y="1127125"/>
          <p14:tracePt t="59610" x="866775" y="1127125"/>
          <p14:tracePt t="59626" x="923925" y="1127125"/>
          <p14:tracePt t="59643" x="965200" y="1127125"/>
          <p14:tracePt t="59660" x="1035050" y="1127125"/>
          <p14:tracePt t="59676" x="1209675" y="1127125"/>
          <p14:tracePt t="59693" x="1301750" y="1127125"/>
          <p14:tracePt t="59710" x="1374775" y="1127125"/>
          <p14:tracePt t="59726" x="1470025" y="1130300"/>
          <p14:tracePt t="59743" x="1543050" y="1136650"/>
          <p14:tracePt t="59760" x="1603375" y="1136650"/>
          <p14:tracePt t="59777" x="1689100" y="1136650"/>
          <p14:tracePt t="59793" x="1717675" y="1136650"/>
          <p14:tracePt t="59810" x="1746250" y="1136650"/>
          <p14:tracePt t="59827" x="1781175" y="1136650"/>
          <p14:tracePt t="59844" x="1803400" y="1136650"/>
          <p14:tracePt t="59860" x="1812925" y="1136650"/>
          <p14:tracePt t="59876" x="1816100" y="1136650"/>
          <p14:tracePt t="61256" x="1844675" y="1177925"/>
          <p14:tracePt t="61270" x="1946275" y="1336675"/>
          <p14:tracePt t="61281" x="2003425" y="1412875"/>
          <p14:tracePt t="61294" x="2101850" y="1527175"/>
          <p14:tracePt t="61311" x="2295525" y="1711325"/>
          <p14:tracePt t="61328" x="2422525" y="1841500"/>
          <p14:tracePt t="61361" x="2787650" y="2178050"/>
          <p14:tracePt t="61394" x="3130550" y="2454275"/>
          <p14:tracePt t="61413" x="3397250" y="2625725"/>
          <p14:tracePt t="61428" x="3575050" y="2717800"/>
          <p14:tracePt t="61444" x="3752850" y="2784475"/>
          <p14:tracePt t="61461" x="3933825" y="2828925"/>
          <p14:tracePt t="61477" x="4048125" y="2835275"/>
          <p14:tracePt t="61493" x="4152900" y="2835275"/>
          <p14:tracePt t="61510" x="4238625" y="2832100"/>
          <p14:tracePt t="61526" x="4324350" y="2825750"/>
          <p14:tracePt t="61543" x="4387850" y="2803525"/>
          <p14:tracePt t="61560" x="4445000" y="2790825"/>
          <p14:tracePt t="61577" x="4524375" y="2771775"/>
          <p14:tracePt t="61594" x="4568825" y="2755900"/>
          <p14:tracePt t="61611" x="4635500" y="2730500"/>
          <p14:tracePt t="61626" x="4679950" y="2717800"/>
          <p14:tracePt t="61643" x="4718050" y="2705100"/>
          <p14:tracePt t="61660" x="4756150" y="2692400"/>
          <p14:tracePt t="61662" x="4768850" y="2686050"/>
          <p14:tracePt t="61676" x="4797425" y="2670175"/>
          <p14:tracePt t="61693" x="4813300" y="2663825"/>
          <p14:tracePt t="61709" x="4822825" y="2663825"/>
          <p14:tracePt t="61727" x="4838700" y="2663825"/>
          <p14:tracePt t="61743" x="4854575" y="2663825"/>
          <p14:tracePt t="61759" x="4873625" y="2663825"/>
          <p14:tracePt t="61776" x="4918075" y="2673350"/>
          <p14:tracePt t="61793" x="4940300" y="2692400"/>
          <p14:tracePt t="61810" x="4978400" y="2701925"/>
          <p14:tracePt t="61827" x="5035550" y="2720975"/>
          <p14:tracePt t="61844" x="5073650" y="2733675"/>
          <p14:tracePt t="61861" x="5137150" y="2746375"/>
          <p14:tracePt t="61877" x="5181600" y="2752725"/>
          <p14:tracePt t="61893" x="5226050" y="2752725"/>
          <p14:tracePt t="61910" x="5260975" y="2752725"/>
          <p14:tracePt t="61926" x="5324475" y="2736850"/>
          <p14:tracePt t="61943" x="5362575" y="2717800"/>
          <p14:tracePt t="61961" x="5432425" y="2647950"/>
          <p14:tracePt t="61977" x="5476875" y="2587625"/>
          <p14:tracePt t="61994" x="5511800" y="2549525"/>
          <p14:tracePt t="62011" x="5534025" y="2514600"/>
          <p14:tracePt t="62026" x="5549900" y="2501900"/>
          <p14:tracePt t="62060" x="5549900" y="2498725"/>
          <p14:tracePt t="62076" x="5553075" y="2498725"/>
          <p14:tracePt t="62098" x="5559425" y="2498725"/>
          <p14:tracePt t="62111" x="5568950" y="2498725"/>
          <p14:tracePt t="62127" x="5584825" y="2498725"/>
          <p14:tracePt t="62144" x="5613400" y="2498725"/>
          <p14:tracePt t="62160" x="5645150" y="2498725"/>
          <p14:tracePt t="62176" x="5692775" y="2508250"/>
          <p14:tracePt t="62193" x="5746750" y="2520950"/>
          <p14:tracePt t="62209" x="5800725" y="2543175"/>
          <p14:tracePt t="62227" x="5902325" y="2562225"/>
          <p14:tracePt t="62244" x="5969000" y="2562225"/>
          <p14:tracePt t="62261" x="6130925" y="2562225"/>
          <p14:tracePt t="62277" x="6238875" y="2549525"/>
          <p14:tracePt t="62293" x="6346825" y="2524125"/>
          <p14:tracePt t="62310" x="6400800" y="2511425"/>
          <p14:tracePt t="62326" x="6486525" y="2511425"/>
          <p14:tracePt t="62343" x="6524625" y="2505075"/>
          <p14:tracePt t="62361" x="6578600" y="2505075"/>
          <p14:tracePt t="62377" x="6607175" y="2505075"/>
          <p14:tracePt t="62394" x="6629400" y="2505075"/>
          <p14:tracePt t="62411" x="6680200" y="2514600"/>
          <p14:tracePt t="62427" x="6727825" y="2549525"/>
          <p14:tracePt t="62443" x="6784975" y="2584450"/>
          <p14:tracePt t="62460" x="6940550" y="2679700"/>
          <p14:tracePt t="62476" x="7042150" y="2740025"/>
          <p14:tracePt t="62493" x="7112000" y="2794000"/>
          <p14:tracePt t="62511" x="7213600" y="2870200"/>
          <p14:tracePt t="62527" x="7254875" y="2921000"/>
          <p14:tracePt t="62543" x="7305675" y="2971800"/>
          <p14:tracePt t="62561" x="7362825" y="3041650"/>
          <p14:tracePt t="62576" x="7388225" y="3063875"/>
          <p14:tracePt t="62593" x="7429500" y="3114675"/>
          <p14:tracePt t="62610" x="7473950" y="3181350"/>
          <p14:tracePt t="62627" x="7527925" y="3248025"/>
          <p14:tracePt t="62644" x="7581900" y="3317875"/>
          <p14:tracePt t="62661" x="7648575" y="3409950"/>
          <p14:tracePt t="62677" x="7683500" y="3457575"/>
          <p14:tracePt t="62694" x="7727950" y="3498850"/>
          <p14:tracePt t="62709" x="7753350" y="3546475"/>
          <p14:tracePt t="62726" x="7800975" y="3613150"/>
          <p14:tracePt t="62743" x="7820025" y="3657600"/>
          <p14:tracePt t="62760" x="7858125" y="3724275"/>
          <p14:tracePt t="62776" x="7870825" y="3746500"/>
          <p14:tracePt t="62793" x="7883525" y="3778250"/>
          <p14:tracePt t="62810" x="7905750" y="3813175"/>
          <p14:tracePt t="62827" x="7918450" y="3844925"/>
          <p14:tracePt t="62844" x="7918450" y="3867150"/>
          <p14:tracePt t="62860" x="7918450" y="3898900"/>
          <p14:tracePt t="62876" x="7918450" y="3921125"/>
          <p14:tracePt t="62893" x="7918450" y="3956050"/>
          <p14:tracePt t="62911" x="7908925" y="4013200"/>
          <p14:tracePt t="62927" x="7889875" y="4057650"/>
          <p14:tracePt t="62943" x="7877175" y="4095750"/>
          <p14:tracePt t="62961" x="7858125" y="4140200"/>
          <p14:tracePt t="62977" x="7848600" y="4149725"/>
          <p14:tracePt t="62994" x="7832725" y="4149725"/>
          <p14:tracePt t="63010" x="7813675" y="4149725"/>
          <p14:tracePt t="63026" x="7797800" y="4149725"/>
          <p14:tracePt t="63043" x="7778750" y="4149725"/>
          <p14:tracePt t="63476" x="7772400" y="4194175"/>
          <p14:tracePt t="63483" x="7762875" y="4264025"/>
          <p14:tracePt t="63494" x="7756525" y="4314825"/>
          <p14:tracePt t="63511" x="7724775" y="4425950"/>
          <p14:tracePt t="63527" x="7686675" y="4518025"/>
          <p14:tracePt t="63543" x="7651750" y="4603750"/>
          <p14:tracePt t="63560" x="7597775" y="4721225"/>
          <p14:tracePt t="63593" x="7537450" y="4816475"/>
          <p14:tracePt t="63627" x="7461250" y="4949825"/>
          <p14:tracePt t="63643" x="7410450" y="5000625"/>
          <p14:tracePt t="63660" x="7350125" y="5070475"/>
          <p14:tracePt t="63676" x="7299325" y="5105400"/>
          <p14:tracePt t="63693" x="7251700" y="5137150"/>
          <p14:tracePt t="63709" x="7188200" y="5178425"/>
          <p14:tracePt t="63726" x="7153275" y="5210175"/>
          <p14:tracePt t="63743" x="7124700" y="5222875"/>
          <p14:tracePt t="63760" x="7089775" y="5245100"/>
          <p14:tracePt t="63776" x="7042150" y="5264150"/>
          <p14:tracePt t="63793" x="6997700" y="5292725"/>
          <p14:tracePt t="63810" x="6899275" y="5343525"/>
          <p14:tracePt t="63826" x="6832600" y="5372100"/>
          <p14:tracePt t="63843" x="6775450" y="5410200"/>
          <p14:tracePt t="63860" x="6689725" y="5451475"/>
          <p14:tracePt t="63876" x="6610350" y="5499100"/>
          <p14:tracePt t="63893" x="6499225" y="5543550"/>
          <p14:tracePt t="63910" x="6337300" y="5600700"/>
          <p14:tracePt t="63927" x="6229350" y="5626100"/>
          <p14:tracePt t="63943" x="6102350" y="5626100"/>
          <p14:tracePt t="63960" x="5962650" y="5626100"/>
          <p14:tracePt t="63976" x="5905500" y="5626100"/>
          <p14:tracePt t="63993" x="5851525" y="5626100"/>
          <p14:tracePt t="64010" x="5768975" y="5626100"/>
          <p14:tracePt t="64026" x="5708650" y="5626100"/>
          <p14:tracePt t="64043" x="5654675" y="5622925"/>
          <p14:tracePt t="64060" x="5568950" y="5622925"/>
          <p14:tracePt t="64076" x="5534025" y="5616575"/>
          <p14:tracePt t="64093" x="5489575" y="5610225"/>
          <p14:tracePt t="64109" x="5426075" y="5591175"/>
          <p14:tracePt t="64126" x="5378450" y="5572125"/>
          <p14:tracePt t="64143" x="5340350" y="5559425"/>
          <p14:tracePt t="64159" x="5273675" y="5521325"/>
          <p14:tracePt t="64176" x="5226050" y="5486400"/>
          <p14:tracePt t="64193" x="5181600" y="5461000"/>
          <p14:tracePt t="64210" x="5083175" y="5407025"/>
          <p14:tracePt t="64226" x="5026025" y="5378450"/>
          <p14:tracePt t="64243" x="4959350" y="5334000"/>
          <p14:tracePt t="64259" x="4889500" y="5276850"/>
          <p14:tracePt t="64276" x="4841875" y="5251450"/>
          <p14:tracePt t="64293" x="4784725" y="5207000"/>
          <p14:tracePt t="64310" x="4702175" y="5133975"/>
          <p14:tracePt t="64326" x="4632325" y="5086350"/>
          <p14:tracePt t="64343" x="4578350" y="5026025"/>
          <p14:tracePt t="64360" x="4514850" y="4956175"/>
          <p14:tracePt t="64376" x="4486275" y="4899025"/>
          <p14:tracePt t="64393" x="4451350" y="4841875"/>
          <p14:tracePt t="64409" x="4413250" y="4775200"/>
          <p14:tracePt t="64426" x="4387850" y="4737100"/>
          <p14:tracePt t="64443" x="4375150" y="4692650"/>
          <p14:tracePt t="64460" x="4356100" y="4651375"/>
          <p14:tracePt t="64476" x="4343400" y="4625975"/>
          <p14:tracePt t="64493" x="4343400" y="4610100"/>
          <p14:tracePt t="64510" x="4343400" y="4572000"/>
          <p14:tracePt t="64526" x="4343400" y="4527550"/>
          <p14:tracePt t="64543" x="4343400" y="4492625"/>
          <p14:tracePt t="64560" x="4343400" y="4429125"/>
          <p14:tracePt t="64577" x="4343400" y="4384675"/>
          <p14:tracePt t="64593" x="4343400" y="4362450"/>
          <p14:tracePt t="64610" x="4343400" y="4330700"/>
          <p14:tracePt t="64627" x="4343400" y="4318000"/>
          <p14:tracePt t="64643" x="4343400" y="4308475"/>
          <p14:tracePt t="64660" x="4343400" y="4298950"/>
          <p14:tracePt t="65203" x="4397375" y="4311650"/>
          <p14:tracePt t="65210" x="4511675" y="4321175"/>
          <p14:tracePt t="65216" x="4603750" y="4330700"/>
          <p14:tracePt t="65226" x="4705350" y="4340225"/>
          <p14:tracePt t="65243" x="5003800" y="4349750"/>
          <p14:tracePt t="65260" x="5334000" y="4349750"/>
          <p14:tracePt t="65293" x="5676900" y="4343400"/>
          <p14:tracePt t="65327" x="5908675" y="4343400"/>
          <p14:tracePt t="65343" x="5972175" y="4352925"/>
          <p14:tracePt t="65359" x="6042025" y="4352925"/>
          <p14:tracePt t="65376" x="6070600" y="4359275"/>
          <p14:tracePt t="65393" x="6108700" y="4359275"/>
          <p14:tracePt t="65409" x="6140450" y="4359275"/>
          <p14:tracePt t="65426" x="6169025" y="4359275"/>
          <p14:tracePt t="65443" x="6191250" y="4359275"/>
          <p14:tracePt t="65460" x="6238875" y="4359275"/>
          <p14:tracePt t="65477" x="6283325" y="4359275"/>
          <p14:tracePt t="65493" x="6337300" y="4359275"/>
          <p14:tracePt t="65509" x="6426200" y="4381500"/>
          <p14:tracePt t="65526" x="6499225" y="4387850"/>
          <p14:tracePt t="65543" x="6572250" y="4394200"/>
          <p14:tracePt t="65560" x="6632575" y="4394200"/>
          <p14:tracePt t="65577" x="6654800" y="4394200"/>
          <p14:tracePt t="65593" x="6670675" y="4394200"/>
          <p14:tracePt t="65626" x="6657975" y="4394200"/>
          <p14:tracePt t="65643" x="6648450" y="4394200"/>
          <p14:tracePt t="65659" x="6607175" y="4394200"/>
          <p14:tracePt t="65676" x="6572250" y="4391025"/>
          <p14:tracePt t="65692" x="6524625" y="4378325"/>
          <p14:tracePt t="65695" x="6499225" y="4365625"/>
          <p14:tracePt t="65709" x="6423025" y="4349750"/>
          <p14:tracePt t="65726" x="6350000" y="4343400"/>
          <p14:tracePt t="65743" x="6289675" y="4343400"/>
          <p14:tracePt t="65759" x="6229350" y="4343400"/>
          <p14:tracePt t="65776" x="6197600" y="4343400"/>
          <p14:tracePt t="65792" x="6175375" y="4343400"/>
          <p14:tracePt t="65809" x="6127750" y="4343400"/>
          <p14:tracePt t="65826" x="6092825" y="4343400"/>
          <p14:tracePt t="65843" x="6048375" y="4343400"/>
          <p14:tracePt t="65860" x="5978525" y="4343400"/>
          <p14:tracePt t="65877" x="5940425" y="4343400"/>
          <p14:tracePt t="65893" x="5918200" y="4343400"/>
          <p14:tracePt t="65909" x="5880100" y="4343400"/>
          <p14:tracePt t="65926" x="5857875" y="4343400"/>
          <p14:tracePt t="65943" x="5829300" y="4343400"/>
          <p14:tracePt t="65959" x="5772150" y="4343400"/>
          <p14:tracePt t="65977" x="5737225" y="4343400"/>
          <p14:tracePt t="65993" x="5692775" y="4343400"/>
          <p14:tracePt t="66010" x="5651500" y="4343400"/>
          <p14:tracePt t="66026" x="5641975" y="4343400"/>
          <p14:tracePt t="66043" x="5632450" y="4343400"/>
          <p14:tracePt t="66059" x="5616575" y="4343400"/>
          <p14:tracePt t="66076" x="5603875" y="4343400"/>
          <p14:tracePt t="66110" x="5597525" y="4343400"/>
          <p14:tracePt t="66167" x="5600700" y="4343400"/>
          <p14:tracePt t="66174" x="5610225" y="4343400"/>
          <p14:tracePt t="66181" x="5619750" y="4343400"/>
          <p14:tracePt t="66193" x="5632450" y="4343400"/>
          <p14:tracePt t="66210" x="5651500" y="4343400"/>
          <p14:tracePt t="66226" x="5667375" y="4343400"/>
          <p14:tracePt t="66243" x="5676900" y="4343400"/>
          <p14:tracePt t="66276" x="5683250" y="4343400"/>
          <p14:tracePt t="66293" x="5692775" y="4343400"/>
          <p14:tracePt t="66310" x="5724525" y="4343400"/>
          <p14:tracePt t="66326" x="5740400" y="4343400"/>
          <p14:tracePt t="66343" x="5756275" y="4346575"/>
          <p14:tracePt t="66359" x="5775325" y="4346575"/>
          <p14:tracePt t="66376" x="5781675" y="4346575"/>
          <p14:tracePt t="66393" x="5784850" y="4346575"/>
        </p14:tracePtLst>
      </p14:laserTraceLst>
    </p:ext>
  </p:extLs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</TotalTime>
  <Words>705</Words>
  <Application>Microsoft Office PowerPoint</Application>
  <PresentationFormat>Affichage à l'écran (4:3)</PresentationFormat>
  <Paragraphs>99</Paragraphs>
  <Slides>21</Slides>
  <Notes>0</Notes>
  <HiddenSlides>0</HiddenSlides>
  <MMClips>21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Thème Office</vt:lpstr>
      <vt:lpstr>Présentation PowerPoint</vt:lpstr>
      <vt:lpstr>Type biologique : Therophyte</vt:lpstr>
      <vt:lpstr>Présentation PowerPoint</vt:lpstr>
      <vt:lpstr>Organographie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Etude de la fleur périphérique </vt:lpstr>
      <vt:lpstr>Etude de la fleur périphérique </vt:lpstr>
      <vt:lpstr>Présentation PowerPoint</vt:lpstr>
      <vt:lpstr>Fleur  du centre ou du disque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HP</dc:creator>
  <cp:lastModifiedBy>ahmed yahyaoui</cp:lastModifiedBy>
  <cp:revision>93</cp:revision>
  <cp:lastPrinted>2019-04-22T19:30:45Z</cp:lastPrinted>
  <dcterms:created xsi:type="dcterms:W3CDTF">2018-11-13T20:27:46Z</dcterms:created>
  <dcterms:modified xsi:type="dcterms:W3CDTF">2020-05-12T11:03:42Z</dcterms:modified>
</cp:coreProperties>
</file>