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73" r:id="rId4"/>
    <p:sldId id="275" r:id="rId5"/>
    <p:sldId id="276" r:id="rId6"/>
    <p:sldId id="274" r:id="rId7"/>
    <p:sldId id="277" r:id="rId8"/>
    <p:sldId id="287" r:id="rId9"/>
    <p:sldId id="290" r:id="rId10"/>
    <p:sldId id="286" r:id="rId11"/>
    <p:sldId id="279" r:id="rId12"/>
    <p:sldId id="291" r:id="rId13"/>
    <p:sldId id="281" r:id="rId14"/>
    <p:sldId id="282" r:id="rId15"/>
    <p:sldId id="269" r:id="rId16"/>
    <p:sldId id="292" r:id="rId17"/>
    <p:sldId id="293" r:id="rId18"/>
    <p:sldId id="294" r:id="rId19"/>
    <p:sldId id="289" r:id="rId20"/>
    <p:sldId id="288" r:id="rId21"/>
    <p:sldId id="285" r:id="rId22"/>
    <p:sldId id="295" r:id="rId23"/>
    <p:sldId id="296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9" autoAdjust="0"/>
  </p:normalViewPr>
  <p:slideViewPr>
    <p:cSldViewPr>
      <p:cViewPr varScale="1">
        <p:scale>
          <a:sx n="62" d="100"/>
          <a:sy n="62" d="100"/>
        </p:scale>
        <p:origin x="140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197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32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27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44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5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8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60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29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7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25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131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62E53-148B-4382-BB88-3435901CA3F6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C6B5A-9A7E-441C-A7E4-8F5C0BE235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75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hyperlink" Target="http://botany.cs.tamu.edu/FLORA/dcs420/fa07/fa07084.jpg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71472" y="1214422"/>
            <a:ext cx="8072462" cy="4429156"/>
          </a:xfrm>
        </p:spPr>
        <p:txBody>
          <a:bodyPr>
            <a:normAutofit fontScale="25000" lnSpcReduction="20000"/>
          </a:bodyPr>
          <a:lstStyle/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4400" dirty="0" smtClean="0">
              <a:solidFill>
                <a:srgbClr val="C00000"/>
              </a:solidFill>
            </a:endParaRPr>
          </a:p>
          <a:p>
            <a:pPr algn="ctr"/>
            <a:endParaRPr lang="fr-FR" sz="4400" dirty="0" smtClean="0">
              <a:solidFill>
                <a:srgbClr val="C00000"/>
              </a:solidFill>
            </a:endParaRPr>
          </a:p>
          <a:p>
            <a:r>
              <a:rPr lang="fr-FR" sz="1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Exemple de fiche descriptive</a:t>
            </a:r>
          </a:p>
          <a:p>
            <a:endParaRPr lang="fr-FR" sz="16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16000" b="1" dirty="0" smtClean="0">
                <a:latin typeface="Times New Roman" pitchFamily="18" charset="0"/>
                <a:cs typeface="Times New Roman" pitchFamily="18" charset="0"/>
              </a:rPr>
              <a:t>Famille : </a:t>
            </a:r>
            <a:r>
              <a:rPr lang="fr-FR" sz="16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Poaceae</a:t>
            </a:r>
            <a:endParaRPr lang="fr-FR" sz="16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6000" b="1" dirty="0" smtClean="0">
                <a:latin typeface="Times New Roman" pitchFamily="18" charset="0"/>
                <a:cs typeface="Times New Roman" pitchFamily="18" charset="0"/>
              </a:rPr>
              <a:t>Genre :</a:t>
            </a:r>
            <a:r>
              <a:rPr lang="fr-FR" sz="16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Avena</a:t>
            </a:r>
            <a:endParaRPr lang="fr-FR" sz="16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6000" b="1" dirty="0" smtClean="0">
                <a:latin typeface="Times New Roman" pitchFamily="18" charset="0"/>
                <a:cs typeface="Times New Roman" pitchFamily="18" charset="0"/>
              </a:rPr>
              <a:t>Espèce : </a:t>
            </a:r>
            <a:r>
              <a:rPr lang="fr-FR" sz="16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Avena</a:t>
            </a:r>
            <a:r>
              <a:rPr lang="fr-FR" sz="16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sativa</a:t>
            </a:r>
            <a:endParaRPr lang="fr-FR" sz="1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sz="16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sz="4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sz="4400" dirty="0" smtClean="0">
              <a:solidFill>
                <a:srgbClr val="C00000"/>
              </a:solidFill>
            </a:endParaRPr>
          </a:p>
          <a:p>
            <a:pPr algn="ctr"/>
            <a:endParaRPr lang="fr-FR" sz="4400" dirty="0" smtClean="0">
              <a:solidFill>
                <a:srgbClr val="C00000"/>
              </a:solidFill>
            </a:endParaRPr>
          </a:p>
          <a:p>
            <a:pPr algn="ctr"/>
            <a:endParaRPr lang="fr-FR" sz="4400" dirty="0" smtClean="0">
              <a:solidFill>
                <a:srgbClr val="C00000"/>
              </a:solidFill>
            </a:endParaRPr>
          </a:p>
          <a:p>
            <a:pPr algn="ctr"/>
            <a:endParaRPr lang="fr-FR" sz="4400" dirty="0" smtClean="0">
              <a:solidFill>
                <a:srgbClr val="C00000"/>
              </a:solidFill>
            </a:endParaRPr>
          </a:p>
          <a:p>
            <a:pPr algn="ctr"/>
            <a:endParaRPr lang="fr-FR" sz="4400" dirty="0" smtClean="0">
              <a:solidFill>
                <a:srgbClr val="C00000"/>
              </a:solidFill>
            </a:endParaRPr>
          </a:p>
          <a:p>
            <a:pPr algn="ctr"/>
            <a:endParaRPr lang="fr-FR" sz="4400" dirty="0" smtClean="0">
              <a:solidFill>
                <a:srgbClr val="C00000"/>
              </a:solidFill>
            </a:endParaRPr>
          </a:p>
          <a:p>
            <a:pPr algn="ctr"/>
            <a:endParaRPr lang="fr-FR" sz="28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11072858" y="5202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611862" y="0"/>
          <a:ext cx="5297900" cy="1071546"/>
        </p:xfrm>
        <a:graphic>
          <a:graphicData uri="http://schemas.openxmlformats.org/drawingml/2006/table">
            <a:tbl>
              <a:tblPr rtl="1"/>
              <a:tblGrid>
                <a:gridCol w="2430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227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fr-F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319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00008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كلية العلوم الرباط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r-FR" sz="1200" b="1" i="1" dirty="0">
                          <a:solidFill>
                            <a:srgbClr val="00008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Faculté des Sciences Rabat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00008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جامعة محمد الخامس </a:t>
                      </a:r>
                      <a:r>
                        <a:rPr lang="ar-SA" sz="1200" b="1" dirty="0" err="1">
                          <a:solidFill>
                            <a:srgbClr val="00008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أكدال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8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b="1" i="1" dirty="0">
                          <a:solidFill>
                            <a:srgbClr val="00008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Université Mohammed V </a:t>
                      </a:r>
                      <a:r>
                        <a:rPr lang="fr-FR" sz="1200" b="1" i="1" dirty="0" err="1">
                          <a:solidFill>
                            <a:srgbClr val="00008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Agdal</a:t>
                      </a:r>
                      <a:r>
                        <a:rPr lang="fr-FR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Image 1" descr="logo-um5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42852"/>
            <a:ext cx="447675" cy="371475"/>
          </a:xfrm>
          <a:prstGeom prst="rect">
            <a:avLst/>
          </a:prstGeom>
          <a:noFill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57818" y="142852"/>
            <a:ext cx="387350" cy="336550"/>
            <a:chOff x="4142" y="493"/>
            <a:chExt cx="662" cy="681"/>
          </a:xfrm>
        </p:grpSpPr>
        <p:sp>
          <p:nvSpPr>
            <p:cNvPr id="12" name="Freeform 10"/>
            <p:cNvSpPr>
              <a:spLocks noChangeAspect="1"/>
            </p:cNvSpPr>
            <p:nvPr/>
          </p:nvSpPr>
          <p:spPr bwMode="auto">
            <a:xfrm>
              <a:off x="4630" y="1009"/>
              <a:ext cx="174" cy="165"/>
            </a:xfrm>
            <a:custGeom>
              <a:avLst/>
              <a:gdLst/>
              <a:ahLst/>
              <a:cxnLst>
                <a:cxn ang="0">
                  <a:pos x="450" y="615"/>
                </a:cxn>
                <a:cxn ang="0">
                  <a:pos x="0" y="60"/>
                </a:cxn>
                <a:cxn ang="0">
                  <a:pos x="0" y="21"/>
                </a:cxn>
                <a:cxn ang="0">
                  <a:pos x="24" y="0"/>
                </a:cxn>
                <a:cxn ang="0">
                  <a:pos x="60" y="0"/>
                </a:cxn>
                <a:cxn ang="0">
                  <a:pos x="411" y="432"/>
                </a:cxn>
                <a:cxn ang="0">
                  <a:pos x="465" y="276"/>
                </a:cxn>
                <a:cxn ang="0">
                  <a:pos x="930" y="840"/>
                </a:cxn>
                <a:cxn ang="0">
                  <a:pos x="924" y="870"/>
                </a:cxn>
                <a:cxn ang="0">
                  <a:pos x="900" y="891"/>
                </a:cxn>
                <a:cxn ang="0">
                  <a:pos x="867" y="888"/>
                </a:cxn>
                <a:cxn ang="0">
                  <a:pos x="504" y="444"/>
                </a:cxn>
                <a:cxn ang="0">
                  <a:pos x="450" y="615"/>
                </a:cxn>
              </a:cxnLst>
              <a:rect l="0" t="0" r="r" b="b"/>
              <a:pathLst>
                <a:path w="930" h="891">
                  <a:moveTo>
                    <a:pt x="450" y="615"/>
                  </a:moveTo>
                  <a:lnTo>
                    <a:pt x="0" y="60"/>
                  </a:lnTo>
                  <a:lnTo>
                    <a:pt x="0" y="21"/>
                  </a:lnTo>
                  <a:lnTo>
                    <a:pt x="24" y="0"/>
                  </a:lnTo>
                  <a:lnTo>
                    <a:pt x="60" y="0"/>
                  </a:lnTo>
                  <a:lnTo>
                    <a:pt x="411" y="432"/>
                  </a:lnTo>
                  <a:lnTo>
                    <a:pt x="465" y="276"/>
                  </a:lnTo>
                  <a:lnTo>
                    <a:pt x="930" y="840"/>
                  </a:lnTo>
                  <a:lnTo>
                    <a:pt x="924" y="870"/>
                  </a:lnTo>
                  <a:lnTo>
                    <a:pt x="900" y="891"/>
                  </a:lnTo>
                  <a:lnTo>
                    <a:pt x="867" y="888"/>
                  </a:lnTo>
                  <a:lnTo>
                    <a:pt x="504" y="444"/>
                  </a:lnTo>
                  <a:lnTo>
                    <a:pt x="450" y="615"/>
                  </a:lnTo>
                  <a:close/>
                </a:path>
              </a:pathLst>
            </a:custGeom>
            <a:solidFill>
              <a:srgbClr val="3399FF"/>
            </a:solidFill>
            <a:ln w="3175">
              <a:solidFill>
                <a:srgbClr val="3399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/>
            <p:cNvSpPr>
              <a:spLocks noChangeAspect="1"/>
            </p:cNvSpPr>
            <p:nvPr/>
          </p:nvSpPr>
          <p:spPr bwMode="auto">
            <a:xfrm>
              <a:off x="4169" y="493"/>
              <a:ext cx="173" cy="165"/>
            </a:xfrm>
            <a:custGeom>
              <a:avLst/>
              <a:gdLst/>
              <a:ahLst/>
              <a:cxnLst>
                <a:cxn ang="0">
                  <a:pos x="450" y="615"/>
                </a:cxn>
                <a:cxn ang="0">
                  <a:pos x="0" y="60"/>
                </a:cxn>
                <a:cxn ang="0">
                  <a:pos x="0" y="21"/>
                </a:cxn>
                <a:cxn ang="0">
                  <a:pos x="24" y="0"/>
                </a:cxn>
                <a:cxn ang="0">
                  <a:pos x="60" y="0"/>
                </a:cxn>
                <a:cxn ang="0">
                  <a:pos x="411" y="432"/>
                </a:cxn>
                <a:cxn ang="0">
                  <a:pos x="465" y="276"/>
                </a:cxn>
                <a:cxn ang="0">
                  <a:pos x="930" y="840"/>
                </a:cxn>
                <a:cxn ang="0">
                  <a:pos x="924" y="870"/>
                </a:cxn>
                <a:cxn ang="0">
                  <a:pos x="900" y="891"/>
                </a:cxn>
                <a:cxn ang="0">
                  <a:pos x="867" y="888"/>
                </a:cxn>
                <a:cxn ang="0">
                  <a:pos x="504" y="444"/>
                </a:cxn>
                <a:cxn ang="0">
                  <a:pos x="450" y="615"/>
                </a:cxn>
              </a:cxnLst>
              <a:rect l="0" t="0" r="r" b="b"/>
              <a:pathLst>
                <a:path w="930" h="891">
                  <a:moveTo>
                    <a:pt x="450" y="615"/>
                  </a:moveTo>
                  <a:lnTo>
                    <a:pt x="0" y="60"/>
                  </a:lnTo>
                  <a:lnTo>
                    <a:pt x="0" y="21"/>
                  </a:lnTo>
                  <a:lnTo>
                    <a:pt x="24" y="0"/>
                  </a:lnTo>
                  <a:lnTo>
                    <a:pt x="60" y="0"/>
                  </a:lnTo>
                  <a:lnTo>
                    <a:pt x="411" y="432"/>
                  </a:lnTo>
                  <a:lnTo>
                    <a:pt x="465" y="276"/>
                  </a:lnTo>
                  <a:lnTo>
                    <a:pt x="930" y="840"/>
                  </a:lnTo>
                  <a:lnTo>
                    <a:pt x="924" y="870"/>
                  </a:lnTo>
                  <a:lnTo>
                    <a:pt x="900" y="891"/>
                  </a:lnTo>
                  <a:lnTo>
                    <a:pt x="867" y="888"/>
                  </a:lnTo>
                  <a:lnTo>
                    <a:pt x="504" y="444"/>
                  </a:lnTo>
                  <a:lnTo>
                    <a:pt x="450" y="615"/>
                  </a:lnTo>
                  <a:close/>
                </a:path>
              </a:pathLst>
            </a:custGeom>
            <a:solidFill>
              <a:srgbClr val="3399FF"/>
            </a:solidFill>
            <a:ln w="3175">
              <a:solidFill>
                <a:srgbClr val="3399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>
              <a:off x="4232" y="586"/>
              <a:ext cx="500" cy="500"/>
            </a:xfrm>
            <a:custGeom>
              <a:avLst/>
              <a:gdLst>
                <a:gd name="G0" fmla="+- 880 0 0"/>
                <a:gd name="G1" fmla="+- 21600 0 880"/>
                <a:gd name="G2" fmla="+- 21600 0 88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80" y="10800"/>
                  </a:moveTo>
                  <a:cubicBezTo>
                    <a:pt x="880" y="16279"/>
                    <a:pt x="5321" y="20720"/>
                    <a:pt x="10800" y="20720"/>
                  </a:cubicBezTo>
                  <a:cubicBezTo>
                    <a:pt x="16279" y="20720"/>
                    <a:pt x="20720" y="16279"/>
                    <a:pt x="20720" y="10800"/>
                  </a:cubicBezTo>
                  <a:cubicBezTo>
                    <a:pt x="20720" y="5321"/>
                    <a:pt x="16279" y="880"/>
                    <a:pt x="10800" y="880"/>
                  </a:cubicBezTo>
                  <a:cubicBezTo>
                    <a:pt x="5321" y="880"/>
                    <a:pt x="880" y="5321"/>
                    <a:pt x="880" y="10800"/>
                  </a:cubicBezTo>
                  <a:close/>
                </a:path>
              </a:pathLst>
            </a:custGeom>
            <a:solidFill>
              <a:srgbClr val="3399FF"/>
            </a:solidFill>
            <a:ln w="3175">
              <a:solidFill>
                <a:srgbClr val="3399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/>
            <p:cNvSpPr>
              <a:spLocks noChangeAspect="1"/>
            </p:cNvSpPr>
            <p:nvPr/>
          </p:nvSpPr>
          <p:spPr bwMode="auto">
            <a:xfrm>
              <a:off x="4142" y="494"/>
              <a:ext cx="623" cy="646"/>
            </a:xfrm>
            <a:custGeom>
              <a:avLst/>
              <a:gdLst/>
              <a:ahLst/>
              <a:cxnLst>
                <a:cxn ang="0">
                  <a:pos x="878" y="222"/>
                </a:cxn>
                <a:cxn ang="0">
                  <a:pos x="976" y="148"/>
                </a:cxn>
                <a:cxn ang="0">
                  <a:pos x="1095" y="71"/>
                </a:cxn>
                <a:cxn ang="0">
                  <a:pos x="1162" y="32"/>
                </a:cxn>
                <a:cxn ang="0">
                  <a:pos x="1216" y="8"/>
                </a:cxn>
                <a:cxn ang="0">
                  <a:pos x="1276" y="0"/>
                </a:cxn>
                <a:cxn ang="0">
                  <a:pos x="1331" y="12"/>
                </a:cxn>
                <a:cxn ang="0">
                  <a:pos x="1363" y="47"/>
                </a:cxn>
                <a:cxn ang="0">
                  <a:pos x="1369" y="101"/>
                </a:cxn>
                <a:cxn ang="0">
                  <a:pos x="1331" y="213"/>
                </a:cxn>
                <a:cxn ang="0">
                  <a:pos x="1257" y="353"/>
                </a:cxn>
                <a:cxn ang="0">
                  <a:pos x="1177" y="472"/>
                </a:cxn>
                <a:cxn ang="0">
                  <a:pos x="1059" y="629"/>
                </a:cxn>
                <a:cxn ang="0">
                  <a:pos x="922" y="797"/>
                </a:cxn>
                <a:cxn ang="0">
                  <a:pos x="756" y="962"/>
                </a:cxn>
                <a:cxn ang="0">
                  <a:pos x="535" y="1163"/>
                </a:cxn>
                <a:cxn ang="0">
                  <a:pos x="390" y="1277"/>
                </a:cxn>
                <a:cxn ang="0">
                  <a:pos x="267" y="1363"/>
                </a:cxn>
                <a:cxn ang="0">
                  <a:pos x="161" y="1414"/>
                </a:cxn>
                <a:cxn ang="0">
                  <a:pos x="92" y="1424"/>
                </a:cxn>
                <a:cxn ang="0">
                  <a:pos x="47" y="1411"/>
                </a:cxn>
                <a:cxn ang="0">
                  <a:pos x="11" y="1367"/>
                </a:cxn>
                <a:cxn ang="0">
                  <a:pos x="3" y="1300"/>
                </a:cxn>
                <a:cxn ang="0">
                  <a:pos x="31" y="1214"/>
                </a:cxn>
                <a:cxn ang="0">
                  <a:pos x="133" y="1034"/>
                </a:cxn>
                <a:cxn ang="0">
                  <a:pos x="215" y="927"/>
                </a:cxn>
                <a:cxn ang="0">
                  <a:pos x="236" y="960"/>
                </a:cxn>
                <a:cxn ang="0">
                  <a:pos x="194" y="1011"/>
                </a:cxn>
                <a:cxn ang="0">
                  <a:pos x="117" y="1140"/>
                </a:cxn>
                <a:cxn ang="0">
                  <a:pos x="78" y="1222"/>
                </a:cxn>
                <a:cxn ang="0">
                  <a:pos x="55" y="1282"/>
                </a:cxn>
                <a:cxn ang="0">
                  <a:pos x="47" y="1336"/>
                </a:cxn>
                <a:cxn ang="0">
                  <a:pos x="60" y="1370"/>
                </a:cxn>
                <a:cxn ang="0">
                  <a:pos x="86" y="1383"/>
                </a:cxn>
                <a:cxn ang="0">
                  <a:pos x="145" y="1375"/>
                </a:cxn>
                <a:cxn ang="0">
                  <a:pos x="244" y="1328"/>
                </a:cxn>
                <a:cxn ang="0">
                  <a:pos x="350" y="1257"/>
                </a:cxn>
                <a:cxn ang="0">
                  <a:pos x="527" y="1116"/>
                </a:cxn>
                <a:cxn ang="0">
                  <a:pos x="775" y="892"/>
                </a:cxn>
                <a:cxn ang="0">
                  <a:pos x="1011" y="627"/>
                </a:cxn>
                <a:cxn ang="0">
                  <a:pos x="1134" y="464"/>
                </a:cxn>
                <a:cxn ang="0">
                  <a:pos x="1253" y="279"/>
                </a:cxn>
                <a:cxn ang="0">
                  <a:pos x="1297" y="194"/>
                </a:cxn>
                <a:cxn ang="0">
                  <a:pos x="1329" y="115"/>
                </a:cxn>
                <a:cxn ang="0">
                  <a:pos x="1327" y="64"/>
                </a:cxn>
                <a:cxn ang="0">
                  <a:pos x="1304" y="43"/>
                </a:cxn>
                <a:cxn ang="0">
                  <a:pos x="1251" y="38"/>
                </a:cxn>
                <a:cxn ang="0">
                  <a:pos x="1173" y="67"/>
                </a:cxn>
                <a:cxn ang="0">
                  <a:pos x="1028" y="157"/>
                </a:cxn>
                <a:cxn ang="0">
                  <a:pos x="926" y="231"/>
                </a:cxn>
                <a:cxn ang="0">
                  <a:pos x="878" y="222"/>
                </a:cxn>
              </a:cxnLst>
              <a:rect l="0" t="0" r="r" b="b"/>
              <a:pathLst>
                <a:path w="1375" h="1424">
                  <a:moveTo>
                    <a:pt x="878" y="222"/>
                  </a:moveTo>
                  <a:cubicBezTo>
                    <a:pt x="882" y="213"/>
                    <a:pt x="940" y="173"/>
                    <a:pt x="976" y="148"/>
                  </a:cubicBezTo>
                  <a:cubicBezTo>
                    <a:pt x="1012" y="123"/>
                    <a:pt x="1063" y="90"/>
                    <a:pt x="1095" y="71"/>
                  </a:cubicBezTo>
                  <a:cubicBezTo>
                    <a:pt x="1126" y="51"/>
                    <a:pt x="1142" y="42"/>
                    <a:pt x="1162" y="32"/>
                  </a:cubicBezTo>
                  <a:cubicBezTo>
                    <a:pt x="1182" y="21"/>
                    <a:pt x="1199" y="13"/>
                    <a:pt x="1216" y="8"/>
                  </a:cubicBezTo>
                  <a:cubicBezTo>
                    <a:pt x="1235" y="3"/>
                    <a:pt x="1257" y="0"/>
                    <a:pt x="1276" y="0"/>
                  </a:cubicBezTo>
                  <a:cubicBezTo>
                    <a:pt x="1296" y="1"/>
                    <a:pt x="1317" y="4"/>
                    <a:pt x="1331" y="12"/>
                  </a:cubicBezTo>
                  <a:cubicBezTo>
                    <a:pt x="1346" y="20"/>
                    <a:pt x="1356" y="32"/>
                    <a:pt x="1363" y="47"/>
                  </a:cubicBezTo>
                  <a:cubicBezTo>
                    <a:pt x="1368" y="61"/>
                    <a:pt x="1375" y="74"/>
                    <a:pt x="1369" y="101"/>
                  </a:cubicBezTo>
                  <a:cubicBezTo>
                    <a:pt x="1364" y="128"/>
                    <a:pt x="1350" y="171"/>
                    <a:pt x="1331" y="213"/>
                  </a:cubicBezTo>
                  <a:cubicBezTo>
                    <a:pt x="1312" y="254"/>
                    <a:pt x="1282" y="311"/>
                    <a:pt x="1257" y="353"/>
                  </a:cubicBezTo>
                  <a:cubicBezTo>
                    <a:pt x="1231" y="397"/>
                    <a:pt x="1211" y="426"/>
                    <a:pt x="1177" y="472"/>
                  </a:cubicBezTo>
                  <a:cubicBezTo>
                    <a:pt x="1145" y="517"/>
                    <a:pt x="1102" y="574"/>
                    <a:pt x="1059" y="629"/>
                  </a:cubicBezTo>
                  <a:cubicBezTo>
                    <a:pt x="1016" y="684"/>
                    <a:pt x="972" y="743"/>
                    <a:pt x="922" y="797"/>
                  </a:cubicBezTo>
                  <a:cubicBezTo>
                    <a:pt x="871" y="853"/>
                    <a:pt x="821" y="902"/>
                    <a:pt x="756" y="962"/>
                  </a:cubicBezTo>
                  <a:cubicBezTo>
                    <a:pt x="691" y="1024"/>
                    <a:pt x="596" y="1111"/>
                    <a:pt x="535" y="1163"/>
                  </a:cubicBezTo>
                  <a:cubicBezTo>
                    <a:pt x="475" y="1215"/>
                    <a:pt x="435" y="1243"/>
                    <a:pt x="390" y="1277"/>
                  </a:cubicBezTo>
                  <a:cubicBezTo>
                    <a:pt x="345" y="1310"/>
                    <a:pt x="305" y="1340"/>
                    <a:pt x="267" y="1363"/>
                  </a:cubicBezTo>
                  <a:cubicBezTo>
                    <a:pt x="229" y="1386"/>
                    <a:pt x="190" y="1404"/>
                    <a:pt x="161" y="1414"/>
                  </a:cubicBezTo>
                  <a:cubicBezTo>
                    <a:pt x="132" y="1424"/>
                    <a:pt x="111" y="1424"/>
                    <a:pt x="92" y="1424"/>
                  </a:cubicBezTo>
                  <a:cubicBezTo>
                    <a:pt x="73" y="1423"/>
                    <a:pt x="60" y="1420"/>
                    <a:pt x="47" y="1411"/>
                  </a:cubicBezTo>
                  <a:cubicBezTo>
                    <a:pt x="34" y="1401"/>
                    <a:pt x="19" y="1385"/>
                    <a:pt x="11" y="1367"/>
                  </a:cubicBezTo>
                  <a:cubicBezTo>
                    <a:pt x="4" y="1349"/>
                    <a:pt x="0" y="1326"/>
                    <a:pt x="3" y="1300"/>
                  </a:cubicBezTo>
                  <a:cubicBezTo>
                    <a:pt x="7" y="1275"/>
                    <a:pt x="9" y="1259"/>
                    <a:pt x="31" y="1214"/>
                  </a:cubicBezTo>
                  <a:cubicBezTo>
                    <a:pt x="52" y="1170"/>
                    <a:pt x="102" y="1082"/>
                    <a:pt x="133" y="1034"/>
                  </a:cubicBezTo>
                  <a:cubicBezTo>
                    <a:pt x="164" y="986"/>
                    <a:pt x="198" y="939"/>
                    <a:pt x="215" y="927"/>
                  </a:cubicBezTo>
                  <a:cubicBezTo>
                    <a:pt x="232" y="915"/>
                    <a:pt x="239" y="946"/>
                    <a:pt x="236" y="960"/>
                  </a:cubicBezTo>
                  <a:cubicBezTo>
                    <a:pt x="233" y="974"/>
                    <a:pt x="214" y="981"/>
                    <a:pt x="194" y="1011"/>
                  </a:cubicBezTo>
                  <a:cubicBezTo>
                    <a:pt x="174" y="1041"/>
                    <a:pt x="136" y="1105"/>
                    <a:pt x="117" y="1140"/>
                  </a:cubicBezTo>
                  <a:cubicBezTo>
                    <a:pt x="98" y="1175"/>
                    <a:pt x="88" y="1198"/>
                    <a:pt x="78" y="1222"/>
                  </a:cubicBezTo>
                  <a:cubicBezTo>
                    <a:pt x="68" y="1246"/>
                    <a:pt x="60" y="1263"/>
                    <a:pt x="55" y="1282"/>
                  </a:cubicBezTo>
                  <a:cubicBezTo>
                    <a:pt x="49" y="1301"/>
                    <a:pt x="46" y="1321"/>
                    <a:pt x="47" y="1336"/>
                  </a:cubicBezTo>
                  <a:cubicBezTo>
                    <a:pt x="48" y="1350"/>
                    <a:pt x="54" y="1363"/>
                    <a:pt x="60" y="1370"/>
                  </a:cubicBezTo>
                  <a:cubicBezTo>
                    <a:pt x="67" y="1378"/>
                    <a:pt x="71" y="1382"/>
                    <a:pt x="86" y="1383"/>
                  </a:cubicBezTo>
                  <a:cubicBezTo>
                    <a:pt x="101" y="1384"/>
                    <a:pt x="120" y="1384"/>
                    <a:pt x="145" y="1375"/>
                  </a:cubicBezTo>
                  <a:cubicBezTo>
                    <a:pt x="171" y="1366"/>
                    <a:pt x="210" y="1347"/>
                    <a:pt x="244" y="1328"/>
                  </a:cubicBezTo>
                  <a:cubicBezTo>
                    <a:pt x="278" y="1308"/>
                    <a:pt x="303" y="1292"/>
                    <a:pt x="350" y="1257"/>
                  </a:cubicBezTo>
                  <a:cubicBezTo>
                    <a:pt x="398" y="1222"/>
                    <a:pt x="457" y="1176"/>
                    <a:pt x="527" y="1116"/>
                  </a:cubicBezTo>
                  <a:cubicBezTo>
                    <a:pt x="599" y="1055"/>
                    <a:pt x="696" y="973"/>
                    <a:pt x="775" y="892"/>
                  </a:cubicBezTo>
                  <a:cubicBezTo>
                    <a:pt x="856" y="811"/>
                    <a:pt x="951" y="698"/>
                    <a:pt x="1011" y="627"/>
                  </a:cubicBezTo>
                  <a:cubicBezTo>
                    <a:pt x="1070" y="555"/>
                    <a:pt x="1092" y="521"/>
                    <a:pt x="1134" y="464"/>
                  </a:cubicBezTo>
                  <a:cubicBezTo>
                    <a:pt x="1174" y="406"/>
                    <a:pt x="1225" y="324"/>
                    <a:pt x="1253" y="279"/>
                  </a:cubicBezTo>
                  <a:cubicBezTo>
                    <a:pt x="1280" y="234"/>
                    <a:pt x="1285" y="222"/>
                    <a:pt x="1297" y="194"/>
                  </a:cubicBezTo>
                  <a:cubicBezTo>
                    <a:pt x="1310" y="166"/>
                    <a:pt x="1325" y="136"/>
                    <a:pt x="1329" y="115"/>
                  </a:cubicBezTo>
                  <a:cubicBezTo>
                    <a:pt x="1335" y="93"/>
                    <a:pt x="1331" y="75"/>
                    <a:pt x="1327" y="64"/>
                  </a:cubicBezTo>
                  <a:cubicBezTo>
                    <a:pt x="1323" y="51"/>
                    <a:pt x="1317" y="48"/>
                    <a:pt x="1304" y="43"/>
                  </a:cubicBezTo>
                  <a:cubicBezTo>
                    <a:pt x="1291" y="39"/>
                    <a:pt x="1273" y="33"/>
                    <a:pt x="1251" y="38"/>
                  </a:cubicBezTo>
                  <a:cubicBezTo>
                    <a:pt x="1230" y="41"/>
                    <a:pt x="1211" y="47"/>
                    <a:pt x="1173" y="67"/>
                  </a:cubicBezTo>
                  <a:cubicBezTo>
                    <a:pt x="1136" y="87"/>
                    <a:pt x="1069" y="130"/>
                    <a:pt x="1028" y="157"/>
                  </a:cubicBezTo>
                  <a:cubicBezTo>
                    <a:pt x="987" y="184"/>
                    <a:pt x="951" y="220"/>
                    <a:pt x="926" y="231"/>
                  </a:cubicBezTo>
                  <a:cubicBezTo>
                    <a:pt x="901" y="242"/>
                    <a:pt x="888" y="224"/>
                    <a:pt x="878" y="222"/>
                  </a:cubicBezTo>
                  <a:close/>
                </a:path>
              </a:pathLst>
            </a:custGeom>
            <a:solidFill>
              <a:srgbClr val="3399FF"/>
            </a:solidFill>
            <a:ln w="3175">
              <a:solidFill>
                <a:srgbClr val="3399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 rot="17504002" flipH="1">
              <a:off x="4478" y="886"/>
              <a:ext cx="208" cy="158"/>
            </a:xfrm>
            <a:custGeom>
              <a:avLst/>
              <a:gdLst/>
              <a:ahLst/>
              <a:cxnLst>
                <a:cxn ang="0">
                  <a:pos x="2045" y="232"/>
                </a:cxn>
                <a:cxn ang="0">
                  <a:pos x="1909" y="204"/>
                </a:cxn>
                <a:cxn ang="0">
                  <a:pos x="1750" y="190"/>
                </a:cxn>
                <a:cxn ang="0">
                  <a:pos x="1560" y="185"/>
                </a:cxn>
                <a:cxn ang="0">
                  <a:pos x="1358" y="199"/>
                </a:cxn>
                <a:cxn ang="0">
                  <a:pos x="1177" y="249"/>
                </a:cxn>
                <a:cxn ang="0">
                  <a:pos x="1051" y="253"/>
                </a:cxn>
                <a:cxn ang="0">
                  <a:pos x="1095" y="0"/>
                </a:cxn>
                <a:cxn ang="0">
                  <a:pos x="945" y="45"/>
                </a:cxn>
                <a:cxn ang="0">
                  <a:pos x="755" y="218"/>
                </a:cxn>
                <a:cxn ang="0">
                  <a:pos x="568" y="528"/>
                </a:cxn>
                <a:cxn ang="0">
                  <a:pos x="291" y="854"/>
                </a:cxn>
                <a:cxn ang="0">
                  <a:pos x="49" y="1323"/>
                </a:cxn>
                <a:cxn ang="0">
                  <a:pos x="0" y="1738"/>
                </a:cxn>
                <a:cxn ang="0">
                  <a:pos x="28" y="1912"/>
                </a:cxn>
                <a:cxn ang="0">
                  <a:pos x="155" y="2174"/>
                </a:cxn>
                <a:cxn ang="0">
                  <a:pos x="209" y="1870"/>
                </a:cxn>
                <a:cxn ang="0">
                  <a:pos x="260" y="1848"/>
                </a:cxn>
                <a:cxn ang="0">
                  <a:pos x="237" y="1975"/>
                </a:cxn>
                <a:cxn ang="0">
                  <a:pos x="141" y="2329"/>
                </a:cxn>
                <a:cxn ang="0">
                  <a:pos x="246" y="2386"/>
                </a:cxn>
                <a:cxn ang="0">
                  <a:pos x="324" y="2231"/>
                </a:cxn>
                <a:cxn ang="0">
                  <a:pos x="396" y="2111"/>
                </a:cxn>
                <a:cxn ang="0">
                  <a:pos x="474" y="1966"/>
                </a:cxn>
                <a:cxn ang="0">
                  <a:pos x="537" y="1762"/>
                </a:cxn>
                <a:cxn ang="0">
                  <a:pos x="630" y="1711"/>
                </a:cxn>
                <a:cxn ang="0">
                  <a:pos x="870" y="1633"/>
                </a:cxn>
                <a:cxn ang="0">
                  <a:pos x="1008" y="1483"/>
                </a:cxn>
                <a:cxn ang="0">
                  <a:pos x="999" y="1378"/>
                </a:cxn>
                <a:cxn ang="0">
                  <a:pos x="870" y="1399"/>
                </a:cxn>
                <a:cxn ang="0">
                  <a:pos x="786" y="1375"/>
                </a:cxn>
                <a:cxn ang="0">
                  <a:pos x="901" y="1229"/>
                </a:cxn>
                <a:cxn ang="0">
                  <a:pos x="1133" y="1046"/>
                </a:cxn>
                <a:cxn ang="0">
                  <a:pos x="1410" y="877"/>
                </a:cxn>
                <a:cxn ang="0">
                  <a:pos x="1691" y="751"/>
                </a:cxn>
                <a:cxn ang="0">
                  <a:pos x="2045" y="699"/>
                </a:cxn>
                <a:cxn ang="0">
                  <a:pos x="2345" y="786"/>
                </a:cxn>
                <a:cxn ang="0">
                  <a:pos x="2505" y="891"/>
                </a:cxn>
                <a:cxn ang="0">
                  <a:pos x="2444" y="1023"/>
                </a:cxn>
                <a:cxn ang="0">
                  <a:pos x="2428" y="1192"/>
                </a:cxn>
                <a:cxn ang="0">
                  <a:pos x="2496" y="1297"/>
                </a:cxn>
                <a:cxn ang="0">
                  <a:pos x="2540" y="1187"/>
                </a:cxn>
                <a:cxn ang="0">
                  <a:pos x="2613" y="1110"/>
                </a:cxn>
                <a:cxn ang="0">
                  <a:pos x="2704" y="1032"/>
                </a:cxn>
                <a:cxn ang="0">
                  <a:pos x="2723" y="978"/>
                </a:cxn>
                <a:cxn ang="0">
                  <a:pos x="2801" y="1002"/>
                </a:cxn>
                <a:cxn ang="0">
                  <a:pos x="2859" y="1002"/>
                </a:cxn>
                <a:cxn ang="0">
                  <a:pos x="2937" y="973"/>
                </a:cxn>
                <a:cxn ang="0">
                  <a:pos x="3054" y="955"/>
                </a:cxn>
                <a:cxn ang="0">
                  <a:pos x="3150" y="964"/>
                </a:cxn>
                <a:cxn ang="0">
                  <a:pos x="3005" y="868"/>
                </a:cxn>
                <a:cxn ang="0">
                  <a:pos x="2791" y="791"/>
                </a:cxn>
                <a:cxn ang="0">
                  <a:pos x="2622" y="727"/>
                </a:cxn>
                <a:cxn ang="0">
                  <a:pos x="2449" y="504"/>
                </a:cxn>
                <a:cxn ang="0">
                  <a:pos x="2226" y="310"/>
                </a:cxn>
              </a:cxnLst>
              <a:rect l="0" t="0" r="r" b="b"/>
              <a:pathLst>
                <a:path w="3150" h="2402">
                  <a:moveTo>
                    <a:pt x="2163" y="277"/>
                  </a:moveTo>
                  <a:lnTo>
                    <a:pt x="2099" y="249"/>
                  </a:lnTo>
                  <a:lnTo>
                    <a:pt x="2045" y="232"/>
                  </a:lnTo>
                  <a:lnTo>
                    <a:pt x="1987" y="213"/>
                  </a:lnTo>
                  <a:lnTo>
                    <a:pt x="1954" y="209"/>
                  </a:lnTo>
                  <a:lnTo>
                    <a:pt x="1909" y="204"/>
                  </a:lnTo>
                  <a:lnTo>
                    <a:pt x="1867" y="199"/>
                  </a:lnTo>
                  <a:lnTo>
                    <a:pt x="1808" y="190"/>
                  </a:lnTo>
                  <a:lnTo>
                    <a:pt x="1750" y="190"/>
                  </a:lnTo>
                  <a:lnTo>
                    <a:pt x="1691" y="185"/>
                  </a:lnTo>
                  <a:lnTo>
                    <a:pt x="1623" y="185"/>
                  </a:lnTo>
                  <a:lnTo>
                    <a:pt x="1560" y="185"/>
                  </a:lnTo>
                  <a:lnTo>
                    <a:pt x="1492" y="185"/>
                  </a:lnTo>
                  <a:lnTo>
                    <a:pt x="1426" y="195"/>
                  </a:lnTo>
                  <a:lnTo>
                    <a:pt x="1358" y="199"/>
                  </a:lnTo>
                  <a:lnTo>
                    <a:pt x="1295" y="213"/>
                  </a:lnTo>
                  <a:lnTo>
                    <a:pt x="1231" y="228"/>
                  </a:lnTo>
                  <a:lnTo>
                    <a:pt x="1177" y="249"/>
                  </a:lnTo>
                  <a:lnTo>
                    <a:pt x="1123" y="267"/>
                  </a:lnTo>
                  <a:lnTo>
                    <a:pt x="1077" y="296"/>
                  </a:lnTo>
                  <a:lnTo>
                    <a:pt x="1051" y="253"/>
                  </a:lnTo>
                  <a:lnTo>
                    <a:pt x="1046" y="181"/>
                  </a:lnTo>
                  <a:lnTo>
                    <a:pt x="1060" y="94"/>
                  </a:lnTo>
                  <a:lnTo>
                    <a:pt x="1095" y="0"/>
                  </a:lnTo>
                  <a:lnTo>
                    <a:pt x="1051" y="7"/>
                  </a:lnTo>
                  <a:lnTo>
                    <a:pt x="1004" y="21"/>
                  </a:lnTo>
                  <a:lnTo>
                    <a:pt x="945" y="45"/>
                  </a:lnTo>
                  <a:lnTo>
                    <a:pt x="887" y="84"/>
                  </a:lnTo>
                  <a:lnTo>
                    <a:pt x="823" y="136"/>
                  </a:lnTo>
                  <a:lnTo>
                    <a:pt x="755" y="218"/>
                  </a:lnTo>
                  <a:lnTo>
                    <a:pt x="687" y="331"/>
                  </a:lnTo>
                  <a:lnTo>
                    <a:pt x="624" y="471"/>
                  </a:lnTo>
                  <a:lnTo>
                    <a:pt x="568" y="528"/>
                  </a:lnTo>
                  <a:lnTo>
                    <a:pt x="486" y="615"/>
                  </a:lnTo>
                  <a:lnTo>
                    <a:pt x="392" y="727"/>
                  </a:lnTo>
                  <a:lnTo>
                    <a:pt x="291" y="854"/>
                  </a:lnTo>
                  <a:lnTo>
                    <a:pt x="195" y="997"/>
                  </a:lnTo>
                  <a:lnTo>
                    <a:pt x="110" y="1156"/>
                  </a:lnTo>
                  <a:lnTo>
                    <a:pt x="49" y="1323"/>
                  </a:lnTo>
                  <a:lnTo>
                    <a:pt x="14" y="1492"/>
                  </a:lnTo>
                  <a:lnTo>
                    <a:pt x="5" y="1637"/>
                  </a:lnTo>
                  <a:lnTo>
                    <a:pt x="0" y="1738"/>
                  </a:lnTo>
                  <a:lnTo>
                    <a:pt x="0" y="1806"/>
                  </a:lnTo>
                  <a:lnTo>
                    <a:pt x="9" y="1860"/>
                  </a:lnTo>
                  <a:lnTo>
                    <a:pt x="28" y="1912"/>
                  </a:lnTo>
                  <a:lnTo>
                    <a:pt x="59" y="1970"/>
                  </a:lnTo>
                  <a:lnTo>
                    <a:pt x="101" y="2052"/>
                  </a:lnTo>
                  <a:lnTo>
                    <a:pt x="155" y="2174"/>
                  </a:lnTo>
                  <a:lnTo>
                    <a:pt x="237" y="1975"/>
                  </a:lnTo>
                  <a:lnTo>
                    <a:pt x="218" y="1921"/>
                  </a:lnTo>
                  <a:lnTo>
                    <a:pt x="209" y="1870"/>
                  </a:lnTo>
                  <a:lnTo>
                    <a:pt x="218" y="1830"/>
                  </a:lnTo>
                  <a:lnTo>
                    <a:pt x="242" y="1820"/>
                  </a:lnTo>
                  <a:lnTo>
                    <a:pt x="260" y="1848"/>
                  </a:lnTo>
                  <a:lnTo>
                    <a:pt x="267" y="1902"/>
                  </a:lnTo>
                  <a:lnTo>
                    <a:pt x="256" y="1952"/>
                  </a:lnTo>
                  <a:lnTo>
                    <a:pt x="237" y="1975"/>
                  </a:lnTo>
                  <a:lnTo>
                    <a:pt x="155" y="2174"/>
                  </a:lnTo>
                  <a:lnTo>
                    <a:pt x="150" y="2257"/>
                  </a:lnTo>
                  <a:lnTo>
                    <a:pt x="141" y="2329"/>
                  </a:lnTo>
                  <a:lnTo>
                    <a:pt x="145" y="2381"/>
                  </a:lnTo>
                  <a:lnTo>
                    <a:pt x="195" y="2402"/>
                  </a:lnTo>
                  <a:lnTo>
                    <a:pt x="246" y="2386"/>
                  </a:lnTo>
                  <a:lnTo>
                    <a:pt x="277" y="2353"/>
                  </a:lnTo>
                  <a:lnTo>
                    <a:pt x="296" y="2294"/>
                  </a:lnTo>
                  <a:lnTo>
                    <a:pt x="324" y="2231"/>
                  </a:lnTo>
                  <a:lnTo>
                    <a:pt x="349" y="2198"/>
                  </a:lnTo>
                  <a:lnTo>
                    <a:pt x="373" y="2153"/>
                  </a:lnTo>
                  <a:lnTo>
                    <a:pt x="396" y="2111"/>
                  </a:lnTo>
                  <a:lnTo>
                    <a:pt x="427" y="2067"/>
                  </a:lnTo>
                  <a:lnTo>
                    <a:pt x="450" y="2020"/>
                  </a:lnTo>
                  <a:lnTo>
                    <a:pt x="474" y="1966"/>
                  </a:lnTo>
                  <a:lnTo>
                    <a:pt x="495" y="1912"/>
                  </a:lnTo>
                  <a:lnTo>
                    <a:pt x="509" y="1855"/>
                  </a:lnTo>
                  <a:lnTo>
                    <a:pt x="537" y="1762"/>
                  </a:lnTo>
                  <a:lnTo>
                    <a:pt x="552" y="1720"/>
                  </a:lnTo>
                  <a:lnTo>
                    <a:pt x="570" y="1711"/>
                  </a:lnTo>
                  <a:lnTo>
                    <a:pt x="630" y="1711"/>
                  </a:lnTo>
                  <a:lnTo>
                    <a:pt x="702" y="1702"/>
                  </a:lnTo>
                  <a:lnTo>
                    <a:pt x="801" y="1669"/>
                  </a:lnTo>
                  <a:lnTo>
                    <a:pt x="870" y="1633"/>
                  </a:lnTo>
                  <a:lnTo>
                    <a:pt x="924" y="1594"/>
                  </a:lnTo>
                  <a:lnTo>
                    <a:pt x="963" y="1552"/>
                  </a:lnTo>
                  <a:lnTo>
                    <a:pt x="1008" y="1483"/>
                  </a:lnTo>
                  <a:lnTo>
                    <a:pt x="1038" y="1408"/>
                  </a:lnTo>
                  <a:lnTo>
                    <a:pt x="1053" y="1360"/>
                  </a:lnTo>
                  <a:lnTo>
                    <a:pt x="999" y="1378"/>
                  </a:lnTo>
                  <a:lnTo>
                    <a:pt x="951" y="1390"/>
                  </a:lnTo>
                  <a:lnTo>
                    <a:pt x="915" y="1393"/>
                  </a:lnTo>
                  <a:lnTo>
                    <a:pt x="870" y="1399"/>
                  </a:lnTo>
                  <a:lnTo>
                    <a:pt x="837" y="1393"/>
                  </a:lnTo>
                  <a:lnTo>
                    <a:pt x="801" y="1384"/>
                  </a:lnTo>
                  <a:lnTo>
                    <a:pt x="786" y="1375"/>
                  </a:lnTo>
                  <a:lnTo>
                    <a:pt x="786" y="1346"/>
                  </a:lnTo>
                  <a:lnTo>
                    <a:pt x="837" y="1288"/>
                  </a:lnTo>
                  <a:lnTo>
                    <a:pt x="901" y="1229"/>
                  </a:lnTo>
                  <a:lnTo>
                    <a:pt x="973" y="1168"/>
                  </a:lnTo>
                  <a:lnTo>
                    <a:pt x="1051" y="1105"/>
                  </a:lnTo>
                  <a:lnTo>
                    <a:pt x="1133" y="1046"/>
                  </a:lnTo>
                  <a:lnTo>
                    <a:pt x="1227" y="983"/>
                  </a:lnTo>
                  <a:lnTo>
                    <a:pt x="1318" y="931"/>
                  </a:lnTo>
                  <a:lnTo>
                    <a:pt x="1410" y="877"/>
                  </a:lnTo>
                  <a:lnTo>
                    <a:pt x="1508" y="828"/>
                  </a:lnTo>
                  <a:lnTo>
                    <a:pt x="1600" y="786"/>
                  </a:lnTo>
                  <a:lnTo>
                    <a:pt x="1691" y="751"/>
                  </a:lnTo>
                  <a:lnTo>
                    <a:pt x="1783" y="722"/>
                  </a:lnTo>
                  <a:lnTo>
                    <a:pt x="1919" y="699"/>
                  </a:lnTo>
                  <a:lnTo>
                    <a:pt x="2045" y="699"/>
                  </a:lnTo>
                  <a:lnTo>
                    <a:pt x="2163" y="713"/>
                  </a:lnTo>
                  <a:lnTo>
                    <a:pt x="2259" y="746"/>
                  </a:lnTo>
                  <a:lnTo>
                    <a:pt x="2345" y="786"/>
                  </a:lnTo>
                  <a:lnTo>
                    <a:pt x="2414" y="823"/>
                  </a:lnTo>
                  <a:lnTo>
                    <a:pt x="2467" y="863"/>
                  </a:lnTo>
                  <a:lnTo>
                    <a:pt x="2505" y="891"/>
                  </a:lnTo>
                  <a:lnTo>
                    <a:pt x="2486" y="931"/>
                  </a:lnTo>
                  <a:lnTo>
                    <a:pt x="2463" y="973"/>
                  </a:lnTo>
                  <a:lnTo>
                    <a:pt x="2444" y="1023"/>
                  </a:lnTo>
                  <a:lnTo>
                    <a:pt x="2428" y="1074"/>
                  </a:lnTo>
                  <a:lnTo>
                    <a:pt x="2423" y="1128"/>
                  </a:lnTo>
                  <a:lnTo>
                    <a:pt x="2428" y="1192"/>
                  </a:lnTo>
                  <a:lnTo>
                    <a:pt x="2453" y="1260"/>
                  </a:lnTo>
                  <a:lnTo>
                    <a:pt x="2491" y="1328"/>
                  </a:lnTo>
                  <a:lnTo>
                    <a:pt x="2496" y="1297"/>
                  </a:lnTo>
                  <a:lnTo>
                    <a:pt x="2505" y="1260"/>
                  </a:lnTo>
                  <a:lnTo>
                    <a:pt x="2521" y="1224"/>
                  </a:lnTo>
                  <a:lnTo>
                    <a:pt x="2540" y="1187"/>
                  </a:lnTo>
                  <a:lnTo>
                    <a:pt x="2559" y="1156"/>
                  </a:lnTo>
                  <a:lnTo>
                    <a:pt x="2589" y="1128"/>
                  </a:lnTo>
                  <a:lnTo>
                    <a:pt x="2613" y="1110"/>
                  </a:lnTo>
                  <a:lnTo>
                    <a:pt x="2641" y="1095"/>
                  </a:lnTo>
                  <a:lnTo>
                    <a:pt x="2686" y="1070"/>
                  </a:lnTo>
                  <a:lnTo>
                    <a:pt x="2704" y="1032"/>
                  </a:lnTo>
                  <a:lnTo>
                    <a:pt x="2700" y="992"/>
                  </a:lnTo>
                  <a:lnTo>
                    <a:pt x="2690" y="964"/>
                  </a:lnTo>
                  <a:lnTo>
                    <a:pt x="2723" y="978"/>
                  </a:lnTo>
                  <a:lnTo>
                    <a:pt x="2754" y="988"/>
                  </a:lnTo>
                  <a:lnTo>
                    <a:pt x="2777" y="997"/>
                  </a:lnTo>
                  <a:lnTo>
                    <a:pt x="2801" y="1002"/>
                  </a:lnTo>
                  <a:lnTo>
                    <a:pt x="2822" y="1009"/>
                  </a:lnTo>
                  <a:lnTo>
                    <a:pt x="2840" y="1009"/>
                  </a:lnTo>
                  <a:lnTo>
                    <a:pt x="2859" y="1002"/>
                  </a:lnTo>
                  <a:lnTo>
                    <a:pt x="2880" y="992"/>
                  </a:lnTo>
                  <a:lnTo>
                    <a:pt x="2904" y="983"/>
                  </a:lnTo>
                  <a:lnTo>
                    <a:pt x="2937" y="973"/>
                  </a:lnTo>
                  <a:lnTo>
                    <a:pt x="2976" y="964"/>
                  </a:lnTo>
                  <a:lnTo>
                    <a:pt x="3014" y="955"/>
                  </a:lnTo>
                  <a:lnTo>
                    <a:pt x="3054" y="955"/>
                  </a:lnTo>
                  <a:lnTo>
                    <a:pt x="3091" y="955"/>
                  </a:lnTo>
                  <a:lnTo>
                    <a:pt x="3127" y="955"/>
                  </a:lnTo>
                  <a:lnTo>
                    <a:pt x="3150" y="964"/>
                  </a:lnTo>
                  <a:lnTo>
                    <a:pt x="3117" y="936"/>
                  </a:lnTo>
                  <a:lnTo>
                    <a:pt x="3068" y="901"/>
                  </a:lnTo>
                  <a:lnTo>
                    <a:pt x="3005" y="868"/>
                  </a:lnTo>
                  <a:lnTo>
                    <a:pt x="2937" y="833"/>
                  </a:lnTo>
                  <a:lnTo>
                    <a:pt x="2864" y="809"/>
                  </a:lnTo>
                  <a:lnTo>
                    <a:pt x="2791" y="791"/>
                  </a:lnTo>
                  <a:lnTo>
                    <a:pt x="2723" y="786"/>
                  </a:lnTo>
                  <a:lnTo>
                    <a:pt x="2667" y="795"/>
                  </a:lnTo>
                  <a:lnTo>
                    <a:pt x="2622" y="727"/>
                  </a:lnTo>
                  <a:lnTo>
                    <a:pt x="2573" y="654"/>
                  </a:lnTo>
                  <a:lnTo>
                    <a:pt x="2510" y="577"/>
                  </a:lnTo>
                  <a:lnTo>
                    <a:pt x="2449" y="504"/>
                  </a:lnTo>
                  <a:lnTo>
                    <a:pt x="2385" y="441"/>
                  </a:lnTo>
                  <a:lnTo>
                    <a:pt x="2317" y="382"/>
                  </a:lnTo>
                  <a:lnTo>
                    <a:pt x="2226" y="310"/>
                  </a:lnTo>
                </a:path>
              </a:pathLst>
            </a:custGeom>
            <a:solidFill>
              <a:srgbClr val="3399FF"/>
            </a:solidFill>
            <a:ln w="3175">
              <a:solidFill>
                <a:srgbClr val="3399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4" name="Group 3"/>
            <p:cNvGrpSpPr>
              <a:grpSpLocks/>
            </p:cNvGrpSpPr>
            <p:nvPr/>
          </p:nvGrpSpPr>
          <p:grpSpPr bwMode="auto">
            <a:xfrm rot="-150084">
              <a:off x="4205" y="681"/>
              <a:ext cx="369" cy="223"/>
              <a:chOff x="1818" y="3381"/>
              <a:chExt cx="505" cy="304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900000">
                <a:off x="2063" y="3535"/>
                <a:ext cx="260" cy="1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114" y="102"/>
                  </a:cxn>
                  <a:cxn ang="0">
                    <a:pos x="252" y="105"/>
                  </a:cxn>
                  <a:cxn ang="0">
                    <a:pos x="327" y="120"/>
                  </a:cxn>
                  <a:cxn ang="0">
                    <a:pos x="378" y="12"/>
                  </a:cxn>
                  <a:cxn ang="0">
                    <a:pos x="498" y="12"/>
                  </a:cxn>
                  <a:cxn ang="0">
                    <a:pos x="549" y="138"/>
                  </a:cxn>
                  <a:cxn ang="0">
                    <a:pos x="621" y="117"/>
                  </a:cxn>
                  <a:cxn ang="0">
                    <a:pos x="759" y="117"/>
                  </a:cxn>
                  <a:cxn ang="0">
                    <a:pos x="858" y="171"/>
                  </a:cxn>
                  <a:cxn ang="0">
                    <a:pos x="747" y="159"/>
                  </a:cxn>
                  <a:cxn ang="0">
                    <a:pos x="624" y="204"/>
                  </a:cxn>
                  <a:cxn ang="0">
                    <a:pos x="633" y="210"/>
                  </a:cxn>
                  <a:cxn ang="0">
                    <a:pos x="720" y="240"/>
                  </a:cxn>
                  <a:cxn ang="0">
                    <a:pos x="693" y="267"/>
                  </a:cxn>
                  <a:cxn ang="0">
                    <a:pos x="552" y="270"/>
                  </a:cxn>
                  <a:cxn ang="0">
                    <a:pos x="600" y="285"/>
                  </a:cxn>
                  <a:cxn ang="0">
                    <a:pos x="666" y="336"/>
                  </a:cxn>
                  <a:cxn ang="0">
                    <a:pos x="570" y="330"/>
                  </a:cxn>
                  <a:cxn ang="0">
                    <a:pos x="486" y="354"/>
                  </a:cxn>
                  <a:cxn ang="0">
                    <a:pos x="570" y="360"/>
                  </a:cxn>
                  <a:cxn ang="0">
                    <a:pos x="585" y="390"/>
                  </a:cxn>
                  <a:cxn ang="0">
                    <a:pos x="501" y="426"/>
                  </a:cxn>
                  <a:cxn ang="0">
                    <a:pos x="426" y="498"/>
                  </a:cxn>
                  <a:cxn ang="0">
                    <a:pos x="366" y="429"/>
                  </a:cxn>
                  <a:cxn ang="0">
                    <a:pos x="282" y="387"/>
                  </a:cxn>
                  <a:cxn ang="0">
                    <a:pos x="255" y="360"/>
                  </a:cxn>
                  <a:cxn ang="0">
                    <a:pos x="342" y="348"/>
                  </a:cxn>
                  <a:cxn ang="0">
                    <a:pos x="342" y="336"/>
                  </a:cxn>
                  <a:cxn ang="0">
                    <a:pos x="249" y="315"/>
                  </a:cxn>
                  <a:cxn ang="0">
                    <a:pos x="219" y="297"/>
                  </a:cxn>
                  <a:cxn ang="0">
                    <a:pos x="312" y="267"/>
                  </a:cxn>
                  <a:cxn ang="0">
                    <a:pos x="222" y="246"/>
                  </a:cxn>
                  <a:cxn ang="0">
                    <a:pos x="105" y="279"/>
                  </a:cxn>
                  <a:cxn ang="0">
                    <a:pos x="141" y="228"/>
                  </a:cxn>
                  <a:cxn ang="0">
                    <a:pos x="228" y="195"/>
                  </a:cxn>
                  <a:cxn ang="0">
                    <a:pos x="204" y="174"/>
                  </a:cxn>
                  <a:cxn ang="0">
                    <a:pos x="66" y="144"/>
                  </a:cxn>
                </a:cxnLst>
                <a:rect l="0" t="0" r="r" b="b"/>
                <a:pathLst>
                  <a:path w="859" h="498">
                    <a:moveTo>
                      <a:pt x="21" y="147"/>
                    </a:moveTo>
                    <a:lnTo>
                      <a:pt x="0" y="150"/>
                    </a:lnTo>
                    <a:cubicBezTo>
                      <a:pt x="4" y="146"/>
                      <a:pt x="26" y="131"/>
                      <a:pt x="45" y="123"/>
                    </a:cubicBezTo>
                    <a:cubicBezTo>
                      <a:pt x="64" y="115"/>
                      <a:pt x="90" y="107"/>
                      <a:pt x="114" y="102"/>
                    </a:cubicBezTo>
                    <a:cubicBezTo>
                      <a:pt x="138" y="97"/>
                      <a:pt x="163" y="89"/>
                      <a:pt x="186" y="90"/>
                    </a:cubicBezTo>
                    <a:cubicBezTo>
                      <a:pt x="209" y="91"/>
                      <a:pt x="229" y="95"/>
                      <a:pt x="252" y="105"/>
                    </a:cubicBezTo>
                    <a:cubicBezTo>
                      <a:pt x="275" y="115"/>
                      <a:pt x="312" y="148"/>
                      <a:pt x="324" y="150"/>
                    </a:cubicBezTo>
                    <a:cubicBezTo>
                      <a:pt x="336" y="152"/>
                      <a:pt x="324" y="135"/>
                      <a:pt x="327" y="120"/>
                    </a:cubicBezTo>
                    <a:cubicBezTo>
                      <a:pt x="330" y="105"/>
                      <a:pt x="334" y="78"/>
                      <a:pt x="342" y="60"/>
                    </a:cubicBezTo>
                    <a:cubicBezTo>
                      <a:pt x="350" y="42"/>
                      <a:pt x="362" y="22"/>
                      <a:pt x="378" y="12"/>
                    </a:cubicBezTo>
                    <a:cubicBezTo>
                      <a:pt x="394" y="2"/>
                      <a:pt x="418" y="0"/>
                      <a:pt x="438" y="0"/>
                    </a:cubicBezTo>
                    <a:cubicBezTo>
                      <a:pt x="458" y="0"/>
                      <a:pt x="482" y="1"/>
                      <a:pt x="498" y="12"/>
                    </a:cubicBezTo>
                    <a:cubicBezTo>
                      <a:pt x="514" y="23"/>
                      <a:pt x="526" y="45"/>
                      <a:pt x="534" y="66"/>
                    </a:cubicBezTo>
                    <a:cubicBezTo>
                      <a:pt x="542" y="87"/>
                      <a:pt x="544" y="127"/>
                      <a:pt x="549" y="138"/>
                    </a:cubicBezTo>
                    <a:cubicBezTo>
                      <a:pt x="554" y="149"/>
                      <a:pt x="555" y="138"/>
                      <a:pt x="567" y="135"/>
                    </a:cubicBezTo>
                    <a:cubicBezTo>
                      <a:pt x="579" y="132"/>
                      <a:pt x="602" y="121"/>
                      <a:pt x="621" y="117"/>
                    </a:cubicBezTo>
                    <a:cubicBezTo>
                      <a:pt x="640" y="113"/>
                      <a:pt x="661" y="108"/>
                      <a:pt x="684" y="108"/>
                    </a:cubicBezTo>
                    <a:cubicBezTo>
                      <a:pt x="707" y="108"/>
                      <a:pt x="733" y="109"/>
                      <a:pt x="759" y="117"/>
                    </a:cubicBezTo>
                    <a:cubicBezTo>
                      <a:pt x="785" y="125"/>
                      <a:pt x="824" y="144"/>
                      <a:pt x="840" y="153"/>
                    </a:cubicBezTo>
                    <a:cubicBezTo>
                      <a:pt x="856" y="162"/>
                      <a:pt x="857" y="172"/>
                      <a:pt x="858" y="171"/>
                    </a:cubicBezTo>
                    <a:cubicBezTo>
                      <a:pt x="859" y="170"/>
                      <a:pt x="849" y="164"/>
                      <a:pt x="831" y="162"/>
                    </a:cubicBezTo>
                    <a:cubicBezTo>
                      <a:pt x="813" y="160"/>
                      <a:pt x="776" y="156"/>
                      <a:pt x="747" y="159"/>
                    </a:cubicBezTo>
                    <a:cubicBezTo>
                      <a:pt x="718" y="162"/>
                      <a:pt x="677" y="176"/>
                      <a:pt x="657" y="183"/>
                    </a:cubicBezTo>
                    <a:cubicBezTo>
                      <a:pt x="637" y="190"/>
                      <a:pt x="633" y="199"/>
                      <a:pt x="624" y="204"/>
                    </a:cubicBezTo>
                    <a:cubicBezTo>
                      <a:pt x="615" y="209"/>
                      <a:pt x="602" y="212"/>
                      <a:pt x="603" y="213"/>
                    </a:cubicBezTo>
                    <a:cubicBezTo>
                      <a:pt x="604" y="214"/>
                      <a:pt x="620" y="210"/>
                      <a:pt x="633" y="210"/>
                    </a:cubicBezTo>
                    <a:cubicBezTo>
                      <a:pt x="646" y="210"/>
                      <a:pt x="670" y="211"/>
                      <a:pt x="684" y="216"/>
                    </a:cubicBezTo>
                    <a:cubicBezTo>
                      <a:pt x="698" y="221"/>
                      <a:pt x="711" y="230"/>
                      <a:pt x="720" y="240"/>
                    </a:cubicBezTo>
                    <a:cubicBezTo>
                      <a:pt x="729" y="250"/>
                      <a:pt x="745" y="272"/>
                      <a:pt x="741" y="276"/>
                    </a:cubicBezTo>
                    <a:cubicBezTo>
                      <a:pt x="737" y="280"/>
                      <a:pt x="711" y="269"/>
                      <a:pt x="693" y="267"/>
                    </a:cubicBezTo>
                    <a:cubicBezTo>
                      <a:pt x="675" y="265"/>
                      <a:pt x="653" y="261"/>
                      <a:pt x="630" y="261"/>
                    </a:cubicBezTo>
                    <a:cubicBezTo>
                      <a:pt x="607" y="261"/>
                      <a:pt x="562" y="267"/>
                      <a:pt x="552" y="270"/>
                    </a:cubicBezTo>
                    <a:cubicBezTo>
                      <a:pt x="542" y="273"/>
                      <a:pt x="562" y="277"/>
                      <a:pt x="570" y="279"/>
                    </a:cubicBezTo>
                    <a:cubicBezTo>
                      <a:pt x="578" y="281"/>
                      <a:pt x="589" y="281"/>
                      <a:pt x="600" y="285"/>
                    </a:cubicBezTo>
                    <a:cubicBezTo>
                      <a:pt x="611" y="289"/>
                      <a:pt x="628" y="295"/>
                      <a:pt x="639" y="303"/>
                    </a:cubicBezTo>
                    <a:cubicBezTo>
                      <a:pt x="650" y="311"/>
                      <a:pt x="669" y="332"/>
                      <a:pt x="666" y="336"/>
                    </a:cubicBezTo>
                    <a:cubicBezTo>
                      <a:pt x="663" y="340"/>
                      <a:pt x="634" y="328"/>
                      <a:pt x="618" y="327"/>
                    </a:cubicBezTo>
                    <a:cubicBezTo>
                      <a:pt x="602" y="326"/>
                      <a:pt x="587" y="328"/>
                      <a:pt x="570" y="330"/>
                    </a:cubicBezTo>
                    <a:cubicBezTo>
                      <a:pt x="553" y="332"/>
                      <a:pt x="530" y="338"/>
                      <a:pt x="516" y="342"/>
                    </a:cubicBezTo>
                    <a:cubicBezTo>
                      <a:pt x="502" y="346"/>
                      <a:pt x="486" y="352"/>
                      <a:pt x="486" y="354"/>
                    </a:cubicBezTo>
                    <a:cubicBezTo>
                      <a:pt x="486" y="356"/>
                      <a:pt x="502" y="353"/>
                      <a:pt x="516" y="354"/>
                    </a:cubicBezTo>
                    <a:cubicBezTo>
                      <a:pt x="530" y="355"/>
                      <a:pt x="554" y="355"/>
                      <a:pt x="570" y="360"/>
                    </a:cubicBezTo>
                    <a:cubicBezTo>
                      <a:pt x="586" y="365"/>
                      <a:pt x="612" y="379"/>
                      <a:pt x="615" y="384"/>
                    </a:cubicBezTo>
                    <a:cubicBezTo>
                      <a:pt x="618" y="389"/>
                      <a:pt x="597" y="388"/>
                      <a:pt x="585" y="390"/>
                    </a:cubicBezTo>
                    <a:cubicBezTo>
                      <a:pt x="573" y="392"/>
                      <a:pt x="554" y="393"/>
                      <a:pt x="540" y="399"/>
                    </a:cubicBezTo>
                    <a:cubicBezTo>
                      <a:pt x="526" y="405"/>
                      <a:pt x="512" y="417"/>
                      <a:pt x="501" y="426"/>
                    </a:cubicBezTo>
                    <a:cubicBezTo>
                      <a:pt x="490" y="435"/>
                      <a:pt x="487" y="441"/>
                      <a:pt x="474" y="453"/>
                    </a:cubicBezTo>
                    <a:cubicBezTo>
                      <a:pt x="461" y="465"/>
                      <a:pt x="439" y="498"/>
                      <a:pt x="426" y="498"/>
                    </a:cubicBezTo>
                    <a:cubicBezTo>
                      <a:pt x="413" y="498"/>
                      <a:pt x="403" y="461"/>
                      <a:pt x="393" y="450"/>
                    </a:cubicBezTo>
                    <a:cubicBezTo>
                      <a:pt x="383" y="439"/>
                      <a:pt x="376" y="437"/>
                      <a:pt x="366" y="429"/>
                    </a:cubicBezTo>
                    <a:cubicBezTo>
                      <a:pt x="356" y="421"/>
                      <a:pt x="344" y="412"/>
                      <a:pt x="330" y="405"/>
                    </a:cubicBezTo>
                    <a:cubicBezTo>
                      <a:pt x="316" y="398"/>
                      <a:pt x="298" y="392"/>
                      <a:pt x="282" y="387"/>
                    </a:cubicBezTo>
                    <a:cubicBezTo>
                      <a:pt x="266" y="382"/>
                      <a:pt x="238" y="376"/>
                      <a:pt x="234" y="372"/>
                    </a:cubicBezTo>
                    <a:cubicBezTo>
                      <a:pt x="230" y="368"/>
                      <a:pt x="244" y="364"/>
                      <a:pt x="255" y="360"/>
                    </a:cubicBezTo>
                    <a:cubicBezTo>
                      <a:pt x="266" y="356"/>
                      <a:pt x="288" y="350"/>
                      <a:pt x="303" y="348"/>
                    </a:cubicBezTo>
                    <a:cubicBezTo>
                      <a:pt x="318" y="346"/>
                      <a:pt x="330" y="347"/>
                      <a:pt x="342" y="348"/>
                    </a:cubicBezTo>
                    <a:cubicBezTo>
                      <a:pt x="354" y="349"/>
                      <a:pt x="375" y="356"/>
                      <a:pt x="375" y="354"/>
                    </a:cubicBezTo>
                    <a:cubicBezTo>
                      <a:pt x="375" y="352"/>
                      <a:pt x="355" y="341"/>
                      <a:pt x="342" y="336"/>
                    </a:cubicBezTo>
                    <a:cubicBezTo>
                      <a:pt x="329" y="331"/>
                      <a:pt x="309" y="324"/>
                      <a:pt x="294" y="321"/>
                    </a:cubicBezTo>
                    <a:cubicBezTo>
                      <a:pt x="279" y="318"/>
                      <a:pt x="266" y="314"/>
                      <a:pt x="249" y="315"/>
                    </a:cubicBezTo>
                    <a:cubicBezTo>
                      <a:pt x="232" y="316"/>
                      <a:pt x="197" y="330"/>
                      <a:pt x="192" y="327"/>
                    </a:cubicBezTo>
                    <a:cubicBezTo>
                      <a:pt x="187" y="324"/>
                      <a:pt x="207" y="305"/>
                      <a:pt x="219" y="297"/>
                    </a:cubicBezTo>
                    <a:cubicBezTo>
                      <a:pt x="231" y="289"/>
                      <a:pt x="249" y="281"/>
                      <a:pt x="264" y="276"/>
                    </a:cubicBezTo>
                    <a:cubicBezTo>
                      <a:pt x="279" y="271"/>
                      <a:pt x="311" y="271"/>
                      <a:pt x="312" y="267"/>
                    </a:cubicBezTo>
                    <a:cubicBezTo>
                      <a:pt x="313" y="263"/>
                      <a:pt x="288" y="255"/>
                      <a:pt x="273" y="252"/>
                    </a:cubicBezTo>
                    <a:cubicBezTo>
                      <a:pt x="258" y="249"/>
                      <a:pt x="242" y="245"/>
                      <a:pt x="222" y="246"/>
                    </a:cubicBezTo>
                    <a:cubicBezTo>
                      <a:pt x="202" y="247"/>
                      <a:pt x="172" y="256"/>
                      <a:pt x="153" y="261"/>
                    </a:cubicBezTo>
                    <a:cubicBezTo>
                      <a:pt x="134" y="266"/>
                      <a:pt x="110" y="281"/>
                      <a:pt x="105" y="279"/>
                    </a:cubicBezTo>
                    <a:cubicBezTo>
                      <a:pt x="100" y="277"/>
                      <a:pt x="117" y="257"/>
                      <a:pt x="123" y="249"/>
                    </a:cubicBezTo>
                    <a:cubicBezTo>
                      <a:pt x="129" y="241"/>
                      <a:pt x="131" y="236"/>
                      <a:pt x="141" y="228"/>
                    </a:cubicBezTo>
                    <a:cubicBezTo>
                      <a:pt x="151" y="220"/>
                      <a:pt x="169" y="206"/>
                      <a:pt x="183" y="201"/>
                    </a:cubicBezTo>
                    <a:cubicBezTo>
                      <a:pt x="197" y="196"/>
                      <a:pt x="217" y="195"/>
                      <a:pt x="228" y="195"/>
                    </a:cubicBezTo>
                    <a:cubicBezTo>
                      <a:pt x="239" y="195"/>
                      <a:pt x="253" y="204"/>
                      <a:pt x="249" y="201"/>
                    </a:cubicBezTo>
                    <a:cubicBezTo>
                      <a:pt x="245" y="198"/>
                      <a:pt x="219" y="183"/>
                      <a:pt x="204" y="174"/>
                    </a:cubicBezTo>
                    <a:cubicBezTo>
                      <a:pt x="189" y="165"/>
                      <a:pt x="182" y="155"/>
                      <a:pt x="159" y="150"/>
                    </a:cubicBezTo>
                    <a:cubicBezTo>
                      <a:pt x="136" y="145"/>
                      <a:pt x="89" y="145"/>
                      <a:pt x="66" y="144"/>
                    </a:cubicBezTo>
                    <a:cubicBezTo>
                      <a:pt x="43" y="143"/>
                      <a:pt x="30" y="147"/>
                      <a:pt x="21" y="147"/>
                    </a:cubicBezTo>
                    <a:close/>
                  </a:path>
                </a:pathLst>
              </a:custGeom>
              <a:solidFill>
                <a:srgbClr val="3399FF"/>
              </a:solidFill>
              <a:ln w="317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Freeform 4"/>
              <p:cNvSpPr>
                <a:spLocks noChangeAspect="1"/>
              </p:cNvSpPr>
              <p:nvPr/>
            </p:nvSpPr>
            <p:spPr bwMode="auto">
              <a:xfrm rot="18900000">
                <a:off x="1818" y="3381"/>
                <a:ext cx="500" cy="202"/>
              </a:xfrm>
              <a:custGeom>
                <a:avLst/>
                <a:gdLst/>
                <a:ahLst/>
                <a:cxnLst>
                  <a:cxn ang="0">
                    <a:pos x="1576" y="358"/>
                  </a:cxn>
                  <a:cxn ang="0">
                    <a:pos x="1477" y="362"/>
                  </a:cxn>
                  <a:cxn ang="0">
                    <a:pos x="1376" y="392"/>
                  </a:cxn>
                  <a:cxn ang="0">
                    <a:pos x="1250" y="439"/>
                  </a:cxn>
                  <a:cxn ang="0">
                    <a:pos x="1128" y="435"/>
                  </a:cxn>
                  <a:cxn ang="0">
                    <a:pos x="1020" y="401"/>
                  </a:cxn>
                  <a:cxn ang="0">
                    <a:pos x="953" y="368"/>
                  </a:cxn>
                  <a:cxn ang="0">
                    <a:pos x="907" y="395"/>
                  </a:cxn>
                  <a:cxn ang="0">
                    <a:pos x="897" y="480"/>
                  </a:cxn>
                  <a:cxn ang="0">
                    <a:pos x="948" y="581"/>
                  </a:cxn>
                  <a:cxn ang="0">
                    <a:pos x="918" y="645"/>
                  </a:cxn>
                  <a:cxn ang="0">
                    <a:pos x="792" y="666"/>
                  </a:cxn>
                  <a:cxn ang="0">
                    <a:pos x="693" y="606"/>
                  </a:cxn>
                  <a:cxn ang="0">
                    <a:pos x="747" y="527"/>
                  </a:cxn>
                  <a:cxn ang="0">
                    <a:pos x="766" y="411"/>
                  </a:cxn>
                  <a:cxn ang="0">
                    <a:pos x="736" y="368"/>
                  </a:cxn>
                  <a:cxn ang="0">
                    <a:pos x="656" y="379"/>
                  </a:cxn>
                  <a:cxn ang="0">
                    <a:pos x="513" y="430"/>
                  </a:cxn>
                  <a:cxn ang="0">
                    <a:pos x="333" y="388"/>
                  </a:cxn>
                  <a:cxn ang="0">
                    <a:pos x="224" y="331"/>
                  </a:cxn>
                  <a:cxn ang="0">
                    <a:pos x="94" y="309"/>
                  </a:cxn>
                  <a:cxn ang="0">
                    <a:pos x="1" y="290"/>
                  </a:cxn>
                  <a:cxn ang="0">
                    <a:pos x="77" y="269"/>
                  </a:cxn>
                  <a:cxn ang="0">
                    <a:pos x="232" y="263"/>
                  </a:cxn>
                  <a:cxn ang="0">
                    <a:pos x="389" y="293"/>
                  </a:cxn>
                  <a:cxn ang="0">
                    <a:pos x="510" y="286"/>
                  </a:cxn>
                  <a:cxn ang="0">
                    <a:pos x="633" y="184"/>
                  </a:cxn>
                  <a:cxn ang="0">
                    <a:pos x="754" y="188"/>
                  </a:cxn>
                  <a:cxn ang="0">
                    <a:pos x="797" y="167"/>
                  </a:cxn>
                  <a:cxn ang="0">
                    <a:pos x="774" y="66"/>
                  </a:cxn>
                  <a:cxn ang="0">
                    <a:pos x="819" y="5"/>
                  </a:cxn>
                  <a:cxn ang="0">
                    <a:pos x="885" y="15"/>
                  </a:cxn>
                  <a:cxn ang="0">
                    <a:pos x="906" y="80"/>
                  </a:cxn>
                  <a:cxn ang="0">
                    <a:pos x="885" y="119"/>
                  </a:cxn>
                  <a:cxn ang="0">
                    <a:pos x="868" y="176"/>
                  </a:cxn>
                  <a:cxn ang="0">
                    <a:pos x="895" y="198"/>
                  </a:cxn>
                  <a:cxn ang="0">
                    <a:pos x="981" y="180"/>
                  </a:cxn>
                  <a:cxn ang="0">
                    <a:pos x="1086" y="230"/>
                  </a:cxn>
                  <a:cxn ang="0">
                    <a:pos x="1254" y="324"/>
                  </a:cxn>
                  <a:cxn ang="0">
                    <a:pos x="1417" y="304"/>
                  </a:cxn>
                  <a:cxn ang="0">
                    <a:pos x="1562" y="318"/>
                  </a:cxn>
                  <a:cxn ang="0">
                    <a:pos x="1647" y="345"/>
                  </a:cxn>
                </a:cxnLst>
                <a:rect l="0" t="0" r="r" b="b"/>
                <a:pathLst>
                  <a:path w="1651" h="670">
                    <a:moveTo>
                      <a:pt x="1637" y="362"/>
                    </a:moveTo>
                    <a:cubicBezTo>
                      <a:pt x="1626" y="365"/>
                      <a:pt x="1595" y="359"/>
                      <a:pt x="1576" y="358"/>
                    </a:cubicBezTo>
                    <a:cubicBezTo>
                      <a:pt x="1557" y="356"/>
                      <a:pt x="1544" y="356"/>
                      <a:pt x="1528" y="358"/>
                    </a:cubicBezTo>
                    <a:cubicBezTo>
                      <a:pt x="1511" y="358"/>
                      <a:pt x="1493" y="359"/>
                      <a:pt x="1477" y="362"/>
                    </a:cubicBezTo>
                    <a:cubicBezTo>
                      <a:pt x="1460" y="365"/>
                      <a:pt x="1448" y="367"/>
                      <a:pt x="1430" y="372"/>
                    </a:cubicBezTo>
                    <a:cubicBezTo>
                      <a:pt x="1414" y="378"/>
                      <a:pt x="1396" y="384"/>
                      <a:pt x="1376" y="392"/>
                    </a:cubicBezTo>
                    <a:cubicBezTo>
                      <a:pt x="1356" y="401"/>
                      <a:pt x="1333" y="412"/>
                      <a:pt x="1311" y="421"/>
                    </a:cubicBezTo>
                    <a:cubicBezTo>
                      <a:pt x="1290" y="428"/>
                      <a:pt x="1267" y="435"/>
                      <a:pt x="1250" y="439"/>
                    </a:cubicBezTo>
                    <a:cubicBezTo>
                      <a:pt x="1230" y="442"/>
                      <a:pt x="1221" y="442"/>
                      <a:pt x="1201" y="442"/>
                    </a:cubicBezTo>
                    <a:cubicBezTo>
                      <a:pt x="1181" y="442"/>
                      <a:pt x="1151" y="439"/>
                      <a:pt x="1128" y="435"/>
                    </a:cubicBezTo>
                    <a:cubicBezTo>
                      <a:pt x="1105" y="430"/>
                      <a:pt x="1083" y="422"/>
                      <a:pt x="1065" y="416"/>
                    </a:cubicBezTo>
                    <a:cubicBezTo>
                      <a:pt x="1047" y="410"/>
                      <a:pt x="1034" y="405"/>
                      <a:pt x="1020" y="401"/>
                    </a:cubicBezTo>
                    <a:cubicBezTo>
                      <a:pt x="1006" y="393"/>
                      <a:pt x="991" y="383"/>
                      <a:pt x="980" y="378"/>
                    </a:cubicBezTo>
                    <a:cubicBezTo>
                      <a:pt x="969" y="372"/>
                      <a:pt x="962" y="368"/>
                      <a:pt x="953" y="368"/>
                    </a:cubicBezTo>
                    <a:cubicBezTo>
                      <a:pt x="945" y="368"/>
                      <a:pt x="935" y="371"/>
                      <a:pt x="928" y="374"/>
                    </a:cubicBezTo>
                    <a:cubicBezTo>
                      <a:pt x="920" y="379"/>
                      <a:pt x="913" y="385"/>
                      <a:pt x="907" y="395"/>
                    </a:cubicBezTo>
                    <a:cubicBezTo>
                      <a:pt x="902" y="404"/>
                      <a:pt x="897" y="417"/>
                      <a:pt x="895" y="432"/>
                    </a:cubicBezTo>
                    <a:cubicBezTo>
                      <a:pt x="893" y="446"/>
                      <a:pt x="893" y="464"/>
                      <a:pt x="897" y="480"/>
                    </a:cubicBezTo>
                    <a:cubicBezTo>
                      <a:pt x="901" y="497"/>
                      <a:pt x="910" y="514"/>
                      <a:pt x="918" y="531"/>
                    </a:cubicBezTo>
                    <a:cubicBezTo>
                      <a:pt x="926" y="547"/>
                      <a:pt x="941" y="569"/>
                      <a:pt x="948" y="581"/>
                    </a:cubicBezTo>
                    <a:cubicBezTo>
                      <a:pt x="955" y="593"/>
                      <a:pt x="968" y="591"/>
                      <a:pt x="963" y="602"/>
                    </a:cubicBezTo>
                    <a:cubicBezTo>
                      <a:pt x="958" y="613"/>
                      <a:pt x="935" y="634"/>
                      <a:pt x="918" y="645"/>
                    </a:cubicBezTo>
                    <a:cubicBezTo>
                      <a:pt x="901" y="656"/>
                      <a:pt x="879" y="663"/>
                      <a:pt x="858" y="666"/>
                    </a:cubicBezTo>
                    <a:cubicBezTo>
                      <a:pt x="837" y="670"/>
                      <a:pt x="813" y="670"/>
                      <a:pt x="792" y="666"/>
                    </a:cubicBezTo>
                    <a:cubicBezTo>
                      <a:pt x="771" y="663"/>
                      <a:pt x="751" y="651"/>
                      <a:pt x="735" y="641"/>
                    </a:cubicBezTo>
                    <a:cubicBezTo>
                      <a:pt x="719" y="632"/>
                      <a:pt x="697" y="616"/>
                      <a:pt x="693" y="606"/>
                    </a:cubicBezTo>
                    <a:cubicBezTo>
                      <a:pt x="689" y="595"/>
                      <a:pt x="699" y="590"/>
                      <a:pt x="708" y="577"/>
                    </a:cubicBezTo>
                    <a:cubicBezTo>
                      <a:pt x="717" y="564"/>
                      <a:pt x="738" y="545"/>
                      <a:pt x="747" y="527"/>
                    </a:cubicBezTo>
                    <a:cubicBezTo>
                      <a:pt x="756" y="509"/>
                      <a:pt x="762" y="489"/>
                      <a:pt x="765" y="470"/>
                    </a:cubicBezTo>
                    <a:cubicBezTo>
                      <a:pt x="768" y="451"/>
                      <a:pt x="767" y="424"/>
                      <a:pt x="766" y="411"/>
                    </a:cubicBezTo>
                    <a:cubicBezTo>
                      <a:pt x="765" y="398"/>
                      <a:pt x="763" y="397"/>
                      <a:pt x="758" y="390"/>
                    </a:cubicBezTo>
                    <a:cubicBezTo>
                      <a:pt x="753" y="383"/>
                      <a:pt x="745" y="373"/>
                      <a:pt x="736" y="368"/>
                    </a:cubicBezTo>
                    <a:cubicBezTo>
                      <a:pt x="726" y="364"/>
                      <a:pt x="714" y="361"/>
                      <a:pt x="700" y="364"/>
                    </a:cubicBezTo>
                    <a:cubicBezTo>
                      <a:pt x="686" y="365"/>
                      <a:pt x="673" y="371"/>
                      <a:pt x="656" y="379"/>
                    </a:cubicBezTo>
                    <a:cubicBezTo>
                      <a:pt x="639" y="387"/>
                      <a:pt x="621" y="401"/>
                      <a:pt x="597" y="409"/>
                    </a:cubicBezTo>
                    <a:cubicBezTo>
                      <a:pt x="573" y="417"/>
                      <a:pt x="543" y="427"/>
                      <a:pt x="513" y="430"/>
                    </a:cubicBezTo>
                    <a:cubicBezTo>
                      <a:pt x="483" y="433"/>
                      <a:pt x="447" y="434"/>
                      <a:pt x="417" y="427"/>
                    </a:cubicBezTo>
                    <a:cubicBezTo>
                      <a:pt x="387" y="420"/>
                      <a:pt x="356" y="400"/>
                      <a:pt x="333" y="388"/>
                    </a:cubicBezTo>
                    <a:cubicBezTo>
                      <a:pt x="310" y="376"/>
                      <a:pt x="295" y="365"/>
                      <a:pt x="277" y="356"/>
                    </a:cubicBezTo>
                    <a:cubicBezTo>
                      <a:pt x="259" y="347"/>
                      <a:pt x="244" y="339"/>
                      <a:pt x="224" y="331"/>
                    </a:cubicBezTo>
                    <a:cubicBezTo>
                      <a:pt x="204" y="325"/>
                      <a:pt x="177" y="320"/>
                      <a:pt x="156" y="316"/>
                    </a:cubicBezTo>
                    <a:cubicBezTo>
                      <a:pt x="133" y="311"/>
                      <a:pt x="117" y="310"/>
                      <a:pt x="94" y="309"/>
                    </a:cubicBezTo>
                    <a:cubicBezTo>
                      <a:pt x="71" y="309"/>
                      <a:pt x="33" y="311"/>
                      <a:pt x="17" y="309"/>
                    </a:cubicBezTo>
                    <a:cubicBezTo>
                      <a:pt x="2" y="305"/>
                      <a:pt x="0" y="294"/>
                      <a:pt x="1" y="290"/>
                    </a:cubicBezTo>
                    <a:cubicBezTo>
                      <a:pt x="1" y="285"/>
                      <a:pt x="5" y="279"/>
                      <a:pt x="18" y="277"/>
                    </a:cubicBezTo>
                    <a:cubicBezTo>
                      <a:pt x="31" y="273"/>
                      <a:pt x="56" y="273"/>
                      <a:pt x="77" y="269"/>
                    </a:cubicBezTo>
                    <a:cubicBezTo>
                      <a:pt x="99" y="268"/>
                      <a:pt x="121" y="265"/>
                      <a:pt x="147" y="263"/>
                    </a:cubicBezTo>
                    <a:cubicBezTo>
                      <a:pt x="172" y="262"/>
                      <a:pt x="204" y="261"/>
                      <a:pt x="232" y="263"/>
                    </a:cubicBezTo>
                    <a:cubicBezTo>
                      <a:pt x="261" y="266"/>
                      <a:pt x="289" y="272"/>
                      <a:pt x="316" y="277"/>
                    </a:cubicBezTo>
                    <a:cubicBezTo>
                      <a:pt x="342" y="283"/>
                      <a:pt x="369" y="291"/>
                      <a:pt x="389" y="293"/>
                    </a:cubicBezTo>
                    <a:cubicBezTo>
                      <a:pt x="411" y="297"/>
                      <a:pt x="423" y="296"/>
                      <a:pt x="443" y="294"/>
                    </a:cubicBezTo>
                    <a:cubicBezTo>
                      <a:pt x="463" y="293"/>
                      <a:pt x="488" y="296"/>
                      <a:pt x="510" y="286"/>
                    </a:cubicBezTo>
                    <a:cubicBezTo>
                      <a:pt x="532" y="277"/>
                      <a:pt x="553" y="254"/>
                      <a:pt x="573" y="237"/>
                    </a:cubicBezTo>
                    <a:cubicBezTo>
                      <a:pt x="593" y="221"/>
                      <a:pt x="615" y="196"/>
                      <a:pt x="633" y="184"/>
                    </a:cubicBezTo>
                    <a:cubicBezTo>
                      <a:pt x="651" y="172"/>
                      <a:pt x="661" y="165"/>
                      <a:pt x="681" y="166"/>
                    </a:cubicBezTo>
                    <a:cubicBezTo>
                      <a:pt x="701" y="167"/>
                      <a:pt x="738" y="185"/>
                      <a:pt x="754" y="188"/>
                    </a:cubicBezTo>
                    <a:cubicBezTo>
                      <a:pt x="770" y="192"/>
                      <a:pt x="770" y="191"/>
                      <a:pt x="777" y="187"/>
                    </a:cubicBezTo>
                    <a:cubicBezTo>
                      <a:pt x="784" y="184"/>
                      <a:pt x="796" y="179"/>
                      <a:pt x="797" y="167"/>
                    </a:cubicBezTo>
                    <a:cubicBezTo>
                      <a:pt x="798" y="155"/>
                      <a:pt x="787" y="132"/>
                      <a:pt x="783" y="116"/>
                    </a:cubicBezTo>
                    <a:cubicBezTo>
                      <a:pt x="779" y="99"/>
                      <a:pt x="773" y="81"/>
                      <a:pt x="774" y="66"/>
                    </a:cubicBezTo>
                    <a:cubicBezTo>
                      <a:pt x="775" y="50"/>
                      <a:pt x="785" y="32"/>
                      <a:pt x="792" y="23"/>
                    </a:cubicBezTo>
                    <a:cubicBezTo>
                      <a:pt x="799" y="13"/>
                      <a:pt x="809" y="8"/>
                      <a:pt x="819" y="5"/>
                    </a:cubicBezTo>
                    <a:cubicBezTo>
                      <a:pt x="829" y="1"/>
                      <a:pt x="841" y="0"/>
                      <a:pt x="852" y="1"/>
                    </a:cubicBezTo>
                    <a:cubicBezTo>
                      <a:pt x="863" y="2"/>
                      <a:pt x="877" y="8"/>
                      <a:pt x="885" y="15"/>
                    </a:cubicBezTo>
                    <a:cubicBezTo>
                      <a:pt x="893" y="23"/>
                      <a:pt x="899" y="37"/>
                      <a:pt x="903" y="48"/>
                    </a:cubicBezTo>
                    <a:cubicBezTo>
                      <a:pt x="907" y="58"/>
                      <a:pt x="899" y="69"/>
                      <a:pt x="906" y="80"/>
                    </a:cubicBezTo>
                    <a:cubicBezTo>
                      <a:pt x="913" y="91"/>
                      <a:pt x="948" y="109"/>
                      <a:pt x="945" y="115"/>
                    </a:cubicBezTo>
                    <a:cubicBezTo>
                      <a:pt x="942" y="121"/>
                      <a:pt x="898" y="114"/>
                      <a:pt x="885" y="119"/>
                    </a:cubicBezTo>
                    <a:cubicBezTo>
                      <a:pt x="872" y="124"/>
                      <a:pt x="869" y="137"/>
                      <a:pt x="866" y="147"/>
                    </a:cubicBezTo>
                    <a:cubicBezTo>
                      <a:pt x="863" y="156"/>
                      <a:pt x="866" y="167"/>
                      <a:pt x="868" y="176"/>
                    </a:cubicBezTo>
                    <a:cubicBezTo>
                      <a:pt x="870" y="185"/>
                      <a:pt x="871" y="193"/>
                      <a:pt x="876" y="198"/>
                    </a:cubicBezTo>
                    <a:cubicBezTo>
                      <a:pt x="881" y="200"/>
                      <a:pt x="886" y="198"/>
                      <a:pt x="895" y="198"/>
                    </a:cubicBezTo>
                    <a:cubicBezTo>
                      <a:pt x="903" y="198"/>
                      <a:pt x="915" y="204"/>
                      <a:pt x="929" y="201"/>
                    </a:cubicBezTo>
                    <a:cubicBezTo>
                      <a:pt x="943" y="199"/>
                      <a:pt x="965" y="182"/>
                      <a:pt x="981" y="180"/>
                    </a:cubicBezTo>
                    <a:cubicBezTo>
                      <a:pt x="997" y="178"/>
                      <a:pt x="1008" y="175"/>
                      <a:pt x="1026" y="184"/>
                    </a:cubicBezTo>
                    <a:cubicBezTo>
                      <a:pt x="1044" y="192"/>
                      <a:pt x="1063" y="212"/>
                      <a:pt x="1086" y="230"/>
                    </a:cubicBezTo>
                    <a:cubicBezTo>
                      <a:pt x="1109" y="248"/>
                      <a:pt x="1139" y="275"/>
                      <a:pt x="1167" y="291"/>
                    </a:cubicBezTo>
                    <a:cubicBezTo>
                      <a:pt x="1195" y="306"/>
                      <a:pt x="1226" y="321"/>
                      <a:pt x="1254" y="324"/>
                    </a:cubicBezTo>
                    <a:cubicBezTo>
                      <a:pt x="1282" y="328"/>
                      <a:pt x="1310" y="321"/>
                      <a:pt x="1337" y="316"/>
                    </a:cubicBezTo>
                    <a:cubicBezTo>
                      <a:pt x="1364" y="312"/>
                      <a:pt x="1391" y="305"/>
                      <a:pt x="1417" y="304"/>
                    </a:cubicBezTo>
                    <a:cubicBezTo>
                      <a:pt x="1443" y="302"/>
                      <a:pt x="1470" y="304"/>
                      <a:pt x="1494" y="306"/>
                    </a:cubicBezTo>
                    <a:cubicBezTo>
                      <a:pt x="1518" y="309"/>
                      <a:pt x="1541" y="314"/>
                      <a:pt x="1562" y="318"/>
                    </a:cubicBezTo>
                    <a:cubicBezTo>
                      <a:pt x="1584" y="322"/>
                      <a:pt x="1603" y="324"/>
                      <a:pt x="1617" y="329"/>
                    </a:cubicBezTo>
                    <a:cubicBezTo>
                      <a:pt x="1632" y="334"/>
                      <a:pt x="1645" y="340"/>
                      <a:pt x="1647" y="345"/>
                    </a:cubicBezTo>
                    <a:cubicBezTo>
                      <a:pt x="1651" y="350"/>
                      <a:pt x="1639" y="359"/>
                      <a:pt x="1637" y="362"/>
                    </a:cubicBezTo>
                    <a:close/>
                  </a:path>
                </a:pathLst>
              </a:custGeom>
              <a:solidFill>
                <a:srgbClr val="3399FF"/>
              </a:solidFill>
              <a:ln w="317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13"/>
    </mc:Choice>
    <mc:Fallback>
      <p:transition spd="slow" advTm="25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76" x="184150" y="5175250"/>
          <p14:tracePt t="9683" x="219075" y="5162550"/>
          <p14:tracePt t="9690" x="269875" y="5153025"/>
          <p14:tracePt t="9703" x="377825" y="5121275"/>
          <p14:tracePt t="9720" x="488950" y="5086350"/>
          <p14:tracePt t="9735" x="584200" y="5070475"/>
          <p14:tracePt t="9753" x="685800" y="5048250"/>
          <p14:tracePt t="9785" x="819150" y="5035550"/>
          <p14:tracePt t="9819" x="942975" y="5022850"/>
          <p14:tracePt t="9836" x="971550" y="5022850"/>
          <p14:tracePt t="9852" x="1006475" y="5022850"/>
          <p14:tracePt t="9868" x="1022350" y="5016500"/>
          <p14:tracePt t="9885" x="1050925" y="5016500"/>
          <p14:tracePt t="9902" x="1098550" y="5016500"/>
          <p14:tracePt t="9919" x="1143000" y="5016500"/>
          <p14:tracePt t="9935" x="1177925" y="5016500"/>
          <p14:tracePt t="9951" x="1200150" y="5016500"/>
          <p14:tracePt t="9968" x="1235075" y="5016500"/>
          <p14:tracePt t="9985" x="1244600" y="5016500"/>
          <p14:tracePt t="10002" x="1257300" y="5016500"/>
          <p14:tracePt t="10019" x="1263650" y="5016500"/>
          <p14:tracePt t="10035" x="1270000" y="5016500"/>
          <p14:tracePt t="10052" x="1289050" y="5016500"/>
          <p14:tracePt t="10068" x="1298575" y="5013325"/>
          <p14:tracePt t="10085" x="1308100" y="5013325"/>
          <p14:tracePt t="10102" x="1327150" y="4997450"/>
          <p14:tracePt t="10118" x="1343025" y="4987925"/>
          <p14:tracePt t="10135" x="1409700" y="4959350"/>
          <p14:tracePt t="10151" x="1606550" y="4940300"/>
          <p14:tracePt t="10168" x="1631950" y="4940300"/>
          <p14:tracePt t="10668" x="1631950" y="4914900"/>
          <p14:tracePt t="10674" x="1631950" y="4899025"/>
          <p14:tracePt t="10686" x="1631950" y="4873625"/>
          <p14:tracePt t="10703" x="1631950" y="4810125"/>
          <p14:tracePt t="10719" x="1631950" y="4765675"/>
          <p14:tracePt t="10736" x="1631950" y="4714875"/>
          <p14:tracePt t="10753" x="1631950" y="4587875"/>
          <p14:tracePt t="10785" x="1631950" y="4391025"/>
          <p14:tracePt t="10819" x="1631950" y="4114800"/>
          <p14:tracePt t="10836" x="1631950" y="4044950"/>
          <p14:tracePt t="10852" x="1631950" y="3997325"/>
          <p14:tracePt t="10869" x="1631950" y="3968750"/>
          <p14:tracePt t="10886" x="1638300" y="3943350"/>
          <p14:tracePt t="10902" x="1739900" y="3879850"/>
          <p14:tracePt t="10918" x="1898650" y="3813175"/>
          <p14:tracePt t="10935" x="2095500" y="3778250"/>
          <p14:tracePt t="10952" x="2425700" y="3736975"/>
          <p14:tracePt t="10969" x="2689225" y="3736975"/>
          <p14:tracePt t="10986" x="2882900" y="3743325"/>
          <p14:tracePt t="11002" x="3203575" y="3781425"/>
          <p14:tracePt t="11019" x="3378200" y="3800475"/>
          <p14:tracePt t="11036" x="3571875" y="3819525"/>
          <p14:tracePt t="11052" x="3816350" y="3854450"/>
          <p14:tracePt t="11068" x="3956050" y="3873500"/>
          <p14:tracePt t="11086" x="4073525" y="3889375"/>
          <p14:tracePt t="11102" x="4229100" y="3914775"/>
          <p14:tracePt t="11119" x="4327525" y="3937000"/>
          <p14:tracePt t="11136" x="4435475" y="3952875"/>
          <p14:tracePt t="11152" x="4565650" y="3968750"/>
          <p14:tracePt t="11169" x="4638675" y="3975100"/>
          <p14:tracePt t="11186" x="4702175" y="3975100"/>
          <p14:tracePt t="11202" x="4778375" y="3975100"/>
          <p14:tracePt t="11219" x="4832350" y="3975100"/>
          <p14:tracePt t="11235" x="4876800" y="3975100"/>
          <p14:tracePt t="11252" x="4914900" y="3971925"/>
          <p14:tracePt t="11268" x="4946650" y="3962400"/>
          <p14:tracePt t="11286" x="4968875" y="3949700"/>
          <p14:tracePt t="11302" x="5013325" y="3924300"/>
          <p14:tracePt t="11319" x="5035550" y="3911600"/>
          <p14:tracePt t="11335" x="5080000" y="3898900"/>
          <p14:tracePt t="11352" x="5146675" y="3854450"/>
          <p14:tracePt t="11368" x="5203825" y="3825875"/>
          <p14:tracePt t="11385" x="5260975" y="3790950"/>
          <p14:tracePt t="11402" x="5327650" y="3765550"/>
          <p14:tracePt t="11418" x="5362575" y="3752850"/>
          <p14:tracePt t="11436" x="5410200" y="3733800"/>
          <p14:tracePt t="11452" x="5461000" y="3714750"/>
          <p14:tracePt t="11468" x="5483225" y="3702050"/>
          <p14:tracePt t="11486" x="5495925" y="3692525"/>
          <p14:tracePt t="11502" x="5511800" y="3692525"/>
          <p14:tracePt t="11519" x="5524500" y="3683000"/>
          <p14:tracePt t="11858" x="5502275" y="3676650"/>
          <p14:tracePt t="11865" x="5476875" y="3670300"/>
          <p14:tracePt t="11872" x="5451475" y="3663950"/>
          <p14:tracePt t="11889" x="5413375" y="3651250"/>
          <p14:tracePt t="11905" x="5365750" y="3632200"/>
          <p14:tracePt t="11919" x="5343525" y="3613150"/>
          <p14:tracePt t="11952" x="5254625" y="3581400"/>
          <p14:tracePt t="11986" x="5175250" y="3546475"/>
          <p14:tracePt t="12002" x="5146675" y="3540125"/>
          <p14:tracePt t="12018" x="5124450" y="3540125"/>
          <p14:tracePt t="12036" x="5102225" y="3540125"/>
          <p14:tracePt t="12052" x="5086350" y="3540125"/>
          <p14:tracePt t="12069" x="5076825" y="3540125"/>
          <p14:tracePt t="12087" x="5064125" y="3540125"/>
          <p14:tracePt t="12103" x="5054600" y="3540125"/>
          <p14:tracePt t="12119" x="5038725" y="3540125"/>
          <p14:tracePt t="12136" x="5016500" y="3527425"/>
          <p14:tracePt t="12152" x="5003800" y="3524250"/>
          <p14:tracePt t="12168" x="4978400" y="3517900"/>
          <p14:tracePt t="12186" x="4953000" y="3502025"/>
          <p14:tracePt t="12202" x="4924425" y="3495675"/>
          <p14:tracePt t="12219" x="4899025" y="3489325"/>
          <p14:tracePt t="12236" x="4857750" y="3476625"/>
          <p14:tracePt t="12252" x="4835525" y="3476625"/>
          <p14:tracePt t="12269" x="4813300" y="3476625"/>
          <p14:tracePt t="12285" x="4800600" y="3476625"/>
          <p14:tracePt t="12302" x="4791075" y="3476625"/>
          <p14:tracePt t="12318" x="4781550" y="3476625"/>
          <p14:tracePt t="12335" x="4775200" y="3476625"/>
          <p14:tracePt t="12429" x="4778375" y="3476625"/>
          <p14:tracePt t="12437" x="4781550" y="3476625"/>
          <p14:tracePt t="12452" x="4791075" y="3479800"/>
          <p14:tracePt t="12469" x="4813300" y="3486150"/>
          <p14:tracePt t="12486" x="4870450" y="3492500"/>
          <p14:tracePt t="12502" x="4914900" y="3498850"/>
          <p14:tracePt t="12519" x="4949825" y="3498850"/>
          <p14:tracePt t="12536" x="5003800" y="3498850"/>
          <p14:tracePt t="12552" x="5073650" y="3498850"/>
          <p14:tracePt t="12568" x="5168900" y="3498850"/>
          <p14:tracePt t="12585" x="5264150" y="3498850"/>
          <p14:tracePt t="12602" x="5324475" y="3498850"/>
          <p14:tracePt t="12618" x="5384800" y="3498850"/>
          <p14:tracePt t="12636" x="5502275" y="3498850"/>
          <p14:tracePt t="12653" x="5572125" y="3498850"/>
          <p14:tracePt t="12669" x="5632450" y="3498850"/>
          <p14:tracePt t="12685" x="5718175" y="3498850"/>
          <p14:tracePt t="12701" x="5778500" y="3498850"/>
          <p14:tracePt t="12718" x="5822950" y="3498850"/>
          <p14:tracePt t="12735" x="5876925" y="3498850"/>
          <p14:tracePt t="12752" x="5905500" y="3498850"/>
          <p14:tracePt t="12769" x="5927725" y="3498850"/>
          <p14:tracePt t="12786" x="5959475" y="3498850"/>
          <p14:tracePt t="12803" x="5981700" y="3498850"/>
          <p14:tracePt t="12819" x="6013450" y="3498850"/>
          <p14:tracePt t="12835" x="6045200" y="3498850"/>
          <p14:tracePt t="12851" x="6073775" y="3498850"/>
          <p14:tracePt t="12868" x="6096000" y="3498850"/>
          <p14:tracePt t="12885" x="6127750" y="3489325"/>
          <p14:tracePt t="12902" x="6153150" y="3479800"/>
          <p14:tracePt t="12919" x="6181725" y="3473450"/>
          <p14:tracePt t="12936" x="6245225" y="3467100"/>
          <p14:tracePt t="12953" x="6283325" y="3460750"/>
          <p14:tracePt t="12969" x="6334125" y="3460750"/>
          <p14:tracePt t="12985" x="6419850" y="3454400"/>
          <p14:tracePt t="13002" x="6480175" y="3454400"/>
          <p14:tracePt t="13019" x="6543675" y="3438525"/>
          <p14:tracePt t="13036" x="6604000" y="3438525"/>
          <p14:tracePt t="13053" x="6648450" y="3438525"/>
          <p14:tracePt t="13069" x="6686550" y="3438525"/>
          <p14:tracePt t="13086" x="6727825" y="3460750"/>
          <p14:tracePt t="13102" x="6743700" y="3463925"/>
          <p14:tracePt t="13119" x="6759575" y="3463925"/>
          <p14:tracePt t="13135" x="6772275" y="3463925"/>
          <p14:tracePt t="13152" x="6781800" y="3463925"/>
          <p14:tracePt t="13168" x="6794500" y="3470275"/>
          <p14:tracePt t="13186" x="6813550" y="3486150"/>
          <p14:tracePt t="13203" x="6823075" y="3486150"/>
          <p14:tracePt t="13219" x="6829425" y="3489325"/>
          <p14:tracePt t="13300" x="6832600" y="3489325"/>
          <p14:tracePt t="13421" x="6832600" y="3498850"/>
          <p14:tracePt t="13428" x="6832600" y="3505200"/>
          <p14:tracePt t="13443" x="6832600" y="3511550"/>
          <p14:tracePt t="13452" x="6838950" y="3514725"/>
          <p14:tracePt t="13469" x="6838950" y="3524250"/>
          <p14:tracePt t="13486" x="6842125" y="3540125"/>
          <p14:tracePt t="13503" x="6842125" y="3556000"/>
          <p14:tracePt t="13520" x="6842125" y="3565525"/>
          <p14:tracePt t="13536" x="6842125" y="3603625"/>
          <p14:tracePt t="13551" x="6832600" y="3629025"/>
          <p14:tracePt t="13568" x="6823075" y="3651250"/>
          <p14:tracePt t="13585" x="6804025" y="3714750"/>
          <p14:tracePt t="13602" x="6784975" y="3746500"/>
          <p14:tracePt t="13619" x="6784975" y="3781425"/>
          <p14:tracePt t="13635" x="6778625" y="3844925"/>
          <p14:tracePt t="13652" x="6772275" y="3867150"/>
          <p14:tracePt t="13670" x="6753225" y="3917950"/>
          <p14:tracePt t="13685" x="6740525" y="3946525"/>
          <p14:tracePt t="13702" x="6724650" y="3987800"/>
          <p14:tracePt t="13718" x="6705600" y="4010025"/>
          <p14:tracePt t="13735" x="6661150" y="4064000"/>
          <p14:tracePt t="13752" x="6635750" y="4095750"/>
          <p14:tracePt t="13769" x="6610350" y="4117975"/>
          <p14:tracePt t="13785" x="6565900" y="4162425"/>
          <p14:tracePt t="13802" x="6534150" y="4181475"/>
          <p14:tracePt t="13819" x="6511925" y="4194175"/>
          <p14:tracePt t="13835" x="6470650" y="4216400"/>
          <p14:tracePt t="13852" x="6445250" y="4229100"/>
          <p14:tracePt t="13869" x="6416675" y="4241800"/>
          <p14:tracePt t="13885" x="6381750" y="4257675"/>
          <p14:tracePt t="13902" x="6350000" y="4264025"/>
          <p14:tracePt t="13919" x="6324600" y="4264025"/>
          <p14:tracePt t="13936" x="6296025" y="4264025"/>
          <p14:tracePt t="13952" x="6273800" y="4264025"/>
          <p14:tracePt t="13969" x="6232525" y="4264025"/>
          <p14:tracePt t="13985" x="6203950" y="4264025"/>
          <p14:tracePt t="14002" x="6175375" y="4264025"/>
          <p14:tracePt t="14019" x="6140450" y="4264025"/>
          <p14:tracePt t="14035" x="6111875" y="4264025"/>
          <p14:tracePt t="14052" x="6089650" y="4264025"/>
          <p14:tracePt t="14070" x="6035675" y="4264025"/>
          <p14:tracePt t="14085" x="5997575" y="4260850"/>
          <p14:tracePt t="14102" x="5969000" y="4260850"/>
          <p14:tracePt t="14119" x="5940425" y="4260850"/>
          <p14:tracePt t="14135" x="5905500" y="4260850"/>
          <p14:tracePt t="14152" x="5876925" y="4260850"/>
          <p14:tracePt t="14169" x="5861050" y="4260850"/>
          <p14:tracePt t="14185" x="5851525" y="4260850"/>
          <p14:tracePt t="14202" x="5835650" y="4260850"/>
          <p14:tracePt t="14219" x="5822950" y="4260850"/>
          <p14:tracePt t="14235" x="5813425" y="4260850"/>
          <p14:tracePt t="14252" x="5803900" y="4260850"/>
          <p14:tracePt t="14269" x="5781675" y="4260850"/>
          <p14:tracePt t="14285" x="5772150" y="4260850"/>
          <p14:tracePt t="14302" x="5762625" y="4260850"/>
          <p14:tracePt t="14319" x="5743575" y="4260850"/>
          <p14:tracePt t="14335" x="5734050" y="4260850"/>
          <p14:tracePt t="14352" x="5718175" y="4260850"/>
          <p14:tracePt t="14368" x="5686425" y="4260850"/>
          <p14:tracePt t="14385" x="5664200" y="4260850"/>
          <p14:tracePt t="14401" x="5648325" y="4260850"/>
          <p14:tracePt t="14419" x="5616575" y="4260850"/>
          <p14:tracePt t="14435" x="5600700" y="4260850"/>
          <p14:tracePt t="14452" x="5572125" y="4260850"/>
          <p14:tracePt t="14468" x="5530850" y="4260850"/>
          <p14:tracePt t="14485" x="5508625" y="4260850"/>
          <p14:tracePt t="14502" x="5486400" y="4260850"/>
          <p14:tracePt t="14518" x="5445125" y="4260850"/>
          <p14:tracePt t="14535" x="5429250" y="4260850"/>
          <p14:tracePt t="14552" x="5416550" y="4260850"/>
          <p14:tracePt t="14569" x="5400675" y="4260850"/>
          <p14:tracePt t="14585" x="5391150" y="4260850"/>
          <p14:tracePt t="14602" x="5381625" y="4260850"/>
          <p14:tracePt t="14619" x="5349875" y="4260850"/>
          <p14:tracePt t="14636" x="5334000" y="4260850"/>
          <p14:tracePt t="14652" x="5311775" y="4260850"/>
          <p14:tracePt t="14668" x="5299075" y="4260850"/>
          <p14:tracePt t="14685" x="5286375" y="4260850"/>
          <p14:tracePt t="14701" x="5267325" y="4260850"/>
          <p14:tracePt t="14719" x="5241925" y="4260850"/>
          <p14:tracePt t="14735" x="5210175" y="4260850"/>
          <p14:tracePt t="14752" x="5187950" y="4260850"/>
          <p14:tracePt t="14769" x="5149850" y="4260850"/>
          <p14:tracePt t="14785" x="5127625" y="4260850"/>
          <p14:tracePt t="14802" x="5105400" y="4260850"/>
          <p14:tracePt t="14818" x="5076825" y="4260850"/>
          <p14:tracePt t="14835" x="5067300" y="4260850"/>
          <p14:tracePt t="14852" x="5057775" y="4260850"/>
          <p14:tracePt t="14869" x="5038725" y="4260850"/>
          <p14:tracePt t="14886" x="5026025" y="4260850"/>
          <p14:tracePt t="14902" x="5016500" y="4260850"/>
          <p14:tracePt t="14919" x="5003800" y="4260850"/>
          <p14:tracePt t="14935" x="4987925" y="4260850"/>
          <p14:tracePt t="14952" x="4978400" y="4260850"/>
          <p14:tracePt t="14968" x="4962525" y="4260850"/>
          <p14:tracePt t="14985" x="4953000" y="4260850"/>
          <p14:tracePt t="15002" x="4924425" y="4264025"/>
          <p14:tracePt t="15018" x="4860925" y="4289425"/>
          <p14:tracePt t="15035" x="4794250" y="4321175"/>
          <p14:tracePt t="15052" x="4740275" y="4356100"/>
          <p14:tracePt t="15069" x="4673600" y="4394200"/>
          <p14:tracePt t="15085" x="4635500" y="4425950"/>
          <p14:tracePt t="15101" x="4584700" y="4460875"/>
          <p14:tracePt t="15118" x="4508500" y="4572000"/>
          <p14:tracePt t="15135" x="4429125" y="4664075"/>
          <p14:tracePt t="15152" x="4381500" y="4756150"/>
          <p14:tracePt t="15168" x="4308475" y="4876800"/>
          <p14:tracePt t="15185" x="4276725" y="4953000"/>
          <p14:tracePt t="15203" x="4264025" y="5016500"/>
          <p14:tracePt t="15218" x="4251325" y="5067300"/>
          <p14:tracePt t="15235" x="4251325" y="5070475"/>
          <p14:tracePt t="15761" x="4251325" y="5064125"/>
          <p14:tracePt t="15774" x="4244975" y="5060950"/>
          <p14:tracePt t="15796" x="4244975" y="5054600"/>
          <p14:tracePt t="15803" x="4244975" y="5048250"/>
          <p14:tracePt t="15818" x="4244975" y="5038725"/>
          <p14:tracePt t="15835" x="4244975" y="5026025"/>
          <p14:tracePt t="15853" x="4244975" y="5010150"/>
          <p14:tracePt t="15885" x="4257675" y="4991100"/>
          <p14:tracePt t="15918" x="4371975" y="4972050"/>
          <p14:tracePt t="15935" x="4467225" y="4972050"/>
          <p14:tracePt t="15952" x="4664075" y="4953000"/>
          <p14:tracePt t="15968" x="4803775" y="4937125"/>
          <p14:tracePt t="15985" x="4956175" y="4918075"/>
          <p14:tracePt t="16002" x="5175250" y="4883150"/>
          <p14:tracePt t="16019" x="5283200" y="4867275"/>
          <p14:tracePt t="16035" x="5387975" y="4857750"/>
          <p14:tracePt t="16053" x="5527675" y="4857750"/>
          <p14:tracePt t="16068" x="5610225" y="4857750"/>
          <p14:tracePt t="16085" x="5673725" y="4860925"/>
          <p14:tracePt t="16102" x="5781675" y="4876800"/>
          <p14:tracePt t="16118" x="5842000" y="4876800"/>
          <p14:tracePt t="16135" x="5892800" y="4876800"/>
          <p14:tracePt t="16153" x="5997575" y="4876800"/>
          <p14:tracePt t="16168" x="6067425" y="4876800"/>
          <p14:tracePt t="16186" x="6159500" y="4876800"/>
          <p14:tracePt t="16203" x="6299200" y="4873625"/>
          <p14:tracePt t="16218" x="6359525" y="4873625"/>
          <p14:tracePt t="16235" x="6397625" y="4873625"/>
          <p14:tracePt t="16252" x="6457950" y="4873625"/>
          <p14:tracePt t="16268" x="6502400" y="4873625"/>
          <p14:tracePt t="16285" x="6556375" y="4867275"/>
          <p14:tracePt t="16302" x="6638925" y="4867275"/>
          <p14:tracePt t="16318" x="6702425" y="4851400"/>
          <p14:tracePt t="16336" x="6762750" y="4845050"/>
          <p14:tracePt t="16352" x="6826250" y="4838700"/>
          <p14:tracePt t="16368" x="6848475" y="4832350"/>
          <p14:tracePt t="16385" x="6877050" y="4832350"/>
          <p14:tracePt t="16402" x="6899275" y="4816475"/>
          <p14:tracePt t="16418" x="6908800" y="4813300"/>
          <p14:tracePt t="16435" x="6924675" y="4806950"/>
          <p14:tracePt t="16453" x="6940550" y="4794250"/>
          <p14:tracePt t="16468" x="6956425" y="4787900"/>
          <p14:tracePt t="16485" x="6975475" y="4787900"/>
          <p14:tracePt t="16502" x="6991350" y="4787900"/>
          <p14:tracePt t="16518" x="7000875" y="4787900"/>
          <p14:tracePt t="16535" x="7007225" y="4787900"/>
          <p14:tracePt t="17424" x="6991350" y="4778375"/>
          <p14:tracePt t="17430" x="6965950" y="4762500"/>
          <p14:tracePt t="17437" x="6946900" y="4749800"/>
          <p14:tracePt t="17453" x="6896100" y="4718050"/>
          <p14:tracePt t="17468" x="6842125" y="4689475"/>
          <p14:tracePt t="17502" x="6629400" y="4575175"/>
          <p14:tracePt t="17535" x="6492875" y="4492625"/>
          <p14:tracePt t="17551" x="6397625" y="4448175"/>
          <p14:tracePt t="17568" x="6337300" y="4413250"/>
          <p14:tracePt t="17585" x="6283325" y="4400550"/>
          <p14:tracePt t="17602" x="6219825" y="4378325"/>
          <p14:tracePt t="17618" x="6184900" y="4375150"/>
          <p14:tracePt t="17636" x="6134100" y="4352925"/>
          <p14:tracePt t="17651" x="6105525" y="4343400"/>
          <p14:tracePt t="17668" x="6080125" y="4337050"/>
          <p14:tracePt t="17685" x="6057900" y="4330700"/>
          <p14:tracePt t="17702" x="6016625" y="4318000"/>
          <p14:tracePt t="17718" x="5984875" y="4305300"/>
          <p14:tracePt t="17736" x="5943600" y="4283075"/>
          <p14:tracePt t="17752" x="5899150" y="4270375"/>
          <p14:tracePt t="17768" x="5854700" y="4257675"/>
          <p14:tracePt t="17785" x="5816600" y="4244975"/>
          <p14:tracePt t="17801" x="5759450" y="4219575"/>
          <p14:tracePt t="17818" x="5721350" y="4206875"/>
          <p14:tracePt t="17835" x="5683250" y="4194175"/>
          <p14:tracePt t="17852" x="5626100" y="4168775"/>
          <p14:tracePt t="17868" x="5581650" y="4156075"/>
          <p14:tracePt t="17886" x="5524500" y="4137025"/>
          <p14:tracePt t="17901" x="5499100" y="4124325"/>
          <p14:tracePt t="17918" x="5470525" y="4105275"/>
          <p14:tracePt t="17935" x="5435600" y="4095750"/>
          <p14:tracePt t="17951" x="5403850" y="4095750"/>
          <p14:tracePt t="17968" x="5384800" y="4095750"/>
          <p14:tracePt t="17986" x="5356225" y="4095750"/>
          <p14:tracePt t="18002" x="5343525" y="4095750"/>
          <p14:tracePt t="18019" x="5327650" y="4095750"/>
          <p14:tracePt t="18035" x="5305425" y="4095750"/>
          <p14:tracePt t="18051" x="5295900" y="4095750"/>
          <p14:tracePt t="18068" x="5286375" y="4095750"/>
          <p14:tracePt t="18086" x="5270500" y="4095750"/>
          <p14:tracePt t="18102" x="5257800" y="4095750"/>
          <p14:tracePt t="18118" x="5248275" y="4095750"/>
          <p14:tracePt t="18136" x="5232400" y="4095750"/>
          <p14:tracePt t="18152" x="5222875" y="4095750"/>
          <p14:tracePt t="18168" x="5207000" y="4095750"/>
          <p14:tracePt t="18201" x="5203825" y="4095750"/>
          <p14:tracePt t="18222" x="5197475" y="4095750"/>
          <p14:tracePt t="18236" x="5187950" y="4095750"/>
          <p14:tracePt t="18269" x="5181600" y="4095750"/>
          <p14:tracePt t="18300" x="5178425" y="4095750"/>
          <p14:tracePt t="18328" x="5172075" y="4095750"/>
          <p14:tracePt t="18343" x="5168900" y="4095750"/>
          <p14:tracePt t="18351" x="5159375" y="4095750"/>
          <p14:tracePt t="18368" x="5146675" y="4095750"/>
          <p14:tracePt t="18385" x="5137150" y="4095750"/>
          <p14:tracePt t="18401" x="5133975" y="4095750"/>
          <p14:tracePt t="18418" x="5127625" y="4095750"/>
          <p14:tracePt t="18750" x="5130800" y="4095750"/>
          <p14:tracePt t="18757" x="5133975" y="4095750"/>
          <p14:tracePt t="18768" x="5140325" y="4095750"/>
          <p14:tracePt t="18785" x="5159375" y="4095750"/>
          <p14:tracePt t="18802" x="5168900" y="4095750"/>
          <p14:tracePt t="18818" x="5178425" y="4095750"/>
          <p14:tracePt t="18835" x="5194300" y="4095750"/>
          <p14:tracePt t="18868" x="5219700" y="4095750"/>
          <p14:tracePt t="18901" x="5222875" y="4095750"/>
          <p14:tracePt t="18993" x="5229225" y="4095750"/>
          <p14:tracePt t="19114" x="5232400" y="4095750"/>
          <p14:tracePt t="20469" x="5241925" y="4146550"/>
          <p14:tracePt t="20476" x="5257800" y="4216400"/>
          <p14:tracePt t="20485" x="5276850" y="4276725"/>
          <p14:tracePt t="20518" x="5334000" y="4552950"/>
          <p14:tracePt t="20552" x="5362575" y="4702175"/>
          <p14:tracePt t="20568" x="5362575" y="4778375"/>
          <p14:tracePt t="20585" x="5362575" y="4822825"/>
          <p14:tracePt t="20602" x="5362575" y="4845050"/>
          <p14:tracePt t="20618" x="5362575" y="4873625"/>
          <p14:tracePt t="20634" x="5353050" y="4883150"/>
          <p14:tracePt t="20651" x="5343525" y="4889500"/>
          <p14:tracePt t="20668" x="5321300" y="4889500"/>
          <p14:tracePt t="20685" x="5311775" y="4889500"/>
          <p14:tracePt t="20701" x="5302250" y="4889500"/>
          <p14:tracePt t="20718" x="5289550" y="4889500"/>
          <p14:tracePt t="20735" x="5273675" y="4889500"/>
          <p14:tracePt t="20752" x="5251450" y="4886325"/>
          <p14:tracePt t="20768" x="5187950" y="4867275"/>
          <p14:tracePt t="20784" x="5140325" y="4838700"/>
          <p14:tracePt t="20801" x="5086350" y="4819650"/>
          <p14:tracePt t="20818" x="5022850" y="4800600"/>
          <p14:tracePt t="20834" x="4997450" y="4794250"/>
          <p14:tracePt t="20851" x="4968875" y="4781550"/>
          <p14:tracePt t="20868" x="4946650" y="4781550"/>
          <p14:tracePt t="20885" x="4937125" y="4781550"/>
          <p14:tracePt t="20901" x="4921250" y="4781550"/>
          <p14:tracePt t="20917" x="4908550" y="4781550"/>
          <p14:tracePt t="20934" x="4899025" y="4781550"/>
          <p14:tracePt t="20951" x="4889500" y="4781550"/>
          <p14:tracePt t="20968" x="4867275" y="4781550"/>
          <p14:tracePt t="20985" x="4857750" y="4781550"/>
          <p14:tracePt t="21001" x="4848225" y="4781550"/>
          <p14:tracePt t="21018" x="4832350" y="4791075"/>
          <p14:tracePt t="21035" x="4819650" y="47910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2910" y="357166"/>
            <a:ext cx="8258204" cy="5483245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Glumes (2): une inferieure (coté axe) et une supérieure, membraneuses,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mutiques,7-9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nervures, subégales, bidentées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stvs\Desktop\Les Gramineés\image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0357"/>
          <a:stretch>
            <a:fillRect/>
          </a:stretch>
        </p:blipFill>
        <p:spPr bwMode="auto">
          <a:xfrm>
            <a:off x="642910" y="1428736"/>
            <a:ext cx="3571900" cy="47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tvs\Desktop\Les Gramineés\image1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r="17073"/>
          <a:stretch>
            <a:fillRect/>
          </a:stretch>
        </p:blipFill>
        <p:spPr bwMode="auto">
          <a:xfrm>
            <a:off x="4743424" y="1628800"/>
            <a:ext cx="2928958" cy="41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V="1">
            <a:off x="785818" y="4221088"/>
            <a:ext cx="1643042" cy="21478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2957474" y="3501008"/>
            <a:ext cx="1543064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0" y="6273225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Glume inferieure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00562" y="6273225"/>
            <a:ext cx="13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Glume supérieure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001024" y="3929066"/>
            <a:ext cx="1142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Glume </a:t>
            </a:r>
          </a:p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avec nervures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5940152" y="4149080"/>
            <a:ext cx="206087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60"/>
    </mc:Choice>
    <mc:Fallback>
      <p:transition spd="slow" advTm="6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57" x="88900" y="5229225"/>
          <p14:tracePt t="9155" x="139700" y="5229225"/>
          <p14:tracePt t="9162" x="209550" y="5229225"/>
          <p14:tracePt t="9169" x="288925" y="5219700"/>
          <p14:tracePt t="9181" x="384175" y="5191125"/>
          <p14:tracePt t="9197" x="647700" y="5029200"/>
          <p14:tracePt t="9215" x="844550" y="4892675"/>
          <p14:tracePt t="9249" x="1279525" y="4476750"/>
          <p14:tracePt t="9281" x="1631950" y="4191000"/>
          <p14:tracePt t="9300" x="1790700" y="4060825"/>
          <p14:tracePt t="9315" x="1860550" y="4013200"/>
          <p14:tracePt t="9331" x="1917700" y="3978275"/>
          <p14:tracePt t="9347" x="2019300" y="3949700"/>
          <p14:tracePt t="9364" x="2082800" y="3943350"/>
          <p14:tracePt t="9382" x="2139950" y="3943350"/>
          <p14:tracePt t="9397" x="2257425" y="3943350"/>
          <p14:tracePt t="9414" x="2343150" y="3927475"/>
          <p14:tracePt t="9431" x="2432050" y="3902075"/>
          <p14:tracePt t="9447" x="2552700" y="3879850"/>
          <p14:tracePt t="9464" x="2619375" y="3851275"/>
          <p14:tracePt t="9482" x="2698750" y="3800475"/>
          <p14:tracePt t="9497" x="2724150" y="3756025"/>
          <p14:tracePt t="9514" x="2771775" y="3686175"/>
          <p14:tracePt t="9531" x="2794000" y="3609975"/>
          <p14:tracePt t="9547" x="2825750" y="3451225"/>
          <p14:tracePt t="9564" x="2825750" y="3305175"/>
          <p14:tracePt t="9582" x="2787650" y="3124200"/>
          <p14:tracePt t="9598" x="2724150" y="3000375"/>
          <p14:tracePt t="9615" x="2676525" y="2911475"/>
          <p14:tracePt t="9632" x="2616200" y="2822575"/>
          <p14:tracePt t="9648" x="2590800" y="2781300"/>
          <p14:tracePt t="9664" x="2559050" y="2765425"/>
          <p14:tracePt t="9681" x="2482850" y="2736850"/>
          <p14:tracePt t="10069" x="2432050" y="2701925"/>
          <p14:tracePt t="10075" x="2359025" y="2667000"/>
          <p14:tracePt t="10082" x="2286000" y="2628900"/>
          <p14:tracePt t="10097" x="2165350" y="2578100"/>
          <p14:tracePt t="10114" x="2032000" y="2533650"/>
          <p14:tracePt t="10131" x="1892300" y="2476500"/>
          <p14:tracePt t="10164" x="1784350" y="2447925"/>
          <p14:tracePt t="10198" x="1711325" y="2432050"/>
          <p14:tracePt t="10214" x="1682750" y="2432050"/>
          <p14:tracePt t="10231" x="1663700" y="2432050"/>
          <p14:tracePt t="10247" x="1654175" y="2432050"/>
          <p14:tracePt t="10263" x="1638300" y="2432050"/>
          <p14:tracePt t="10280" x="1622425" y="2432050"/>
          <p14:tracePt t="10297" x="1612900" y="2432050"/>
          <p14:tracePt t="10314" x="1603375" y="2425700"/>
          <p14:tracePt t="10331" x="1581150" y="2397125"/>
          <p14:tracePt t="10348" x="1555750" y="2371725"/>
          <p14:tracePt t="10364" x="1543050" y="2343150"/>
          <p14:tracePt t="10381" x="1524000" y="2327275"/>
          <p14:tracePt t="10397" x="1524000" y="2324100"/>
          <p14:tracePt t="10674" x="1530350" y="2336800"/>
          <p14:tracePt t="10681" x="1552575" y="2355850"/>
          <p14:tracePt t="10697" x="1593850" y="2416175"/>
          <p14:tracePt t="10714" x="1644650" y="2508250"/>
          <p14:tracePt t="10730" x="1698625" y="2613025"/>
          <p14:tracePt t="10747" x="1717675" y="2670175"/>
          <p14:tracePt t="10764" x="1730375" y="2714625"/>
          <p14:tracePt t="10767" x="1736725" y="2733675"/>
          <p14:tracePt t="10781" x="1752600" y="2787650"/>
          <p14:tracePt t="10798" x="1771650" y="2841625"/>
          <p14:tracePt t="10814" x="1784350" y="2886075"/>
          <p14:tracePt t="10831" x="1803400" y="2936875"/>
          <p14:tracePt t="10847" x="1816100" y="2965450"/>
          <p14:tracePt t="10864" x="1816100" y="2978150"/>
          <p14:tracePt t="11394" x="1812925" y="2997200"/>
          <p14:tracePt t="11401" x="1806575" y="3016250"/>
          <p14:tracePt t="11414" x="1800225" y="3041650"/>
          <p14:tracePt t="11431" x="1800225" y="3105150"/>
          <p14:tracePt t="11448" x="1803400" y="3149600"/>
          <p14:tracePt t="11465" x="1822450" y="3248025"/>
          <p14:tracePt t="11497" x="1876425" y="3390900"/>
          <p14:tracePt t="11531" x="1946275" y="3514725"/>
          <p14:tracePt t="11547" x="1981200" y="3562350"/>
          <p14:tracePt t="11565" x="2028825" y="3648075"/>
          <p14:tracePt t="11581" x="2057400" y="3714750"/>
          <p14:tracePt t="11598" x="2076450" y="3759200"/>
          <p14:tracePt t="11615" x="2117725" y="3825875"/>
          <p14:tracePt t="11631" x="2143125" y="3863975"/>
          <p14:tracePt t="11648" x="2178050" y="3930650"/>
          <p14:tracePt t="11664" x="2200275" y="3975100"/>
          <p14:tracePt t="11681" x="2247900" y="4051300"/>
          <p14:tracePt t="11698" x="2273300" y="4098925"/>
          <p14:tracePt t="11715" x="2346325" y="4178300"/>
          <p14:tracePt t="11731" x="2387600" y="4219575"/>
          <p14:tracePt t="11747" x="2422525" y="4267200"/>
          <p14:tracePt t="11764" x="2466975" y="4321175"/>
          <p14:tracePt t="11780" x="2492375" y="4346575"/>
          <p14:tracePt t="11797" x="2511425" y="4375150"/>
          <p14:tracePt t="11817" x="2527300" y="4410075"/>
          <p14:tracePt t="11831" x="2540000" y="4429125"/>
          <p14:tracePt t="11848" x="2543175" y="4438650"/>
          <p14:tracePt t="11865" x="2559050" y="4451350"/>
          <p14:tracePt t="11881" x="2565400" y="4473575"/>
          <p14:tracePt t="11897" x="2571750" y="4495800"/>
          <p14:tracePt t="11914" x="2584450" y="4537075"/>
          <p14:tracePt t="11930" x="2593975" y="4562475"/>
          <p14:tracePt t="11947" x="2606675" y="4606925"/>
          <p14:tracePt t="11964" x="2632075" y="4670425"/>
          <p14:tracePt t="11981" x="2644775" y="4708525"/>
          <p14:tracePt t="11998" x="2657475" y="4746625"/>
          <p14:tracePt t="12014" x="2663825" y="4787900"/>
          <p14:tracePt t="12030" x="2663825" y="4797425"/>
          <p14:tracePt t="12047" x="2663825" y="4806950"/>
          <p14:tracePt t="12064" x="2663825" y="4822825"/>
          <p14:tracePt t="12080" x="2663825" y="4838700"/>
          <p14:tracePt t="12097" x="2663825" y="4848225"/>
          <p14:tracePt t="12114" x="2663825" y="4851400"/>
          <p14:tracePt t="12336" x="2670175" y="4851400"/>
          <p14:tracePt t="12342" x="2673350" y="4851400"/>
          <p14:tracePt t="12350" x="2679700" y="4845050"/>
          <p14:tracePt t="12364" x="2695575" y="4822825"/>
          <p14:tracePt t="12380" x="2708275" y="4778375"/>
          <p14:tracePt t="12398" x="2714625" y="4714875"/>
          <p14:tracePt t="12414" x="2720975" y="4635500"/>
          <p14:tracePt t="12431" x="2736850" y="4575175"/>
          <p14:tracePt t="12447" x="2752725" y="4489450"/>
          <p14:tracePt t="12464" x="2784475" y="4321175"/>
          <p14:tracePt t="12480" x="2803525" y="4194175"/>
          <p14:tracePt t="12497" x="2819400" y="4041775"/>
          <p14:tracePt t="12514" x="2854325" y="3819525"/>
          <p14:tracePt t="12531" x="2873375" y="3711575"/>
          <p14:tracePt t="12548" x="2889250" y="3606800"/>
          <p14:tracePt t="12565" x="2908300" y="3505200"/>
          <p14:tracePt t="12581" x="2930525" y="3457575"/>
          <p14:tracePt t="12597" x="2940050" y="3435350"/>
          <p14:tracePt t="12613" x="2959100" y="3394075"/>
          <p14:tracePt t="12630" x="2971800" y="3362325"/>
          <p14:tracePt t="12647" x="3000375" y="3308350"/>
          <p14:tracePt t="12664" x="3028950" y="3206750"/>
          <p14:tracePt t="12680" x="3044825" y="3130550"/>
          <p14:tracePt t="12697" x="3063875" y="3073400"/>
          <p14:tracePt t="12714" x="3063875" y="3025775"/>
          <p14:tracePt t="12731" x="3063875" y="3003550"/>
          <p14:tracePt t="12747" x="3063875" y="2974975"/>
          <p14:tracePt t="12763" x="3070225" y="2933700"/>
          <p14:tracePt t="12780" x="3070225" y="2911475"/>
          <p14:tracePt t="12797" x="3070225" y="2901950"/>
          <p14:tracePt t="12801" x="3070225" y="2898775"/>
          <p14:tracePt t="12814" x="3070225" y="2882900"/>
          <p14:tracePt t="14361" x="3162300" y="2867025"/>
          <p14:tracePt t="14369" x="3289300" y="2847975"/>
          <p14:tracePt t="14381" x="3413125" y="2838450"/>
          <p14:tracePt t="14397" x="3863975" y="2838450"/>
          <p14:tracePt t="14413" x="4092575" y="2854325"/>
          <p14:tracePt t="14430" x="4352925" y="2892425"/>
          <p14:tracePt t="14447" x="4654550" y="2959100"/>
          <p14:tracePt t="14480" x="5029200" y="3073400"/>
          <p14:tracePt t="14514" x="5343525" y="3178175"/>
          <p14:tracePt t="14531" x="5441950" y="3209925"/>
          <p14:tracePt t="14547" x="5553075" y="3279775"/>
          <p14:tracePt t="14564" x="5619750" y="3317875"/>
          <p14:tracePt t="14581" x="5657850" y="3343275"/>
          <p14:tracePt t="14598" x="5695950" y="3381375"/>
          <p14:tracePt t="14614" x="5705475" y="3390900"/>
          <p14:tracePt t="14630" x="5715000" y="3400425"/>
          <p14:tracePt t="14676" x="5721350" y="3400425"/>
          <p14:tracePt t="14682" x="5730875" y="3400425"/>
          <p14:tracePt t="14697" x="5740400" y="3394075"/>
          <p14:tracePt t="14714" x="5753100" y="3355975"/>
          <p14:tracePt t="14731" x="5768975" y="3282950"/>
          <p14:tracePt t="14748" x="5800725" y="3127375"/>
          <p14:tracePt t="14764" x="5807075" y="3041650"/>
          <p14:tracePt t="14780" x="5816600" y="2959100"/>
          <p14:tracePt t="14797" x="5816600" y="2873375"/>
          <p14:tracePt t="14813" x="5813425" y="2819400"/>
          <p14:tracePt t="14830" x="5794375" y="2774950"/>
          <p14:tracePt t="14847" x="5759450" y="2708275"/>
          <p14:tracePt t="14864" x="5727700" y="2670175"/>
          <p14:tracePt t="14880" x="5708650" y="2622550"/>
          <p14:tracePt t="14897" x="5683250" y="2549525"/>
          <p14:tracePt t="14914" x="5664200" y="2505075"/>
          <p14:tracePt t="14930" x="5651500" y="2473325"/>
          <p14:tracePt t="14947" x="5632450" y="2432050"/>
          <p14:tracePt t="14963" x="5622925" y="2416175"/>
          <p14:tracePt t="14980" x="5607050" y="2393950"/>
          <p14:tracePt t="14997" x="5591175" y="2371725"/>
          <p14:tracePt t="15014" x="5581650" y="2362200"/>
          <p14:tracePt t="15031" x="5572125" y="2346325"/>
          <p14:tracePt t="15047" x="5572125" y="2333625"/>
          <p14:tracePt t="15063" x="5565775" y="2333625"/>
          <p14:tracePt t="15118" x="5568950" y="2339975"/>
          <p14:tracePt t="15126" x="5572125" y="2343150"/>
          <p14:tracePt t="15132" x="5578475" y="2355850"/>
          <p14:tracePt t="15147" x="5591175" y="2378075"/>
          <p14:tracePt t="15164" x="5610225" y="2416175"/>
          <p14:tracePt t="15181" x="5657850" y="2495550"/>
          <p14:tracePt t="15197" x="5676900" y="2540000"/>
          <p14:tracePt t="15213" x="5715000" y="2609850"/>
          <p14:tracePt t="15230" x="5740400" y="2686050"/>
          <p14:tracePt t="15247" x="5768975" y="2809875"/>
          <p14:tracePt t="15263" x="5784850" y="2873375"/>
          <p14:tracePt t="15281" x="5803900" y="2962275"/>
          <p14:tracePt t="15297" x="5810250" y="3013075"/>
          <p14:tracePt t="15314" x="5810250" y="3082925"/>
          <p14:tracePt t="15330" x="5819775" y="3143250"/>
          <p14:tracePt t="15347" x="5826125" y="3232150"/>
          <p14:tracePt t="15363" x="5845175" y="3286125"/>
          <p14:tracePt t="15381" x="5857875" y="3359150"/>
          <p14:tracePt t="15397" x="5870575" y="3413125"/>
          <p14:tracePt t="15414" x="5876925" y="3448050"/>
          <p14:tracePt t="15431" x="5889625" y="3511550"/>
          <p14:tracePt t="15447" x="5902325" y="3549650"/>
          <p14:tracePt t="15464" x="5915025" y="3587750"/>
          <p14:tracePt t="15480" x="5927725" y="3635375"/>
          <p14:tracePt t="15496" x="5940425" y="3689350"/>
          <p14:tracePt t="15513" x="5956300" y="3752850"/>
          <p14:tracePt t="15531" x="5984875" y="3867150"/>
          <p14:tracePt t="15547" x="5991225" y="3917950"/>
          <p14:tracePt t="15564" x="5991225" y="3968750"/>
          <p14:tracePt t="15581" x="6013450" y="4048125"/>
          <p14:tracePt t="15597" x="6026150" y="4111625"/>
          <p14:tracePt t="15613" x="6048375" y="4175125"/>
          <p14:tracePt t="15630" x="6067425" y="4267200"/>
          <p14:tracePt t="15647" x="6083300" y="4321175"/>
          <p14:tracePt t="15663" x="6089650" y="4365625"/>
          <p14:tracePt t="15681" x="6108700" y="4419600"/>
          <p14:tracePt t="15697" x="6115050" y="4445000"/>
          <p14:tracePt t="15714" x="6121400" y="4473575"/>
          <p14:tracePt t="15731" x="6121400" y="4505325"/>
          <p14:tracePt t="15746" x="6121400" y="4533900"/>
          <p14:tracePt t="15763" x="6121400" y="4549775"/>
          <p14:tracePt t="15780" x="6121400" y="4565650"/>
          <p14:tracePt t="15796" x="6121400" y="4581525"/>
          <p14:tracePt t="15813" x="6121400" y="4591050"/>
          <p14:tracePt t="15816" x="6121400" y="4594225"/>
          <p14:tracePt t="15832" x="6121400" y="4600575"/>
          <p14:tracePt t="15867" x="6121400" y="4606925"/>
          <p14:tracePt t="15946" x="6118225" y="4606925"/>
          <p14:tracePt t="15953" x="6111875" y="4603750"/>
          <p14:tracePt t="15964" x="6102350" y="4594225"/>
          <p14:tracePt t="15981" x="6083300" y="4549775"/>
          <p14:tracePt t="15997" x="6064250" y="4521200"/>
          <p14:tracePt t="16013" x="6054725" y="4483100"/>
          <p14:tracePt t="16030" x="6016625" y="4438650"/>
          <p14:tracePt t="16046" x="5991225" y="4400550"/>
          <p14:tracePt t="16063" x="5956300" y="4352925"/>
          <p14:tracePt t="16081" x="5908675" y="4292600"/>
          <p14:tracePt t="16097" x="5892800" y="4267200"/>
          <p14:tracePt t="16114" x="5880100" y="4238625"/>
          <p14:tracePt t="16131" x="5851525" y="4206875"/>
          <p14:tracePt t="16147" x="5832475" y="4178300"/>
          <p14:tracePt t="16163" x="5813425" y="4152900"/>
          <p14:tracePt t="16180" x="5781675" y="4108450"/>
          <p14:tracePt t="16197" x="5768975" y="4086225"/>
          <p14:tracePt t="16213" x="5749925" y="4041775"/>
          <p14:tracePt t="16230" x="5721350" y="3949700"/>
          <p14:tracePt t="16247" x="5715000" y="3886200"/>
          <p14:tracePt t="16264" x="5715000" y="3835400"/>
          <p14:tracePt t="16281" x="5702300" y="3771900"/>
          <p14:tracePt t="16297" x="5695950" y="3717925"/>
          <p14:tracePt t="16314" x="5689600" y="3667125"/>
          <p14:tracePt t="16329" x="5680075" y="3568700"/>
          <p14:tracePt t="16347" x="5673725" y="3495675"/>
          <p14:tracePt t="16363" x="5667375" y="3422650"/>
          <p14:tracePt t="16380" x="5651500" y="3314700"/>
          <p14:tracePt t="16397" x="5641975" y="3251200"/>
          <p14:tracePt t="16414" x="5635625" y="3206750"/>
          <p14:tracePt t="16430" x="5629275" y="3159125"/>
          <p14:tracePt t="16447" x="5629275" y="3149600"/>
          <p14:tracePt t="16464" x="5626100" y="3140075"/>
          <p14:tracePt t="16480" x="5626100" y="3124200"/>
          <p14:tracePt t="16496" x="5619750" y="3108325"/>
          <p14:tracePt t="16513" x="5619750" y="3098800"/>
          <p14:tracePt t="16530" x="5619750" y="3095625"/>
          <p14:tracePt t="16547" x="5616575" y="3095625"/>
          <p14:tracePt t="16563" x="5607050" y="3095625"/>
          <p14:tracePt t="16580" x="5584825" y="3095625"/>
          <p14:tracePt t="16597" x="5575300" y="3095625"/>
          <p14:tracePt t="16614" x="5565775" y="3095625"/>
          <p14:tracePt t="16631" x="5546725" y="3095625"/>
          <p14:tracePt t="16647" x="5537200" y="3101975"/>
          <p14:tracePt t="16664" x="5527675" y="3111500"/>
          <p14:tracePt t="16680" x="5511800" y="3136900"/>
          <p14:tracePt t="16697" x="5492750" y="3168650"/>
          <p14:tracePt t="16714" x="5480050" y="3213100"/>
          <p14:tracePt t="16730" x="5467350" y="3292475"/>
          <p14:tracePt t="16747" x="5461000" y="3352800"/>
          <p14:tracePt t="16763" x="5461000" y="3406775"/>
          <p14:tracePt t="16780" x="5461000" y="3482975"/>
          <p14:tracePt t="16797" x="5461000" y="3527425"/>
          <p14:tracePt t="16815" x="5461000" y="3597275"/>
          <p14:tracePt t="16830" x="5461000" y="3657600"/>
          <p14:tracePt t="16847" x="5461000" y="3717925"/>
          <p14:tracePt t="16863" x="5461000" y="3787775"/>
          <p14:tracePt t="16880" x="5445125" y="3873500"/>
          <p14:tracePt t="16896" x="5438775" y="3911600"/>
          <p14:tracePt t="16913" x="5429250" y="3933825"/>
          <p14:tracePt t="16930" x="5422900" y="3975100"/>
          <p14:tracePt t="16946" x="5416550" y="3984625"/>
          <p14:tracePt t="16963" x="5416550" y="3994150"/>
          <p14:tracePt t="16980" x="5403850" y="4003675"/>
          <p14:tracePt t="16996" x="5394325" y="4003675"/>
          <p14:tracePt t="17013" x="5378450" y="4003675"/>
          <p14:tracePt t="17031" x="5346700" y="3952875"/>
          <p14:tracePt t="17047" x="5292725" y="3892550"/>
          <p14:tracePt t="17065" x="5248275" y="3778250"/>
          <p14:tracePt t="17081" x="5210175" y="3708400"/>
          <p14:tracePt t="17097" x="5184775" y="3660775"/>
          <p14:tracePt t="17114" x="5133975" y="3565525"/>
          <p14:tracePt t="17130" x="5114925" y="3527425"/>
          <p14:tracePt t="17146" x="5102225" y="3479800"/>
          <p14:tracePt t="17163" x="5083175" y="3457575"/>
          <p14:tracePt t="17180" x="5076825" y="3435350"/>
          <p14:tracePt t="17198" x="5076825" y="3425825"/>
          <p14:tracePt t="17215" x="5076825" y="3409950"/>
          <p14:tracePt t="17231" x="5076825" y="3397250"/>
          <p14:tracePt t="17247" x="5076825" y="3387725"/>
          <p14:tracePt t="17263" x="5070475" y="3365500"/>
          <p14:tracePt t="17280" x="5067300" y="3355975"/>
          <p14:tracePt t="17296" x="5067300" y="3340100"/>
          <p14:tracePt t="17313" x="5060950" y="3330575"/>
          <p14:tracePt t="17379" x="5060950" y="3333750"/>
          <p14:tracePt t="17386" x="5060950" y="3336925"/>
          <p14:tracePt t="17396" x="5064125" y="3343275"/>
          <p14:tracePt t="17413" x="5080000" y="3368675"/>
          <p14:tracePt t="17429" x="5095875" y="3394075"/>
          <p14:tracePt t="17447" x="5114925" y="3422650"/>
          <p14:tracePt t="17464" x="5168900" y="3482975"/>
          <p14:tracePt t="17480" x="5210175" y="3524250"/>
          <p14:tracePt t="17497" x="5260975" y="3575050"/>
          <p14:tracePt t="17514" x="5324475" y="3638550"/>
          <p14:tracePt t="17530" x="5362575" y="3663950"/>
          <p14:tracePt t="17546" x="5394325" y="3695700"/>
          <p14:tracePt t="17563" x="5435600" y="3708400"/>
          <p14:tracePt t="17580" x="5457825" y="3708400"/>
          <p14:tracePt t="17597" x="5467350" y="3702050"/>
          <p14:tracePt t="17614" x="5502275" y="3657600"/>
          <p14:tracePt t="17630" x="5514975" y="3603625"/>
          <p14:tracePt t="17647" x="5527675" y="3559175"/>
          <p14:tracePt t="17664" x="5540375" y="3495675"/>
          <p14:tracePt t="17680" x="5540375" y="3451225"/>
          <p14:tracePt t="17697" x="5540375" y="3409950"/>
          <p14:tracePt t="17713" x="5540375" y="3375025"/>
          <p14:tracePt t="17729" x="5540375" y="3359150"/>
          <p14:tracePt t="17747" x="5540375" y="3349625"/>
          <p14:tracePt t="17764" x="5540375" y="3346450"/>
          <p14:tracePt t="17814" x="5540375" y="3352800"/>
          <p14:tracePt t="17821" x="5540375" y="3355975"/>
          <p14:tracePt t="17831" x="5540375" y="3362325"/>
          <p14:tracePt t="17847" x="5540375" y="3378200"/>
          <p14:tracePt t="17864" x="5540375" y="3390900"/>
          <p14:tracePt t="17880" x="5540375" y="3400425"/>
          <p14:tracePt t="17897" x="5540375" y="3409950"/>
          <p14:tracePt t="17913" x="5559425" y="3438525"/>
          <p14:tracePt t="17930" x="5568950" y="3460750"/>
          <p14:tracePt t="17947" x="5581650" y="3508375"/>
          <p14:tracePt t="17963" x="5616575" y="3571875"/>
          <p14:tracePt t="17979" x="5641975" y="3629025"/>
          <p14:tracePt t="17997" x="5673725" y="3695700"/>
          <p14:tracePt t="18014" x="5734050" y="3794125"/>
          <p14:tracePt t="18030" x="5778500" y="3851275"/>
          <p14:tracePt t="18047" x="5803900" y="3889375"/>
          <p14:tracePt t="18063" x="5851525" y="3956050"/>
          <p14:tracePt t="18080" x="5873750" y="3987800"/>
          <p14:tracePt t="18097" x="5899150" y="4013200"/>
          <p14:tracePt t="18113" x="5918200" y="4048125"/>
          <p14:tracePt t="18130" x="5927725" y="4057650"/>
          <p14:tracePt t="18147" x="5937250" y="4067175"/>
          <p14:tracePt t="18164" x="5937250" y="4089400"/>
          <p14:tracePt t="18181" x="5937250" y="4092575"/>
          <p14:tracePt t="18213" x="5937250" y="4098925"/>
          <p14:tracePt t="19819" x="5905500" y="4067175"/>
          <p14:tracePt t="19826" x="5842000" y="4003675"/>
          <p14:tracePt t="19834" x="5743575" y="3924300"/>
          <p14:tracePt t="19851" x="5511800" y="3775075"/>
          <p14:tracePt t="19867" x="4997450" y="3514725"/>
          <p14:tracePt t="19887" x="4651375" y="3298825"/>
          <p14:tracePt t="19915" x="3965575" y="2962275"/>
          <p14:tracePt t="19949" x="3251200" y="2632075"/>
          <p14:tracePt t="19965" x="3006725" y="2540000"/>
          <p14:tracePt t="19982" x="2768600" y="2457450"/>
          <p14:tracePt t="19998" x="2616200" y="2419350"/>
          <p14:tracePt t="20012" x="2517775" y="2378075"/>
          <p14:tracePt t="20029" x="2441575" y="2365375"/>
          <p14:tracePt t="20046" x="2359025" y="2343150"/>
          <p14:tracePt t="20063" x="2305050" y="2324100"/>
          <p14:tracePt t="20080" x="2260600" y="2311400"/>
          <p14:tracePt t="20097" x="2197100" y="2292350"/>
          <p14:tracePt t="20113" x="2149475" y="2276475"/>
          <p14:tracePt t="20130" x="2111375" y="2257425"/>
          <p14:tracePt t="20146" x="2047875" y="2232025"/>
          <p14:tracePt t="20163" x="2003425" y="2212975"/>
          <p14:tracePt t="20180" x="1943100" y="2178050"/>
          <p14:tracePt t="20197" x="1847850" y="2127250"/>
          <p14:tracePt t="20213" x="1781175" y="2095500"/>
          <p14:tracePt t="20231" x="1689100" y="2012950"/>
          <p14:tracePt t="20247" x="1593850" y="1927225"/>
          <p14:tracePt t="20264" x="1498600" y="1831975"/>
          <p14:tracePt t="20280" x="1416050" y="1755775"/>
          <p14:tracePt t="20296" x="1304925" y="1666875"/>
          <p14:tracePt t="20313" x="1257300" y="1635125"/>
          <p14:tracePt t="20330" x="1146175" y="1562100"/>
          <p14:tracePt t="20346" x="1085850" y="1517650"/>
          <p14:tracePt t="20363" x="1035050" y="1466850"/>
          <p14:tracePt t="20379" x="987425" y="1441450"/>
          <p14:tracePt t="20396" x="946150" y="1403350"/>
          <p14:tracePt t="20413" x="933450" y="1393825"/>
          <p14:tracePt t="20430" x="920750" y="1387475"/>
          <p14:tracePt t="20446" x="914400" y="1387475"/>
          <p14:tracePt t="20463" x="914400" y="1390650"/>
          <p14:tracePt t="20480" x="914400" y="1403350"/>
          <p14:tracePt t="20496" x="914400" y="1412875"/>
          <p14:tracePt t="20513" x="914400" y="1428750"/>
          <p14:tracePt t="20530" x="914400" y="1444625"/>
          <p14:tracePt t="20546" x="914400" y="1454150"/>
          <p14:tracePt t="20563" x="914400" y="1463675"/>
          <p14:tracePt t="20581" x="914400" y="1482725"/>
          <p14:tracePt t="20596" x="914400" y="1492250"/>
          <p14:tracePt t="20613" x="914400" y="1501775"/>
          <p14:tracePt t="20630" x="914400" y="1536700"/>
          <p14:tracePt t="20646" x="914400" y="1558925"/>
          <p14:tracePt t="20663" x="914400" y="1587500"/>
          <p14:tracePt t="20680" x="914400" y="1625600"/>
          <p14:tracePt t="20696" x="923925" y="1673225"/>
          <p14:tracePt t="20713" x="936625" y="1701800"/>
          <p14:tracePt t="20730" x="955675" y="1746250"/>
          <p14:tracePt t="20746" x="974725" y="1774825"/>
          <p14:tracePt t="20763" x="984250" y="1800225"/>
          <p14:tracePt t="20780" x="1003300" y="1841500"/>
          <p14:tracePt t="20797" x="1012825" y="1851025"/>
          <p14:tracePt t="20813" x="1012825" y="1860550"/>
          <p14:tracePt t="20830" x="1012825" y="1882775"/>
          <p14:tracePt t="20846" x="1012825" y="1892300"/>
          <p14:tracePt t="20862" x="1012825" y="1895475"/>
          <p14:tracePt t="21116" x="1022350" y="1895475"/>
          <p14:tracePt t="21123" x="1035050" y="1908175"/>
          <p14:tracePt t="21131" x="1041400" y="1914525"/>
          <p14:tracePt t="21146" x="1063625" y="1914525"/>
          <p14:tracePt t="21163" x="1076325" y="1914525"/>
          <p14:tracePt t="21180" x="1098550" y="1914525"/>
          <p14:tracePt t="21196" x="1111250" y="1917700"/>
          <p14:tracePt t="21213" x="1123950" y="1924050"/>
          <p14:tracePt t="21230" x="1136650" y="1936750"/>
          <p14:tracePt t="21246" x="1146175" y="1946275"/>
          <p14:tracePt t="21262" x="1162050" y="1962150"/>
          <p14:tracePt t="21280" x="1177925" y="1971675"/>
          <p14:tracePt t="21297" x="1177925" y="1978025"/>
          <p14:tracePt t="21330" x="1190625" y="1990725"/>
          <p14:tracePt t="21346" x="1206500" y="2006600"/>
          <p14:tracePt t="21363" x="1222375" y="2022475"/>
          <p14:tracePt t="21364" x="1235075" y="2035175"/>
          <p14:tracePt t="21379" x="1266825" y="2066925"/>
          <p14:tracePt t="21396" x="1308100" y="2108200"/>
          <p14:tracePt t="21412" x="1358900" y="2168525"/>
          <p14:tracePt t="21429" x="1454150" y="2260600"/>
          <p14:tracePt t="21446" x="1514475" y="2314575"/>
          <p14:tracePt t="21463" x="1562100" y="2343150"/>
          <p14:tracePt t="21480" x="1628775" y="2387600"/>
          <p14:tracePt t="21496" x="1660525" y="2413000"/>
          <p14:tracePt t="21513" x="1698625" y="2432050"/>
          <p14:tracePt t="21530" x="1739900" y="2463800"/>
          <p14:tracePt t="21546" x="1771650" y="2476500"/>
          <p14:tracePt t="21563" x="1797050" y="2498725"/>
          <p14:tracePt t="21580" x="1825625" y="2514600"/>
          <p14:tracePt t="21597" x="1835150" y="2527300"/>
          <p14:tracePt t="21613" x="1844675" y="2540000"/>
          <p14:tracePt t="21665" x="1844675" y="2546350"/>
          <p14:tracePt t="21766" x="1851025" y="2546350"/>
          <p14:tracePt t="21773" x="1854200" y="2552700"/>
          <p14:tracePt t="21780" x="1863725" y="2552700"/>
          <p14:tracePt t="21796" x="1873250" y="2562225"/>
          <p14:tracePt t="21812" x="1885950" y="2571750"/>
          <p14:tracePt t="21830" x="1898650" y="2590800"/>
          <p14:tracePt t="21846" x="1914525" y="2600325"/>
          <p14:tracePt t="21863" x="1930400" y="2613025"/>
          <p14:tracePt t="21867" x="1936750" y="2616200"/>
          <p14:tracePt t="21880" x="1958975" y="2628900"/>
          <p14:tracePt t="21897" x="1981200" y="2638425"/>
          <p14:tracePt t="21913" x="2006600" y="2657475"/>
          <p14:tracePt t="21929" x="2070100" y="2689225"/>
          <p14:tracePt t="21946" x="2136775" y="2727325"/>
          <p14:tracePt t="21962" x="2203450" y="2755900"/>
          <p14:tracePt t="21980" x="2289175" y="2806700"/>
          <p14:tracePt t="21997" x="2359025" y="2838450"/>
          <p14:tracePt t="22015" x="2457450" y="2895600"/>
          <p14:tracePt t="22030" x="2555875" y="2946400"/>
          <p14:tracePt t="22047" x="2635250" y="2978150"/>
          <p14:tracePt t="22063" x="2692400" y="3006725"/>
          <p14:tracePt t="22079" x="2797175" y="3051175"/>
          <p14:tracePt t="22096" x="2860675" y="3067050"/>
          <p14:tracePt t="22112" x="2914650" y="3079750"/>
          <p14:tracePt t="22130" x="2968625" y="3079750"/>
          <p14:tracePt t="22147" x="2997200" y="3079750"/>
          <p14:tracePt t="22164" x="3019425" y="3079750"/>
          <p14:tracePt t="22180" x="3028950" y="3079750"/>
          <p14:tracePt t="22196" x="3044825" y="3079750"/>
          <p14:tracePt t="22213" x="3048000" y="3079750"/>
          <p14:tracePt t="22272" x="3054350" y="3079750"/>
          <p14:tracePt t="22335" x="3057525" y="3079750"/>
          <p14:tracePt t="22343" x="3063875" y="3079750"/>
          <p14:tracePt t="22350" x="3067050" y="3079750"/>
          <p14:tracePt t="22372" x="3073400" y="3079750"/>
          <p14:tracePt t="22400" x="3076575" y="3079750"/>
          <p14:tracePt t="22493" x="3076575" y="3082925"/>
          <p14:tracePt t="22499" x="3076575" y="3095625"/>
          <p14:tracePt t="22529" x="3076575" y="3098800"/>
          <p14:tracePt t="22771" x="3089275" y="3070225"/>
          <p14:tracePt t="22778" x="3105150" y="3022600"/>
          <p14:tracePt t="22786" x="3124200" y="2962275"/>
          <p14:tracePt t="22813" x="3206750" y="2654300"/>
          <p14:tracePt t="22847" x="3270250" y="2317750"/>
          <p14:tracePt t="22864" x="3333750" y="2079625"/>
          <p14:tracePt t="22880" x="3359150" y="1908175"/>
          <p14:tracePt t="22896" x="3378200" y="1787525"/>
          <p14:tracePt t="22913" x="3390900" y="1714500"/>
          <p14:tracePt t="22929" x="3390900" y="1685925"/>
          <p14:tracePt t="22946" x="3390900" y="1670050"/>
          <p14:tracePt t="22963" x="3390900" y="1638300"/>
          <p14:tracePt t="22979" x="3390900" y="1622425"/>
          <p14:tracePt t="22997" x="3390900" y="1593850"/>
          <p14:tracePt t="23014" x="3390900" y="1530350"/>
          <p14:tracePt t="23030" x="3390900" y="1492250"/>
          <p14:tracePt t="23046" x="3390900" y="1435100"/>
          <p14:tracePt t="23062" x="3390900" y="1371600"/>
          <p14:tracePt t="23079" x="3390900" y="1311275"/>
          <p14:tracePt t="23097" x="3390900" y="1250950"/>
          <p14:tracePt t="23113" x="3390900" y="1165225"/>
          <p14:tracePt t="23129" x="3397250" y="1104900"/>
          <p14:tracePt t="23147" x="3416300" y="1060450"/>
          <p14:tracePt t="23163" x="3435350" y="1025525"/>
          <p14:tracePt t="23180" x="3444875" y="1009650"/>
          <p14:tracePt t="23196" x="3451225" y="993775"/>
          <p14:tracePt t="23213" x="3451225" y="977900"/>
          <p14:tracePt t="23229" x="3454400" y="968375"/>
          <p14:tracePt t="23246" x="3454400" y="952500"/>
          <p14:tracePt t="23263" x="3473450" y="930275"/>
          <p14:tracePt t="23279" x="3473450" y="920750"/>
          <p14:tracePt t="23296" x="3476625" y="901700"/>
          <p14:tracePt t="23313" x="3476625" y="885825"/>
          <p14:tracePt t="23329" x="3476625" y="876300"/>
          <p14:tracePt t="23346" x="3476625" y="866775"/>
          <p14:tracePt t="23363" x="3476625" y="854075"/>
          <p14:tracePt t="23396" x="3476625" y="844550"/>
          <p14:tracePt t="23413" x="3476625" y="825500"/>
          <p14:tracePt t="23429" x="3476625" y="796925"/>
          <p14:tracePt t="23446" x="3476625" y="781050"/>
          <p14:tracePt t="23463" x="3476625" y="765175"/>
          <p14:tracePt t="23479" x="3476625" y="755650"/>
          <p14:tracePt t="23550" x="3476625" y="746125"/>
          <p14:tracePt t="23563" x="3476625" y="739775"/>
          <p14:tracePt t="26067" x="3457575" y="742950"/>
          <p14:tracePt t="26075" x="3438525" y="749300"/>
          <p14:tracePt t="26083" x="3413125" y="755650"/>
          <p14:tracePt t="26096" x="3375025" y="762000"/>
          <p14:tracePt t="26113" x="3330575" y="768350"/>
          <p14:tracePt t="26130" x="3251200" y="787400"/>
          <p14:tracePt t="26147" x="3184525" y="809625"/>
          <p14:tracePt t="26179" x="3013075" y="879475"/>
          <p14:tracePt t="26212" x="2905125" y="904875"/>
          <p14:tracePt t="26229" x="2832100" y="923925"/>
          <p14:tracePt t="26246" x="2787650" y="949325"/>
          <p14:tracePt t="26263" x="2749550" y="968375"/>
          <p14:tracePt t="26280" x="2689225" y="1016000"/>
          <p14:tracePt t="26296" x="2657475" y="1041400"/>
          <p14:tracePt t="26313" x="2625725" y="1073150"/>
          <p14:tracePt t="26330" x="2565400" y="1123950"/>
          <p14:tracePt t="26346" x="2533650" y="1155700"/>
          <p14:tracePt t="26363" x="2511425" y="1181100"/>
          <p14:tracePt t="26380" x="2466975" y="1225550"/>
          <p14:tracePt t="26396" x="2447925" y="1250950"/>
          <p14:tracePt t="26413" x="2416175" y="1282700"/>
          <p14:tracePt t="26430" x="2378075" y="1323975"/>
          <p14:tracePt t="26445" x="2346325" y="1355725"/>
          <p14:tracePt t="26462" x="2320925" y="1403350"/>
          <p14:tracePt t="26480" x="2295525" y="1454150"/>
          <p14:tracePt t="26495" x="2276475" y="1476375"/>
          <p14:tracePt t="26512" x="2263775" y="1501775"/>
          <p14:tracePt t="26530" x="2251075" y="1520825"/>
          <p14:tracePt t="26546" x="2241550" y="1530350"/>
          <p14:tracePt t="26563" x="2225675" y="1539875"/>
          <p14:tracePt t="26579" x="2209800" y="1555750"/>
          <p14:tracePt t="26596" x="2200275" y="1571625"/>
          <p14:tracePt t="26612" x="2190750" y="1587500"/>
          <p14:tracePt t="26629" x="2171700" y="1609725"/>
          <p14:tracePt t="26646" x="2168525" y="1625600"/>
          <p14:tracePt t="26663" x="2168525" y="1635125"/>
          <p14:tracePt t="26680" x="2162175" y="1647825"/>
          <p14:tracePt t="26696" x="2159000" y="1657350"/>
          <p14:tracePt t="26713" x="2146300" y="1673225"/>
          <p14:tracePt t="26729" x="2143125" y="1689100"/>
          <p14:tracePt t="26746" x="2136775" y="1698625"/>
          <p14:tracePt t="26762" x="2136775" y="1708150"/>
          <p14:tracePt t="26779" x="2127250" y="1730375"/>
          <p14:tracePt t="26795" x="2127250" y="1739900"/>
          <p14:tracePt t="26812" x="2120900" y="1749425"/>
          <p14:tracePt t="26830" x="2117725" y="1762125"/>
          <p14:tracePt t="26846" x="2117725" y="1778000"/>
          <p14:tracePt t="26863" x="2117725" y="1787525"/>
          <p14:tracePt t="26879" x="2117725" y="1803400"/>
          <p14:tracePt t="26896" x="2117725" y="1812925"/>
          <p14:tracePt t="26912" x="2117725" y="1828800"/>
          <p14:tracePt t="26929" x="2117725" y="1841500"/>
          <p14:tracePt t="26946" x="2117725" y="1851025"/>
          <p14:tracePt t="26963" x="2117725" y="1857375"/>
          <p14:tracePt t="27001" x="2117725" y="1863725"/>
          <p14:tracePt t="27109" x="2111375" y="1863725"/>
          <p14:tracePt t="28462" x="2203450" y="1863725"/>
          <p14:tracePt t="28469" x="2397125" y="1854200"/>
          <p14:tracePt t="28478" x="2565400" y="1841500"/>
          <p14:tracePt t="28495" x="3140075" y="1800225"/>
          <p14:tracePt t="28516" x="4086225" y="1647825"/>
          <p14:tracePt t="28537" x="5029200" y="1419225"/>
          <p14:tracePt t="28541" x="5372100" y="1358900"/>
          <p14:tracePt t="28570" x="6200775" y="1216025"/>
          <p14:tracePt t="28598" x="6654800" y="1196975"/>
          <p14:tracePt t="28613" x="6816725" y="1196975"/>
          <p14:tracePt t="28628" x="6940550" y="1196975"/>
          <p14:tracePt t="28645" x="7067550" y="1196975"/>
          <p14:tracePt t="28662" x="7188200" y="1196975"/>
          <p14:tracePt t="28679" x="7229475" y="1196975"/>
          <p14:tracePt t="28696" x="7267575" y="1196975"/>
          <p14:tracePt t="28713" x="7292975" y="1196975"/>
          <p14:tracePt t="28729" x="7302500" y="1196975"/>
          <p14:tracePt t="28745" x="7318375" y="1196975"/>
          <p14:tracePt t="28814" x="7318375" y="1193800"/>
          <p14:tracePt t="28820" x="7318375" y="1184275"/>
          <p14:tracePt t="28829" x="7318375" y="1171575"/>
          <p14:tracePt t="28846" x="7308850" y="1143000"/>
          <p14:tracePt t="28863" x="7289800" y="1069975"/>
          <p14:tracePt t="28879" x="7261225" y="1012825"/>
          <p14:tracePt t="28895" x="7226300" y="965200"/>
          <p14:tracePt t="28912" x="7191375" y="920750"/>
          <p14:tracePt t="28928" x="7159625" y="901700"/>
          <p14:tracePt t="28945" x="7134225" y="885825"/>
          <p14:tracePt t="28962" x="7092950" y="847725"/>
          <p14:tracePt t="28979" x="7067550" y="828675"/>
          <p14:tracePt t="28996" x="7045325" y="812800"/>
          <p14:tracePt t="29012" x="7029450" y="790575"/>
          <p14:tracePt t="29029" x="7019925" y="790575"/>
          <p14:tracePt t="29045" x="7013575" y="790575"/>
          <p14:tracePt t="29062" x="6994525" y="790575"/>
          <p14:tracePt t="29078" x="6985000" y="787400"/>
          <p14:tracePt t="29095" x="6975475" y="781050"/>
          <p14:tracePt t="29113" x="6953250" y="771525"/>
          <p14:tracePt t="29129" x="6943725" y="771525"/>
          <p14:tracePt t="29212" x="6940550" y="771525"/>
          <p14:tracePt t="29270" x="6940550" y="765175"/>
          <p14:tracePt t="29277" x="6934200" y="765175"/>
          <p14:tracePt t="29305" x="6934200" y="762000"/>
          <p14:tracePt t="32323" x="6848475" y="762000"/>
          <p14:tracePt t="32330" x="6708775" y="762000"/>
          <p14:tracePt t="32346" x="6362700" y="793750"/>
          <p14:tracePt t="32363" x="5962650" y="854075"/>
          <p14:tracePt t="32380" x="5349875" y="984250"/>
          <p14:tracePt t="32396" x="5026025" y="1063625"/>
          <p14:tracePt t="32412" x="4749800" y="1104900"/>
          <p14:tracePt t="32445" x="4197350" y="1193800"/>
          <p14:tracePt t="32480" x="3806825" y="1222375"/>
          <p14:tracePt t="32496" x="3698875" y="1206500"/>
          <p14:tracePt t="32512" x="3616325" y="1200150"/>
          <p14:tracePt t="32528" x="3524250" y="1177925"/>
          <p14:tracePt t="32545" x="3479800" y="1165225"/>
          <p14:tracePt t="32562" x="3422650" y="1130300"/>
          <p14:tracePt t="32579" x="3359150" y="1098550"/>
          <p14:tracePt t="32596" x="3327400" y="1073150"/>
          <p14:tracePt t="32613" x="3295650" y="1060450"/>
          <p14:tracePt t="32629" x="3260725" y="1041400"/>
          <p14:tracePt t="32645" x="3238500" y="1031875"/>
          <p14:tracePt t="32662" x="3222625" y="1019175"/>
          <p14:tracePt t="32678" x="3181350" y="996950"/>
          <p14:tracePt t="32695" x="3143250" y="984250"/>
          <p14:tracePt t="32712" x="3082925" y="977900"/>
          <p14:tracePt t="32728" x="2962275" y="962025"/>
          <p14:tracePt t="32746" x="2876550" y="946150"/>
          <p14:tracePt t="32762" x="2778125" y="930275"/>
          <p14:tracePt t="32779" x="2600325" y="889000"/>
          <p14:tracePt t="32795" x="2479675" y="844550"/>
          <p14:tracePt t="32812" x="2390775" y="812800"/>
          <p14:tracePt t="32828" x="2273300" y="758825"/>
          <p14:tracePt t="32845" x="2209800" y="742950"/>
          <p14:tracePt t="32862" x="2146300" y="730250"/>
          <p14:tracePt t="32878" x="2073275" y="701675"/>
          <p14:tracePt t="32895" x="2025650" y="688975"/>
          <p14:tracePt t="32912" x="1987550" y="676275"/>
          <p14:tracePt t="32928" x="1939925" y="663575"/>
          <p14:tracePt t="32945" x="1911350" y="663575"/>
          <p14:tracePt t="32962" x="1889125" y="663575"/>
          <p14:tracePt t="32978" x="1873250" y="663575"/>
          <p14:tracePt t="32995" x="1860550" y="663575"/>
          <p14:tracePt t="33012" x="1851025" y="663575"/>
          <p14:tracePt t="33029" x="1835150" y="663575"/>
          <p14:tracePt t="33045" x="1812925" y="654050"/>
          <p14:tracePt t="33062" x="1797050" y="654050"/>
          <p14:tracePt t="33078" x="1778000" y="647700"/>
          <p14:tracePt t="33095" x="1762125" y="647700"/>
          <p14:tracePt t="33112" x="1752600" y="647700"/>
          <p14:tracePt t="33128" x="1736725" y="647700"/>
          <p14:tracePt t="33145" x="1727200" y="647700"/>
          <p14:tracePt t="33163" x="1708150" y="647700"/>
          <p14:tracePt t="33178" x="1701800" y="647700"/>
          <p14:tracePt t="33228" x="1701800" y="650875"/>
          <p14:tracePt t="33235" x="1701800" y="660400"/>
          <p14:tracePt t="33244" x="1701800" y="666750"/>
          <p14:tracePt t="33262" x="1701800" y="679450"/>
          <p14:tracePt t="33278" x="1704975" y="752475"/>
          <p14:tracePt t="33295" x="1730375" y="825500"/>
          <p14:tracePt t="33312" x="1752600" y="939800"/>
          <p14:tracePt t="33328" x="1765300" y="1003300"/>
          <p14:tracePt t="33345" x="1771650" y="1054100"/>
          <p14:tracePt t="33362" x="1771650" y="1117600"/>
          <p14:tracePt t="33378" x="1771650" y="1146175"/>
          <p14:tracePt t="33395" x="1771650" y="1162050"/>
          <p14:tracePt t="33412" x="1765300" y="1181100"/>
          <p14:tracePt t="33428" x="1755775" y="1190625"/>
          <p14:tracePt t="33445" x="1746250" y="1196975"/>
          <p14:tracePt t="33461" x="1717675" y="1196975"/>
          <p14:tracePt t="33478" x="1685925" y="1196975"/>
          <p14:tracePt t="33495" x="1654175" y="1187450"/>
          <p14:tracePt t="33512" x="1631950" y="1168400"/>
          <p14:tracePt t="33821" x="1603375" y="1162050"/>
          <p14:tracePt t="33828" x="1577975" y="1162050"/>
          <p14:tracePt t="33845" x="1524000" y="1149350"/>
          <p14:tracePt t="33862" x="1460500" y="1130300"/>
          <p14:tracePt t="33878" x="1431925" y="1130300"/>
          <p14:tracePt t="33895" x="1409700" y="1123950"/>
          <p14:tracePt t="33912" x="1381125" y="1123950"/>
          <p14:tracePt t="33928" x="1371600" y="1120775"/>
          <p14:tracePt t="33944" x="1362075" y="1108075"/>
          <p14:tracePt t="33962" x="1346200" y="1108075"/>
          <p14:tracePt t="33978" x="1333500" y="1098550"/>
          <p14:tracePt t="33995" x="1320800" y="1098550"/>
          <p14:tracePt t="34012" x="1308100" y="1098550"/>
          <p14:tracePt t="34028" x="1298575" y="1095375"/>
          <p14:tracePt t="34045" x="1292225" y="1089025"/>
          <p14:tracePt t="34255" x="1304925" y="1089025"/>
          <p14:tracePt t="34262" x="1339850" y="1089025"/>
          <p14:tracePt t="34278" x="1400175" y="1089025"/>
          <p14:tracePt t="34295" x="1454150" y="1098550"/>
          <p14:tracePt t="34312" x="1543050" y="1114425"/>
          <p14:tracePt t="34329" x="1587500" y="1127125"/>
          <p14:tracePt t="34345" x="1631950" y="1139825"/>
          <p14:tracePt t="34362" x="1695450" y="1152525"/>
          <p14:tracePt t="34378" x="1739900" y="1152525"/>
          <p14:tracePt t="34395" x="1784350" y="1152525"/>
          <p14:tracePt t="34412" x="1847850" y="1152525"/>
          <p14:tracePt t="34428" x="1876425" y="1152525"/>
          <p14:tracePt t="34444" x="1905000" y="1152525"/>
          <p14:tracePt t="34461" x="1936750" y="1152525"/>
          <p14:tracePt t="34478" x="1968500" y="1165225"/>
          <p14:tracePt t="34495" x="1990725" y="1171575"/>
          <p14:tracePt t="34512" x="2032000" y="1171575"/>
          <p14:tracePt t="34528" x="2054225" y="1171575"/>
          <p14:tracePt t="34545" x="2089150" y="1171575"/>
          <p14:tracePt t="34561" x="2146300" y="1177925"/>
          <p14:tracePt t="34578" x="2174875" y="1184275"/>
          <p14:tracePt t="34595" x="2203450" y="1190625"/>
          <p14:tracePt t="34612" x="2238375" y="1196975"/>
          <p14:tracePt t="34629" x="2266950" y="1196975"/>
          <p14:tracePt t="34645" x="2289175" y="1196975"/>
          <p14:tracePt t="34661" x="2343150" y="1196975"/>
          <p14:tracePt t="34678" x="2381250" y="1196975"/>
          <p14:tracePt t="34695" x="2409825" y="1196975"/>
          <p14:tracePt t="34711" x="2457450" y="1196975"/>
          <p14:tracePt t="34728" x="2486025" y="1196975"/>
          <p14:tracePt t="34745" x="2517775" y="1196975"/>
          <p14:tracePt t="34763" x="2574925" y="1181100"/>
          <p14:tracePt t="34778" x="2609850" y="1181100"/>
          <p14:tracePt t="34795" x="2654300" y="1174750"/>
          <p14:tracePt t="34812" x="2701925" y="1174750"/>
          <p14:tracePt t="34828" x="2730500" y="1174750"/>
          <p14:tracePt t="34845" x="2762250" y="1174750"/>
          <p14:tracePt t="34861" x="2781300" y="1174750"/>
          <p14:tracePt t="34878" x="2797175" y="1174750"/>
          <p14:tracePt t="34895" x="2806700" y="1174750"/>
          <p14:tracePt t="34912" x="2822575" y="1174750"/>
          <p14:tracePt t="35134" x="2825750" y="1174750"/>
          <p14:tracePt t="35144" x="2822575" y="1174750"/>
          <p14:tracePt t="35825" x="2847975" y="1181100"/>
          <p14:tracePt t="35833" x="2867025" y="1196975"/>
          <p14:tracePt t="35845" x="2921000" y="1216025"/>
          <p14:tracePt t="35862" x="2984500" y="1238250"/>
          <p14:tracePt t="35879" x="3051175" y="1260475"/>
          <p14:tracePt t="35896" x="3152775" y="1279525"/>
          <p14:tracePt t="35928" x="3279775" y="1317625"/>
          <p14:tracePt t="35961" x="3432175" y="1346200"/>
          <p14:tracePt t="35979" x="3476625" y="1346200"/>
          <p14:tracePt t="35995" x="3517900" y="1346200"/>
          <p14:tracePt t="36012" x="3527425" y="1346200"/>
          <p14:tracePt t="36029" x="3536950" y="1346200"/>
          <p14:tracePt t="36045" x="3543300" y="1346200"/>
          <p14:tracePt t="36061" x="3546475" y="1346200"/>
          <p14:tracePt t="36139" x="3552825" y="1346200"/>
          <p14:tracePt t="36146" x="3562350" y="1346200"/>
          <p14:tracePt t="36162" x="3571875" y="1346200"/>
          <p14:tracePt t="36178" x="3581400" y="1343025"/>
          <p14:tracePt t="36195" x="3600450" y="1327150"/>
          <p14:tracePt t="36211" x="3632200" y="1311275"/>
          <p14:tracePt t="36228" x="3654425" y="1304925"/>
          <p14:tracePt t="36245" x="3695700" y="1298575"/>
          <p14:tracePt t="36261" x="3717925" y="1292225"/>
          <p14:tracePt t="36278" x="3749675" y="1285875"/>
          <p14:tracePt t="36295" x="3813175" y="1266825"/>
          <p14:tracePt t="36312" x="3844925" y="1260475"/>
          <p14:tracePt t="36328" x="3873500" y="1247775"/>
          <p14:tracePt t="36345" x="3914775" y="1235075"/>
          <p14:tracePt t="36361" x="3937000" y="1225550"/>
          <p14:tracePt t="36378" x="3956050" y="1212850"/>
          <p14:tracePt t="36394" x="3975100" y="1200150"/>
          <p14:tracePt t="36411" x="3984625" y="1190625"/>
          <p14:tracePt t="36428" x="3994150" y="1181100"/>
          <p14:tracePt t="36444" x="4003675" y="1174750"/>
          <p14:tracePt t="36502" x="4003675" y="1168400"/>
          <p14:tracePt t="36509" x="4003675" y="1165225"/>
          <p14:tracePt t="36516" x="4003675" y="1155700"/>
          <p14:tracePt t="36528" x="4003675" y="1149350"/>
          <p14:tracePt t="36544" x="4003675" y="1123950"/>
          <p14:tracePt t="36562" x="4003675" y="1101725"/>
          <p14:tracePt t="36578" x="3997325" y="1085850"/>
          <p14:tracePt t="36595" x="3984625" y="1073150"/>
          <p14:tracePt t="36611" x="3971925" y="1050925"/>
          <p14:tracePt t="36628" x="3956050" y="1038225"/>
          <p14:tracePt t="36644" x="3933825" y="1019175"/>
          <p14:tracePt t="36661" x="3902075" y="987425"/>
          <p14:tracePt t="36678" x="3879850" y="968375"/>
          <p14:tracePt t="36695" x="3813175" y="920750"/>
          <p14:tracePt t="36712" x="3756025" y="892175"/>
          <p14:tracePt t="36728" x="3702050" y="873125"/>
          <p14:tracePt t="36745" x="3625850" y="838200"/>
          <p14:tracePt t="36761" x="3587750" y="825500"/>
          <p14:tracePt t="36778" x="3543300" y="812800"/>
          <p14:tracePt t="36794" x="3502025" y="806450"/>
          <p14:tracePt t="36811" x="3473450" y="806450"/>
          <p14:tracePt t="36828" x="3435350" y="806450"/>
          <p14:tracePt t="36845" x="3387725" y="806450"/>
          <p14:tracePt t="36862" x="3365500" y="806450"/>
          <p14:tracePt t="36878" x="3343275" y="806450"/>
          <p14:tracePt t="36895" x="3311525" y="806450"/>
          <p14:tracePt t="36911" x="3302000" y="806450"/>
          <p14:tracePt t="36928" x="3292475" y="815975"/>
          <p14:tracePt t="36945" x="3270250" y="831850"/>
          <p14:tracePt t="36962" x="3260725" y="841375"/>
          <p14:tracePt t="36979" x="3225800" y="863600"/>
          <p14:tracePt t="36995" x="3209925" y="876300"/>
          <p14:tracePt t="37011" x="3194050" y="885825"/>
          <p14:tracePt t="37029" x="3171825" y="908050"/>
          <p14:tracePt t="37044" x="3155950" y="917575"/>
          <p14:tracePt t="37061" x="3146425" y="927100"/>
          <p14:tracePt t="37080" x="3130550" y="942975"/>
          <p14:tracePt t="37095" x="3114675" y="958850"/>
          <p14:tracePt t="37112" x="3105150" y="968375"/>
          <p14:tracePt t="37129" x="3089275" y="984250"/>
          <p14:tracePt t="37145" x="3079750" y="993775"/>
          <p14:tracePt t="37178" x="3079750" y="996950"/>
          <p14:tracePt t="37195" x="3079750" y="1009650"/>
          <p14:tracePt t="37211" x="3079750" y="1019175"/>
          <p14:tracePt t="37229" x="3079750" y="1022350"/>
          <p14:tracePt t="37245" x="3079750" y="1031875"/>
          <p14:tracePt t="37279" x="3079750" y="1041400"/>
          <p14:tracePt t="37295" x="3079750" y="1047750"/>
          <p14:tracePt t="37311" x="3079750" y="1063625"/>
          <p14:tracePt t="37329" x="3092450" y="1073150"/>
          <p14:tracePt t="37345" x="3114675" y="1076325"/>
          <p14:tracePt t="37361" x="3143250" y="1089025"/>
          <p14:tracePt t="37379" x="3178175" y="1101725"/>
          <p14:tracePt t="37395" x="3209925" y="1114425"/>
          <p14:tracePt t="37412" x="3225800" y="1120775"/>
          <p14:tracePt t="37429" x="3251200" y="1123950"/>
          <p14:tracePt t="37445" x="3267075" y="1123950"/>
          <p14:tracePt t="37461" x="3286125" y="1123950"/>
          <p14:tracePt t="37478" x="3330575" y="1136650"/>
          <p14:tracePt t="37494" x="3365500" y="1143000"/>
          <p14:tracePt t="37511" x="3403600" y="1155700"/>
          <p14:tracePt t="37528" x="3454400" y="1168400"/>
          <p14:tracePt t="37544" x="3482975" y="1181100"/>
          <p14:tracePt t="37561" x="3505200" y="1181100"/>
          <p14:tracePt t="37578" x="3546475" y="1181100"/>
          <p14:tracePt t="37595" x="3575050" y="1181100"/>
          <p14:tracePt t="37611" x="3619500" y="1181100"/>
          <p14:tracePt t="37629" x="3695700" y="1181100"/>
          <p14:tracePt t="37645" x="3765550" y="1181100"/>
          <p14:tracePt t="37662" x="3825875" y="1181100"/>
          <p14:tracePt t="37679" x="3889375" y="1181100"/>
          <p14:tracePt t="37695" x="3933825" y="1181100"/>
          <p14:tracePt t="37712" x="3956050" y="1177925"/>
          <p14:tracePt t="37728" x="4013200" y="1158875"/>
          <p14:tracePt t="37744" x="4057650" y="1146175"/>
          <p14:tracePt t="37761" x="4095750" y="1127125"/>
          <p14:tracePt t="37778" x="4152900" y="1095375"/>
          <p14:tracePt t="37794" x="4184650" y="1082675"/>
          <p14:tracePt t="37812" x="4206875" y="1069975"/>
          <p14:tracePt t="37828" x="4229100" y="1035050"/>
          <p14:tracePt t="37845" x="4244975" y="1025525"/>
          <p14:tracePt t="37861" x="4254500" y="1016000"/>
          <p14:tracePt t="37878" x="4264025" y="1000125"/>
          <p14:tracePt t="37894" x="4264025" y="984250"/>
          <p14:tracePt t="37911" x="4264025" y="981075"/>
          <p14:tracePt t="37965" x="4264025" y="974725"/>
          <p14:tracePt t="37973" x="4264025" y="971550"/>
          <p14:tracePt t="37982" x="4264025" y="965200"/>
          <p14:tracePt t="37995" x="4264025" y="962025"/>
          <p14:tracePt t="38011" x="4254500" y="952500"/>
          <p14:tracePt t="38028" x="4232275" y="930275"/>
          <p14:tracePt t="38044" x="4216400" y="920750"/>
          <p14:tracePt t="38061" x="4187825" y="908050"/>
          <p14:tracePt t="38078" x="4095750" y="879475"/>
          <p14:tracePt t="38095" x="4041775" y="866775"/>
          <p14:tracePt t="38112" x="3978275" y="850900"/>
          <p14:tracePt t="38128" x="3876675" y="831850"/>
          <p14:tracePt t="38145" x="3816350" y="825500"/>
          <p14:tracePt t="38161" x="3765550" y="825500"/>
          <p14:tracePt t="38178" x="3686175" y="803275"/>
          <p14:tracePt t="38195" x="3632200" y="790575"/>
          <p14:tracePt t="38211" x="3568700" y="777875"/>
          <p14:tracePt t="38228" x="3467100" y="755650"/>
          <p14:tracePt t="38244" x="3422650" y="755650"/>
          <p14:tracePt t="38262" x="3378200" y="755650"/>
          <p14:tracePt t="38278" x="3330575" y="755650"/>
          <p14:tracePt t="38294" x="3308350" y="755650"/>
          <p14:tracePt t="38311" x="3267075" y="755650"/>
          <p14:tracePt t="38313" x="3254375" y="755650"/>
          <p14:tracePt t="38327" x="3219450" y="755650"/>
          <p14:tracePt t="38344" x="3197225" y="755650"/>
          <p14:tracePt t="38362" x="3168650" y="755650"/>
          <p14:tracePt t="38378" x="3140075" y="755650"/>
          <p14:tracePt t="38395" x="3130550" y="755650"/>
          <p14:tracePt t="38411" x="3114675" y="755650"/>
          <p14:tracePt t="38427" x="3101975" y="762000"/>
          <p14:tracePt t="38444" x="3092450" y="771525"/>
          <p14:tracePt t="38461" x="3079750" y="781050"/>
          <p14:tracePt t="38477" x="3063875" y="803275"/>
          <p14:tracePt t="38495" x="3063875" y="812800"/>
          <p14:tracePt t="38511" x="3063875" y="822325"/>
          <p14:tracePt t="38528" x="3060700" y="835025"/>
          <p14:tracePt t="38545" x="3060700" y="850900"/>
          <p14:tracePt t="38561" x="3054350" y="860425"/>
          <p14:tracePt t="38578" x="3051175" y="876300"/>
          <p14:tracePt t="38595" x="3051175" y="885825"/>
          <p14:tracePt t="38612" x="3051175" y="901700"/>
          <p14:tracePt t="38628" x="3051175" y="927100"/>
          <p14:tracePt t="38645" x="3051175" y="955675"/>
          <p14:tracePt t="38661" x="3051175" y="977900"/>
          <p14:tracePt t="38677" x="3051175" y="993775"/>
          <p14:tracePt t="38694" x="3051175" y="1009650"/>
          <p14:tracePt t="38711" x="3051175" y="1019175"/>
          <p14:tracePt t="38728" x="3051175" y="1031875"/>
          <p14:tracePt t="38744" x="3051175" y="1041400"/>
          <p14:tracePt t="38761" x="3051175" y="1057275"/>
          <p14:tracePt t="38778" x="3051175" y="1066800"/>
          <p14:tracePt t="38906" x="3057525" y="1066800"/>
          <p14:tracePt t="44591" x="3073400" y="1073150"/>
          <p14:tracePt t="44598" x="3098800" y="1079500"/>
          <p14:tracePt t="44611" x="3136900" y="1085850"/>
          <p14:tracePt t="44627" x="3321050" y="1095375"/>
          <p14:tracePt t="44644" x="3482975" y="1114425"/>
          <p14:tracePt t="44662" x="3679825" y="1133475"/>
          <p14:tracePt t="44678" x="4025900" y="1181100"/>
          <p14:tracePt t="44712" x="4695825" y="1301750"/>
          <p14:tracePt t="44745" x="5048250" y="1393825"/>
          <p14:tracePt t="44762" x="5175250" y="1444625"/>
          <p14:tracePt t="44778" x="5229225" y="1457325"/>
          <p14:tracePt t="44794" x="5254625" y="1470025"/>
          <p14:tracePt t="44812" x="5273675" y="1485900"/>
          <p14:tracePt t="44870" x="5267325" y="1485900"/>
          <p14:tracePt t="44877" x="5257800" y="1485900"/>
          <p14:tracePt t="44894" x="5248275" y="1485900"/>
          <p14:tracePt t="44910" x="5238750" y="1485900"/>
          <p14:tracePt t="44913" x="5232400" y="1485900"/>
          <p14:tracePt t="44927" x="5203825" y="1485900"/>
          <p14:tracePt t="44944" x="5181600" y="1485900"/>
          <p14:tracePt t="44961" x="5146675" y="1485900"/>
          <p14:tracePt t="44978" x="5067300" y="1485900"/>
          <p14:tracePt t="44994" x="5006975" y="1485900"/>
          <p14:tracePt t="45012" x="4921250" y="1473200"/>
          <p14:tracePt t="45028" x="4851400" y="1473200"/>
          <p14:tracePt t="45044" x="4756150" y="1457325"/>
          <p14:tracePt t="45061" x="4600575" y="1435100"/>
          <p14:tracePt t="45077" x="4524375" y="1412875"/>
          <p14:tracePt t="45093" x="4460875" y="1397000"/>
          <p14:tracePt t="45111" x="4378325" y="1377950"/>
          <p14:tracePt t="45128" x="4330700" y="1365250"/>
          <p14:tracePt t="45144" x="4308475" y="1346200"/>
          <p14:tracePt t="45162" x="4267200" y="1333500"/>
          <p14:tracePt t="45178" x="4251325" y="1323975"/>
          <p14:tracePt t="45194" x="4235450" y="1314450"/>
          <p14:tracePt t="45211" x="4219575" y="1295400"/>
          <p14:tracePt t="45227" x="4210050" y="1289050"/>
          <p14:tracePt t="45243" x="4200525" y="1279525"/>
          <p14:tracePt t="45262" x="4181475" y="1263650"/>
          <p14:tracePt t="45278" x="4181475" y="1254125"/>
          <p14:tracePt t="45294" x="4181475" y="1231900"/>
          <p14:tracePt t="45311" x="4181475" y="1200150"/>
          <p14:tracePt t="45327" x="4194175" y="1174750"/>
          <p14:tracePt t="45344" x="4206875" y="1158875"/>
          <p14:tracePt t="45361" x="4264025" y="1117600"/>
          <p14:tracePt t="45377" x="4302125" y="1104900"/>
          <p14:tracePt t="45394" x="4330700" y="1092200"/>
          <p14:tracePt t="45411" x="4365625" y="1085850"/>
          <p14:tracePt t="45428" x="4394200" y="1085850"/>
          <p14:tracePt t="45444" x="4416425" y="1085850"/>
          <p14:tracePt t="45461" x="4435475" y="1085850"/>
          <p14:tracePt t="45477" x="4441825" y="1085850"/>
          <p14:tracePt t="45903" x="4473575" y="1095375"/>
          <p14:tracePt t="45911" x="4511675" y="1111250"/>
          <p14:tracePt t="45927" x="4600575" y="1143000"/>
          <p14:tracePt t="45944" x="4686300" y="1168400"/>
          <p14:tracePt t="45961" x="4797425" y="1190625"/>
          <p14:tracePt t="45977" x="4851400" y="1203325"/>
          <p14:tracePt t="46011" x="4943475" y="1216025"/>
          <p14:tracePt t="46044" x="5019675" y="1228725"/>
          <p14:tracePt t="46060" x="5076825" y="1254125"/>
          <p14:tracePt t="46077" x="5114925" y="1266825"/>
          <p14:tracePt t="46093" x="5149850" y="1279525"/>
          <p14:tracePt t="46110" x="5216525" y="1298575"/>
          <p14:tracePt t="46127" x="5264150" y="1330325"/>
          <p14:tracePt t="46143" x="5311775" y="1371600"/>
          <p14:tracePt t="46161" x="5391150" y="1473200"/>
          <p14:tracePt t="46177" x="5416550" y="1520825"/>
          <p14:tracePt t="46194" x="5451475" y="1577975"/>
          <p14:tracePt t="46210" x="5492750" y="1704975"/>
          <p14:tracePt t="46227" x="5508625" y="1800225"/>
          <p14:tracePt t="46244" x="5530850" y="1876425"/>
          <p14:tracePt t="46261" x="5553075" y="1965325"/>
          <p14:tracePt t="46278" x="5572125" y="2032000"/>
          <p14:tracePt t="46294" x="5594350" y="2098675"/>
          <p14:tracePt t="46311" x="5607050" y="2152650"/>
          <p14:tracePt t="46327" x="5607050" y="2174875"/>
          <p14:tracePt t="46344" x="5607050" y="2190750"/>
          <p14:tracePt t="46360" x="5565775" y="2197100"/>
          <p14:tracePt t="46377" x="5480050" y="2149475"/>
          <p14:tracePt t="46394" x="5387975" y="2082800"/>
          <p14:tracePt t="46411" x="5203825" y="1898650"/>
          <p14:tracePt t="46428" x="5092700" y="1739900"/>
          <p14:tracePt t="46446" x="4937125" y="1549400"/>
          <p14:tracePt t="46461" x="4838700" y="1422400"/>
          <p14:tracePt t="46477" x="4733925" y="1323975"/>
          <p14:tracePt t="46493" x="4606925" y="1244600"/>
          <p14:tracePt t="46510" x="4454525" y="1149350"/>
          <p14:tracePt t="46527" x="4375150" y="1120775"/>
          <p14:tracePt t="46543" x="4327525" y="1092200"/>
          <p14:tracePt t="46560" x="4270375" y="1073150"/>
          <p14:tracePt t="46577" x="4241800" y="1060450"/>
          <p14:tracePt t="46594" x="4210050" y="1047750"/>
          <p14:tracePt t="46610" x="4159250" y="1009650"/>
          <p14:tracePt t="46627" x="4133850" y="996950"/>
          <p14:tracePt t="46644" x="4102100" y="981075"/>
          <p14:tracePt t="46661" x="4076700" y="962025"/>
          <p14:tracePt t="46677" x="4060825" y="958850"/>
          <p14:tracePt t="46694" x="4051300" y="958850"/>
          <p14:tracePt t="46711" x="4044950" y="958850"/>
          <p14:tracePt t="46731" x="4048125" y="965200"/>
          <p14:tracePt t="46743" x="4051300" y="968375"/>
          <p14:tracePt t="46760" x="4086225" y="990600"/>
          <p14:tracePt t="46777" x="4124325" y="1019175"/>
          <p14:tracePt t="46794" x="4162425" y="1050925"/>
          <p14:tracePt t="46811" x="4219575" y="1089025"/>
          <p14:tracePt t="46828" x="4244975" y="1120775"/>
          <p14:tracePt t="46845" x="4289425" y="1136650"/>
          <p14:tracePt t="46860" x="4298950" y="1149350"/>
          <p14:tracePt t="46877" x="4308475" y="1149350"/>
          <p14:tracePt t="46894" x="4321175" y="1149350"/>
          <p14:tracePt t="46910" x="4321175" y="1139825"/>
          <p14:tracePt t="46927" x="4321175" y="1130300"/>
          <p14:tracePt t="46945" x="4321175" y="1117600"/>
          <p14:tracePt t="46960" x="4333875" y="1117600"/>
          <p14:tracePt t="46977" x="4337050" y="1117600"/>
          <p14:tracePt t="47046" x="4337050" y="1108075"/>
          <p14:tracePt t="47053" x="4337050" y="1101725"/>
          <p14:tracePt t="47067" x="4337050" y="1095375"/>
          <p14:tracePt t="47110" x="4343400" y="1095375"/>
          <p14:tracePt t="47118" x="4346575" y="1095375"/>
          <p14:tracePt t="47127" x="4352925" y="1095375"/>
          <p14:tracePt t="47144" x="4397375" y="1095375"/>
          <p14:tracePt t="47160" x="4441825" y="1098550"/>
          <p14:tracePt t="47177" x="4479925" y="1120775"/>
          <p14:tracePt t="47194" x="4568825" y="1139825"/>
          <p14:tracePt t="47211" x="4648200" y="1171575"/>
          <p14:tracePt t="47227" x="4772025" y="1231900"/>
          <p14:tracePt t="47244" x="4949825" y="1346200"/>
          <p14:tracePt t="47261" x="5041900" y="1412875"/>
          <p14:tracePt t="47277" x="5146675" y="1492250"/>
          <p14:tracePt t="47294" x="5270500" y="1581150"/>
          <p14:tracePt t="47310" x="5321300" y="1631950"/>
          <p14:tracePt t="47327" x="5346700" y="1673225"/>
          <p14:tracePt t="47344" x="5384800" y="1724025"/>
          <p14:tracePt t="47360" x="5400675" y="1755775"/>
          <p14:tracePt t="47377" x="5419725" y="1778000"/>
          <p14:tracePt t="47394" x="5464175" y="1822450"/>
          <p14:tracePt t="47410" x="5489575" y="1860550"/>
          <p14:tracePt t="47427" x="5524500" y="1908175"/>
          <p14:tracePt t="47444" x="5549900" y="1971675"/>
          <p14:tracePt t="47461" x="5575300" y="2019300"/>
          <p14:tracePt t="47477" x="5588000" y="2057400"/>
          <p14:tracePt t="47494" x="5613400" y="2108200"/>
          <p14:tracePt t="47511" x="5648325" y="2146300"/>
          <p14:tracePt t="47528" x="5664200" y="2178050"/>
          <p14:tracePt t="47544" x="5711825" y="2254250"/>
          <p14:tracePt t="47560" x="5740400" y="2301875"/>
          <p14:tracePt t="47576" x="5753100" y="2346325"/>
          <p14:tracePt t="47593" x="5778500" y="2387600"/>
          <p14:tracePt t="47610" x="5784850" y="2413000"/>
          <p14:tracePt t="47627" x="5784850" y="2422525"/>
          <p14:tracePt t="47644" x="5784850" y="2435225"/>
          <p14:tracePt t="47661" x="5784850" y="2444750"/>
          <p14:tracePt t="47677" x="5784850" y="2460625"/>
          <p14:tracePt t="48045" x="5781675" y="2473325"/>
          <p14:tracePt t="48052" x="5775325" y="2492375"/>
          <p14:tracePt t="48060" x="5768975" y="2508250"/>
          <p14:tracePt t="48077" x="5762625" y="2571750"/>
          <p14:tracePt t="48093" x="5762625" y="2657475"/>
          <p14:tracePt t="48110" x="5772150" y="2692400"/>
          <p14:tracePt t="48127" x="5784850" y="2746375"/>
          <p14:tracePt t="48160" x="5861050" y="2917825"/>
          <p14:tracePt t="48194" x="5918200" y="3089275"/>
          <p14:tracePt t="48211" x="5956300" y="3146425"/>
          <p14:tracePt t="48227" x="5978525" y="3213100"/>
          <p14:tracePt t="48243" x="6003925" y="3305175"/>
          <p14:tracePt t="48260" x="6016625" y="3343275"/>
          <p14:tracePt t="48277" x="6029325" y="3381375"/>
          <p14:tracePt t="48294" x="6048375" y="3435350"/>
          <p14:tracePt t="48310" x="6067425" y="3473450"/>
          <p14:tracePt t="48327" x="6083300" y="3536950"/>
          <p14:tracePt t="48344" x="6102350" y="3619500"/>
          <p14:tracePt t="48360" x="6115050" y="3673475"/>
          <p14:tracePt t="48377" x="6121400" y="3717925"/>
          <p14:tracePt t="48393" x="6121400" y="3759200"/>
          <p14:tracePt t="48410" x="6137275" y="3797300"/>
          <p14:tracePt t="48429" x="6137275" y="3857625"/>
          <p14:tracePt t="48444" x="6143625" y="3902075"/>
          <p14:tracePt t="48461" x="6156325" y="3946525"/>
          <p14:tracePt t="48479" x="6156325" y="4003675"/>
          <p14:tracePt t="48494" x="6156325" y="4032250"/>
          <p14:tracePt t="48510" x="6156325" y="4041775"/>
          <p14:tracePt t="48527" x="6156325" y="4051300"/>
          <p14:tracePt t="48543" x="6156325" y="4060825"/>
          <p14:tracePt t="48586" x="6156325" y="4048125"/>
          <p14:tracePt t="48593" x="6156325" y="4038600"/>
          <p14:tracePt t="48610" x="6153150" y="3994150"/>
          <p14:tracePt t="48626" x="6140450" y="3956050"/>
          <p14:tracePt t="48644" x="6111875" y="3873500"/>
          <p14:tracePt t="48660" x="6096000" y="3800475"/>
          <p14:tracePt t="48678" x="6073775" y="3635375"/>
          <p14:tracePt t="48693" x="6051550" y="3568700"/>
          <p14:tracePt t="48711" x="6035675" y="3511550"/>
          <p14:tracePt t="48728" x="6016625" y="3438525"/>
          <p14:tracePt t="48744" x="5997575" y="3384550"/>
          <p14:tracePt t="48761" x="5969000" y="3330575"/>
          <p14:tracePt t="48778" x="5927725" y="3244850"/>
          <p14:tracePt t="48793" x="5889625" y="3175000"/>
          <p14:tracePt t="48810" x="5861050" y="3108325"/>
          <p14:tracePt t="48827" x="5800725" y="2959100"/>
          <p14:tracePt t="48843" x="5772150" y="2882900"/>
          <p14:tracePt t="48863" x="5753100" y="2809875"/>
          <p14:tracePt t="48877" x="5740400" y="2794000"/>
          <p14:tracePt t="48894" x="5730875" y="2784475"/>
          <p14:tracePt t="48910" x="5715000" y="2774950"/>
          <p14:tracePt t="48927" x="5705475" y="2752725"/>
          <p14:tracePt t="48943" x="5699125" y="2736850"/>
          <p14:tracePt t="48960" x="5695950" y="2727325"/>
          <p14:tracePt t="48976" x="5695950" y="2705100"/>
          <p14:tracePt t="48993" x="5695950" y="2692400"/>
          <p14:tracePt t="49070" x="5702300" y="2692400"/>
          <p14:tracePt t="49078" x="5705475" y="2698750"/>
          <p14:tracePt t="49085" x="5711825" y="2701925"/>
          <p14:tracePt t="49093" x="5721350" y="2708275"/>
          <p14:tracePt t="49110" x="5734050" y="2724150"/>
          <p14:tracePt t="49127" x="5746750" y="2740025"/>
          <p14:tracePt t="49144" x="5756275" y="2755900"/>
          <p14:tracePt t="49160" x="5762625" y="2784475"/>
          <p14:tracePt t="49177" x="5781675" y="2835275"/>
          <p14:tracePt t="49194" x="5794375" y="2857500"/>
          <p14:tracePt t="49209" x="5794375" y="2895600"/>
          <p14:tracePt t="49227" x="5800725" y="2927350"/>
          <p14:tracePt t="49244" x="5800725" y="2959100"/>
          <p14:tracePt t="49261" x="5810250" y="2981325"/>
          <p14:tracePt t="49278" x="5829300" y="3022600"/>
          <p14:tracePt t="49294" x="5842000" y="3054350"/>
          <p14:tracePt t="49310" x="5854700" y="3098800"/>
          <p14:tracePt t="49327" x="5873750" y="3162300"/>
          <p14:tracePt t="49344" x="5886450" y="3194050"/>
          <p14:tracePt t="49361" x="5886450" y="3222625"/>
          <p14:tracePt t="49378" x="5886450" y="3241675"/>
          <p14:tracePt t="49394" x="5886450" y="3257550"/>
          <p14:tracePt t="49411" x="5886450" y="3267075"/>
          <p14:tracePt t="49428" x="5886450" y="3282950"/>
          <p14:tracePt t="49905" x="5883275" y="3216275"/>
          <p14:tracePt t="49912" x="5873750" y="3111500"/>
          <p14:tracePt t="49927" x="5873750" y="2930525"/>
          <p14:tracePt t="49943" x="5880100" y="2759075"/>
          <p14:tracePt t="49960" x="5905500" y="2606675"/>
          <p14:tracePt t="49964" x="5924550" y="2533650"/>
          <p14:tracePt t="49978" x="5956300" y="2435225"/>
          <p14:tracePt t="49993" x="5997575" y="2355850"/>
          <p14:tracePt t="50027" x="6108700" y="2149475"/>
          <p14:tracePt t="50060" x="6213475" y="2035175"/>
          <p14:tracePt t="50077" x="6261100" y="1981200"/>
          <p14:tracePt t="50093" x="6296025" y="1933575"/>
          <p14:tracePt t="50112" x="6321425" y="1895475"/>
          <p14:tracePt t="50127" x="6369050" y="1828800"/>
          <p14:tracePt t="50144" x="6394450" y="1781175"/>
          <p14:tracePt t="50160" x="6413500" y="1743075"/>
          <p14:tracePt t="50176" x="6429375" y="1708150"/>
          <p14:tracePt t="50193" x="6442075" y="1676400"/>
          <p14:tracePt t="50210" x="6454775" y="1654175"/>
          <p14:tracePt t="50226" x="6477000" y="1616075"/>
          <p14:tracePt t="50243" x="6489700" y="1593850"/>
          <p14:tracePt t="50260" x="6502400" y="1549400"/>
          <p14:tracePt t="50277" x="6527800" y="1482725"/>
          <p14:tracePt t="50293" x="6540500" y="1444625"/>
          <p14:tracePt t="50310" x="6553200" y="1416050"/>
          <p14:tracePt t="50326" x="6559550" y="1374775"/>
          <p14:tracePt t="50343" x="6559550" y="1358900"/>
          <p14:tracePt t="50360" x="6559550" y="1349375"/>
          <p14:tracePt t="50376" x="6559550" y="1314450"/>
          <p14:tracePt t="50393" x="6559550" y="1304925"/>
          <p14:tracePt t="50410" x="6559550" y="1295400"/>
          <p14:tracePt t="50427" x="6559550" y="1282700"/>
          <p14:tracePt t="50443" x="6559550" y="1270000"/>
          <p14:tracePt t="50460" x="6546850" y="1266825"/>
          <p14:tracePt t="50477" x="6527800" y="1260475"/>
          <p14:tracePt t="50494" x="6518275" y="1257300"/>
          <p14:tracePt t="50512" x="6502400" y="1247775"/>
          <p14:tracePt t="50527" x="6492875" y="1241425"/>
          <p14:tracePt t="50544" x="6480175" y="1241425"/>
          <p14:tracePt t="50560" x="6464300" y="1231900"/>
          <p14:tracePt t="50576" x="6448425" y="1216025"/>
          <p14:tracePt t="50593" x="6416675" y="1203325"/>
          <p14:tracePt t="50610" x="6350000" y="1177925"/>
          <p14:tracePt t="50626" x="6321425" y="1152525"/>
          <p14:tracePt t="50643" x="6280150" y="1123950"/>
          <p14:tracePt t="50661" x="6251575" y="1089025"/>
          <p14:tracePt t="50677" x="6235700" y="1079500"/>
          <p14:tracePt t="50693" x="6226175" y="1069975"/>
          <p14:tracePt t="50711" x="6219825" y="1054100"/>
          <p14:tracePt t="50727" x="6219825" y="1038225"/>
          <p14:tracePt t="50743" x="6219825" y="1035050"/>
          <p14:tracePt t="53908" x="6245225" y="1035050"/>
          <p14:tracePt t="53915" x="6283325" y="1035050"/>
          <p14:tracePt t="53926" x="6318250" y="1035050"/>
          <p14:tracePt t="53944" x="6457950" y="1038225"/>
          <p14:tracePt t="53960" x="6607175" y="1047750"/>
          <p14:tracePt t="53978" x="6838950" y="1066800"/>
          <p14:tracePt t="53993" x="6988175" y="1073150"/>
          <p14:tracePt t="54026" x="7223125" y="1098550"/>
          <p14:tracePt t="54060" x="7432675" y="1146175"/>
          <p14:tracePt t="54078" x="7556500" y="1168400"/>
          <p14:tracePt t="54094" x="7620000" y="1190625"/>
          <p14:tracePt t="54110" x="7667625" y="1203325"/>
          <p14:tracePt t="54126" x="7696200" y="1209675"/>
          <p14:tracePt t="54143" x="7737475" y="1209675"/>
          <p14:tracePt t="54159" x="7747000" y="1209675"/>
          <p14:tracePt t="54176" x="7756525" y="1209675"/>
          <p14:tracePt t="54193" x="7769225" y="1209675"/>
          <p14:tracePt t="54210" x="7785100" y="1209675"/>
          <p14:tracePt t="54226" x="7794625" y="1209675"/>
          <p14:tracePt t="54243" x="7810500" y="1209675"/>
          <p14:tracePt t="54260" x="7820025" y="1209675"/>
          <p14:tracePt t="54479" x="7800975" y="1206500"/>
          <p14:tracePt t="54486" x="7781925" y="1200150"/>
          <p14:tracePt t="54493" x="7762875" y="1193800"/>
          <p14:tracePt t="54510" x="7718425" y="1181100"/>
          <p14:tracePt t="54527" x="7651750" y="1155700"/>
          <p14:tracePt t="54543" x="7623175" y="1143000"/>
          <p14:tracePt t="54559" x="7591425" y="1136650"/>
          <p14:tracePt t="54577" x="7553325" y="1136650"/>
          <p14:tracePt t="54593" x="7531100" y="1136650"/>
          <p14:tracePt t="54610" x="7515225" y="1136650"/>
          <p14:tracePt t="54627" x="7480300" y="1136650"/>
          <p14:tracePt t="54643" x="7458075" y="1130300"/>
          <p14:tracePt t="54659" x="7429500" y="1127125"/>
          <p14:tracePt t="54677" x="7394575" y="1114425"/>
          <p14:tracePt t="54693" x="7362825" y="1101725"/>
          <p14:tracePt t="54709" x="7346950" y="1101725"/>
          <p14:tracePt t="54727" x="7327900" y="1101725"/>
          <p14:tracePt t="54744" x="7318375" y="1101725"/>
          <p14:tracePt t="54760" x="7312025" y="1101725"/>
          <p14:tracePt t="55013" x="7327900" y="1101725"/>
          <p14:tracePt t="55021" x="7359650" y="1101725"/>
          <p14:tracePt t="55028" x="7385050" y="1101725"/>
          <p14:tracePt t="55043" x="7477125" y="1101725"/>
          <p14:tracePt t="55060" x="7556500" y="1101725"/>
          <p14:tracePt t="55063" x="7604125" y="1101725"/>
          <p14:tracePt t="55076" x="7664450" y="1101725"/>
          <p14:tracePt t="55093" x="7724775" y="1104900"/>
          <p14:tracePt t="55109" x="7788275" y="1111250"/>
          <p14:tracePt t="55126" x="7908925" y="1127125"/>
          <p14:tracePt t="55143" x="7991475" y="1133475"/>
          <p14:tracePt t="55160" x="8064500" y="1143000"/>
          <p14:tracePt t="55177" x="8159750" y="1143000"/>
          <p14:tracePt t="55193" x="8197850" y="1143000"/>
          <p14:tracePt t="55210" x="8232775" y="1143000"/>
          <p14:tracePt t="55226" x="8261350" y="1143000"/>
          <p14:tracePt t="55242" x="8274050" y="1143000"/>
          <p14:tracePt t="55260" x="8283575" y="1143000"/>
          <p14:tracePt t="55320" x="8277225" y="1143000"/>
          <p14:tracePt t="55328" x="8267700" y="1143000"/>
          <p14:tracePt t="55343" x="8258175" y="1143000"/>
          <p14:tracePt t="55360" x="8235950" y="1143000"/>
          <p14:tracePt t="55376" x="8181975" y="1139825"/>
          <p14:tracePt t="55392" x="8112125" y="1130300"/>
          <p14:tracePt t="55409" x="8026400" y="1123950"/>
          <p14:tracePt t="55426" x="7899400" y="1123950"/>
          <p14:tracePt t="55443" x="7804150" y="1117600"/>
          <p14:tracePt t="55460" x="7699375" y="1117600"/>
          <p14:tracePt t="55477" x="7559675" y="1117600"/>
          <p14:tracePt t="55493" x="7505700" y="1117600"/>
          <p14:tracePt t="55509" x="7461250" y="1117600"/>
          <p14:tracePt t="55526" x="7429500" y="1117600"/>
          <p14:tracePt t="55542" x="7400925" y="1117600"/>
          <p14:tracePt t="55560" x="7378700" y="1117600"/>
          <p14:tracePt t="55564" x="7366000" y="1117600"/>
          <p14:tracePt t="55577" x="7337425" y="1117600"/>
          <p14:tracePt t="55593" x="7315200" y="1117600"/>
          <p14:tracePt t="55610" x="7305675" y="1117600"/>
          <p14:tracePt t="55626" x="7286625" y="1117600"/>
          <p14:tracePt t="55642" x="7277100" y="1117600"/>
          <p14:tracePt t="55659" x="7267575" y="1117600"/>
          <p14:tracePt t="55863" x="7273925" y="1117600"/>
          <p14:tracePt t="55869" x="7277100" y="1117600"/>
          <p14:tracePt t="55876" x="7289800" y="1117600"/>
          <p14:tracePt t="55893" x="7302500" y="1117600"/>
          <p14:tracePt t="55910" x="7318375" y="1111250"/>
          <p14:tracePt t="55926" x="7340600" y="1101725"/>
          <p14:tracePt t="55943" x="7356475" y="1101725"/>
          <p14:tracePt t="55961" x="7369175" y="1101725"/>
          <p14:tracePt t="55977" x="7375525" y="1101725"/>
          <p14:tracePt t="56011" x="7394575" y="1101725"/>
          <p14:tracePt t="56026" x="7404100" y="1101725"/>
          <p14:tracePt t="56043" x="7426325" y="1101725"/>
          <p14:tracePt t="56060" x="7461250" y="1101725"/>
          <p14:tracePt t="56076" x="7477125" y="1101725"/>
          <p14:tracePt t="56093" x="7496175" y="1101725"/>
          <p14:tracePt t="56111" x="7518400" y="1101725"/>
          <p14:tracePt t="56127" x="7527925" y="1101725"/>
          <p14:tracePt t="56143" x="7556500" y="1101725"/>
          <p14:tracePt t="56161" x="7588250" y="1101725"/>
          <p14:tracePt t="56177" x="7632700" y="1101725"/>
          <p14:tracePt t="56193" x="7677150" y="1101725"/>
          <p14:tracePt t="56210" x="7762875" y="1101725"/>
          <p14:tracePt t="56226" x="7820025" y="1101725"/>
          <p14:tracePt t="56243" x="7874000" y="1101725"/>
          <p14:tracePt t="56260" x="7959725" y="1101725"/>
          <p14:tracePt t="56277" x="8016875" y="1101725"/>
          <p14:tracePt t="56293" x="8077200" y="1101725"/>
          <p14:tracePt t="56310" x="8156575" y="1104900"/>
          <p14:tracePt t="56326" x="8188325" y="1111250"/>
          <p14:tracePt t="56343" x="8216900" y="1111250"/>
          <p14:tracePt t="56360" x="8229600" y="1111250"/>
          <p14:tracePt t="56376" x="8239125" y="1111250"/>
          <p14:tracePt t="56392" x="8245475" y="1117600"/>
          <p14:tracePt t="56426" x="8255000" y="1117600"/>
          <p14:tracePt t="56443" x="8264525" y="1117600"/>
          <p14:tracePt t="56460" x="8274050" y="1117600"/>
          <p14:tracePt t="56476" x="8283575" y="1120775"/>
          <p14:tracePt t="56562" x="8283575" y="1127125"/>
          <p14:tracePt t="56589" x="8277225" y="1127125"/>
          <p14:tracePt t="56596" x="8274050" y="1127125"/>
          <p14:tracePt t="56609" x="8258175" y="1127125"/>
          <p14:tracePt t="56626" x="8207375" y="1127125"/>
          <p14:tracePt t="56642" x="8137525" y="1127125"/>
          <p14:tracePt t="56659" x="8010525" y="1127125"/>
          <p14:tracePt t="56676" x="7927975" y="1127125"/>
          <p14:tracePt t="56692" x="7858125" y="1127125"/>
          <p14:tracePt t="56710" x="7759700" y="1127125"/>
          <p14:tracePt t="56726" x="7708900" y="1127125"/>
          <p14:tracePt t="56743" x="7664450" y="1127125"/>
          <p14:tracePt t="56760" x="7594600" y="1127125"/>
          <p14:tracePt t="56776" x="7540625" y="1127125"/>
          <p14:tracePt t="56793" x="7505700" y="1127125"/>
          <p14:tracePt t="56810" x="7451725" y="1127125"/>
          <p14:tracePt t="56826" x="7419975" y="1127125"/>
          <p14:tracePt t="56843" x="7410450" y="1127125"/>
          <p14:tracePt t="56859" x="7397750" y="1127125"/>
          <p14:tracePt t="56876" x="7388225" y="1127125"/>
          <p14:tracePt t="56893" x="7372350" y="1127125"/>
          <p14:tracePt t="56909" x="7366000" y="1127125"/>
          <p14:tracePt t="57174" x="7378700" y="1127125"/>
          <p14:tracePt t="57181" x="7413625" y="1127125"/>
          <p14:tracePt t="57193" x="7442200" y="1133475"/>
          <p14:tracePt t="57209" x="7546975" y="1133475"/>
          <p14:tracePt t="57226" x="7607300" y="1139825"/>
          <p14:tracePt t="57243" x="7651750" y="1146175"/>
          <p14:tracePt t="57260" x="7715250" y="1152525"/>
          <p14:tracePt t="57276" x="7759700" y="1152525"/>
          <p14:tracePt t="57293" x="7794625" y="1152525"/>
          <p14:tracePt t="57309" x="7829550" y="1152525"/>
          <p14:tracePt t="57325" x="7851775" y="1152525"/>
          <p14:tracePt t="57342" x="7861300" y="1152525"/>
          <p14:tracePt t="57360" x="7870825" y="1152525"/>
          <p14:tracePt t="61184" x="7861300" y="1184275"/>
          <p14:tracePt t="61191" x="7842250" y="1244600"/>
          <p14:tracePt t="61197" x="7826375" y="1292225"/>
          <p14:tracePt t="61209" x="7810500" y="1343025"/>
          <p14:tracePt t="61226" x="7775575" y="1511300"/>
          <p14:tracePt t="61242" x="7759700" y="1628775"/>
          <p14:tracePt t="61276" x="7677150" y="1876425"/>
          <p14:tracePt t="61309" x="7604125" y="2073275"/>
          <p14:tracePt t="61327" x="7581900" y="2133600"/>
          <p14:tracePt t="61597" x="7588250" y="2241550"/>
          <p14:tracePt t="61603" x="7610475" y="2454275"/>
          <p14:tracePt t="61611" x="7623175" y="2644775"/>
          <p14:tracePt t="61626" x="7664450" y="3127375"/>
          <p14:tracePt t="61644" x="7727950" y="3549650"/>
          <p14:tracePt t="61648" x="7753350" y="3749675"/>
          <p14:tracePt t="61660" x="7791450" y="3994150"/>
          <p14:tracePt t="61682" x="7861300" y="4346575"/>
          <p14:tracePt t="61692" x="7880350" y="4406900"/>
          <p14:tracePt t="61710" x="7937500" y="4556125"/>
          <p14:tracePt t="61725" x="7950200" y="4619625"/>
          <p14:tracePt t="61742" x="7962900" y="4657725"/>
          <p14:tracePt t="61759" x="7962900" y="4679950"/>
          <p14:tracePt t="61775" x="7962900" y="4692650"/>
          <p14:tracePt t="61792" x="7962900" y="4708525"/>
          <p14:tracePt t="61810" x="7962900" y="4724400"/>
          <p14:tracePt t="61826" x="7962900" y="4727575"/>
          <p14:tracePt t="61843" x="7962900" y="4737100"/>
          <p14:tracePt t="61859" x="7969250" y="4794250"/>
          <p14:tracePt t="61875" x="7988300" y="4902200"/>
          <p14:tracePt t="61892" x="7988300" y="49561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tvs\Desktop\Les Gramineés\image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2786082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tvs\Desktop\Les Gramineés\image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071546"/>
            <a:ext cx="2786082" cy="2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tvs\Desktop\Les Gramineés\image1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90" y="4000504"/>
            <a:ext cx="3989630" cy="285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/>
          <p:cNvCxnSpPr>
            <a:stCxn id="11" idx="1"/>
          </p:cNvCxnSpPr>
          <p:nvPr/>
        </p:nvCxnSpPr>
        <p:spPr>
          <a:xfrm flipH="1">
            <a:off x="6300192" y="1251836"/>
            <a:ext cx="1700832" cy="1457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001024" y="928670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Arête genouillée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rot="16200000" flipH="1">
            <a:off x="464315" y="3893347"/>
            <a:ext cx="114300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142976" y="4500571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Nervure médiane</a:t>
            </a:r>
            <a:endParaRPr lang="fr-FR" sz="1400" dirty="0"/>
          </a:p>
        </p:txBody>
      </p:sp>
      <p:pic>
        <p:nvPicPr>
          <p:cNvPr id="12" name="Picture 2" descr="C:\Users\stvs\Desktop\Les Gramineés\image1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389297"/>
            <a:ext cx="2571768" cy="346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avec flèche 16"/>
          <p:cNvCxnSpPr/>
          <p:nvPr/>
        </p:nvCxnSpPr>
        <p:spPr>
          <a:xfrm flipV="1">
            <a:off x="683568" y="4178383"/>
            <a:ext cx="1013624" cy="13320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42844" y="5357826"/>
            <a:ext cx="78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Arête dorsale</a:t>
            </a:r>
            <a:endParaRPr lang="fr-FR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Chaque fleur est portée à l’aisselle d’une bractée fertile nommée </a:t>
            </a:r>
            <a:r>
              <a:rPr lang="fr-FR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glumelle inferieure ou lemme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La lemme est coriace, poilue, subulée, bidentée avec 6 nervures latérales et une nervure médiane. Aussi la lemme est aristée avec arête dorsale et genouillée</a:t>
            </a:r>
            <a:endParaRPr lang="fr-F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86116" y="1428736"/>
            <a:ext cx="1071570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Lemme poilue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1547664" y="1617755"/>
            <a:ext cx="1667014" cy="8331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2" idx="1"/>
          </p:cNvCxnSpPr>
          <p:nvPr/>
        </p:nvCxnSpPr>
        <p:spPr>
          <a:xfrm flipH="1">
            <a:off x="2411001" y="1750207"/>
            <a:ext cx="875115" cy="31075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786710" y="2714620"/>
            <a:ext cx="157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Sommet  bidenté de la lemme 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H="1">
            <a:off x="7179487" y="2983662"/>
            <a:ext cx="560865" cy="19401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01"/>
    </mc:Choice>
    <mc:Fallback>
      <p:transition spd="slow" advTm="7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3" x="7947025" y="4956175"/>
          <p14:tracePt t="3429" x="7889875" y="4956175"/>
          <p14:tracePt t="3436" x="7823200" y="4956175"/>
          <p14:tracePt t="3449" x="7762875" y="4949825"/>
          <p14:tracePt t="3465" x="7553325" y="4924425"/>
          <p14:tracePt t="3481" x="7435850" y="4908550"/>
          <p14:tracePt t="3515" x="7000875" y="4806950"/>
          <p14:tracePt t="3550" x="6308725" y="4578350"/>
          <p14:tracePt t="3566" x="5892800" y="4403725"/>
          <p14:tracePt t="3583" x="5486400" y="4260850"/>
          <p14:tracePt t="3600" x="4962525" y="4089400"/>
          <p14:tracePt t="3616" x="4730750" y="3997325"/>
          <p14:tracePt t="3632" x="4540250" y="3902075"/>
          <p14:tracePt t="3650" x="4289425" y="3771900"/>
          <p14:tracePt t="3666" x="4184650" y="3711575"/>
          <p14:tracePt t="3682" x="4124325" y="3657600"/>
          <p14:tracePt t="3699" x="4086225" y="3619500"/>
          <p14:tracePt t="3715" x="4019550" y="3530600"/>
          <p14:tracePt t="4101" x="3962400" y="3454400"/>
          <p14:tracePt t="4108" x="3889375" y="3327400"/>
          <p14:tracePt t="4115" x="3810000" y="3190875"/>
          <p14:tracePt t="4132" x="3635375" y="2914650"/>
          <p14:tracePt t="4165" x="3111500" y="2044700"/>
          <p14:tracePt t="4199" x="2676525" y="1346200"/>
          <p14:tracePt t="4217" x="2562225" y="1177925"/>
          <p14:tracePt t="4233" x="2463800" y="1060450"/>
          <p14:tracePt t="4249" x="2311400" y="892175"/>
          <p14:tracePt t="4265" x="2235200" y="809625"/>
          <p14:tracePt t="4281" x="2174875" y="746125"/>
          <p14:tracePt t="4298" x="2143125" y="708025"/>
          <p14:tracePt t="4315" x="2089150" y="603250"/>
          <p14:tracePt t="4332" x="2060575" y="523875"/>
          <p14:tracePt t="4349" x="2028825" y="412750"/>
          <p14:tracePt t="4366" x="2006600" y="346075"/>
          <p14:tracePt t="4382" x="1987550" y="298450"/>
          <p14:tracePt t="4398" x="1939925" y="231775"/>
          <p14:tracePt t="4415" x="1892300" y="190500"/>
          <p14:tracePt t="4431" x="1851025" y="139700"/>
          <p14:tracePt t="4448" x="1803400" y="73025"/>
          <p14:tracePt t="4465" x="1778000" y="34925"/>
          <p14:tracePt t="4482" x="1746250" y="3175"/>
          <p14:tracePt t="4499" x="1727200" y="0"/>
          <p14:tracePt t="4515" x="1717675" y="0"/>
          <p14:tracePt t="4532" x="1708150" y="0"/>
          <p14:tracePt t="4548" x="1689100" y="0"/>
          <p14:tracePt t="4564" x="1679575" y="0"/>
          <p14:tracePt t="4581" x="1657350" y="3175"/>
          <p14:tracePt t="4598" x="1612900" y="34925"/>
          <p14:tracePt t="4615" x="1581150" y="60325"/>
          <p14:tracePt t="4632" x="1555750" y="92075"/>
          <p14:tracePt t="4649" x="1504950" y="136525"/>
          <p14:tracePt t="4665" x="1479550" y="168275"/>
          <p14:tracePt t="4682" x="1447800" y="193675"/>
          <p14:tracePt t="4698" x="1409700" y="238125"/>
          <p14:tracePt t="4714" x="1371600" y="263525"/>
          <p14:tracePt t="4732" x="1346200" y="295275"/>
          <p14:tracePt t="4748" x="1301750" y="330200"/>
          <p14:tracePt t="4764" x="1285875" y="361950"/>
          <p14:tracePt t="4782" x="1270000" y="377825"/>
          <p14:tracePt t="4799" x="1257300" y="403225"/>
          <p14:tracePt t="4815" x="1257300" y="412750"/>
          <p14:tracePt t="4832" x="1257300" y="428625"/>
          <p14:tracePt t="4848" x="1276350" y="450850"/>
          <p14:tracePt t="4865" x="1301750" y="476250"/>
          <p14:tracePt t="4882" x="1323975" y="488950"/>
          <p14:tracePt t="4898" x="1381125" y="501650"/>
          <p14:tracePt t="4915" x="1450975" y="501650"/>
          <p14:tracePt t="4932" x="1555750" y="495300"/>
          <p14:tracePt t="4948" x="1765300" y="476250"/>
          <p14:tracePt t="4965" x="1958975" y="469900"/>
          <p14:tracePt t="4981" x="2152650" y="469900"/>
          <p14:tracePt t="4998" x="2438400" y="469900"/>
          <p14:tracePt t="5015" x="2600325" y="450850"/>
          <p14:tracePt t="5032" x="2727325" y="431800"/>
          <p14:tracePt t="5049" x="2914650" y="406400"/>
          <p14:tracePt t="5065" x="3022600" y="390525"/>
          <p14:tracePt t="5082" x="3121025" y="365125"/>
          <p14:tracePt t="5098" x="3308350" y="333375"/>
          <p14:tracePt t="5115" x="3435350" y="333375"/>
          <p14:tracePt t="5131" x="3530600" y="333375"/>
          <p14:tracePt t="5148" x="3657600" y="333375"/>
          <p14:tracePt t="5165" x="3717925" y="333375"/>
          <p14:tracePt t="5182" x="3768725" y="333375"/>
          <p14:tracePt t="5199" x="3832225" y="333375"/>
          <p14:tracePt t="5215" x="3854450" y="320675"/>
          <p14:tracePt t="5232" x="3876675" y="314325"/>
          <p14:tracePt t="5248" x="3911600" y="298450"/>
          <p14:tracePt t="5265" x="3927475" y="279400"/>
          <p14:tracePt t="5281" x="3943350" y="279400"/>
          <p14:tracePt t="5298" x="3959225" y="279400"/>
          <p14:tracePt t="5314" x="3968750" y="279400"/>
          <p14:tracePt t="5350" x="3975100" y="279400"/>
          <p14:tracePt t="5365" x="3978275" y="279400"/>
          <p14:tracePt t="5381" x="3994150" y="279400"/>
          <p14:tracePt t="5414" x="3994150" y="292100"/>
          <p14:tracePt t="5431" x="3994150" y="301625"/>
          <p14:tracePt t="5448" x="3975100" y="307975"/>
          <p14:tracePt t="5465" x="3952875" y="314325"/>
          <p14:tracePt t="5481" x="3902075" y="314325"/>
          <p14:tracePt t="5498" x="3832225" y="314325"/>
          <p14:tracePt t="5515" x="3797300" y="314325"/>
          <p14:tracePt t="5531" x="3775075" y="314325"/>
          <p14:tracePt t="5548" x="3733800" y="314325"/>
          <p14:tracePt t="5564" x="3711575" y="314325"/>
          <p14:tracePt t="5581" x="3695700" y="314325"/>
          <p14:tracePt t="5598" x="3683000" y="314325"/>
          <p14:tracePt t="5615" x="3673475" y="314325"/>
          <p14:tracePt t="5632" x="3663950" y="314325"/>
          <p14:tracePt t="5665" x="3679825" y="314325"/>
          <p14:tracePt t="5681" x="3743325" y="314325"/>
          <p14:tracePt t="5698" x="3851275" y="301625"/>
          <p14:tracePt t="5715" x="3927475" y="288925"/>
          <p14:tracePt t="5732" x="4013200" y="263525"/>
          <p14:tracePt t="5749" x="4178300" y="247650"/>
          <p14:tracePt t="5765" x="4260850" y="241300"/>
          <p14:tracePt t="5782" x="4321175" y="241300"/>
          <p14:tracePt t="5798" x="4438650" y="241300"/>
          <p14:tracePt t="5814" x="4511675" y="234950"/>
          <p14:tracePt t="5831" x="4572000" y="234950"/>
          <p14:tracePt t="5848" x="4645025" y="225425"/>
          <p14:tracePt t="5864" x="4689475" y="219075"/>
          <p14:tracePt t="5881" x="4733925" y="212725"/>
          <p14:tracePt t="5898" x="4819650" y="212725"/>
          <p14:tracePt t="5915" x="4879975" y="206375"/>
          <p14:tracePt t="5931" x="4940300" y="206375"/>
          <p14:tracePt t="5948" x="5003800" y="206375"/>
          <p14:tracePt t="5964" x="5032375" y="206375"/>
          <p14:tracePt t="5981" x="5060950" y="193675"/>
          <p14:tracePt t="5998" x="5095875" y="187325"/>
          <p14:tracePt t="6014" x="5105400" y="187325"/>
          <p14:tracePt t="6032" x="5137150" y="187325"/>
          <p14:tracePt t="6048" x="5153025" y="187325"/>
          <p14:tracePt t="6065" x="5168900" y="187325"/>
          <p14:tracePt t="6082" x="5181600" y="187325"/>
          <p14:tracePt t="6098" x="5194300" y="187325"/>
          <p14:tracePt t="6114" x="5203825" y="187325"/>
          <p14:tracePt t="6132" x="5222875" y="187325"/>
          <p14:tracePt t="6149" x="5232400" y="190500"/>
          <p14:tracePt t="6165" x="5241925" y="206375"/>
          <p14:tracePt t="6182" x="5257800" y="209550"/>
          <p14:tracePt t="6198" x="5273675" y="215900"/>
          <p14:tracePt t="6304" x="5273675" y="219075"/>
          <p14:tracePt t="6347" x="5273675" y="225425"/>
          <p14:tracePt t="6354" x="5270500" y="225425"/>
          <p14:tracePt t="6365" x="5260975" y="225425"/>
          <p14:tracePt t="6381" x="5241925" y="231775"/>
          <p14:tracePt t="6397" x="5219700" y="231775"/>
          <p14:tracePt t="6415" x="5181600" y="238125"/>
          <p14:tracePt t="6432" x="5133975" y="238125"/>
          <p14:tracePt t="6448" x="5102225" y="254000"/>
          <p14:tracePt t="6465" x="5073650" y="260350"/>
          <p14:tracePt t="6481" x="5038725" y="260350"/>
          <p14:tracePt t="6497" x="5010150" y="260350"/>
          <p14:tracePt t="6514" x="4994275" y="260350"/>
          <p14:tracePt t="6531" x="4981575" y="260350"/>
          <p14:tracePt t="6547" x="4965700" y="260350"/>
          <p14:tracePt t="6582" x="4978400" y="260350"/>
          <p14:tracePt t="6598" x="5006975" y="273050"/>
          <p14:tracePt t="6615" x="5051425" y="273050"/>
          <p14:tracePt t="6631" x="5130800" y="285750"/>
          <p14:tracePt t="6647" x="5181600" y="285750"/>
          <p14:tracePt t="6664" x="5226050" y="285750"/>
          <p14:tracePt t="6681" x="5289550" y="298450"/>
          <p14:tracePt t="6698" x="5334000" y="317500"/>
          <p14:tracePt t="6715" x="5381625" y="330200"/>
          <p14:tracePt t="6732" x="5441950" y="336550"/>
          <p14:tracePt t="6748" x="5464175" y="336550"/>
          <p14:tracePt t="6765" x="5495925" y="336550"/>
          <p14:tracePt t="6781" x="5514975" y="336550"/>
          <p14:tracePt t="6798" x="5524500" y="336550"/>
          <p14:tracePt t="6815" x="5540375" y="336550"/>
          <p14:tracePt t="6832" x="5556250" y="336550"/>
          <p14:tracePt t="6848" x="5568950" y="336550"/>
          <p14:tracePt t="6865" x="5578475" y="336550"/>
          <p14:tracePt t="6882" x="5600700" y="336550"/>
          <p14:tracePt t="6897" x="5610225" y="336550"/>
          <p14:tracePt t="6915" x="5626100" y="336550"/>
          <p14:tracePt t="6931" x="5651500" y="336550"/>
          <p14:tracePt t="6948" x="5667375" y="342900"/>
          <p14:tracePt t="6965" x="5683250" y="349250"/>
          <p14:tracePt t="6982" x="5718175" y="355600"/>
          <p14:tracePt t="6998" x="5727700" y="355600"/>
          <p14:tracePt t="7015" x="5737225" y="355600"/>
          <p14:tracePt t="7031" x="5756275" y="355600"/>
          <p14:tracePt t="7047" x="5765800" y="355600"/>
          <p14:tracePt t="7081" x="5772150" y="355600"/>
          <p14:tracePt t="7098" x="5781675" y="358775"/>
          <p14:tracePt t="7115" x="5784850" y="365125"/>
          <p14:tracePt t="7960" x="5791200" y="365125"/>
          <p14:tracePt t="7970" x="5794375" y="365125"/>
          <p14:tracePt t="7981" x="5803900" y="365125"/>
          <p14:tracePt t="7998" x="5832475" y="365125"/>
          <p14:tracePt t="8015" x="5861050" y="374650"/>
          <p14:tracePt t="8031" x="5911850" y="390525"/>
          <p14:tracePt t="8048" x="5975350" y="403225"/>
          <p14:tracePt t="8081" x="6115050" y="444500"/>
          <p14:tracePt t="8115" x="6156325" y="457200"/>
          <p14:tracePt t="8694" x="6159500" y="447675"/>
          <p14:tracePt t="8703" x="6165850" y="444500"/>
          <p14:tracePt t="8714" x="6175375" y="431800"/>
          <p14:tracePt t="8731" x="6184900" y="422275"/>
          <p14:tracePt t="8748" x="6207125" y="406400"/>
          <p14:tracePt t="8764" x="6238875" y="406400"/>
          <p14:tracePt t="8781" x="6261100" y="403225"/>
          <p14:tracePt t="8815" x="6296025" y="403225"/>
          <p14:tracePt t="8848" x="6346825" y="403225"/>
          <p14:tracePt t="8864" x="6388100" y="403225"/>
          <p14:tracePt t="8881" x="6416675" y="403225"/>
          <p14:tracePt t="8898" x="6454775" y="403225"/>
          <p14:tracePt t="8914" x="6496050" y="403225"/>
          <p14:tracePt t="8932" x="6524625" y="403225"/>
          <p14:tracePt t="8948" x="6553200" y="403225"/>
          <p14:tracePt t="8965" x="6607175" y="403225"/>
          <p14:tracePt t="8981" x="6645275" y="403225"/>
          <p14:tracePt t="8998" x="6705600" y="403225"/>
          <p14:tracePt t="9014" x="6791325" y="406400"/>
          <p14:tracePt t="9031" x="6854825" y="419100"/>
          <p14:tracePt t="9048" x="6899275" y="419100"/>
          <p14:tracePt t="9064" x="6959600" y="419100"/>
          <p14:tracePt t="9081" x="7004050" y="419100"/>
          <p14:tracePt t="9099" x="7054850" y="419100"/>
          <p14:tracePt t="9115" x="7150100" y="419100"/>
          <p14:tracePt t="9130" x="7188200" y="425450"/>
          <p14:tracePt t="9148" x="7232650" y="438150"/>
          <p14:tracePt t="9164" x="7280275" y="450850"/>
          <p14:tracePt t="9180" x="7305675" y="463550"/>
          <p14:tracePt t="9198" x="7334250" y="469900"/>
          <p14:tracePt t="9214" x="7369175" y="479425"/>
          <p14:tracePt t="9231" x="7397750" y="492125"/>
          <p14:tracePt t="9249" x="7423150" y="504825"/>
          <p14:tracePt t="9265" x="7464425" y="527050"/>
          <p14:tracePt t="9281" x="7486650" y="527050"/>
          <p14:tracePt t="9297" x="7502525" y="533400"/>
          <p14:tracePt t="9314" x="7518400" y="533400"/>
          <p14:tracePt t="9331" x="7524750" y="533400"/>
          <p14:tracePt t="9570" x="7515225" y="533400"/>
          <p14:tracePt t="9578" x="7496175" y="527050"/>
          <p14:tracePt t="9585" x="7483475" y="514350"/>
          <p14:tracePt t="9598" x="7439025" y="485775"/>
          <p14:tracePt t="9614" x="7407275" y="460375"/>
          <p14:tracePt t="9631" x="7369175" y="434975"/>
          <p14:tracePt t="9648" x="7334250" y="419100"/>
          <p14:tracePt t="9664" x="7302500" y="406400"/>
          <p14:tracePt t="9681" x="7280275" y="387350"/>
          <p14:tracePt t="9698" x="7223125" y="368300"/>
          <p14:tracePt t="9714" x="7175500" y="355600"/>
          <p14:tracePt t="9731" x="7146925" y="346075"/>
          <p14:tracePt t="9748" x="7096125" y="320675"/>
          <p14:tracePt t="9764" x="7073900" y="307975"/>
          <p14:tracePt t="9781" x="7058025" y="307975"/>
          <p14:tracePt t="9799" x="7042150" y="307975"/>
          <p14:tracePt t="9814" x="7032625" y="307975"/>
          <p14:tracePt t="9831" x="7023100" y="307975"/>
          <p14:tracePt t="9848" x="7004050" y="307975"/>
          <p14:tracePt t="9864" x="6991350" y="307975"/>
          <p14:tracePt t="9881" x="6981825" y="307975"/>
          <p14:tracePt t="9956" x="6978650" y="307975"/>
          <p14:tracePt t="9970" x="6972300" y="307975"/>
          <p14:tracePt t="9981" x="6962775" y="307975"/>
          <p14:tracePt t="9998" x="6959600" y="307975"/>
          <p14:tracePt t="10015" x="6953250" y="307975"/>
          <p14:tracePt t="10220" x="6965950" y="307975"/>
          <p14:tracePt t="10228" x="6978650" y="307975"/>
          <p14:tracePt t="10235" x="6988175" y="307975"/>
          <p14:tracePt t="10248" x="7010400" y="307975"/>
          <p14:tracePt t="10264" x="7032625" y="307975"/>
          <p14:tracePt t="10280" x="7054850" y="307975"/>
          <p14:tracePt t="10297" x="7086600" y="307975"/>
          <p14:tracePt t="10315" x="7096125" y="307975"/>
          <p14:tracePt t="10331" x="7108825" y="307975"/>
          <p14:tracePt t="10348" x="7127875" y="307975"/>
          <p14:tracePt t="10365" x="7137400" y="307975"/>
          <p14:tracePt t="10381" x="7146925" y="307975"/>
          <p14:tracePt t="10397" x="7178675" y="307975"/>
          <p14:tracePt t="10414" x="7207250" y="307975"/>
          <p14:tracePt t="10431" x="7251700" y="307975"/>
          <p14:tracePt t="10448" x="7350125" y="311150"/>
          <p14:tracePt t="10465" x="7432675" y="327025"/>
          <p14:tracePt t="10482" x="7496175" y="327025"/>
          <p14:tracePt t="10499" x="7566025" y="327025"/>
          <p14:tracePt t="10515" x="7616825" y="327025"/>
          <p14:tracePt t="10531" x="7677150" y="327025"/>
          <p14:tracePt t="10548" x="7762875" y="327025"/>
          <p14:tracePt t="10564" x="7816850" y="327025"/>
          <p14:tracePt t="10580" x="7861300" y="327025"/>
          <p14:tracePt t="10597" x="7921625" y="327025"/>
          <p14:tracePt t="10615" x="7959725" y="327025"/>
          <p14:tracePt t="10632" x="8004175" y="327025"/>
          <p14:tracePt t="10648" x="8074025" y="327025"/>
          <p14:tracePt t="10665" x="8118475" y="327025"/>
          <p14:tracePt t="10681" x="8153400" y="327025"/>
          <p14:tracePt t="10697" x="8194675" y="327025"/>
          <p14:tracePt t="10714" x="8223250" y="327025"/>
          <p14:tracePt t="10731" x="8232775" y="327025"/>
          <p14:tracePt t="10748" x="8255000" y="327025"/>
          <p14:tracePt t="10765" x="8264525" y="327025"/>
          <p14:tracePt t="10781" x="8277225" y="327025"/>
          <p14:tracePt t="10798" x="8305800" y="327025"/>
          <p14:tracePt t="10814" x="8315325" y="327025"/>
          <p14:tracePt t="10830" x="8331200" y="327025"/>
          <p14:tracePt t="10848" x="8343900" y="327025"/>
          <p14:tracePt t="10864" x="8353425" y="327025"/>
          <p14:tracePt t="10976" x="8359775" y="327025"/>
          <p14:tracePt t="13279" x="8283575" y="307975"/>
          <p14:tracePt t="13287" x="8166100" y="279400"/>
          <p14:tracePt t="13298" x="8016875" y="238125"/>
          <p14:tracePt t="13330" x="6324600" y="0"/>
          <p14:tracePt t="13364" x="4127500" y="0"/>
          <p14:tracePt t="13383" x="3324225" y="0"/>
          <p14:tracePt t="13400" x="2378075" y="0"/>
          <p14:tracePt t="13416" x="1860550" y="0"/>
          <p14:tracePt t="13431" x="1485900" y="0"/>
          <p14:tracePt t="13447" x="1127125" y="9525"/>
          <p14:tracePt t="13465" x="717550" y="38100"/>
          <p14:tracePt t="13481" x="498475" y="85725"/>
          <p14:tracePt t="13498" x="238125" y="127000"/>
          <p14:tracePt t="14007" x="85725" y="577850"/>
          <p14:tracePt t="14014" x="180975" y="596900"/>
          <p14:tracePt t="14031" x="333375" y="631825"/>
          <p14:tracePt t="14064" x="647700" y="657225"/>
          <p14:tracePt t="14098" x="790575" y="657225"/>
          <p14:tracePt t="14114" x="854075" y="641350"/>
          <p14:tracePt t="14130" x="892175" y="635000"/>
          <p14:tracePt t="14148" x="914400" y="631825"/>
          <p14:tracePt t="14164" x="936625" y="612775"/>
          <p14:tracePt t="14180" x="942975" y="609600"/>
          <p14:tracePt t="14197" x="942975" y="603250"/>
          <p14:tracePt t="14213" x="942975" y="593725"/>
          <p14:tracePt t="14230" x="942975" y="587375"/>
          <p14:tracePt t="14247" x="942975" y="584200"/>
          <p14:tracePt t="14264" x="930275" y="584200"/>
          <p14:tracePt t="14280" x="914400" y="584200"/>
          <p14:tracePt t="14297" x="904875" y="577850"/>
          <p14:tracePt t="14314" x="892175" y="577850"/>
          <p14:tracePt t="14330" x="885825" y="577850"/>
          <p14:tracePt t="14347" x="879475" y="577850"/>
          <p14:tracePt t="14608" x="869950" y="577850"/>
          <p14:tracePt t="14650" x="866775" y="577850"/>
          <p14:tracePt t="14658" x="860425" y="577850"/>
          <p14:tracePt t="14664" x="857250" y="577850"/>
          <p14:tracePt t="15106" x="892175" y="577850"/>
          <p14:tracePt t="15112" x="949325" y="571500"/>
          <p14:tracePt t="15119" x="1019175" y="561975"/>
          <p14:tracePt t="15130" x="1079500" y="552450"/>
          <p14:tracePt t="15148" x="1244600" y="536575"/>
          <p14:tracePt t="15163" x="1358900" y="536575"/>
          <p14:tracePt t="15197" x="1571625" y="520700"/>
          <p14:tracePt t="15230" x="1682750" y="520700"/>
          <p14:tracePt t="15247" x="1778000" y="520700"/>
          <p14:tracePt t="15264" x="1838325" y="520700"/>
          <p14:tracePt t="15281" x="1889125" y="520700"/>
          <p14:tracePt t="15298" x="1965325" y="520700"/>
          <p14:tracePt t="15314" x="1987550" y="520700"/>
          <p14:tracePt t="15331" x="2003425" y="520700"/>
          <p14:tracePt t="15348" x="2025650" y="520700"/>
          <p14:tracePt t="15363" x="2028825" y="520700"/>
          <p14:tracePt t="15669" x="2054225" y="530225"/>
          <p14:tracePt t="15678" x="2082800" y="542925"/>
          <p14:tracePt t="15698" x="2136775" y="561975"/>
          <p14:tracePt t="15715" x="2162175" y="581025"/>
          <p14:tracePt t="15731" x="2171700" y="584200"/>
          <p14:tracePt t="15748" x="2190750" y="584200"/>
          <p14:tracePt t="15780" x="2197100" y="584200"/>
          <p14:tracePt t="15870" x="2197100" y="577850"/>
          <p14:tracePt t="15877" x="2197100" y="568325"/>
          <p14:tracePt t="15885" x="2197100" y="565150"/>
          <p14:tracePt t="15897" x="2197100" y="555625"/>
          <p14:tracePt t="15914" x="2197100" y="549275"/>
          <p14:tracePt t="15930" x="2197100" y="542925"/>
          <p14:tracePt t="15947" x="2181225" y="542925"/>
          <p14:tracePt t="15963" x="2168525" y="542925"/>
          <p14:tracePt t="15981" x="2159000" y="542925"/>
          <p14:tracePt t="15998" x="2146300" y="542925"/>
          <p14:tracePt t="16014" x="2124075" y="542925"/>
          <p14:tracePt t="16031" x="2101850" y="552450"/>
          <p14:tracePt t="16047" x="2057400" y="571500"/>
          <p14:tracePt t="16064" x="2035175" y="596900"/>
          <p14:tracePt t="16080" x="2003425" y="612775"/>
          <p14:tracePt t="16097" x="1965325" y="657225"/>
          <p14:tracePt t="16114" x="1933575" y="682625"/>
          <p14:tracePt t="16131" x="1908175" y="714375"/>
          <p14:tracePt t="16148" x="1866900" y="752475"/>
          <p14:tracePt t="16164" x="1841500" y="784225"/>
          <p14:tracePt t="16181" x="1809750" y="815975"/>
          <p14:tracePt t="16197" x="1790700" y="879475"/>
          <p14:tracePt t="16213" x="1778000" y="923925"/>
          <p14:tracePt t="16230" x="1771650" y="946150"/>
          <p14:tracePt t="16247" x="1771650" y="987425"/>
          <p14:tracePt t="16264" x="1771650" y="1009650"/>
          <p14:tracePt t="16281" x="1771650" y="1038225"/>
          <p14:tracePt t="16297" x="1778000" y="1073150"/>
          <p14:tracePt t="16314" x="1790700" y="1101725"/>
          <p14:tracePt t="16330" x="1809750" y="1127125"/>
          <p14:tracePt t="16346" x="1844675" y="1158875"/>
          <p14:tracePt t="16363" x="1860550" y="1168400"/>
          <p14:tracePt t="16380" x="1870075" y="1177925"/>
          <p14:tracePt t="16397" x="1892300" y="1196975"/>
          <p14:tracePt t="16430" x="1898650" y="1203325"/>
          <p14:tracePt t="16447" x="1908175" y="1203325"/>
          <p14:tracePt t="16464" x="1917700" y="1203325"/>
          <p14:tracePt t="16480" x="1933575" y="1190625"/>
          <p14:tracePt t="16497" x="1952625" y="1174750"/>
          <p14:tracePt t="16513" x="1962150" y="1165225"/>
          <p14:tracePt t="16532" x="1984375" y="1155700"/>
          <p14:tracePt t="16582" x="1987550" y="1155700"/>
          <p14:tracePt t="16590" x="1993900" y="1155700"/>
          <p14:tracePt t="16597" x="1997075" y="1152525"/>
          <p14:tracePt t="16614" x="2006600" y="1136650"/>
          <p14:tracePt t="16630" x="2038350" y="1123950"/>
          <p14:tracePt t="16647" x="2114550" y="1066800"/>
          <p14:tracePt t="16663" x="2206625" y="1009650"/>
          <p14:tracePt t="16680" x="2320925" y="930275"/>
          <p14:tracePt t="16697" x="2466975" y="809625"/>
          <p14:tracePt t="16714" x="2546350" y="762000"/>
          <p14:tracePt t="16730" x="2647950" y="701675"/>
          <p14:tracePt t="16747" x="2828925" y="641350"/>
          <p14:tracePt t="16763" x="2927350" y="619125"/>
          <p14:tracePt t="16781" x="3108325" y="558800"/>
          <p14:tracePt t="16797" x="3194050" y="542925"/>
          <p14:tracePt t="16813" x="3251200" y="530225"/>
          <p14:tracePt t="16831" x="3286125" y="511175"/>
          <p14:tracePt t="16847" x="3295650" y="495300"/>
          <p14:tracePt t="16864" x="3302000" y="485775"/>
          <p14:tracePt t="16881" x="3302000" y="473075"/>
          <p14:tracePt t="16897" x="3302000" y="463550"/>
          <p14:tracePt t="16914" x="3302000" y="441325"/>
          <p14:tracePt t="16931" x="3302000" y="422275"/>
          <p14:tracePt t="16947" x="3302000" y="412750"/>
          <p14:tracePt t="16964" x="3302000" y="400050"/>
          <p14:tracePt t="16981" x="3302000" y="396875"/>
          <p14:tracePt t="16997" x="3295650" y="396875"/>
          <p14:tracePt t="17014" x="3286125" y="396875"/>
          <p14:tracePt t="17030" x="3254375" y="390525"/>
          <p14:tracePt t="17047" x="3228975" y="377825"/>
          <p14:tracePt t="17063" x="3190875" y="371475"/>
          <p14:tracePt t="17081" x="3143250" y="368300"/>
          <p14:tracePt t="17097" x="3121025" y="355600"/>
          <p14:tracePt t="17113" x="3076575" y="342900"/>
          <p14:tracePt t="17131" x="3013075" y="336550"/>
          <p14:tracePt t="17147" x="2974975" y="330200"/>
          <p14:tracePt t="17164" x="2930525" y="323850"/>
          <p14:tracePt t="17180" x="2870200" y="323850"/>
          <p14:tracePt t="17196" x="2838450" y="323850"/>
          <p14:tracePt t="17213" x="2819400" y="323850"/>
          <p14:tracePt t="17230" x="2778125" y="323850"/>
          <p14:tracePt t="17247" x="2762250" y="323850"/>
          <p14:tracePt t="17264" x="2746375" y="323850"/>
          <p14:tracePt t="17280" x="2711450" y="323850"/>
          <p14:tracePt t="17297" x="2701925" y="323850"/>
          <p14:tracePt t="17314" x="2692400" y="323850"/>
          <p14:tracePt t="17330" x="2673350" y="323850"/>
          <p14:tracePt t="17346" x="2663825" y="323850"/>
          <p14:tracePt t="17363" x="2654300" y="323850"/>
          <p14:tracePt t="17380" x="2638425" y="323850"/>
          <p14:tracePt t="17396" x="2622550" y="323850"/>
          <p14:tracePt t="17414" x="2613025" y="323850"/>
          <p14:tracePt t="17430" x="2600325" y="323850"/>
          <p14:tracePt t="17447" x="2590800" y="323850"/>
          <p14:tracePt t="17463" x="2574925" y="323850"/>
          <p14:tracePt t="17480" x="2559050" y="323850"/>
          <p14:tracePt t="17496" x="2549525" y="323850"/>
          <p14:tracePt t="17514" x="2540000" y="333375"/>
          <p14:tracePt t="17531" x="2517775" y="355600"/>
          <p14:tracePt t="17547" x="2508250" y="365125"/>
          <p14:tracePt t="17564" x="2498725" y="374650"/>
          <p14:tracePt t="17580" x="2495550" y="390525"/>
          <p14:tracePt t="17596" x="2489200" y="406400"/>
          <p14:tracePt t="17613" x="2489200" y="428625"/>
          <p14:tracePt t="17630" x="2489200" y="466725"/>
          <p14:tracePt t="17646" x="2489200" y="488950"/>
          <p14:tracePt t="17663" x="2489200" y="504825"/>
          <p14:tracePt t="17680" x="2489200" y="520700"/>
          <p14:tracePt t="17696" x="2489200" y="530225"/>
          <p14:tracePt t="17713" x="2489200" y="539750"/>
          <p14:tracePt t="17730" x="2489200" y="558800"/>
          <p14:tracePt t="17746" x="2492375" y="568325"/>
          <p14:tracePt t="17764" x="2495550" y="577850"/>
          <p14:tracePt t="17781" x="2505075" y="600075"/>
          <p14:tracePt t="17797" x="2511425" y="603250"/>
          <p14:tracePt t="17814" x="2514600" y="603250"/>
          <p14:tracePt t="17831" x="2530475" y="609600"/>
          <p14:tracePt t="17847" x="2536825" y="609600"/>
          <p14:tracePt t="17864" x="2546350" y="615950"/>
          <p14:tracePt t="17880" x="2562225" y="625475"/>
          <p14:tracePt t="17896" x="2571750" y="625475"/>
          <p14:tracePt t="17913" x="2584450" y="628650"/>
          <p14:tracePt t="17931" x="2600325" y="628650"/>
          <p14:tracePt t="17948" x="2609850" y="635000"/>
          <p14:tracePt t="17965" x="2619375" y="638175"/>
          <p14:tracePt t="17981" x="2647950" y="660400"/>
          <p14:tracePt t="17997" x="2663825" y="666750"/>
          <p14:tracePt t="18013" x="2692400" y="679450"/>
          <p14:tracePt t="18030" x="2720975" y="688975"/>
          <p14:tracePt t="18046" x="2730500" y="692150"/>
          <p14:tracePt t="18063" x="2749550" y="692150"/>
          <p14:tracePt t="18080" x="2771775" y="692150"/>
          <p14:tracePt t="18097" x="2781300" y="704850"/>
          <p14:tracePt t="18114" x="2797175" y="711200"/>
          <p14:tracePt t="18130" x="2822575" y="720725"/>
          <p14:tracePt t="18147" x="2838450" y="720725"/>
          <p14:tracePt t="18163" x="2854325" y="723900"/>
          <p14:tracePt t="18180" x="2870200" y="723900"/>
          <p14:tracePt t="18197" x="2879725" y="723900"/>
          <p14:tracePt t="18215" x="2898775" y="723900"/>
          <p14:tracePt t="18231" x="2908300" y="723900"/>
          <p14:tracePt t="18265" x="2917825" y="723900"/>
          <p14:tracePt t="18280" x="2927350" y="723900"/>
          <p14:tracePt t="18296" x="2936875" y="723900"/>
          <p14:tracePt t="18314" x="2949575" y="723900"/>
          <p14:tracePt t="18330" x="2959100" y="723900"/>
          <p14:tracePt t="18346" x="2962275" y="723900"/>
          <p14:tracePt t="18363" x="2968625" y="717550"/>
          <p14:tracePt t="18380" x="2971800" y="708025"/>
          <p14:tracePt t="18396" x="2978150" y="698500"/>
          <p14:tracePt t="18414" x="2997200" y="688975"/>
          <p14:tracePt t="18430" x="3006725" y="679450"/>
          <p14:tracePt t="18446" x="3016250" y="669925"/>
          <p14:tracePt t="18463" x="3022600" y="657225"/>
          <p14:tracePt t="18481" x="3032125" y="638175"/>
          <p14:tracePt t="18497" x="3032125" y="628650"/>
          <p14:tracePt t="18515" x="3032125" y="612775"/>
          <p14:tracePt t="18531" x="3032125" y="600075"/>
          <p14:tracePt t="18547" x="3032125" y="593725"/>
          <p14:tracePt t="18608" x="3032125" y="587375"/>
          <p14:tracePt t="19385" x="2994025" y="641350"/>
          <p14:tracePt t="19392" x="2936875" y="717550"/>
          <p14:tracePt t="19400" x="2879725" y="800100"/>
          <p14:tracePt t="19413" x="2743200" y="1044575"/>
          <p14:tracePt t="19447" x="2568575" y="1371600"/>
          <p14:tracePt t="19482" x="2416175" y="1701800"/>
          <p14:tracePt t="19499" x="2359025" y="1851025"/>
          <p14:tracePt t="19515" x="2324100" y="1949450"/>
          <p14:tracePt t="19530" x="2292350" y="2057400"/>
          <p14:tracePt t="19547" x="2276475" y="2133600"/>
          <p14:tracePt t="19563" x="2257425" y="2216150"/>
          <p14:tracePt t="19579" x="2222500" y="2263775"/>
          <p14:tracePt t="19597" x="2197100" y="2295525"/>
          <p14:tracePt t="19614" x="2152650" y="2339975"/>
          <p14:tracePt t="19631" x="2130425" y="2362200"/>
          <p14:tracePt t="19647" x="2098675" y="2387600"/>
          <p14:tracePt t="19664" x="2063750" y="2406650"/>
          <p14:tracePt t="19680" x="2032000" y="2419350"/>
          <p14:tracePt t="19696" x="2000250" y="2438400"/>
          <p14:tracePt t="19713" x="1908175" y="2479675"/>
          <p14:tracePt t="19730" x="1854200" y="2492375"/>
          <p14:tracePt t="19748" x="1762125" y="2520950"/>
          <p14:tracePt t="19764" x="1733550" y="2520950"/>
          <p14:tracePt t="19781" x="1704975" y="2520950"/>
          <p14:tracePt t="19797" x="1682750" y="2520950"/>
          <p14:tracePt t="19814" x="1641475" y="2505075"/>
          <p14:tracePt t="19830" x="1616075" y="2495550"/>
          <p14:tracePt t="19846" x="1587500" y="2482850"/>
          <p14:tracePt t="19863" x="1549400" y="2463800"/>
          <p14:tracePt t="19880" x="1520825" y="2444750"/>
          <p14:tracePt t="19898" x="1485900" y="2428875"/>
          <p14:tracePt t="19914" x="1460500" y="2416175"/>
          <p14:tracePt t="19930" x="1444625" y="2413000"/>
          <p14:tracePt t="19947" x="1422400" y="2393950"/>
          <p14:tracePt t="19964" x="1377950" y="2368550"/>
          <p14:tracePt t="19979" x="1320800" y="2327275"/>
          <p14:tracePt t="19997" x="1228725" y="2241550"/>
          <p14:tracePt t="20013" x="1155700" y="2168525"/>
          <p14:tracePt t="20030" x="1082675" y="2105025"/>
          <p14:tracePt t="20046" x="1019175" y="2022475"/>
          <p14:tracePt t="20064" x="971550" y="1958975"/>
          <p14:tracePt t="20080" x="939800" y="1927225"/>
          <p14:tracePt t="20097" x="911225" y="1905000"/>
          <p14:tracePt t="20113" x="895350" y="1895475"/>
          <p14:tracePt t="20129" x="882650" y="1882775"/>
          <p14:tracePt t="20148" x="869950" y="1882775"/>
          <p14:tracePt t="20164" x="860425" y="1882775"/>
          <p14:tracePt t="20234" x="860425" y="1879600"/>
          <p14:tracePt t="20248" x="860425" y="1873250"/>
          <p14:tracePt t="20255" x="860425" y="1870075"/>
          <p14:tracePt t="20300" x="866775" y="1870075"/>
          <p14:tracePt t="20306" x="869950" y="1870075"/>
          <p14:tracePt t="20313" x="876300" y="1870075"/>
          <p14:tracePt t="20330" x="898525" y="1873250"/>
          <p14:tracePt t="20347" x="946150" y="1898650"/>
          <p14:tracePt t="20363" x="993775" y="1911350"/>
          <p14:tracePt t="20380" x="1038225" y="1936750"/>
          <p14:tracePt t="20396" x="1085850" y="1971675"/>
          <p14:tracePt t="20413" x="1155700" y="2035175"/>
          <p14:tracePt t="20430" x="1206500" y="2076450"/>
          <p14:tracePt t="20448" x="1279525" y="2149475"/>
          <p14:tracePt t="20464" x="1330325" y="2200275"/>
          <p14:tracePt t="20480" x="1368425" y="2232025"/>
          <p14:tracePt t="20497" x="1431925" y="2279650"/>
          <p14:tracePt t="20513" x="1463675" y="2311400"/>
          <p14:tracePt t="20530" x="1473200" y="2336800"/>
          <p14:tracePt t="20547" x="1489075" y="2355850"/>
          <p14:tracePt t="20563" x="1501775" y="2371725"/>
          <p14:tracePt t="20580" x="1501775" y="2381250"/>
          <p14:tracePt t="20597" x="1501775" y="2387600"/>
          <p14:tracePt t="20634" x="1511300" y="2387600"/>
          <p14:tracePt t="20662" x="1514475" y="2387600"/>
          <p14:tracePt t="20669" x="1520825" y="2387600"/>
          <p14:tracePt t="20679" x="1524000" y="2387600"/>
          <p14:tracePt t="20698" x="1539875" y="2384425"/>
          <p14:tracePt t="20713" x="1549400" y="2374900"/>
          <p14:tracePt t="20730" x="1565275" y="2359025"/>
          <p14:tracePt t="20747" x="1587500" y="2336800"/>
          <p14:tracePt t="20764" x="1603375" y="2327275"/>
          <p14:tracePt t="20780" x="1619250" y="2317750"/>
          <p14:tracePt t="20796" x="1631950" y="2298700"/>
          <p14:tracePt t="20813" x="1644650" y="2282825"/>
          <p14:tracePt t="20829" x="1654175" y="2266950"/>
          <p14:tracePt t="20848" x="1679575" y="2222500"/>
          <p14:tracePt t="20864" x="1704975" y="2184400"/>
          <p14:tracePt t="20880" x="1736725" y="2146300"/>
          <p14:tracePt t="20897" x="1778000" y="2079625"/>
          <p14:tracePt t="20913" x="1825625" y="2028825"/>
          <p14:tracePt t="20930" x="1885950" y="1978025"/>
          <p14:tracePt t="20946" x="2063750" y="1870075"/>
          <p14:tracePt t="20963" x="2219325" y="1778000"/>
          <p14:tracePt t="20980" x="2400300" y="1692275"/>
          <p14:tracePt t="20997" x="2673350" y="1552575"/>
          <p14:tracePt t="21015" x="2841625" y="1457325"/>
          <p14:tracePt t="21032" x="3025775" y="1323975"/>
          <p14:tracePt t="21047" x="3216275" y="1158875"/>
          <p14:tracePt t="21064" x="3308350" y="1082675"/>
          <p14:tracePt t="21080" x="3435350" y="1003300"/>
          <p14:tracePt t="21097" x="3619500" y="914400"/>
          <p14:tracePt t="21113" x="3730625" y="869950"/>
          <p14:tracePt t="21130" x="3819525" y="838200"/>
          <p14:tracePt t="21147" x="3937000" y="777875"/>
          <p14:tracePt t="21164" x="3984625" y="749300"/>
          <p14:tracePt t="21180" x="4022725" y="723900"/>
          <p14:tracePt t="21196" x="4044950" y="701675"/>
          <p14:tracePt t="21213" x="4060825" y="695325"/>
          <p14:tracePt t="21230" x="4067175" y="695325"/>
          <p14:tracePt t="21264" x="4067175" y="692150"/>
          <p14:tracePt t="21281" x="4070350" y="692150"/>
          <p14:tracePt t="21297" x="4076700" y="682625"/>
          <p14:tracePt t="21314" x="4079875" y="673100"/>
          <p14:tracePt t="21330" x="4086225" y="673100"/>
          <p14:tracePt t="21346" x="4095750" y="666750"/>
          <p14:tracePt t="21363" x="4111625" y="666750"/>
          <p14:tracePt t="21379" x="4121150" y="663575"/>
          <p14:tracePt t="21397" x="4133850" y="647700"/>
          <p14:tracePt t="21413" x="4146550" y="644525"/>
          <p14:tracePt t="21430" x="4149725" y="631825"/>
          <p14:tracePt t="21446" x="4162425" y="631825"/>
          <p14:tracePt t="22539" x="4146550" y="625475"/>
          <p14:tracePt t="22549" x="4127500" y="619125"/>
          <p14:tracePt t="22563" x="4079875" y="606425"/>
          <p14:tracePt t="22580" x="4006850" y="587375"/>
          <p14:tracePt t="22597" x="3962400" y="568325"/>
          <p14:tracePt t="22613" x="3924300" y="555625"/>
          <p14:tracePt t="22646" x="3867150" y="555625"/>
          <p14:tracePt t="22680" x="3838575" y="555625"/>
          <p14:tracePt t="22697" x="3829050" y="555625"/>
          <p14:tracePt t="22713" x="3822700" y="555625"/>
          <p14:tracePt t="22795" x="3825875" y="555625"/>
          <p14:tracePt t="22802" x="3829050" y="555625"/>
          <p14:tracePt t="22813" x="3835400" y="555625"/>
          <p14:tracePt t="22830" x="3848100" y="555625"/>
          <p14:tracePt t="22846" x="3863975" y="555625"/>
          <p14:tracePt t="22863" x="3873500" y="555625"/>
          <p14:tracePt t="22880" x="3883025" y="549275"/>
          <p14:tracePt t="22897" x="3889375" y="546100"/>
          <p14:tracePt t="22913" x="3892550" y="546100"/>
          <p14:tracePt t="22930" x="3914775" y="546100"/>
          <p14:tracePt t="22946" x="3924300" y="546100"/>
          <p14:tracePt t="22963" x="3933825" y="546100"/>
          <p14:tracePt t="22980" x="3946525" y="546100"/>
          <p14:tracePt t="22996" x="3968750" y="539750"/>
          <p14:tracePt t="23013" x="3990975" y="539750"/>
          <p14:tracePt t="23030" x="4038600" y="539750"/>
          <p14:tracePt t="23046" x="4083050" y="539750"/>
          <p14:tracePt t="23062" x="4117975" y="539750"/>
          <p14:tracePt t="23080" x="4159250" y="539750"/>
          <p14:tracePt t="23096" x="4187825" y="539750"/>
          <p14:tracePt t="23112" x="4210050" y="539750"/>
          <p14:tracePt t="23130" x="4251325" y="539750"/>
          <p14:tracePt t="23146" x="4267200" y="539750"/>
          <p14:tracePt t="23163" x="4283075" y="539750"/>
          <p14:tracePt t="23179" x="4302125" y="539750"/>
          <p14:tracePt t="23196" x="4311650" y="539750"/>
          <p14:tracePt t="23213" x="4321175" y="539750"/>
          <p14:tracePt t="23230" x="4330700" y="539750"/>
          <p14:tracePt t="23544" x="4318000" y="539750"/>
          <p14:tracePt t="23550" x="4292600" y="539750"/>
          <p14:tracePt t="23563" x="4273550" y="539750"/>
          <p14:tracePt t="23579" x="4213225" y="539750"/>
          <p14:tracePt t="23596" x="4191000" y="539750"/>
          <p14:tracePt t="23614" x="4156075" y="539750"/>
          <p14:tracePt t="23630" x="4127500" y="539750"/>
          <p14:tracePt t="23664" x="4092575" y="539750"/>
          <p14:tracePt t="23696" x="4067175" y="539750"/>
          <p14:tracePt t="23712" x="4057650" y="539750"/>
          <p14:tracePt t="23729" x="4041775" y="539750"/>
          <p14:tracePt t="23764" x="4041775" y="536575"/>
          <p14:tracePt t="23794" x="4041775" y="530225"/>
          <p14:tracePt t="23815" x="4041775" y="527050"/>
          <p14:tracePt t="24305" x="4054475" y="527050"/>
          <p14:tracePt t="24313" x="4067175" y="527050"/>
          <p14:tracePt t="24320" x="4076700" y="527050"/>
          <p14:tracePt t="24329" x="4089400" y="527050"/>
          <p14:tracePt t="24345" x="4098925" y="527050"/>
          <p14:tracePt t="24362" x="4111625" y="527050"/>
          <p14:tracePt t="24379" x="4117975" y="527050"/>
          <p14:tracePt t="24455" x="4124325" y="527050"/>
          <p14:tracePt t="24505" x="4133850" y="527050"/>
          <p14:tracePt t="24512" x="4137025" y="527050"/>
          <p14:tracePt t="24519" x="4143375" y="527050"/>
          <p14:tracePt t="24528" x="4146550" y="527050"/>
          <p14:tracePt t="24546" x="4156075" y="533400"/>
          <p14:tracePt t="24562" x="4171950" y="536575"/>
          <p14:tracePt t="24579" x="4187825" y="536575"/>
          <p14:tracePt t="24595" x="4197350" y="536575"/>
          <p14:tracePt t="24612" x="4213225" y="536575"/>
          <p14:tracePt t="24629" x="4216400" y="536575"/>
          <p14:tracePt t="24663" x="4216400" y="542925"/>
          <p14:tracePt t="24680" x="4216400" y="546100"/>
          <p14:tracePt t="24697" x="4216400" y="552450"/>
          <p14:tracePt t="26460" x="4232275" y="558800"/>
          <p14:tracePt t="26467" x="4260850" y="565150"/>
          <p14:tracePt t="26479" x="4295775" y="571500"/>
          <p14:tracePt t="26496" x="4394200" y="577850"/>
          <p14:tracePt t="26512" x="4486275" y="577850"/>
          <p14:tracePt t="26529" x="4559300" y="584200"/>
          <p14:tracePt t="26546" x="4657725" y="600075"/>
          <p14:tracePt t="26580" x="4740275" y="625475"/>
          <p14:tracePt t="26612" x="4797425" y="638175"/>
          <p14:tracePt t="26629" x="4813300" y="638175"/>
          <p14:tracePt t="26646" x="4832350" y="638175"/>
          <p14:tracePt t="26663" x="4841875" y="638175"/>
          <p14:tracePt t="26680" x="4854575" y="638175"/>
          <p14:tracePt t="26696" x="4867275" y="638175"/>
          <p14:tracePt t="26713" x="4883150" y="638175"/>
          <p14:tracePt t="26729" x="4892675" y="635000"/>
          <p14:tracePt t="26746" x="4908550" y="615950"/>
          <p14:tracePt t="26762" x="4918075" y="606425"/>
          <p14:tracePt t="26779" x="4933950" y="593725"/>
          <p14:tracePt t="26796" x="4953000" y="584200"/>
          <p14:tracePt t="26813" x="4962525" y="584200"/>
          <p14:tracePt t="26830" x="4972050" y="584200"/>
          <p14:tracePt t="26940" x="4972050" y="587375"/>
          <p14:tracePt t="26947" x="4972050" y="590550"/>
          <p14:tracePt t="26963" x="4972050" y="596900"/>
          <p14:tracePt t="26980" x="4972050" y="600075"/>
          <p14:tracePt t="26997" x="4972050" y="609600"/>
          <p14:tracePt t="27029" x="4972050" y="622300"/>
          <p14:tracePt t="27046" x="4972050" y="635000"/>
          <p14:tracePt t="27062" x="4972050" y="644525"/>
          <p14:tracePt t="27080" x="4972050" y="654050"/>
          <p14:tracePt t="27096" x="4972050" y="676275"/>
          <p14:tracePt t="27113" x="4959350" y="679450"/>
          <p14:tracePt t="27130" x="4956175" y="679450"/>
          <p14:tracePt t="27196" x="4949825" y="679450"/>
          <p14:tracePt t="27203" x="4946650" y="679450"/>
          <p14:tracePt t="27213" x="4940300" y="679450"/>
          <p14:tracePt t="27231" x="4921250" y="679450"/>
          <p14:tracePt t="27246" x="4911725" y="679450"/>
          <p14:tracePt t="27263" x="4911725" y="673100"/>
          <p14:tracePt t="27280" x="4905375" y="657225"/>
          <p14:tracePt t="27296" x="4902200" y="654050"/>
          <p14:tracePt t="27312" x="4902200" y="647700"/>
          <p14:tracePt t="27330" x="4902200" y="635000"/>
          <p14:tracePt t="27362" x="4902200" y="628650"/>
          <p14:tracePt t="27395" x="4908550" y="628650"/>
          <p14:tracePt t="27402" x="4911725" y="628650"/>
          <p14:tracePt t="27412" x="4924425" y="628650"/>
          <p14:tracePt t="27429" x="4953000" y="628650"/>
          <p14:tracePt t="27446" x="5000625" y="628650"/>
          <p14:tracePt t="27462" x="5035550" y="631825"/>
          <p14:tracePt t="27480" x="5099050" y="644525"/>
          <p14:tracePt t="27496" x="5137150" y="657225"/>
          <p14:tracePt t="27512" x="5159375" y="657225"/>
          <p14:tracePt t="27529" x="5200650" y="657225"/>
          <p14:tracePt t="27546" x="5210175" y="657225"/>
          <p14:tracePt t="27563" x="5219700" y="657225"/>
          <p14:tracePt t="27580" x="5238750" y="657225"/>
          <p14:tracePt t="27596" x="5248275" y="657225"/>
          <p14:tracePt t="27674" x="5241925" y="657225"/>
          <p14:tracePt t="27681" x="5238750" y="657225"/>
          <p14:tracePt t="27696" x="5222875" y="657225"/>
          <p14:tracePt t="27712" x="5200650" y="644525"/>
          <p14:tracePt t="27729" x="5143500" y="625475"/>
          <p14:tracePt t="27745" x="5095875" y="606425"/>
          <p14:tracePt t="27762" x="5060950" y="593725"/>
          <p14:tracePt t="27780" x="4997450" y="587375"/>
          <p14:tracePt t="27795" x="4953000" y="587375"/>
          <p14:tracePt t="27812" x="4930775" y="587375"/>
          <p14:tracePt t="27830" x="4889500" y="587375"/>
          <p14:tracePt t="27846" x="4867275" y="587375"/>
          <p14:tracePt t="27862" x="4851400" y="587375"/>
          <p14:tracePt t="27879" x="4838700" y="587375"/>
          <p14:tracePt t="27895" x="4829175" y="587375"/>
          <p14:tracePt t="27912" x="4819650" y="587375"/>
          <p14:tracePt t="27930" x="4797425" y="587375"/>
          <p14:tracePt t="27946" x="4794250" y="587375"/>
          <p14:tracePt t="28009" x="4800600" y="587375"/>
          <p14:tracePt t="28017" x="4810125" y="587375"/>
          <p14:tracePt t="28030" x="4819650" y="587375"/>
          <p14:tracePt t="28046" x="4835525" y="587375"/>
          <p14:tracePt t="28062" x="4857750" y="587375"/>
          <p14:tracePt t="28080" x="4883150" y="587375"/>
          <p14:tracePt t="28096" x="4892675" y="587375"/>
          <p14:tracePt t="28113" x="4902200" y="587375"/>
          <p14:tracePt t="28129" x="4924425" y="587375"/>
          <p14:tracePt t="28145" x="4933950" y="587375"/>
          <p14:tracePt t="28162" x="4943475" y="587375"/>
          <p14:tracePt t="28179" x="4953000" y="587375"/>
          <p14:tracePt t="28196" x="4968875" y="587375"/>
          <p14:tracePt t="28212" x="4978400" y="587375"/>
          <p14:tracePt t="28230" x="4991100" y="587375"/>
          <p14:tracePt t="28246" x="5000625" y="587375"/>
          <p14:tracePt t="28262" x="5016500" y="587375"/>
          <p14:tracePt t="28279" x="5032375" y="587375"/>
          <p14:tracePt t="28296" x="5041900" y="587375"/>
          <p14:tracePt t="28313" x="5051425" y="587375"/>
          <p14:tracePt t="28329" x="5089525" y="587375"/>
          <p14:tracePt t="28346" x="5111750" y="590550"/>
          <p14:tracePt t="28362" x="5140325" y="590550"/>
          <p14:tracePt t="28379" x="5156200" y="590550"/>
          <p14:tracePt t="28395" x="5165725" y="590550"/>
          <p14:tracePt t="28412" x="5181600" y="590550"/>
          <p14:tracePt t="28429" x="5197475" y="590550"/>
          <p14:tracePt t="28445" x="5207000" y="590550"/>
          <p14:tracePt t="28462" x="5210175" y="590550"/>
          <p14:tracePt t="28479" x="5216525" y="590550"/>
          <p14:tracePt t="28515" x="5226050" y="590550"/>
          <p14:tracePt t="30213" x="5280025" y="606425"/>
          <p14:tracePt t="30219" x="5349875" y="612775"/>
          <p14:tracePt t="30229" x="5419725" y="622300"/>
          <p14:tracePt t="30246" x="5572125" y="641350"/>
          <p14:tracePt t="30263" x="5734050" y="657225"/>
          <p14:tracePt t="30279" x="5807075" y="657225"/>
          <p14:tracePt t="30312" x="5943600" y="657225"/>
          <p14:tracePt t="30346" x="6016625" y="657225"/>
          <p14:tracePt t="30363" x="6057900" y="657225"/>
          <p14:tracePt t="30379" x="6073775" y="657225"/>
          <p14:tracePt t="30396" x="6086475" y="657225"/>
          <p14:tracePt t="30413" x="6108700" y="657225"/>
          <p14:tracePt t="30429" x="6118225" y="657225"/>
          <p14:tracePt t="30446" x="6127750" y="657225"/>
          <p14:tracePt t="30462" x="6140450" y="657225"/>
          <p14:tracePt t="30478" x="6162675" y="657225"/>
          <p14:tracePt t="30496" x="6175375" y="669925"/>
          <p14:tracePt t="30512" x="6194425" y="673100"/>
          <p14:tracePt t="30528" x="6203950" y="673100"/>
          <p14:tracePt t="30546" x="6226175" y="673100"/>
          <p14:tracePt t="30548" x="6229350" y="673100"/>
          <p14:tracePt t="30562" x="6245225" y="673100"/>
          <p14:tracePt t="30579" x="6254750" y="673100"/>
          <p14:tracePt t="30595" x="6276975" y="673100"/>
          <p14:tracePt t="30612" x="6308725" y="673100"/>
          <p14:tracePt t="30629" x="6324600" y="673100"/>
          <p14:tracePt t="30646" x="6346825" y="669925"/>
          <p14:tracePt t="30663" x="6375400" y="654050"/>
          <p14:tracePt t="30679" x="6391275" y="647700"/>
          <p14:tracePt t="30697" x="6410325" y="647700"/>
          <p14:tracePt t="30712" x="6435725" y="647700"/>
          <p14:tracePt t="30729" x="6454775" y="647700"/>
          <p14:tracePt t="30745" x="6470650" y="647700"/>
          <p14:tracePt t="30762" x="6499225" y="647700"/>
          <p14:tracePt t="30779" x="6508750" y="647700"/>
          <p14:tracePt t="30797" x="6521450" y="647700"/>
          <p14:tracePt t="30813" x="6534150" y="647700"/>
          <p14:tracePt t="30897" x="6524625" y="647700"/>
          <p14:tracePt t="30905" x="6521450" y="647700"/>
          <p14:tracePt t="30913" x="6515100" y="647700"/>
          <p14:tracePt t="30930" x="6505575" y="647700"/>
          <p14:tracePt t="30947" x="6489700" y="647700"/>
          <p14:tracePt t="30963" x="6477000" y="647700"/>
          <p14:tracePt t="30979" x="6464300" y="647700"/>
          <p14:tracePt t="30996" x="6451600" y="647700"/>
          <p14:tracePt t="31012" x="6442075" y="647700"/>
          <p14:tracePt t="31028" x="6426200" y="647700"/>
          <p14:tracePt t="31046" x="6410325" y="647700"/>
          <p14:tracePt t="31062" x="6400800" y="647700"/>
          <p14:tracePt t="31079" x="6391275" y="647700"/>
          <p14:tracePt t="31140" x="6394450" y="647700"/>
          <p14:tracePt t="31147" x="6397625" y="644525"/>
          <p14:tracePt t="31162" x="6407150" y="635000"/>
          <p14:tracePt t="31178" x="6445250" y="628650"/>
          <p14:tracePt t="31196" x="6518275" y="615950"/>
          <p14:tracePt t="31213" x="6575425" y="615950"/>
          <p14:tracePt t="31229" x="6635750" y="615950"/>
          <p14:tracePt t="31246" x="6705600" y="615950"/>
          <p14:tracePt t="31263" x="6743700" y="615950"/>
          <p14:tracePt t="31279" x="6778625" y="615950"/>
          <p14:tracePt t="31296" x="6813550" y="615950"/>
          <p14:tracePt t="31312" x="6835775" y="615950"/>
          <p14:tracePt t="31329" x="6851650" y="615950"/>
          <p14:tracePt t="31346" x="6864350" y="615950"/>
          <p14:tracePt t="31362" x="6880225" y="615950"/>
          <p14:tracePt t="31378" x="6889750" y="615950"/>
          <p14:tracePt t="31396" x="6896100" y="615950"/>
          <p14:tracePt t="31490" x="6892925" y="615950"/>
          <p14:tracePt t="31498" x="6889750" y="615950"/>
          <p14:tracePt t="31513" x="6880225" y="615950"/>
          <p14:tracePt t="31529" x="6864350" y="615950"/>
          <p14:tracePt t="31546" x="6848475" y="615950"/>
          <p14:tracePt t="31562" x="6838950" y="615950"/>
          <p14:tracePt t="31578" x="6835775" y="615950"/>
          <p14:tracePt t="31618" x="6848475" y="615950"/>
          <p14:tracePt t="31625" x="6864350" y="609600"/>
          <p14:tracePt t="31632" x="6902450" y="600075"/>
          <p14:tracePt t="31646" x="6959600" y="600075"/>
          <p14:tracePt t="31663" x="7032625" y="600075"/>
          <p14:tracePt t="31679" x="7115175" y="600075"/>
          <p14:tracePt t="31695" x="7232650" y="593725"/>
          <p14:tracePt t="31712" x="7324725" y="593725"/>
          <p14:tracePt t="31728" x="7394575" y="593725"/>
          <p14:tracePt t="31745" x="7480300" y="593725"/>
          <p14:tracePt t="31762" x="7540625" y="596900"/>
          <p14:tracePt t="31778" x="7594600" y="603250"/>
          <p14:tracePt t="31795" x="7642225" y="603250"/>
          <p14:tracePt t="31811" x="7670800" y="603250"/>
          <p14:tracePt t="31828" x="7680325" y="609600"/>
          <p14:tracePt t="31845" x="7696200" y="609600"/>
          <p14:tracePt t="31862" x="7705725" y="609600"/>
          <p14:tracePt t="31879" x="7708900" y="609600"/>
          <p14:tracePt t="31913" x="7715250" y="609600"/>
          <p14:tracePt t="31929" x="7721600" y="609600"/>
          <p14:tracePt t="33201" x="7759700" y="615950"/>
          <p14:tracePt t="33208" x="7829550" y="625475"/>
          <p14:tracePt t="33216" x="7886700" y="631825"/>
          <p14:tracePt t="33229" x="7972425" y="641350"/>
          <p14:tracePt t="33245" x="8054975" y="641350"/>
          <p14:tracePt t="33262" x="8124825" y="641350"/>
          <p14:tracePt t="33296" x="8258175" y="609600"/>
          <p14:tracePt t="33330" x="8318500" y="581025"/>
          <p14:tracePt t="33346" x="8328025" y="574675"/>
          <p14:tracePt t="33362" x="8337550" y="571500"/>
          <p14:tracePt t="33379" x="8359775" y="555625"/>
          <p14:tracePt t="33395" x="8369300" y="555625"/>
          <p14:tracePt t="33412" x="8378825" y="555625"/>
          <p14:tracePt t="33429" x="8382000" y="555625"/>
          <p14:tracePt t="35420" x="8343900" y="587375"/>
          <p14:tracePt t="35427" x="8270875" y="650875"/>
          <p14:tracePt t="35446" x="8140700" y="781050"/>
          <p14:tracePt t="35462" x="7902575" y="1095375"/>
          <p14:tracePt t="35483" x="7667625" y="1412875"/>
          <p14:tracePt t="35501" x="7496175" y="1692275"/>
          <p14:tracePt t="35520" x="7223125" y="2038350"/>
          <p14:tracePt t="35548" x="6886575" y="2419350"/>
          <p14:tracePt t="35582" x="6521450" y="2736850"/>
          <p14:tracePt t="35597" x="6426200" y="2832100"/>
          <p14:tracePt t="35613" x="6340475" y="2927350"/>
          <p14:tracePt t="35628" x="6270625" y="3022600"/>
          <p14:tracePt t="35645" x="6200775" y="3133725"/>
          <p14:tracePt t="35661" x="6159500" y="3302000"/>
          <p14:tracePt t="35678" x="6149975" y="3378200"/>
          <p14:tracePt t="35696" x="6149975" y="3409950"/>
          <p14:tracePt t="36004" x="6149975" y="3524250"/>
          <p14:tracePt t="36011" x="6149975" y="3625850"/>
          <p14:tracePt t="36018" x="6156325" y="3730625"/>
          <p14:tracePt t="36028" x="6165850" y="3844925"/>
          <p14:tracePt t="36044" x="6184900" y="4105275"/>
          <p14:tracePt t="36061" x="6251575" y="4397375"/>
          <p14:tracePt t="36079" x="6308725" y="4594225"/>
          <p14:tracePt t="36096" x="6400800" y="4854575"/>
          <p14:tracePt t="36112" x="6467475" y="5041900"/>
          <p14:tracePt t="36128" x="6502400" y="5175250"/>
          <p14:tracePt t="36145" x="6527800" y="5283200"/>
          <p14:tracePt t="36161" x="6553200" y="5426075"/>
          <p14:tracePt t="36178" x="6553200" y="5511800"/>
          <p14:tracePt t="36196" x="6550025" y="5565775"/>
          <p14:tracePt t="36212" x="6543675" y="5578475"/>
          <p14:tracePt t="36229" x="6543675" y="5591175"/>
          <p14:tracePt t="36246" x="6540500" y="5607050"/>
          <p14:tracePt t="36262" x="6540500" y="5613400"/>
          <p14:tracePt t="36339" x="6540500" y="5610225"/>
          <p14:tracePt t="36346" x="6540500" y="5603875"/>
          <p14:tracePt t="36353" x="6540500" y="5600700"/>
          <p14:tracePt t="36361" x="6540500" y="5594350"/>
          <p14:tracePt t="36378" x="6540500" y="5581650"/>
          <p14:tracePt t="36394" x="6540500" y="5568950"/>
          <p14:tracePt t="36412" x="6540500" y="5537200"/>
          <p14:tracePt t="36428" x="6553200" y="5505450"/>
          <p14:tracePt t="36445" x="6572250" y="5451475"/>
          <p14:tracePt t="36461" x="6600825" y="5394325"/>
          <p14:tracePt t="36478" x="6632575" y="5305425"/>
          <p14:tracePt t="36495" x="6689725" y="5178425"/>
          <p14:tracePt t="36511" x="6718300" y="5121275"/>
          <p14:tracePt t="36528" x="6750050" y="5080000"/>
          <p14:tracePt t="36544" x="6788150" y="5045075"/>
          <p14:tracePt t="36561" x="6819900" y="5013325"/>
          <p14:tracePt t="36578" x="6842125" y="4994275"/>
          <p14:tracePt t="36594" x="6892925" y="4949825"/>
          <p14:tracePt t="36611" x="6918325" y="4937125"/>
          <p14:tracePt t="36627" x="6940550" y="4927600"/>
          <p14:tracePt t="36644" x="6956425" y="4905375"/>
          <p14:tracePt t="36661" x="6965950" y="4895850"/>
          <p14:tracePt t="36677" x="6981825" y="4892675"/>
          <p14:tracePt t="36694" x="6985000" y="4883150"/>
          <p14:tracePt t="36711" x="6994525" y="4876800"/>
          <p14:tracePt t="36728" x="6994525" y="4867275"/>
          <p14:tracePt t="36744" x="7000875" y="4851400"/>
          <p14:tracePt t="36761" x="7000875" y="4848225"/>
          <p14:tracePt t="36778" x="7007225" y="4848225"/>
          <p14:tracePt t="36823" x="7010400" y="4848225"/>
          <p14:tracePt t="36831" x="7016750" y="4848225"/>
          <p14:tracePt t="36844" x="7019925" y="4848225"/>
          <p14:tracePt t="36861" x="7032625" y="4848225"/>
          <p14:tracePt t="36878" x="7035800" y="4864100"/>
          <p14:tracePt t="36895" x="7035800" y="4879975"/>
          <p14:tracePt t="36911" x="7035800" y="4889500"/>
          <p14:tracePt t="36928" x="7035800" y="4899025"/>
          <p14:tracePt t="36944" x="7035800" y="4918075"/>
          <p14:tracePt t="36962" x="7035800" y="4927600"/>
          <p14:tracePt t="36978" x="7035800" y="4937125"/>
          <p14:tracePt t="36995" x="7035800" y="4953000"/>
          <p14:tracePt t="37011" x="7042150" y="4968875"/>
          <p14:tracePt t="37028" x="7051675" y="4972050"/>
          <p14:tracePt t="37045" x="7067550" y="4978400"/>
          <p14:tracePt t="37061" x="7070725" y="4984750"/>
          <p14:tracePt t="37079" x="7086600" y="4987925"/>
          <p14:tracePt t="37095" x="7102475" y="4994275"/>
          <p14:tracePt t="37112" x="7112000" y="4994275"/>
          <p14:tracePt t="37129" x="7121525" y="4994275"/>
          <p14:tracePt t="37145" x="7140575" y="4994275"/>
          <p14:tracePt t="37161" x="7150100" y="4994275"/>
          <p14:tracePt t="37182" x="7165975" y="4981575"/>
          <p14:tracePt t="37194" x="7181850" y="4965700"/>
          <p14:tracePt t="37211" x="7194550" y="4937125"/>
          <p14:tracePt t="37228" x="7194550" y="4914900"/>
          <p14:tracePt t="37244" x="7194550" y="4873625"/>
          <p14:tracePt t="37261" x="7194550" y="4864100"/>
          <p14:tracePt t="37278" x="7194550" y="4854575"/>
          <p14:tracePt t="37294" x="7194550" y="4845050"/>
          <p14:tracePt t="37508" x="7194550" y="4851400"/>
          <p14:tracePt t="37515" x="7194550" y="4860925"/>
          <p14:tracePt t="37528" x="7200900" y="4879975"/>
          <p14:tracePt t="37545" x="7226300" y="4946650"/>
          <p14:tracePt t="37561" x="7232650" y="4984750"/>
          <p14:tracePt t="37578" x="7232650" y="5035550"/>
          <p14:tracePt t="37594" x="7232650" y="5089525"/>
          <p14:tracePt t="37611" x="7232650" y="5111750"/>
          <p14:tracePt t="37628" x="7232650" y="5140325"/>
          <p14:tracePt t="37644" x="7232650" y="5156200"/>
          <p14:tracePt t="37661" x="7232650" y="5165725"/>
          <p14:tracePt t="37677" x="7232650" y="5181600"/>
          <p14:tracePt t="37694" x="7232650" y="5197475"/>
          <p14:tracePt t="38800" x="7188200" y="5210175"/>
          <p14:tracePt t="38808" x="7118350" y="5226050"/>
          <p14:tracePt t="38815" x="7045325" y="5254625"/>
          <p14:tracePt t="38828" x="6927850" y="5353050"/>
          <p14:tracePt t="38844" x="6829425" y="5480050"/>
          <p14:tracePt t="38861" x="6731000" y="5594350"/>
          <p14:tracePt t="38894" x="6483350" y="5934075"/>
          <p14:tracePt t="38930" x="6334125" y="6178550"/>
          <p14:tracePt t="38947" x="6299200" y="6289675"/>
          <p14:tracePt t="38961" x="6257925" y="6378575"/>
          <p14:tracePt t="38978" x="6216650" y="6464300"/>
          <p14:tracePt t="38994" x="6181725" y="6505575"/>
          <p14:tracePt t="39011" x="6159500" y="6530975"/>
          <p14:tracePt t="39029" x="6108700" y="6553200"/>
          <p14:tracePt t="39045" x="6070600" y="6565900"/>
          <p14:tracePt t="39062" x="6048375" y="6565900"/>
          <p14:tracePt t="39078" x="6007100" y="6565900"/>
          <p14:tracePt t="39095" x="5988050" y="6565900"/>
          <p14:tracePt t="39112" x="5962650" y="6562725"/>
          <p14:tracePt t="39129" x="5930900" y="6559550"/>
          <p14:tracePt t="39145" x="5902325" y="6559550"/>
          <p14:tracePt t="39162" x="5880100" y="6559550"/>
          <p14:tracePt t="39166" x="5861050" y="6559550"/>
          <p14:tracePt t="39179" x="5816600" y="6559550"/>
          <p14:tracePt t="39195" x="5772150" y="6559550"/>
          <p14:tracePt t="39212" x="5737225" y="6559550"/>
          <p14:tracePt t="39229" x="5695950" y="6546850"/>
          <p14:tracePt t="39245" x="5673725" y="6546850"/>
          <p14:tracePt t="39261" x="5657850" y="6540500"/>
          <p14:tracePt t="39278" x="5641975" y="6530975"/>
          <p14:tracePt t="39294" x="5632450" y="6521450"/>
          <p14:tracePt t="39312" x="5626100" y="6511925"/>
          <p14:tracePt t="39329" x="5626100" y="6492875"/>
          <p14:tracePt t="39345" x="5626100" y="6483350"/>
          <p14:tracePt t="39362" x="5626100" y="6473825"/>
          <p14:tracePt t="39379" x="5626100" y="6457950"/>
          <p14:tracePt t="39395" x="5626100" y="6442075"/>
          <p14:tracePt t="39412" x="5626100" y="6426200"/>
          <p14:tracePt t="39428" x="5610225" y="6384925"/>
          <p14:tracePt t="39444" x="5597525" y="6369050"/>
          <p14:tracePt t="39461" x="5588000" y="6353175"/>
          <p14:tracePt t="39478" x="5572125" y="6324600"/>
          <p14:tracePt t="39495" x="5553075" y="6302375"/>
          <p14:tracePt t="39511" x="5543550" y="6292850"/>
          <p14:tracePt t="39527" x="5527675" y="6251575"/>
          <p14:tracePt t="39544" x="5508625" y="6229350"/>
          <p14:tracePt t="39561" x="5483225" y="6203950"/>
          <p14:tracePt t="39578" x="5470525" y="6191250"/>
          <p14:tracePt t="39595" x="5461000" y="6178550"/>
          <p14:tracePt t="39612" x="5438775" y="6175375"/>
          <p14:tracePt t="39662" x="5435600" y="6175375"/>
          <p14:tracePt t="39677" x="5435600" y="6181725"/>
          <p14:tracePt t="39684" x="5435600" y="6188075"/>
          <p14:tracePt t="39694" x="5435600" y="6191250"/>
          <p14:tracePt t="39711" x="5435600" y="6200775"/>
          <p14:tracePt t="39728" x="5435600" y="6219825"/>
          <p14:tracePt t="39745" x="5435600" y="6232525"/>
          <p14:tracePt t="39762" x="5435600" y="6245225"/>
          <p14:tracePt t="39779" x="5435600" y="6254750"/>
          <p14:tracePt t="39795" x="5435600" y="6270625"/>
          <p14:tracePt t="39812" x="5435600" y="6286500"/>
          <p14:tracePt t="39828" x="5435600" y="6289675"/>
          <p14:tracePt t="39869" x="5435600" y="6283325"/>
          <p14:tracePt t="39878" x="5435600" y="6273800"/>
          <p14:tracePt t="39894" x="5435600" y="6235700"/>
          <p14:tracePt t="39912" x="5432425" y="6149975"/>
          <p14:tracePt t="39928" x="5419725" y="6086475"/>
          <p14:tracePt t="39945" x="5407025" y="6042025"/>
          <p14:tracePt t="39961" x="5381625" y="5991225"/>
          <p14:tracePt t="39978" x="5375275" y="5981700"/>
          <p14:tracePt t="39994" x="5375275" y="5972175"/>
          <p14:tracePt t="40011" x="5375275" y="5962650"/>
          <p14:tracePt t="40027" x="5375275" y="5956300"/>
          <p14:tracePt t="41398" x="5311775" y="5899150"/>
          <p14:tracePt t="41404" x="5162550" y="5784850"/>
          <p14:tracePt t="41412" x="4968875" y="5632450"/>
          <p14:tracePt t="41429" x="4314825" y="5159375"/>
          <p14:tracePt t="41446" x="3295650" y="4483100"/>
          <p14:tracePt t="41467" x="2270125" y="3775075"/>
          <p14:tracePt t="41487" x="1682750" y="3346450"/>
          <p14:tracePt t="41513" x="654050" y="2517775"/>
          <p14:tracePt t="41882" x="9525" y="473075"/>
          <p14:tracePt t="41889" x="73025" y="428625"/>
          <p14:tracePt t="41895" x="149225" y="361950"/>
          <p14:tracePt t="41911" x="276225" y="254000"/>
          <p14:tracePt t="41928" x="400050" y="104775"/>
          <p14:tracePt t="41945" x="523875" y="0"/>
          <p14:tracePt t="41978" x="625475" y="0"/>
          <p14:tracePt t="42012" x="650875" y="0"/>
          <p14:tracePt t="42345" x="717550" y="38100"/>
          <p14:tracePt t="42351" x="812800" y="104775"/>
          <p14:tracePt t="42360" x="898525" y="161925"/>
          <p14:tracePt t="42378" x="1035050" y="273050"/>
          <p14:tracePt t="42395" x="1219200" y="466725"/>
          <p14:tracePt t="42411" x="1327150" y="581025"/>
          <p14:tracePt t="42430" x="1422400" y="679450"/>
          <p14:tracePt t="42461" x="1603375" y="866775"/>
          <p14:tracePt t="42495" x="1816100" y="1022350"/>
          <p14:tracePt t="42512" x="1876425" y="1060450"/>
          <p14:tracePt t="42528" x="1898650" y="1073150"/>
          <p14:tracePt t="42544" x="1914525" y="1085850"/>
          <p14:tracePt t="42561" x="1927225" y="1085850"/>
          <p14:tracePt t="42577" x="1939925" y="1085850"/>
          <p14:tracePt t="42594" x="1952625" y="1085850"/>
          <p14:tracePt t="42610" x="1962150" y="1085850"/>
          <p14:tracePt t="42627" x="1990725" y="1085850"/>
          <p14:tracePt t="42644" x="2016125" y="1085850"/>
          <p14:tracePt t="42661" x="2032000" y="1079500"/>
          <p14:tracePt t="42678" x="2041525" y="1069975"/>
          <p14:tracePt t="42694" x="2047875" y="1009650"/>
          <p14:tracePt t="42711" x="2038350" y="965200"/>
          <p14:tracePt t="42731" x="1997075" y="898525"/>
          <p14:tracePt t="42744" x="1971675" y="850900"/>
          <p14:tracePt t="42760" x="1939925" y="819150"/>
          <p14:tracePt t="42777" x="1920875" y="787400"/>
          <p14:tracePt t="42794" x="1892300" y="765175"/>
          <p14:tracePt t="42810" x="1882775" y="755650"/>
          <p14:tracePt t="42828" x="1873250" y="746125"/>
          <p14:tracePt t="42844" x="1857375" y="736600"/>
          <p14:tracePt t="42861" x="1841500" y="736600"/>
          <p14:tracePt t="42877" x="1831975" y="736600"/>
          <p14:tracePt t="42895" x="1819275" y="736600"/>
          <p14:tracePt t="43001" x="1825625" y="736600"/>
          <p14:tracePt t="43009" x="1828800" y="736600"/>
          <p14:tracePt t="43015" x="1841500" y="736600"/>
          <p14:tracePt t="43027" x="1857375" y="736600"/>
          <p14:tracePt t="43044" x="1885950" y="736600"/>
          <p14:tracePt t="43061" x="1895475" y="736600"/>
          <p14:tracePt t="43078" x="1911350" y="736600"/>
          <p14:tracePt t="43095" x="1924050" y="736600"/>
          <p14:tracePt t="43128" x="1924050" y="742950"/>
          <p14:tracePt t="43215" x="1930400" y="742950"/>
          <p14:tracePt t="43222" x="1933575" y="742950"/>
          <p14:tracePt t="43229" x="1939925" y="749300"/>
          <p14:tracePt t="43244" x="1955800" y="752475"/>
          <p14:tracePt t="43261" x="1987550" y="765175"/>
          <p14:tracePt t="43279" x="2051050" y="784225"/>
          <p14:tracePt t="43294" x="2095500" y="803275"/>
          <p14:tracePt t="43311" x="2133600" y="815975"/>
          <p14:tracePt t="43328" x="2190750" y="835025"/>
          <p14:tracePt t="43344" x="2222500" y="847725"/>
          <p14:tracePt t="43361" x="2238375" y="866775"/>
          <p14:tracePt t="43378" x="2254250" y="866775"/>
          <p14:tracePt t="43395" x="2270125" y="866775"/>
          <p14:tracePt t="43679" x="2286000" y="866775"/>
          <p14:tracePt t="43687" x="2314575" y="879475"/>
          <p14:tracePt t="43694" x="2333625" y="879475"/>
          <p14:tracePt t="43711" x="2368550" y="879475"/>
          <p14:tracePt t="43728" x="2403475" y="879475"/>
          <p14:tracePt t="43744" x="2413000" y="879475"/>
          <p14:tracePt t="43761" x="2425700" y="879475"/>
          <p14:tracePt t="43779" x="2447925" y="879475"/>
          <p14:tracePt t="43795" x="2482850" y="879475"/>
          <p14:tracePt t="43812" x="2527300" y="879475"/>
          <p14:tracePt t="43828" x="2663825" y="879475"/>
          <p14:tracePt t="43845" x="2790825" y="889000"/>
          <p14:tracePt t="43861" x="2965450" y="904875"/>
          <p14:tracePt t="43878" x="3165475" y="930275"/>
          <p14:tracePt t="43894" x="3270250" y="949325"/>
          <p14:tracePt t="43910" x="3394075" y="990600"/>
          <p14:tracePt t="43928" x="3521075" y="1038225"/>
          <p14:tracePt t="43944" x="3578225" y="1076325"/>
          <p14:tracePt t="43961" x="3625850" y="1101725"/>
          <p14:tracePt t="43978" x="3692525" y="1143000"/>
          <p14:tracePt t="43994" x="3721100" y="1158875"/>
          <p14:tracePt t="44011" x="3752850" y="1171575"/>
          <p14:tracePt t="44028" x="3768725" y="1200150"/>
          <p14:tracePt t="44044" x="3781425" y="1216025"/>
          <p14:tracePt t="44060" x="3790950" y="1244600"/>
          <p14:tracePt t="44078" x="3790950" y="1285875"/>
          <p14:tracePt t="44094" x="3790950" y="1330325"/>
          <p14:tracePt t="44110" x="3787775" y="1374775"/>
          <p14:tracePt t="44127" x="3762375" y="1431925"/>
          <p14:tracePt t="44144" x="3730625" y="1470025"/>
          <p14:tracePt t="44161" x="3705225" y="1501775"/>
          <p14:tracePt t="44178" x="3606800" y="1571625"/>
          <p14:tracePt t="44194" x="3517900" y="1603375"/>
          <p14:tracePt t="44211" x="3438525" y="1641475"/>
          <p14:tracePt t="44228" x="3270250" y="1692275"/>
          <p14:tracePt t="44245" x="3092450" y="1739900"/>
          <p14:tracePt t="44261" x="2917825" y="1774825"/>
          <p14:tracePt t="44265" x="2816225" y="1793875"/>
          <p14:tracePt t="44277" x="2616200" y="1841500"/>
          <p14:tracePt t="44298" x="2397125" y="1876425"/>
          <p14:tracePt t="44310" x="2336800" y="1885950"/>
          <p14:tracePt t="44651" x="2330450" y="1898650"/>
          <p14:tracePt t="44657" x="2324100" y="1908175"/>
          <p14:tracePt t="44663" x="2311400" y="1927225"/>
          <p14:tracePt t="44678" x="2286000" y="1958975"/>
          <p14:tracePt t="44694" x="2254250" y="1990725"/>
          <p14:tracePt t="44710" x="2228850" y="2038350"/>
          <p14:tracePt t="44728" x="2174875" y="2095500"/>
          <p14:tracePt t="44744" x="2152650" y="2127250"/>
          <p14:tracePt t="44761" x="2117725" y="2159000"/>
          <p14:tracePt t="44764" x="2108200" y="2171700"/>
          <p14:tracePt t="44778" x="2089150" y="2197100"/>
          <p14:tracePt t="44795" x="2070100" y="2228850"/>
          <p14:tracePt t="44812" x="2073275" y="2266950"/>
          <p14:tracePt t="44828" x="2105025" y="2298700"/>
          <p14:tracePt t="44844" x="2219325" y="2378075"/>
          <p14:tracePt t="44860" x="2476500" y="2495550"/>
          <p14:tracePt t="44878" x="2914650" y="2651125"/>
          <p14:tracePt t="44895" x="3175000" y="2724150"/>
          <p14:tracePt t="44912" x="3549650" y="2813050"/>
          <p14:tracePt t="44928" x="3768725" y="2851150"/>
          <p14:tracePt t="44946" x="4022725" y="2911475"/>
          <p14:tracePt t="44962" x="4368800" y="3000375"/>
          <p14:tracePt t="44979" x="4641850" y="3073400"/>
          <p14:tracePt t="44995" x="4838700" y="3111500"/>
          <p14:tracePt t="45010" x="5016500" y="3149600"/>
          <p14:tracePt t="45027" x="5248275" y="3203575"/>
          <p14:tracePt t="45044" x="5368925" y="3228975"/>
          <p14:tracePt t="45062" x="5483225" y="3260725"/>
          <p14:tracePt t="45078" x="5546725" y="3273425"/>
          <p14:tracePt t="45095" x="5591175" y="3286125"/>
          <p14:tracePt t="45112" x="5638800" y="3305175"/>
          <p14:tracePt t="45127" x="5676900" y="3317875"/>
          <p14:tracePt t="45144" x="5702300" y="3330575"/>
          <p14:tracePt t="45160" x="5746750" y="3343275"/>
          <p14:tracePt t="45177" x="5800725" y="3349625"/>
          <p14:tracePt t="45195" x="5826125" y="3355975"/>
          <p14:tracePt t="45212" x="5864225" y="3359150"/>
          <p14:tracePt t="45227" x="5895975" y="3365500"/>
          <p14:tracePt t="45244" x="5930900" y="3365500"/>
          <p14:tracePt t="45261" x="5988050" y="3365500"/>
          <p14:tracePt t="45277" x="6045200" y="3365500"/>
          <p14:tracePt t="45294" x="6137275" y="3365500"/>
          <p14:tracePt t="45311" x="6321425" y="3362325"/>
          <p14:tracePt t="45328" x="6419850" y="3346450"/>
          <p14:tracePt t="45345" x="6511925" y="3336925"/>
          <p14:tracePt t="45361" x="6686550" y="3330575"/>
          <p14:tracePt t="45378" x="6800850" y="3330575"/>
          <p14:tracePt t="45394" x="6931025" y="3333750"/>
          <p14:tracePt t="45411" x="7150100" y="3352800"/>
          <p14:tracePt t="45427" x="7280275" y="3368675"/>
          <p14:tracePt t="45444" x="7397750" y="3394075"/>
          <p14:tracePt t="45461" x="7556500" y="3435350"/>
          <p14:tracePt t="45477" x="7629525" y="3451225"/>
          <p14:tracePt t="45494" x="7677150" y="3470275"/>
          <p14:tracePt t="45511" x="7699375" y="3479800"/>
          <p14:tracePt t="45528" x="7708900" y="3479800"/>
          <p14:tracePt t="45544" x="7718425" y="3479800"/>
          <p14:tracePt t="45797" x="7715250" y="3479800"/>
          <p14:tracePt t="45805" x="7712075" y="3479800"/>
          <p14:tracePt t="45811" x="7702550" y="3479800"/>
          <p14:tracePt t="45827" x="7689850" y="3479800"/>
          <p14:tracePt t="45844" x="7680325" y="3479800"/>
          <p14:tracePt t="45861" x="7670800" y="3479800"/>
          <p14:tracePt t="45877" x="7661275" y="3479800"/>
          <p14:tracePt t="45895" x="7645400" y="3479800"/>
          <p14:tracePt t="45911" x="7632700" y="3479800"/>
          <p14:tracePt t="45927" x="7623175" y="3479800"/>
          <p14:tracePt t="45944" x="7613650" y="3479800"/>
          <p14:tracePt t="45960" x="7591425" y="3479800"/>
          <p14:tracePt t="45977" x="7581900" y="3479800"/>
          <p14:tracePt t="45994" x="7562850" y="3479800"/>
          <p14:tracePt t="46011" x="7512050" y="3463925"/>
          <p14:tracePt t="46027" x="7464425" y="3438525"/>
          <p14:tracePt t="46044" x="7419975" y="3413125"/>
          <p14:tracePt t="46061" x="7375525" y="3381375"/>
          <p14:tracePt t="46078" x="7343775" y="3362325"/>
          <p14:tracePt t="46094" x="7321550" y="3343275"/>
          <p14:tracePt t="46111" x="7277100" y="3298825"/>
          <p14:tracePt t="46127" x="7251700" y="3276600"/>
          <p14:tracePt t="46143" x="7219950" y="3244850"/>
          <p14:tracePt t="46160" x="7181850" y="3200400"/>
          <p14:tracePt t="46177" x="7153275" y="3181350"/>
          <p14:tracePt t="46194" x="7134225" y="3171825"/>
          <p14:tracePt t="46211" x="7115175" y="3155950"/>
          <p14:tracePt t="46227" x="7105650" y="3146425"/>
          <p14:tracePt t="46244" x="7099300" y="3146425"/>
          <p14:tracePt t="46297" x="7096125" y="3146425"/>
          <p14:tracePt t="46311" x="7089775" y="3146425"/>
          <p14:tracePt t="46318" x="7086600" y="3146425"/>
          <p14:tracePt t="46327" x="7080250" y="3140075"/>
          <p14:tracePt t="46344" x="7064375" y="3133725"/>
          <p14:tracePt t="46361" x="7045325" y="3124200"/>
          <p14:tracePt t="46377" x="7019925" y="3114675"/>
          <p14:tracePt t="46394" x="6991350" y="3101975"/>
          <p14:tracePt t="46411" x="6946900" y="3076575"/>
          <p14:tracePt t="46427" x="6924675" y="3070225"/>
          <p14:tracePt t="46444" x="6915150" y="3070225"/>
          <p14:tracePt t="46461" x="6896100" y="3070225"/>
          <p14:tracePt t="46478" x="6886575" y="3070225"/>
          <p14:tracePt t="46494" x="6880225" y="3070225"/>
          <p14:tracePt t="46527" x="6886575" y="3073400"/>
          <p14:tracePt t="46544" x="6924675" y="3098800"/>
          <p14:tracePt t="46561" x="7000875" y="3155950"/>
          <p14:tracePt t="46578" x="7070725" y="3209925"/>
          <p14:tracePt t="46595" x="7172325" y="3279775"/>
          <p14:tracePt t="46610" x="7229475" y="3308350"/>
          <p14:tracePt t="46627" x="7277100" y="3340100"/>
          <p14:tracePt t="46644" x="7308850" y="3359150"/>
          <p14:tracePt t="46660" x="7350125" y="3384550"/>
          <p14:tracePt t="46677" x="7375525" y="3397250"/>
          <p14:tracePt t="46695" x="7394575" y="3409950"/>
          <p14:tracePt t="46711" x="7404100" y="3416300"/>
          <p14:tracePt t="46744" x="7404100" y="3419475"/>
          <p14:tracePt t="46760" x="7410450" y="3419475"/>
          <p14:tracePt t="46847" x="7407275" y="3419475"/>
          <p14:tracePt t="46853" x="7404100" y="3419475"/>
          <p14:tracePt t="46861" x="7397750" y="3419475"/>
          <p14:tracePt t="46878" x="7381875" y="3419475"/>
          <p14:tracePt t="46894" x="7362825" y="3413125"/>
          <p14:tracePt t="46910" x="7315200" y="3394075"/>
          <p14:tracePt t="46927" x="7235825" y="3346450"/>
          <p14:tracePt t="46944" x="7102475" y="3254375"/>
          <p14:tracePt t="46961" x="6988175" y="3175000"/>
          <p14:tracePt t="46978" x="6873875" y="3095625"/>
          <p14:tracePt t="46995" x="6731000" y="3019425"/>
          <p14:tracePt t="47011" x="6677025" y="3000375"/>
          <p14:tracePt t="47028" x="6632575" y="2987675"/>
          <p14:tracePt t="47044" x="6591300" y="2981325"/>
          <p14:tracePt t="47060" x="6569075" y="2981325"/>
          <p14:tracePt t="47077" x="6540500" y="2981325"/>
          <p14:tracePt t="47094" x="6524625" y="2981325"/>
          <p14:tracePt t="47110" x="6515100" y="2981325"/>
          <p14:tracePt t="47127" x="6505575" y="2981325"/>
          <p14:tracePt t="47145" x="6483350" y="2981325"/>
          <p14:tracePt t="47161" x="6473825" y="2981325"/>
          <p14:tracePt t="47177" x="6464300" y="2981325"/>
          <p14:tracePt t="47194" x="6438900" y="2974975"/>
          <p14:tracePt t="47210" x="6400800" y="2949575"/>
          <p14:tracePt t="47228" x="6353175" y="2914650"/>
          <p14:tracePt t="47245" x="6248400" y="2819400"/>
          <p14:tracePt t="47261" x="6175375" y="2746375"/>
          <p14:tracePt t="47278" x="6102350" y="2673350"/>
          <p14:tracePt t="47281" x="6061075" y="2632075"/>
          <p14:tracePt t="47294" x="5997575" y="2568575"/>
          <p14:tracePt t="47311" x="5924550" y="2495550"/>
          <p14:tracePt t="47327" x="5861050" y="2425700"/>
          <p14:tracePt t="47344" x="5781675" y="2314575"/>
          <p14:tracePt t="47360" x="5743575" y="2273300"/>
          <p14:tracePt t="47378" x="5715000" y="2228850"/>
          <p14:tracePt t="47395" x="5670550" y="2190750"/>
          <p14:tracePt t="47411" x="5645150" y="2143125"/>
          <p14:tracePt t="47428" x="5632450" y="2089150"/>
          <p14:tracePt t="47444" x="5581650" y="2003425"/>
          <p14:tracePt t="47460" x="5553075" y="1946275"/>
          <p14:tracePt t="47477" x="5527675" y="1898650"/>
          <p14:tracePt t="47494" x="5502275" y="1863725"/>
          <p14:tracePt t="47510" x="5489575" y="1831975"/>
          <p14:tracePt t="47528" x="5473700" y="1809750"/>
          <p14:tracePt t="47544" x="5448300" y="1765300"/>
          <p14:tracePt t="47561" x="5416550" y="1727200"/>
          <p14:tracePt t="47578" x="5397500" y="1695450"/>
          <p14:tracePt t="47594" x="5365750" y="1644650"/>
          <p14:tracePt t="47610" x="5334000" y="1619250"/>
          <p14:tracePt t="47627" x="5308600" y="1587500"/>
          <p14:tracePt t="47643" x="5286375" y="1571625"/>
          <p14:tracePt t="47660" x="5276850" y="1562100"/>
          <p14:tracePt t="47678" x="5267325" y="1546225"/>
          <p14:tracePt t="47694" x="5254625" y="1533525"/>
          <p14:tracePt t="47710" x="5238750" y="1527175"/>
          <p14:tracePt t="47727" x="5229225" y="1517650"/>
          <p14:tracePt t="47744" x="5213350" y="1508125"/>
          <p14:tracePt t="47760" x="5203825" y="1495425"/>
          <p14:tracePt t="47777" x="5197475" y="1485900"/>
          <p14:tracePt t="47779" x="5197475" y="1482725"/>
          <p14:tracePt t="47793" x="5187950" y="1473200"/>
          <p14:tracePt t="47810" x="5181600" y="1463675"/>
          <p14:tracePt t="47829" x="5181600" y="1447800"/>
          <p14:tracePt t="47845" x="5178425" y="1438275"/>
          <p14:tracePt t="48044" x="5184775" y="1444625"/>
          <p14:tracePt t="48050" x="5191125" y="1454150"/>
          <p14:tracePt t="48060" x="5200650" y="1460500"/>
          <p14:tracePt t="48077" x="5213350" y="1476375"/>
          <p14:tracePt t="48094" x="5222875" y="1511300"/>
          <p14:tracePt t="48111" x="5226050" y="1527175"/>
          <p14:tracePt t="48129" x="5226050" y="1546225"/>
          <p14:tracePt t="48144" x="5226050" y="1568450"/>
          <p14:tracePt t="48161" x="5232400" y="1590675"/>
          <p14:tracePt t="48177" x="5232400" y="1619250"/>
          <p14:tracePt t="48193" x="5238750" y="1660525"/>
          <p14:tracePt t="48210" x="5245100" y="1720850"/>
          <p14:tracePt t="48229" x="5270500" y="1876425"/>
          <p14:tracePt t="48244" x="5286375" y="1971675"/>
          <p14:tracePt t="48261" x="5302250" y="2057400"/>
          <p14:tracePt t="48278" x="5353050" y="2238375"/>
          <p14:tracePt t="48294" x="5387975" y="2359025"/>
          <p14:tracePt t="48310" x="5419725" y="2444750"/>
          <p14:tracePt t="48327" x="5451475" y="2524125"/>
          <p14:tracePt t="48343" x="5483225" y="2635250"/>
          <p14:tracePt t="48361" x="5495925" y="2689225"/>
          <p14:tracePt t="48378" x="5521325" y="2755900"/>
          <p14:tracePt t="48394" x="5527675" y="2784475"/>
          <p14:tracePt t="48411" x="5527675" y="2806700"/>
          <p14:tracePt t="48428" x="5527675" y="2835275"/>
          <p14:tracePt t="48444" x="5527675" y="2844800"/>
          <p14:tracePt t="48461" x="5527675" y="2854325"/>
          <p14:tracePt t="48477" x="5534025" y="2867025"/>
          <p14:tracePt t="48493" x="5543550" y="2879725"/>
          <p14:tracePt t="48510" x="5553075" y="2879725"/>
          <p14:tracePt t="48528" x="5575300" y="2882900"/>
          <p14:tracePt t="48543" x="5594350" y="2882900"/>
          <p14:tracePt t="48561" x="5626100" y="2895600"/>
          <p14:tracePt t="48577" x="5661025" y="2908300"/>
          <p14:tracePt t="48594" x="5689600" y="2921000"/>
          <p14:tracePt t="48610" x="5721350" y="2940050"/>
          <p14:tracePt t="48628" x="5778500" y="2959100"/>
          <p14:tracePt t="48643" x="5842000" y="2987675"/>
          <p14:tracePt t="48660" x="5930900" y="3019425"/>
          <p14:tracePt t="48678" x="6080125" y="3067050"/>
          <p14:tracePt t="48694" x="6169025" y="3108325"/>
          <p14:tracePt t="48710" x="6267450" y="3140075"/>
          <p14:tracePt t="48727" x="6384925" y="3197225"/>
          <p14:tracePt t="48744" x="6432550" y="3222625"/>
          <p14:tracePt t="48760" x="6480175" y="3257550"/>
          <p14:tracePt t="48778" x="6521450" y="3273425"/>
          <p14:tracePt t="48794" x="6546850" y="3292475"/>
          <p14:tracePt t="48811" x="6584950" y="3311525"/>
          <p14:tracePt t="48828" x="6648450" y="3330575"/>
          <p14:tracePt t="48844" x="6702425" y="3349625"/>
          <p14:tracePt t="48861" x="6753225" y="3378200"/>
          <p14:tracePt t="48877" x="6816725" y="3413125"/>
          <p14:tracePt t="48894" x="6864350" y="3438525"/>
          <p14:tracePt t="48910" x="6908800" y="3457575"/>
          <p14:tracePt t="48927" x="7004050" y="3492500"/>
          <p14:tracePt t="48944" x="7089775" y="3527425"/>
          <p14:tracePt t="48961" x="7153275" y="3540125"/>
          <p14:tracePt t="48977" x="7242175" y="3546475"/>
          <p14:tracePt t="48994" x="7302500" y="3546475"/>
          <p14:tracePt t="49011" x="7353300" y="3546475"/>
          <p14:tracePt t="49027" x="7407275" y="3546475"/>
          <p14:tracePt t="49044" x="7419975" y="3546475"/>
          <p14:tracePt t="49060" x="7429500" y="3546475"/>
          <p14:tracePt t="49649" x="7331075" y="3473450"/>
          <p14:tracePt t="49655" x="7204075" y="3371850"/>
          <p14:tracePt t="49663" x="7054850" y="3248025"/>
          <p14:tracePt t="49677" x="6800850" y="3079750"/>
          <p14:tracePt t="49700" x="6511925" y="2905125"/>
          <p14:tracePt t="49719" x="6315075" y="2797175"/>
          <p14:tracePt t="49745" x="6197600" y="2733675"/>
          <p14:tracePt t="49777" x="6048375" y="2663825"/>
          <p14:tracePt t="49793" x="5959475" y="2638425"/>
          <p14:tracePt t="49811" x="5873750" y="2616200"/>
          <p14:tracePt t="49827" x="5772150" y="2593975"/>
          <p14:tracePt t="49844" x="5721350" y="2581275"/>
          <p14:tracePt t="49861" x="5664200" y="2568575"/>
          <p14:tracePt t="49877" x="5613400" y="2543175"/>
          <p14:tracePt t="49893" x="5591175" y="2530475"/>
          <p14:tracePt t="49910" x="5559425" y="2511425"/>
          <p14:tracePt t="49927" x="5521325" y="2454275"/>
          <p14:tracePt t="49944" x="5486400" y="2387600"/>
          <p14:tracePt t="49961" x="5438775" y="2311400"/>
          <p14:tracePt t="49977" x="5400675" y="2251075"/>
          <p14:tracePt t="49994" x="5365750" y="2203450"/>
          <p14:tracePt t="50011" x="5343525" y="2181225"/>
          <p14:tracePt t="50027" x="5324475" y="2130425"/>
          <p14:tracePt t="50043" x="5305425" y="2092325"/>
          <p14:tracePt t="50060" x="5292725" y="2054225"/>
          <p14:tracePt t="50077" x="5273675" y="1997075"/>
          <p14:tracePt t="50094" x="5260975" y="1968500"/>
          <p14:tracePt t="50111" x="5238750" y="1946275"/>
          <p14:tracePt t="50127" x="5229225" y="1933575"/>
          <p14:tracePt t="50144" x="5219700" y="1924050"/>
          <p14:tracePt t="50161" x="5210175" y="1924050"/>
          <p14:tracePt t="50177" x="5203825" y="1914525"/>
          <p14:tracePt t="50283" x="5207000" y="1914525"/>
          <p14:tracePt t="50290" x="5210175" y="1914525"/>
          <p14:tracePt t="50297" x="5216525" y="1914525"/>
          <p14:tracePt t="50310" x="5222875" y="1924050"/>
          <p14:tracePt t="50327" x="5235575" y="1936750"/>
          <p14:tracePt t="50344" x="5251450" y="1946275"/>
          <p14:tracePt t="50361" x="5267325" y="1962150"/>
          <p14:tracePt t="50377" x="5276850" y="1984375"/>
          <p14:tracePt t="50394" x="5286375" y="2000250"/>
          <p14:tracePt t="50410" x="5292725" y="2035175"/>
          <p14:tracePt t="50426" x="5292725" y="2051050"/>
          <p14:tracePt t="50444" x="5292725" y="2063750"/>
          <p14:tracePt t="50460" x="5292725" y="2079625"/>
          <p14:tracePt t="50476" x="5292725" y="2089150"/>
          <p14:tracePt t="50494" x="5292725" y="2098675"/>
          <p14:tracePt t="50511" x="5292725" y="2117725"/>
          <p14:tracePt t="50527" x="5292725" y="2127250"/>
          <p14:tracePt t="50544" x="5292725" y="2139950"/>
          <p14:tracePt t="50561" x="5292725" y="2152650"/>
          <p14:tracePt t="50598" x="5289550" y="2152650"/>
          <p14:tracePt t="50611" x="5280025" y="2152650"/>
          <p14:tracePt t="50627" x="5270500" y="2146300"/>
          <p14:tracePt t="50645" x="5260975" y="2136775"/>
          <p14:tracePt t="50660" x="5241925" y="2120900"/>
          <p14:tracePt t="50677" x="5232400" y="2105025"/>
          <p14:tracePt t="50693" x="5219700" y="2089150"/>
          <p14:tracePt t="50710" x="5203825" y="2070100"/>
          <p14:tracePt t="50726" x="5187950" y="2044700"/>
          <p14:tracePt t="50743" x="5178425" y="2035175"/>
          <p14:tracePt t="50760" x="5162550" y="2016125"/>
          <p14:tracePt t="50776" x="5162550" y="2009775"/>
          <p14:tracePt t="50839" x="5162550" y="2012950"/>
          <p14:tracePt t="50846" x="5162550" y="2022475"/>
          <p14:tracePt t="50860" x="5162550" y="2032000"/>
          <p14:tracePt t="50877" x="5168900" y="2041525"/>
          <p14:tracePt t="50893" x="5178425" y="2051050"/>
          <p14:tracePt t="50910" x="5207000" y="2066925"/>
          <p14:tracePt t="50926" x="5222875" y="2082800"/>
          <p14:tracePt t="50944" x="5245100" y="2101850"/>
          <p14:tracePt t="50961" x="5276850" y="2133600"/>
          <p14:tracePt t="50976" x="5286375" y="2143125"/>
          <p14:tracePt t="50993" x="5295900" y="2152650"/>
          <p14:tracePt t="51010" x="5314950" y="2174875"/>
          <p14:tracePt t="51027" x="5314950" y="2184400"/>
          <p14:tracePt t="51044" x="5314950" y="2193925"/>
          <p14:tracePt t="51061" x="5314950" y="2197100"/>
          <p14:tracePt t="51110" x="5314950" y="2190750"/>
          <p14:tracePt t="51117" x="5314950" y="2187575"/>
          <p14:tracePt t="51126" x="5314950" y="2181225"/>
          <p14:tracePt t="51143" x="5302250" y="2152650"/>
          <p14:tracePt t="51161" x="5283200" y="2079625"/>
          <p14:tracePt t="51177" x="5270500" y="2041525"/>
          <p14:tracePt t="51195" x="5257800" y="1997075"/>
          <p14:tracePt t="51210" x="5226050" y="1946275"/>
          <p14:tracePt t="51227" x="5207000" y="1914525"/>
          <p14:tracePt t="51243" x="5197475" y="1898650"/>
          <p14:tracePt t="51260" x="5175250" y="1882775"/>
          <p14:tracePt t="51277" x="5165725" y="1866900"/>
          <p14:tracePt t="51294" x="5156200" y="1857375"/>
          <p14:tracePt t="51311" x="5140325" y="1847850"/>
          <p14:tracePt t="51327" x="5124450" y="1838325"/>
          <p14:tracePt t="51344" x="5114925" y="1828800"/>
          <p14:tracePt t="51360" x="5102225" y="1806575"/>
          <p14:tracePt t="51377" x="5095875" y="1793875"/>
          <p14:tracePt t="51393" x="5092700" y="1778000"/>
          <p14:tracePt t="51410" x="5070475" y="1749425"/>
          <p14:tracePt t="51427" x="5060950" y="1739900"/>
          <p14:tracePt t="51443" x="5048250" y="1730375"/>
          <p14:tracePt t="51461" x="5035550" y="1708150"/>
          <p14:tracePt t="51477" x="5022850" y="1698625"/>
          <p14:tracePt t="51493" x="5022850" y="1689100"/>
          <p14:tracePt t="51510" x="5022850" y="1676400"/>
          <p14:tracePt t="51527" x="5022850" y="1660525"/>
          <p14:tracePt t="51543" x="5022850" y="1651000"/>
          <p14:tracePt t="51560" x="5010150" y="1635125"/>
          <p14:tracePt t="51576" x="4984750" y="1606550"/>
          <p14:tracePt t="51595" x="4924425" y="1543050"/>
          <p14:tracePt t="51611" x="4873625" y="1501775"/>
          <p14:tracePt t="51627" x="4848225" y="1454150"/>
          <p14:tracePt t="51643" x="4822825" y="1428750"/>
          <p14:tracePt t="51660" x="4806950" y="1400175"/>
          <p14:tracePt t="51676" x="4806950" y="1390650"/>
          <p14:tracePt t="51774" x="4813300" y="1390650"/>
          <p14:tracePt t="51780" x="4816475" y="1390650"/>
          <p14:tracePt t="51793" x="4822825" y="1397000"/>
          <p14:tracePt t="51810" x="4845050" y="1419225"/>
          <p14:tracePt t="51826" x="4854575" y="1428750"/>
          <p14:tracePt t="51844" x="4864100" y="1438275"/>
          <p14:tracePt t="51860" x="4883150" y="1450975"/>
          <p14:tracePt t="51878" x="4892675" y="1466850"/>
          <p14:tracePt t="51894" x="4908550" y="1482725"/>
          <p14:tracePt t="51911" x="4914900" y="1492250"/>
          <p14:tracePt t="51927" x="4924425" y="1520825"/>
          <p14:tracePt t="51943" x="4924425" y="1543050"/>
          <p14:tracePt t="51960" x="4937125" y="1584325"/>
          <p14:tracePt t="51977" x="4943475" y="1603375"/>
          <p14:tracePt t="51994" x="4946650" y="1622425"/>
          <p14:tracePt t="52010" x="4953000" y="1638300"/>
          <p14:tracePt t="52027" x="4965700" y="1660525"/>
          <p14:tracePt t="52044" x="4965700" y="1701800"/>
          <p14:tracePt t="52060" x="4965700" y="1724025"/>
          <p14:tracePt t="52077" x="4965700" y="1752600"/>
          <p14:tracePt t="52094" x="4965700" y="1784350"/>
          <p14:tracePt t="52110" x="4965700" y="1806575"/>
          <p14:tracePt t="52128" x="4965700" y="1822450"/>
          <p14:tracePt t="52145" x="4965700" y="1835150"/>
          <p14:tracePt t="52160" x="4968875" y="1851025"/>
          <p14:tracePt t="52177" x="4975225" y="1860550"/>
          <p14:tracePt t="52194" x="4991100" y="1876425"/>
          <p14:tracePt t="52210" x="4994275" y="1885950"/>
          <p14:tracePt t="52227" x="5000625" y="1908175"/>
          <p14:tracePt t="52243" x="5016500" y="1936750"/>
          <p14:tracePt t="52259" x="5029200" y="1965325"/>
          <p14:tracePt t="52276" x="5048250" y="1990725"/>
          <p14:tracePt t="52294" x="5070475" y="2025650"/>
          <p14:tracePt t="52310" x="5095875" y="2051050"/>
          <p14:tracePt t="52327" x="5127625" y="2082800"/>
          <p14:tracePt t="52331" x="5140325" y="2095500"/>
          <p14:tracePt t="52344" x="5172075" y="2117725"/>
          <p14:tracePt t="52360" x="5197475" y="2159000"/>
          <p14:tracePt t="52376" x="5216525" y="2197100"/>
          <p14:tracePt t="52393" x="5260975" y="2254250"/>
          <p14:tracePt t="52410" x="5280025" y="2286000"/>
          <p14:tracePt t="52427" x="5311775" y="2311400"/>
          <p14:tracePt t="52444" x="5340350" y="2346325"/>
          <p14:tracePt t="52460" x="5372100" y="2365375"/>
          <p14:tracePt t="52477" x="5394325" y="2387600"/>
          <p14:tracePt t="52494" x="5438775" y="2413000"/>
          <p14:tracePt t="52510" x="5476875" y="2438400"/>
          <p14:tracePt t="52527" x="5514975" y="2470150"/>
          <p14:tracePt t="52543" x="5581650" y="2517775"/>
          <p14:tracePt t="52559" x="5629275" y="2552700"/>
          <p14:tracePt t="52577" x="5670550" y="2600325"/>
          <p14:tracePt t="52594" x="5781675" y="2670175"/>
          <p14:tracePt t="52610" x="5829300" y="2698750"/>
          <p14:tracePt t="52627" x="5876925" y="2724150"/>
          <p14:tracePt t="52643" x="5943600" y="2771775"/>
          <p14:tracePt t="52660" x="5991225" y="2806700"/>
          <p14:tracePt t="52676" x="6038850" y="2832100"/>
          <p14:tracePt t="52693" x="6143625" y="2886075"/>
          <p14:tracePt t="52710" x="6210300" y="2914650"/>
          <p14:tracePt t="52726" x="6248400" y="2927350"/>
          <p14:tracePt t="52744" x="6305550" y="2962275"/>
          <p14:tracePt t="52760" x="6343650" y="2974975"/>
          <p14:tracePt t="52777" x="6375400" y="2984500"/>
          <p14:tracePt t="52794" x="6442075" y="3025775"/>
          <p14:tracePt t="52810" x="6486525" y="3044825"/>
          <p14:tracePt t="52827" x="6550025" y="3060700"/>
          <p14:tracePt t="52830" x="6569075" y="3067050"/>
          <p14:tracePt t="52844" x="6616700" y="3086100"/>
          <p14:tracePt t="52860" x="6645275" y="3092450"/>
          <p14:tracePt t="52877" x="6673850" y="3092450"/>
          <p14:tracePt t="52894" x="6721475" y="3098800"/>
          <p14:tracePt t="52910" x="6759575" y="3105150"/>
          <p14:tracePt t="52927" x="6804025" y="3117850"/>
          <p14:tracePt t="52943" x="6870700" y="3143250"/>
          <p14:tracePt t="52960" x="6915150" y="3155950"/>
          <p14:tracePt t="52976" x="6937375" y="3168650"/>
          <p14:tracePt t="52994" x="6962775" y="3168650"/>
          <p14:tracePt t="53011" x="6972300" y="3168650"/>
          <p14:tracePt t="53027" x="6981825" y="3168650"/>
          <p14:tracePt t="53044" x="6997700" y="3178175"/>
          <p14:tracePt t="53060" x="7013575" y="3187700"/>
          <p14:tracePt t="53076" x="7023100" y="3203575"/>
          <p14:tracePt t="53094" x="7038975" y="3219450"/>
          <p14:tracePt t="53110" x="7048500" y="3222625"/>
          <p14:tracePt t="53128" x="7054850" y="3222625"/>
          <p14:tracePt t="53186" x="7064375" y="3228975"/>
          <p14:tracePt t="53194" x="7070725" y="3235325"/>
          <p14:tracePt t="53210" x="7073900" y="3251200"/>
          <p14:tracePt t="53227" x="7089775" y="3263900"/>
          <p14:tracePt t="53243" x="7099300" y="3273425"/>
          <p14:tracePt t="53260" x="7102475" y="3282950"/>
          <p14:tracePt t="53278" x="7115175" y="3289300"/>
          <p14:tracePt t="53343" x="7118350" y="3289300"/>
          <p14:tracePt t="53443" x="7105650" y="3286125"/>
          <p14:tracePt t="53451" x="7102475" y="3282950"/>
          <p14:tracePt t="53460" x="7096125" y="3276600"/>
          <p14:tracePt t="53478" x="7077075" y="3257550"/>
          <p14:tracePt t="53494" x="7064375" y="3241675"/>
          <p14:tracePt t="53510" x="7048500" y="3228975"/>
          <p14:tracePt t="53527" x="7023100" y="3213100"/>
          <p14:tracePt t="53543" x="6991350" y="3200400"/>
          <p14:tracePt t="53560" x="6959600" y="3181350"/>
          <p14:tracePt t="53578" x="6896100" y="3155950"/>
          <p14:tracePt t="53594" x="6851650" y="3143250"/>
          <p14:tracePt t="53610" x="6807200" y="3130550"/>
          <p14:tracePt t="53627" x="6756400" y="3105150"/>
          <p14:tracePt t="53643" x="6718300" y="3092450"/>
          <p14:tracePt t="53659" x="6673850" y="3079750"/>
          <p14:tracePt t="53677" x="6607175" y="3041650"/>
          <p14:tracePt t="53693" x="6569075" y="3016250"/>
          <p14:tracePt t="53710" x="6521450" y="2981325"/>
          <p14:tracePt t="53728" x="6464300" y="2943225"/>
          <p14:tracePt t="53744" x="6438900" y="2927350"/>
          <p14:tracePt t="53760" x="6407150" y="2914650"/>
          <p14:tracePt t="53776" x="6372225" y="2889250"/>
          <p14:tracePt t="53793" x="6343650" y="2876550"/>
          <p14:tracePt t="53810" x="6311900" y="2844800"/>
          <p14:tracePt t="53827" x="6245225" y="2800350"/>
          <p14:tracePt t="53844" x="6194425" y="2755900"/>
          <p14:tracePt t="53860" x="6134100" y="2705100"/>
          <p14:tracePt t="53878" x="6064250" y="2632075"/>
          <p14:tracePt t="53894" x="6013450" y="2581275"/>
          <p14:tracePt t="53910" x="5984875" y="2543175"/>
          <p14:tracePt t="53926" x="5940425" y="2486025"/>
          <p14:tracePt t="53943" x="5905500" y="2438400"/>
          <p14:tracePt t="53959" x="5854700" y="2387600"/>
          <p14:tracePt t="53977" x="5775325" y="2263775"/>
          <p14:tracePt t="53993" x="5718175" y="2193925"/>
          <p14:tracePt t="54010" x="5692775" y="2155825"/>
          <p14:tracePt t="54027" x="5648325" y="2105025"/>
          <p14:tracePt t="54043" x="5622925" y="2073275"/>
          <p14:tracePt t="54060" x="5584825" y="2044700"/>
          <p14:tracePt t="54077" x="5530850" y="1984375"/>
          <p14:tracePt t="54093" x="5499100" y="1946275"/>
          <p14:tracePt t="54110" x="5470525" y="1908175"/>
          <p14:tracePt t="54127" x="5441950" y="1866900"/>
          <p14:tracePt t="54144" x="5429250" y="1847850"/>
          <p14:tracePt t="54160" x="5419725" y="1831975"/>
          <p14:tracePt t="54177" x="5410200" y="1819275"/>
          <p14:tracePt t="54193" x="5394325" y="1809750"/>
          <p14:tracePt t="54210" x="5384800" y="1797050"/>
          <p14:tracePt t="54226" x="5378450" y="1778000"/>
          <p14:tracePt t="54243" x="5375275" y="1768475"/>
          <p14:tracePt t="54260" x="5375275" y="1758950"/>
          <p14:tracePt t="54277" x="5375275" y="1752600"/>
          <p14:tracePt t="54491" x="5381625" y="1768475"/>
          <p14:tracePt t="54498" x="5387975" y="1793875"/>
          <p14:tracePt t="54510" x="5394325" y="1812925"/>
          <p14:tracePt t="54526" x="5419725" y="1854200"/>
          <p14:tracePt t="54543" x="5432425" y="1879600"/>
          <p14:tracePt t="54560" x="5438775" y="1917700"/>
          <p14:tracePt t="54576" x="5438775" y="1965325"/>
          <p14:tracePt t="54593" x="5435600" y="1987550"/>
          <p14:tracePt t="54610" x="5410200" y="2032000"/>
          <p14:tracePt t="54626" x="5311775" y="2101850"/>
          <p14:tracePt t="54643" x="5153025" y="2184400"/>
          <p14:tracePt t="54660" x="4943475" y="2251075"/>
          <p14:tracePt t="54676" x="4594225" y="2381250"/>
          <p14:tracePt t="54693" x="4292600" y="2508250"/>
          <p14:tracePt t="54712" x="3638550" y="2781300"/>
          <p14:tracePt t="54728" x="3143250" y="2936875"/>
          <p14:tracePt t="54744" x="2647950" y="3105150"/>
          <p14:tracePt t="54761" x="1993900" y="3365500"/>
          <p14:tracePt t="54778" x="1631950" y="3502025"/>
          <p14:tracePt t="54795" x="1355725" y="3609975"/>
          <p14:tracePt t="54811" x="1035050" y="3736975"/>
          <p14:tracePt t="54828" x="879475" y="3810000"/>
          <p14:tracePt t="54845" x="755650" y="3873500"/>
          <p14:tracePt t="54861" x="641350" y="3908425"/>
          <p14:tracePt t="55133" x="676275" y="3889375"/>
          <p14:tracePt t="55139" x="727075" y="3873500"/>
          <p14:tracePt t="55147" x="765175" y="3848100"/>
          <p14:tracePt t="55159" x="815975" y="3822700"/>
          <p14:tracePt t="55176" x="942975" y="3784600"/>
          <p14:tracePt t="55193" x="1038225" y="3768725"/>
          <p14:tracePt t="55211" x="1165225" y="3768725"/>
          <p14:tracePt t="55227" x="1247775" y="3768725"/>
          <p14:tracePt t="55244" x="1314450" y="3746500"/>
          <p14:tracePt t="55261" x="1416050" y="3724275"/>
          <p14:tracePt t="55277" x="1454150" y="3698875"/>
          <p14:tracePt t="55293" x="1501775" y="3663950"/>
          <p14:tracePt t="55310" x="1549400" y="3638550"/>
          <p14:tracePt t="55326" x="1568450" y="3629025"/>
          <p14:tracePt t="55343" x="1577975" y="3619500"/>
          <p14:tracePt t="55361" x="1597025" y="3613150"/>
          <p14:tracePt t="55425" x="1597025" y="3609975"/>
          <p14:tracePt t="55490" x="1584325" y="3609975"/>
          <p14:tracePt t="55497" x="1581150" y="3609975"/>
          <p14:tracePt t="55511" x="1565275" y="3609975"/>
          <p14:tracePt t="55527" x="1527175" y="3609975"/>
          <p14:tracePt t="55543" x="1492250" y="3603625"/>
          <p14:tracePt t="55560" x="1428750" y="3603625"/>
          <p14:tracePt t="55576" x="1393825" y="3603625"/>
          <p14:tracePt t="55593" x="1371600" y="3603625"/>
          <p14:tracePt t="55611" x="1330325" y="3603625"/>
          <p14:tracePt t="55627" x="1308100" y="3603625"/>
          <p14:tracePt t="55644" x="1276350" y="3609975"/>
          <p14:tracePt t="55660" x="1244600" y="3609975"/>
          <p14:tracePt t="55677" x="1228725" y="3609975"/>
          <p14:tracePt t="55693" x="1219200" y="3609975"/>
          <p14:tracePt t="55710" x="1209675" y="3609975"/>
          <p14:tracePt t="55746" x="1216025" y="3609975"/>
          <p14:tracePt t="55760" x="1225550" y="3609975"/>
          <p14:tracePt t="55777" x="1241425" y="3609975"/>
          <p14:tracePt t="55793" x="1244600" y="3609975"/>
          <p14:tracePt t="55810" x="1250950" y="3609975"/>
          <p14:tracePt t="55826" x="1260475" y="3625850"/>
          <p14:tracePt t="55843" x="1270000" y="3635375"/>
          <p14:tracePt t="55860" x="1304925" y="3651250"/>
          <p14:tracePt t="55876" x="1330325" y="3683000"/>
          <p14:tracePt t="55893" x="1362075" y="3708400"/>
          <p14:tracePt t="55898" x="1374775" y="3727450"/>
          <p14:tracePt t="55910" x="1393825" y="3765550"/>
          <p14:tracePt t="55926" x="1425575" y="3806825"/>
          <p14:tracePt t="55943" x="1444625" y="3851275"/>
          <p14:tracePt t="55959" x="1498600" y="3959225"/>
          <p14:tracePt t="55976" x="1530350" y="4044950"/>
          <p14:tracePt t="55993" x="1543050" y="4108450"/>
          <p14:tracePt t="56010" x="1571625" y="4181475"/>
          <p14:tracePt t="56027" x="1584325" y="4219575"/>
          <p14:tracePt t="56044" x="1597025" y="4264025"/>
          <p14:tracePt t="56060" x="1609725" y="4327525"/>
          <p14:tracePt t="56077" x="1609725" y="4371975"/>
          <p14:tracePt t="56093" x="1616075" y="4410075"/>
          <p14:tracePt t="56109" x="1638300" y="4451350"/>
          <p14:tracePt t="56126" x="1651000" y="4483100"/>
          <p14:tracePt t="56143" x="1663700" y="4505325"/>
          <p14:tracePt t="56160" x="1708150" y="4559300"/>
          <p14:tracePt t="56177" x="1727200" y="4581525"/>
          <p14:tracePt t="56193" x="1739900" y="4613275"/>
          <p14:tracePt t="56210" x="1762125" y="4670425"/>
          <p14:tracePt t="56226" x="1774825" y="4702175"/>
          <p14:tracePt t="56243" x="1787525" y="4737100"/>
          <p14:tracePt t="56259" x="1812925" y="4781550"/>
          <p14:tracePt t="56276" x="1825625" y="4813300"/>
          <p14:tracePt t="56293" x="1835150" y="4835525"/>
          <p14:tracePt t="56310" x="1854200" y="4876800"/>
          <p14:tracePt t="56327" x="1873250" y="4902200"/>
          <p14:tracePt t="56344" x="1885950" y="4940300"/>
          <p14:tracePt t="56360" x="1895475" y="4987925"/>
          <p14:tracePt t="56376" x="1901825" y="5019675"/>
          <p14:tracePt t="56393" x="1908175" y="5054600"/>
          <p14:tracePt t="56410" x="1920875" y="5095875"/>
          <p14:tracePt t="56426" x="1933575" y="5127625"/>
          <p14:tracePt t="56443" x="1933575" y="5149850"/>
          <p14:tracePt t="56460" x="1933575" y="5178425"/>
          <p14:tracePt t="56476" x="1933575" y="5187950"/>
          <p14:tracePt t="56493" x="1933575" y="5197475"/>
          <p14:tracePt t="56530" x="1927225" y="5194300"/>
          <p14:tracePt t="56543" x="1927225" y="5184775"/>
          <p14:tracePt t="56560" x="1927225" y="5127625"/>
          <p14:tracePt t="56576" x="1920875" y="5092700"/>
          <p14:tracePt t="56594" x="1914525" y="5057775"/>
          <p14:tracePt t="56610" x="1901825" y="5029200"/>
          <p14:tracePt t="56626" x="1901825" y="5006975"/>
          <p14:tracePt t="56643" x="1895475" y="4981575"/>
          <p14:tracePt t="56659" x="1895475" y="4905375"/>
          <p14:tracePt t="56676" x="1908175" y="4819650"/>
          <p14:tracePt t="56692" x="1924050" y="4733925"/>
          <p14:tracePt t="56710" x="1943100" y="4664075"/>
          <p14:tracePt t="56726" x="1943100" y="4625975"/>
          <p14:tracePt t="56742" x="1943100" y="4591050"/>
          <p14:tracePt t="56760" x="1933575" y="4533900"/>
          <p14:tracePt t="56777" x="1927225" y="4489450"/>
          <p14:tracePt t="56793" x="1927225" y="4451350"/>
          <p14:tracePt t="56809" x="1927225" y="4391025"/>
          <p14:tracePt t="56827" x="1927225" y="4352925"/>
          <p14:tracePt t="56843" x="1927225" y="4330700"/>
          <p14:tracePt t="56859" x="1927225" y="4305300"/>
          <p14:tracePt t="56876" x="1927225" y="4289425"/>
          <p14:tracePt t="56894" x="1927225" y="4257675"/>
          <p14:tracePt t="56910" x="1924050" y="4248150"/>
          <p14:tracePt t="56926" x="1924050" y="4232275"/>
          <p14:tracePt t="56942" x="1924050" y="4216400"/>
          <p14:tracePt t="56959" x="1924050" y="4197350"/>
          <p14:tracePt t="56976" x="1924050" y="4181475"/>
          <p14:tracePt t="56993" x="1924050" y="4168775"/>
          <p14:tracePt t="57009" x="1924050" y="4152900"/>
          <p14:tracePt t="57026" x="1924050" y="4143375"/>
          <p14:tracePt t="57065" x="1930400" y="4143375"/>
          <p14:tracePt t="57076" x="1939925" y="4143375"/>
          <p14:tracePt t="57094" x="1952625" y="4152900"/>
          <p14:tracePt t="57110" x="1965325" y="4175125"/>
          <p14:tracePt t="57127" x="1978025" y="4200525"/>
          <p14:tracePt t="57144" x="2009775" y="4251325"/>
          <p14:tracePt t="57160" x="2038350" y="4327525"/>
          <p14:tracePt t="57176" x="2089150" y="4429125"/>
          <p14:tracePt t="57193" x="2136775" y="4556125"/>
          <p14:tracePt t="57209" x="2178050" y="4645025"/>
          <p14:tracePt t="57226" x="2209800" y="4724400"/>
          <p14:tracePt t="57243" x="2222500" y="4803775"/>
          <p14:tracePt t="57260" x="2222500" y="4841875"/>
          <p14:tracePt t="57276" x="2222500" y="4864100"/>
          <p14:tracePt t="57293" x="2222500" y="4883150"/>
          <p14:tracePt t="57309" x="2216150" y="4899025"/>
          <p14:tracePt t="57327" x="2209800" y="4914900"/>
          <p14:tracePt t="57343" x="2206625" y="4946650"/>
          <p14:tracePt t="57360" x="2200275" y="4968875"/>
          <p14:tracePt t="57377" x="2200275" y="4991100"/>
          <p14:tracePt t="57393" x="2200275" y="5048250"/>
          <p14:tracePt t="57410" x="2200275" y="5089525"/>
          <p14:tracePt t="57427" x="2200275" y="5127625"/>
          <p14:tracePt t="57443" x="2200275" y="5175250"/>
          <p14:tracePt t="57459" x="2203450" y="5203825"/>
          <p14:tracePt t="57476" x="2212975" y="5229225"/>
          <p14:tracePt t="57493" x="2238375" y="5292725"/>
          <p14:tracePt t="57510" x="2266950" y="5340350"/>
          <p14:tracePt t="57527" x="2311400" y="5407025"/>
          <p14:tracePt t="57543" x="2355850" y="5492750"/>
          <p14:tracePt t="57560" x="2387600" y="5540375"/>
          <p14:tracePt t="57576" x="2416175" y="5578475"/>
          <p14:tracePt t="57593" x="2463800" y="5654675"/>
          <p14:tracePt t="57609" x="2514600" y="5765800"/>
          <p14:tracePt t="57626" x="2565400" y="5867400"/>
          <p14:tracePt t="57643" x="2600325" y="5953125"/>
          <p14:tracePt t="57660" x="2619375" y="5991225"/>
          <p14:tracePt t="57677" x="2632075" y="6016625"/>
          <p14:tracePt t="57693" x="2632075" y="6042025"/>
          <p14:tracePt t="57710" x="2632075" y="6051550"/>
          <p14:tracePt t="57726" x="2632075" y="6061075"/>
          <p14:tracePt t="57743" x="2632075" y="6067425"/>
          <p14:tracePt t="57776" x="2625725" y="6061075"/>
          <p14:tracePt t="57793" x="2590800" y="5969000"/>
          <p14:tracePt t="57809" x="2555875" y="5857875"/>
          <p14:tracePt t="57826" x="2517775" y="5778500"/>
          <p14:tracePt t="57843" x="2451100" y="5651500"/>
          <p14:tracePt t="57860" x="2387600" y="5495925"/>
          <p14:tracePt t="57876" x="2333625" y="5372100"/>
          <p14:tracePt t="57892" x="2282825" y="5200650"/>
          <p14:tracePt t="57910" x="2238375" y="5048250"/>
          <p14:tracePt t="57926" x="2206625" y="4949825"/>
          <p14:tracePt t="57944" x="2162175" y="4845050"/>
          <p14:tracePt t="57959" x="2130425" y="4765675"/>
          <p14:tracePt t="57976" x="2085975" y="4654550"/>
          <p14:tracePt t="57992" x="2041525" y="4527550"/>
          <p14:tracePt t="58009" x="2003425" y="4460875"/>
          <p14:tracePt t="58027" x="1968500" y="4371975"/>
          <p14:tracePt t="58042" x="1936750" y="4225925"/>
          <p14:tracePt t="58059" x="1914525" y="4149725"/>
          <p14:tracePt t="58077" x="1901825" y="4092575"/>
          <p14:tracePt t="58093" x="1876425" y="4029075"/>
          <p14:tracePt t="58110" x="1857375" y="3984625"/>
          <p14:tracePt t="58126" x="1841500" y="3921125"/>
          <p14:tracePt t="58142" x="1825625" y="3800475"/>
          <p14:tracePt t="58159" x="1825625" y="3740150"/>
          <p14:tracePt t="58177" x="1825625" y="3695700"/>
          <p14:tracePt t="58193" x="1825625" y="3660775"/>
          <p14:tracePt t="58210" x="1825625" y="3644900"/>
          <p14:tracePt t="58227" x="1825625" y="3635375"/>
          <p14:tracePt t="58243" x="1825625" y="3625850"/>
          <p14:tracePt t="58442" x="1825625" y="3632200"/>
          <p14:tracePt t="58449" x="1825625" y="3644900"/>
          <p14:tracePt t="58459" x="1825625" y="3663950"/>
          <p14:tracePt t="58478" x="1825625" y="3695700"/>
          <p14:tracePt t="58493" x="1825625" y="3724275"/>
          <p14:tracePt t="58510" x="1825625" y="3746500"/>
          <p14:tracePt t="58527" x="1825625" y="3775075"/>
          <p14:tracePt t="58543" x="1825625" y="3787775"/>
          <p14:tracePt t="58559" x="1825625" y="3810000"/>
          <p14:tracePt t="58576" x="1825625" y="3841750"/>
          <p14:tracePt t="58592" x="1841500" y="3889375"/>
          <p14:tracePt t="58609" x="1854200" y="3927475"/>
          <p14:tracePt t="58627" x="1860550" y="3984625"/>
          <p14:tracePt t="58643" x="1873250" y="4013200"/>
          <p14:tracePt t="58660" x="1873250" y="4035425"/>
          <p14:tracePt t="58677" x="1885950" y="4076700"/>
          <p14:tracePt t="58693" x="1898650" y="4098925"/>
          <p14:tracePt t="58709" x="1908175" y="4130675"/>
          <p14:tracePt t="58727" x="1927225" y="4187825"/>
          <p14:tracePt t="58742" x="1949450" y="4235450"/>
          <p14:tracePt t="58759" x="1962150" y="4279900"/>
          <p14:tracePt t="58778" x="1968500" y="4337050"/>
          <p14:tracePt t="58793" x="1974850" y="4359275"/>
          <p14:tracePt t="58810" x="1974850" y="4387850"/>
          <p14:tracePt t="58827" x="1990725" y="4422775"/>
          <p14:tracePt t="58842" x="2009775" y="4454525"/>
          <p14:tracePt t="58859" x="2022475" y="4476750"/>
          <p14:tracePt t="58877" x="2041525" y="4540250"/>
          <p14:tracePt t="58893" x="2054225" y="4584700"/>
          <p14:tracePt t="58910" x="2073275" y="4632325"/>
          <p14:tracePt t="58927" x="2092325" y="4673600"/>
          <p14:tracePt t="58943" x="2105025" y="4705350"/>
          <p14:tracePt t="58959" x="2114550" y="4727575"/>
          <p14:tracePt t="58976" x="2133600" y="4768850"/>
          <p14:tracePt t="58992" x="2146300" y="4800600"/>
          <p14:tracePt t="59009" x="2152650" y="4845050"/>
          <p14:tracePt t="59027" x="2171700" y="4895850"/>
          <p14:tracePt t="59043" x="2187575" y="4918075"/>
          <p14:tracePt t="59060" x="2193925" y="4949825"/>
          <p14:tracePt t="59077" x="2212975" y="4984750"/>
          <p14:tracePt t="59093" x="2225675" y="5013325"/>
          <p14:tracePt t="59109" x="2235200" y="5038725"/>
          <p14:tracePt t="59126" x="2260600" y="5080000"/>
          <p14:tracePt t="59143" x="2279650" y="5127625"/>
          <p14:tracePt t="59159" x="2314575" y="5175250"/>
          <p14:tracePt t="59177" x="2333625" y="5238750"/>
          <p14:tracePt t="59193" x="2346325" y="5267325"/>
          <p14:tracePt t="59210" x="2359025" y="5292725"/>
          <p14:tracePt t="59227" x="2381250" y="5334000"/>
          <p14:tracePt t="59243" x="2393950" y="5359400"/>
          <p14:tracePt t="59259" x="2406650" y="5387975"/>
          <p14:tracePt t="59276" x="2422525" y="5416550"/>
          <p14:tracePt t="59292" x="2438400" y="5432425"/>
          <p14:tracePt t="59309" x="2438400" y="5441950"/>
          <p14:tracePt t="59326" x="2438400" y="5457825"/>
          <p14:tracePt t="59343" x="2438400" y="5461000"/>
          <p14:tracePt t="59457" x="2432050" y="5461000"/>
          <p14:tracePt t="59463" x="2425700" y="5461000"/>
          <p14:tracePt t="59477" x="2416175" y="5445125"/>
          <p14:tracePt t="59493" x="2387600" y="5368925"/>
          <p14:tracePt t="59510" x="2343150" y="5248275"/>
          <p14:tracePt t="59526" x="2298700" y="5153025"/>
          <p14:tracePt t="59543" x="2263775" y="5105400"/>
          <p14:tracePt t="59559" x="2244725" y="5051425"/>
          <p14:tracePt t="59576" x="2187575" y="4921250"/>
          <p14:tracePt t="59593" x="2155825" y="4832350"/>
          <p14:tracePt t="59610" x="2127250" y="4765675"/>
          <p14:tracePt t="59626" x="2105025" y="4667250"/>
          <p14:tracePt t="59643" x="2089150" y="4568825"/>
          <p14:tracePt t="59660" x="2089150" y="4518025"/>
          <p14:tracePt t="59676" x="2076450" y="4445000"/>
          <p14:tracePt t="59692" x="2070100" y="4410075"/>
          <p14:tracePt t="59709" x="2051050" y="4368800"/>
          <p14:tracePt t="59725" x="2032000" y="4295775"/>
          <p14:tracePt t="59743" x="2016125" y="4232275"/>
          <p14:tracePt t="59759" x="2003425" y="4181475"/>
          <p14:tracePt t="59777" x="1978025" y="4121150"/>
          <p14:tracePt t="59793" x="1971675" y="4092575"/>
          <p14:tracePt t="59809" x="1971675" y="4076700"/>
          <p14:tracePt t="59826" x="1965325" y="4060825"/>
          <p14:tracePt t="59842" x="1965325" y="4038600"/>
          <p14:tracePt t="59859" x="1965325" y="4019550"/>
          <p14:tracePt t="59876" x="1962150" y="3978275"/>
          <p14:tracePt t="59892" x="1962150" y="3968750"/>
          <p14:tracePt t="59909" x="1962150" y="3959225"/>
          <p14:tracePt t="59926" x="1962150" y="3952875"/>
          <p14:tracePt t="59982" x="1962150" y="3956050"/>
          <p14:tracePt t="59990" x="1962150" y="3959225"/>
          <p14:tracePt t="59997" x="1962150" y="3965575"/>
          <p14:tracePt t="60009" x="1962150" y="3968750"/>
          <p14:tracePt t="60026" x="1962150" y="3984625"/>
          <p14:tracePt t="60043" x="1962150" y="4000500"/>
          <p14:tracePt t="60061" x="1971675" y="4064000"/>
          <p14:tracePt t="60076" x="1984375" y="4127500"/>
          <p14:tracePt t="60093" x="2006600" y="4181475"/>
          <p14:tracePt t="60109" x="2019300" y="4238625"/>
          <p14:tracePt t="60126" x="2019300" y="4302125"/>
          <p14:tracePt t="60142" x="2025650" y="4346575"/>
          <p14:tracePt t="60159" x="2025650" y="4381500"/>
          <p14:tracePt t="60176" x="2032000" y="4422775"/>
          <p14:tracePt t="60193" x="2032000" y="4451350"/>
          <p14:tracePt t="60210" x="2032000" y="4486275"/>
          <p14:tracePt t="60226" x="2032000" y="4514850"/>
          <p14:tracePt t="60242" x="2032000" y="4537075"/>
          <p14:tracePt t="60260" x="2032000" y="4549775"/>
          <p14:tracePt t="60276" x="2032000" y="4565650"/>
          <p14:tracePt t="60293" x="2035175" y="4575175"/>
          <p14:tracePt t="60311" x="2054225" y="4603750"/>
          <p14:tracePt t="60326" x="2070100" y="4629150"/>
          <p14:tracePt t="60343" x="2082800" y="4651375"/>
          <p14:tracePt t="60360" x="2098675" y="4686300"/>
          <p14:tracePt t="60376" x="2108200" y="4695825"/>
          <p14:tracePt t="60392" x="2124075" y="4705350"/>
          <p14:tracePt t="60409" x="2124075" y="4718050"/>
          <p14:tracePt t="60426" x="2124075" y="4737100"/>
          <p14:tracePt t="60442" x="2124075" y="4746625"/>
          <p14:tracePt t="60468" x="2124075" y="4749800"/>
          <p14:tracePt t="61074" x="2124075" y="4762500"/>
          <p14:tracePt t="61103" x="2124075" y="4765675"/>
          <p14:tracePt t="61126" x="2124075" y="4749800"/>
          <p14:tracePt t="61368" x="2181225" y="4784725"/>
          <p14:tracePt t="61374" x="2276475" y="4841875"/>
          <p14:tracePt t="61397" x="2660650" y="4933950"/>
          <p14:tracePt t="61416" x="3203575" y="4902200"/>
          <p14:tracePt t="61431" x="3670300" y="4832350"/>
          <p14:tracePt t="61449" x="4241800" y="4718050"/>
          <p14:tracePt t="61468" x="5080000" y="4483100"/>
          <p14:tracePt t="61495" x="5794375" y="4251325"/>
          <p14:tracePt t="61527" x="6207125" y="4121150"/>
          <p14:tracePt t="61544" x="6445250" y="4029075"/>
          <p14:tracePt t="61561" x="6588125" y="3975100"/>
          <p14:tracePt t="61576" x="6699250" y="3943350"/>
          <p14:tracePt t="61593" x="6829425" y="3908425"/>
          <p14:tracePt t="61609" x="6988175" y="3848100"/>
          <p14:tracePt t="61626" x="7045325" y="3829050"/>
          <p14:tracePt t="61643" x="7089775" y="3806825"/>
          <p14:tracePt t="61659" x="7118350" y="3790950"/>
          <p14:tracePt t="61676" x="7127875" y="3790950"/>
          <p14:tracePt t="61692" x="7134225" y="3790950"/>
          <p14:tracePt t="61744" x="7137400" y="3790950"/>
          <p14:tracePt t="61759" x="7143750" y="3790950"/>
          <p14:tracePt t="61787" x="7146925" y="3790950"/>
          <p14:tracePt t="61794" x="7153275" y="3790950"/>
          <p14:tracePt t="61809" x="7169150" y="3790950"/>
          <p14:tracePt t="61825" x="7178675" y="3790950"/>
          <p14:tracePt t="61842" x="7188200" y="3781425"/>
          <p14:tracePt t="61859" x="7200900" y="3778250"/>
          <p14:tracePt t="61876" x="7216775" y="3762375"/>
          <p14:tracePt t="61893" x="7226300" y="3756025"/>
          <p14:tracePt t="61909" x="7242175" y="3740150"/>
          <p14:tracePt t="61926" x="7248525" y="3730625"/>
          <p14:tracePt t="61942" x="7248525" y="3721100"/>
          <p14:tracePt t="61959" x="7248525" y="3702050"/>
          <p14:tracePt t="61975" x="7248525" y="3692525"/>
          <p14:tracePt t="61992" x="7248525" y="3683000"/>
          <p14:tracePt t="61995" x="7251700" y="3676650"/>
          <p14:tracePt t="62009" x="7258050" y="3657600"/>
          <p14:tracePt t="62026" x="7270750" y="3632200"/>
          <p14:tracePt t="62042" x="7273925" y="3616325"/>
          <p14:tracePt t="62059" x="7280275" y="3584575"/>
          <p14:tracePt t="62075" x="7289800" y="3575050"/>
          <p14:tracePt t="62092" x="7299325" y="3565525"/>
          <p14:tracePt t="62109" x="7312025" y="3543300"/>
          <p14:tracePt t="62126" x="7324725" y="3533775"/>
          <p14:tracePt t="62142" x="7334250" y="3524250"/>
          <p14:tracePt t="62159" x="7350125" y="3508375"/>
          <p14:tracePt t="62175" x="7378700" y="3492500"/>
          <p14:tracePt t="62193" x="7407275" y="3476625"/>
          <p14:tracePt t="62209" x="7416800" y="3467100"/>
          <p14:tracePt t="62226" x="7432675" y="3467100"/>
          <p14:tracePt t="62242" x="7442200" y="3467100"/>
          <p14:tracePt t="62322" x="7442200" y="3460750"/>
          <p14:tracePt t="62329" x="7442200" y="3457575"/>
          <p14:tracePt t="62342" x="7442200" y="3438525"/>
          <p14:tracePt t="62360" x="7410450" y="3375025"/>
          <p14:tracePt t="62376" x="7369175" y="3324225"/>
          <p14:tracePt t="62393" x="7289800" y="3251200"/>
          <p14:tracePt t="62409" x="7216775" y="3197225"/>
          <p14:tracePt t="62426" x="7146925" y="3140075"/>
          <p14:tracePt t="62443" x="7023100" y="3051175"/>
          <p14:tracePt t="62459" x="6931025" y="2984500"/>
          <p14:tracePt t="62475" x="6851650" y="2927350"/>
          <p14:tracePt t="62492" x="6740525" y="2847975"/>
          <p14:tracePt t="62510" x="6680200" y="2809875"/>
          <p14:tracePt t="62526" x="6642100" y="2784475"/>
          <p14:tracePt t="62543" x="6584950" y="2752725"/>
          <p14:tracePt t="62559" x="6546850" y="2740025"/>
          <p14:tracePt t="62576" x="6521450" y="2727325"/>
          <p14:tracePt t="62592" x="6480175" y="2711450"/>
          <p14:tracePt t="62609" x="6454775" y="2692400"/>
          <p14:tracePt t="62625" x="6426200" y="2673350"/>
          <p14:tracePt t="62643" x="6381750" y="2635250"/>
          <p14:tracePt t="62659" x="6372225" y="2625725"/>
          <p14:tracePt t="62676" x="6346825" y="2603500"/>
          <p14:tracePt t="62693" x="6305550" y="2559050"/>
          <p14:tracePt t="62709" x="6273800" y="2533650"/>
          <p14:tracePt t="62725" x="6226175" y="2498725"/>
          <p14:tracePt t="62742" x="6140450" y="2441575"/>
          <p14:tracePt t="62759" x="6080125" y="2400300"/>
          <p14:tracePt t="62776" x="6022975" y="2355850"/>
          <p14:tracePt t="62792" x="5940425" y="2282825"/>
          <p14:tracePt t="62809" x="5870575" y="2235200"/>
          <p14:tracePt t="62826" x="5819775" y="2184400"/>
          <p14:tracePt t="62843" x="5737225" y="2108200"/>
          <p14:tracePt t="62859" x="5699125" y="2076450"/>
          <p14:tracePt t="62876" x="5648325" y="2035175"/>
          <p14:tracePt t="62892" x="5572125" y="1978025"/>
          <p14:tracePt t="62909" x="5521325" y="1936750"/>
          <p14:tracePt t="62925" x="5483225" y="1905000"/>
          <p14:tracePt t="62942" x="5410200" y="1831975"/>
          <p14:tracePt t="62959" x="5359400" y="1781175"/>
          <p14:tracePt t="62975" x="5311775" y="1752600"/>
          <p14:tracePt t="62992" x="5276850" y="1711325"/>
          <p14:tracePt t="63009" x="5245100" y="1685925"/>
          <p14:tracePt t="63026" x="5219700" y="1673225"/>
          <p14:tracePt t="63029" x="5200650" y="1654175"/>
          <p14:tracePt t="63042" x="5178425" y="1641475"/>
          <p14:tracePt t="63059" x="5140325" y="1622425"/>
          <p14:tracePt t="63076" x="5114925" y="1609725"/>
          <p14:tracePt t="63093" x="5073650" y="1587500"/>
          <p14:tracePt t="63109" x="5048250" y="1574800"/>
          <p14:tracePt t="63126" x="5019675" y="1562100"/>
          <p14:tracePt t="63143" x="4981575" y="1539875"/>
          <p14:tracePt t="63159" x="4959350" y="1527175"/>
          <p14:tracePt t="63176" x="4949825" y="1520825"/>
          <p14:tracePt t="63193" x="4933950" y="1520825"/>
          <p14:tracePt t="63209" x="4930775" y="1520825"/>
          <p14:tracePt t="63243" x="4930775" y="1533525"/>
          <p14:tracePt t="63259" x="4937125" y="1562100"/>
          <p14:tracePt t="63276" x="4962525" y="1587500"/>
          <p14:tracePt t="63293" x="5029200" y="1685925"/>
          <p14:tracePt t="63309" x="5099050" y="1778000"/>
          <p14:tracePt t="63326" x="5156200" y="1870075"/>
          <p14:tracePt t="63343" x="5226050" y="1978025"/>
          <p14:tracePt t="63359" x="5276850" y="2070100"/>
          <p14:tracePt t="63376" x="5327650" y="2159000"/>
          <p14:tracePt t="63393" x="5381625" y="2276475"/>
          <p14:tracePt t="63409" x="5410200" y="2333625"/>
          <p14:tracePt t="63426" x="5448300" y="2374900"/>
          <p14:tracePt t="63442" x="5495925" y="2441575"/>
          <p14:tracePt t="63458" x="5530850" y="2489200"/>
          <p14:tracePt t="63476" x="5556250" y="2536825"/>
          <p14:tracePt t="63493" x="5603875" y="2603500"/>
          <p14:tracePt t="63509" x="5629275" y="2635250"/>
          <p14:tracePt t="63526" x="5661025" y="2667000"/>
          <p14:tracePt t="63543" x="5711825" y="2705100"/>
          <p14:tracePt t="63559" x="5734050" y="2727325"/>
          <p14:tracePt t="63575" x="5759450" y="2740025"/>
          <p14:tracePt t="63592" x="5794375" y="2759075"/>
          <p14:tracePt t="63609" x="5810250" y="2768600"/>
          <p14:tracePt t="63627" x="5845175" y="2790825"/>
          <p14:tracePt t="63643" x="5861050" y="2800350"/>
          <p14:tracePt t="63659" x="5880100" y="2806700"/>
          <p14:tracePt t="63676" x="5892800" y="2813050"/>
          <p14:tracePt t="63692" x="5918200" y="2828925"/>
          <p14:tracePt t="63709" x="5949950" y="2847975"/>
          <p14:tracePt t="63726" x="5984875" y="2863850"/>
          <p14:tracePt t="63742" x="6013450" y="2876550"/>
          <p14:tracePt t="63758" x="6035675" y="2882900"/>
          <p14:tracePt t="63775" x="6051550" y="2882900"/>
          <p14:tracePt t="63792" x="6067425" y="2882900"/>
          <p14:tracePt t="63809" x="6076950" y="2882900"/>
          <p14:tracePt t="63826" x="6092825" y="2882900"/>
          <p14:tracePt t="63858" x="6102350" y="2882900"/>
          <p14:tracePt t="64092" x="6111875" y="2879725"/>
          <p14:tracePt t="64098" x="6130925" y="2879725"/>
          <p14:tracePt t="64109" x="6143625" y="2873375"/>
          <p14:tracePt t="64126" x="6169025" y="2873375"/>
          <p14:tracePt t="64142" x="6184900" y="2867025"/>
          <p14:tracePt t="64159" x="6194425" y="2863850"/>
          <p14:tracePt t="64177" x="6210300" y="2863850"/>
          <p14:tracePt t="64193" x="6219825" y="2863850"/>
          <p14:tracePt t="64210" x="6229350" y="2863850"/>
          <p14:tracePt t="64226" x="6235700" y="2863850"/>
          <p14:tracePt t="64242" x="6238875" y="2857500"/>
          <p14:tracePt t="64258" x="6245225" y="2854325"/>
          <p14:tracePt t="64276" x="6251575" y="2838450"/>
          <p14:tracePt t="64293" x="6251575" y="2828925"/>
          <p14:tracePt t="64310" x="6254750" y="2819400"/>
          <p14:tracePt t="64327" x="6270625" y="2803525"/>
          <p14:tracePt t="64343" x="6270625" y="2787650"/>
          <p14:tracePt t="64359" x="6280150" y="2778125"/>
          <p14:tracePt t="64375" x="6280150" y="2762250"/>
          <p14:tracePt t="64392" x="6286500" y="2743200"/>
          <p14:tracePt t="64409" x="6286500" y="2720975"/>
          <p14:tracePt t="64426" x="6286500" y="2679700"/>
          <p14:tracePt t="64442" x="6286500" y="2651125"/>
          <p14:tracePt t="64459" x="6286500" y="2641600"/>
          <p14:tracePt t="64476" x="6286500" y="2625725"/>
          <p14:tracePt t="64493" x="6286500" y="2619375"/>
          <p14:tracePt t="64509" x="6273800" y="2616200"/>
          <p14:tracePt t="64525" x="6273800" y="2609850"/>
          <p14:tracePt t="64542" x="6267450" y="2609850"/>
          <p14:tracePt t="64576" x="6254750" y="2606675"/>
          <p14:tracePt t="64593" x="6245225" y="2606675"/>
          <p14:tracePt t="64610" x="6235700" y="2606675"/>
          <p14:tracePt t="64626" x="6213475" y="2600325"/>
          <p14:tracePt t="64643" x="6203950" y="2600325"/>
          <p14:tracePt t="64659" x="6194425" y="2600325"/>
          <p14:tracePt t="64675" x="6175375" y="2600325"/>
          <p14:tracePt t="64692" x="6165850" y="2600325"/>
          <p14:tracePt t="64709" x="6156325" y="2600325"/>
          <p14:tracePt t="64725" x="6134100" y="2600325"/>
          <p14:tracePt t="64743" x="6111875" y="2603500"/>
          <p14:tracePt t="64759" x="6089650" y="2613025"/>
          <p14:tracePt t="64776" x="6054725" y="2632075"/>
          <p14:tracePt t="64793" x="6042025" y="2647950"/>
          <p14:tracePt t="64808" x="6032500" y="2657475"/>
          <p14:tracePt t="64825" x="6013450" y="2686050"/>
          <p14:tracePt t="64842" x="6000750" y="2701925"/>
          <p14:tracePt t="64859" x="5991225" y="2717800"/>
          <p14:tracePt t="64875" x="5975350" y="2730500"/>
          <p14:tracePt t="64892" x="5975350" y="2746375"/>
          <p14:tracePt t="64910" x="5975350" y="2755900"/>
          <p14:tracePt t="64926" x="5975350" y="2771775"/>
          <p14:tracePt t="64942" x="5975350" y="2781300"/>
          <p14:tracePt t="64958" x="5975350" y="2797175"/>
          <p14:tracePt t="64975" x="5975350" y="2809875"/>
          <p14:tracePt t="64992" x="5975350" y="2819400"/>
          <p14:tracePt t="65009" x="5975350" y="2828925"/>
          <p14:tracePt t="65025" x="5975350" y="2844800"/>
          <p14:tracePt t="65043" x="5975350" y="2854325"/>
          <p14:tracePt t="65061" x="5984875" y="2870200"/>
          <p14:tracePt t="65076" x="5994400" y="2879725"/>
          <p14:tracePt t="65092" x="6003925" y="2895600"/>
          <p14:tracePt t="65109" x="6019800" y="2905125"/>
          <p14:tracePt t="65125" x="6032500" y="2921000"/>
          <p14:tracePt t="65141" x="6042025" y="2930525"/>
          <p14:tracePt t="65159" x="6054725" y="2946400"/>
          <p14:tracePt t="65175" x="6086475" y="2962275"/>
          <p14:tracePt t="65193" x="6111875" y="2974975"/>
          <p14:tracePt t="65211" x="6140450" y="2984500"/>
          <p14:tracePt t="65226" x="6197600" y="3019425"/>
          <p14:tracePt t="65242" x="6235700" y="3028950"/>
          <p14:tracePt t="65259" x="6273800" y="3041650"/>
          <p14:tracePt t="65275" x="6318250" y="3067050"/>
          <p14:tracePt t="65292" x="6340475" y="3079750"/>
          <p14:tracePt t="65308" x="6362700" y="3092450"/>
          <p14:tracePt t="65325" x="6397625" y="3095625"/>
          <p14:tracePt t="65341" x="6419850" y="3101975"/>
          <p14:tracePt t="65358" x="6442075" y="3101975"/>
          <p14:tracePt t="65375" x="6470650" y="3108325"/>
          <p14:tracePt t="65392" x="6496050" y="3108325"/>
          <p14:tracePt t="65408" x="6508750" y="3108325"/>
          <p14:tracePt t="65425" x="6527800" y="3105150"/>
          <p14:tracePt t="65442" x="6543675" y="3105150"/>
          <p14:tracePt t="65460" x="6556375" y="3095625"/>
          <p14:tracePt t="65476" x="6565900" y="3086100"/>
          <p14:tracePt t="65492" x="6581775" y="3076575"/>
          <p14:tracePt t="65510" x="6610350" y="3054350"/>
          <p14:tracePt t="65526" x="6635750" y="3022600"/>
          <p14:tracePt t="65543" x="6670675" y="2965450"/>
          <p14:tracePt t="65560" x="6699250" y="2882900"/>
          <p14:tracePt t="65576" x="6711950" y="2851150"/>
          <p14:tracePt t="65592" x="6724650" y="2835275"/>
          <p14:tracePt t="65610" x="6724650" y="2819400"/>
          <p14:tracePt t="65626" x="6724650" y="2809875"/>
          <p14:tracePt t="65642" x="6724650" y="2803525"/>
          <p14:tracePt t="65660" x="6724650" y="2790825"/>
          <p14:tracePt t="65675" x="6715125" y="2778125"/>
          <p14:tracePt t="65692" x="6705600" y="2759075"/>
          <p14:tracePt t="65709" x="6686550" y="2724150"/>
          <p14:tracePt t="65726" x="6677025" y="2692400"/>
          <p14:tracePt t="65742" x="6651625" y="2667000"/>
          <p14:tracePt t="65759" x="6613525" y="2625725"/>
          <p14:tracePt t="65776" x="6581775" y="2606675"/>
          <p14:tracePt t="65792" x="6559550" y="2593975"/>
          <p14:tracePt t="65809" x="6508750" y="2555875"/>
          <p14:tracePt t="65825" x="6483350" y="2543175"/>
          <p14:tracePt t="65842" x="6454775" y="2530475"/>
          <p14:tracePt t="65859" x="6438900" y="2527300"/>
          <p14:tracePt t="65875" x="6429375" y="2527300"/>
          <p14:tracePt t="65892" x="6413500" y="2527300"/>
          <p14:tracePt t="65910" x="6394450" y="2514600"/>
          <p14:tracePt t="65926" x="6369050" y="2508250"/>
          <p14:tracePt t="65942" x="6324600" y="2495550"/>
          <p14:tracePt t="65959" x="6270625" y="2495550"/>
          <p14:tracePt t="65975" x="6248400" y="2495550"/>
          <p14:tracePt t="65992" x="6226175" y="2495550"/>
          <p14:tracePt t="66009" x="6210300" y="2495550"/>
          <p14:tracePt t="66025" x="6200775" y="2495550"/>
          <p14:tracePt t="66043" x="6184900" y="2495550"/>
          <p14:tracePt t="66060" x="6172200" y="2501900"/>
          <p14:tracePt t="66076" x="6146800" y="2520950"/>
          <p14:tracePt t="66092" x="6118225" y="2533650"/>
          <p14:tracePt t="66109" x="6086475" y="2562225"/>
          <p14:tracePt t="66125" x="6054725" y="2600325"/>
          <p14:tracePt t="66141" x="6029325" y="2632075"/>
          <p14:tracePt t="66159" x="5991225" y="2692400"/>
          <p14:tracePt t="66176" x="5972175" y="2730500"/>
          <p14:tracePt t="66192" x="5953125" y="2778125"/>
          <p14:tracePt t="66209" x="5911850" y="2841625"/>
          <p14:tracePt t="66226" x="5899150" y="2879725"/>
          <p14:tracePt t="66242" x="5886450" y="2924175"/>
          <p14:tracePt t="66258" x="5864225" y="2974975"/>
          <p14:tracePt t="66275" x="5857875" y="2997200"/>
          <p14:tracePt t="66292" x="5857875" y="3025775"/>
          <p14:tracePt t="66309" x="5857875" y="3054350"/>
          <p14:tracePt t="66326" x="5857875" y="3063875"/>
          <p14:tracePt t="66342" x="5857875" y="3079750"/>
          <p14:tracePt t="66359" x="5857875" y="3092450"/>
          <p14:tracePt t="66375" x="5864225" y="3101975"/>
          <p14:tracePt t="66392" x="5883275" y="3133725"/>
          <p14:tracePt t="66408" x="5930900" y="3171825"/>
          <p14:tracePt t="66426" x="5978525" y="3203575"/>
          <p14:tracePt t="66442" x="6038850" y="3232150"/>
          <p14:tracePt t="66460" x="6102350" y="3251200"/>
          <p14:tracePt t="66476" x="6146800" y="3270250"/>
          <p14:tracePt t="66492" x="6200775" y="3286125"/>
          <p14:tracePt t="66509" x="6280150" y="3292475"/>
          <p14:tracePt t="66525" x="6324600" y="3292475"/>
          <p14:tracePt t="66541" x="6365875" y="3292475"/>
          <p14:tracePt t="66559" x="6429375" y="3292475"/>
          <p14:tracePt t="66576" x="6467475" y="3292475"/>
          <p14:tracePt t="66592" x="6486525" y="3292475"/>
          <p14:tracePt t="66610" x="6521450" y="3292475"/>
          <p14:tracePt t="66626" x="6543675" y="3282950"/>
          <p14:tracePt t="66642" x="6553200" y="3267075"/>
          <p14:tracePt t="66658" x="6591300" y="3251200"/>
          <p14:tracePt t="66675" x="6613525" y="3238500"/>
          <p14:tracePt t="66691" x="6642100" y="3225800"/>
          <p14:tracePt t="66710" x="6680200" y="3203575"/>
          <p14:tracePt t="66726" x="6699250" y="3187700"/>
          <p14:tracePt t="66742" x="6718300" y="3162300"/>
          <p14:tracePt t="66759" x="6743700" y="3111500"/>
          <p14:tracePt t="66775" x="6762750" y="3067050"/>
          <p14:tracePt t="66791" x="6775450" y="3028950"/>
          <p14:tracePt t="66809" x="6781800" y="2965450"/>
          <p14:tracePt t="66825" x="6781800" y="2921000"/>
          <p14:tracePt t="66842" x="6781800" y="2876550"/>
          <p14:tracePt t="66859" x="6772275" y="2813050"/>
          <p14:tracePt t="66876" x="6753225" y="2778125"/>
          <p14:tracePt t="66892" x="6740525" y="2724150"/>
          <p14:tracePt t="66909" x="6708775" y="2657475"/>
          <p14:tracePt t="66925" x="6673850" y="2609850"/>
          <p14:tracePt t="66942" x="6648450" y="2581275"/>
          <p14:tracePt t="66959" x="6591300" y="2533650"/>
          <p14:tracePt t="66976" x="6543675" y="2498725"/>
          <p14:tracePt t="66992" x="6511925" y="2482850"/>
          <p14:tracePt t="67009" x="6445250" y="2454275"/>
          <p14:tracePt t="67025" x="6407150" y="2435225"/>
          <p14:tracePt t="67042" x="6378575" y="2425700"/>
          <p14:tracePt t="67058" x="6321425" y="2406650"/>
          <p14:tracePt t="67075" x="6283325" y="2393950"/>
          <p14:tracePt t="67092" x="6245225" y="2387600"/>
          <p14:tracePt t="67108" x="6181725" y="2374900"/>
          <p14:tracePt t="67125" x="6137275" y="2374900"/>
          <p14:tracePt t="67142" x="6102350" y="2374900"/>
          <p14:tracePt t="67159" x="6067425" y="2381250"/>
          <p14:tracePt t="67175" x="6035675" y="2387600"/>
          <p14:tracePt t="67191" x="6013450" y="2400300"/>
          <p14:tracePt t="67209" x="5972175" y="2419350"/>
          <p14:tracePt t="67225" x="5946775" y="2428875"/>
          <p14:tracePt t="67243" x="5883275" y="2470150"/>
          <p14:tracePt t="67259" x="5851525" y="2495550"/>
          <p14:tracePt t="67276" x="5816600" y="2543175"/>
          <p14:tracePt t="67293" x="5768975" y="2609850"/>
          <p14:tracePt t="67309" x="5749925" y="2654300"/>
          <p14:tracePt t="67325" x="5730875" y="2692400"/>
          <p14:tracePt t="67342" x="5718175" y="2755900"/>
          <p14:tracePt t="67358" x="5718175" y="2806700"/>
          <p14:tracePt t="67375" x="5718175" y="2867025"/>
          <p14:tracePt t="67393" x="5718175" y="2930525"/>
          <p14:tracePt t="67409" x="5721350" y="2974975"/>
          <p14:tracePt t="67425" x="5740400" y="2997200"/>
          <p14:tracePt t="67442" x="5759450" y="3041650"/>
          <p14:tracePt t="67458" x="5768975" y="3063875"/>
          <p14:tracePt t="67475" x="5781675" y="3095625"/>
          <p14:tracePt t="67492" x="5800725" y="3117850"/>
          <p14:tracePt t="67508" x="5816600" y="3140075"/>
          <p14:tracePt t="67525" x="5826125" y="3149600"/>
          <p14:tracePt t="67542" x="5851525" y="3168650"/>
          <p14:tracePt t="67559" x="5876925" y="3194050"/>
          <p14:tracePt t="67575" x="5902325" y="3213100"/>
          <p14:tracePt t="67592" x="5965825" y="3244850"/>
          <p14:tracePt t="67608" x="5997575" y="3263900"/>
          <p14:tracePt t="67625" x="6019800" y="3276600"/>
          <p14:tracePt t="67642" x="6070600" y="3295650"/>
          <p14:tracePt t="67658" x="6108700" y="3308350"/>
          <p14:tracePt t="67676" x="6146800" y="3314700"/>
          <p14:tracePt t="67692" x="6235700" y="3333750"/>
          <p14:tracePt t="67709" x="6289675" y="3346450"/>
          <p14:tracePt t="67725" x="6353175" y="3362325"/>
          <p14:tracePt t="67742" x="6438900" y="3362325"/>
          <p14:tracePt t="67758" x="6477000" y="3362325"/>
          <p14:tracePt t="67775" x="6518275" y="3362325"/>
          <p14:tracePt t="67792" x="6565900" y="3362325"/>
          <p14:tracePt t="67808" x="6588125" y="3359150"/>
          <p14:tracePt t="67825" x="6613525" y="3346450"/>
          <p14:tracePt t="67842" x="6654800" y="3324225"/>
          <p14:tracePt t="67858" x="6686550" y="3305175"/>
          <p14:tracePt t="67875" x="6711950" y="3279775"/>
          <p14:tracePt t="67892" x="6756400" y="3235325"/>
          <p14:tracePt t="67909" x="6781800" y="3203575"/>
          <p14:tracePt t="67926" x="6813550" y="3171825"/>
          <p14:tracePt t="67942" x="6829425" y="3130550"/>
          <p14:tracePt t="67959" x="6842125" y="3105150"/>
          <p14:tracePt t="67976" x="6851650" y="3095625"/>
          <p14:tracePt t="67992" x="6858000" y="3076575"/>
          <p14:tracePt t="68008" x="6858000" y="3054350"/>
          <p14:tracePt t="68025" x="6858000" y="3032125"/>
          <p14:tracePt t="68041" x="6854825" y="2968625"/>
          <p14:tracePt t="68058" x="6842125" y="2924175"/>
          <p14:tracePt t="68075" x="6829425" y="2879725"/>
          <p14:tracePt t="68092" x="6810375" y="2844800"/>
          <p14:tracePt t="68108" x="6791325" y="2819400"/>
          <p14:tracePt t="68126" x="6781800" y="2797175"/>
          <p14:tracePt t="68129" x="6769100" y="2784475"/>
          <p14:tracePt t="68142" x="6734175" y="2736850"/>
          <p14:tracePt t="68158" x="6689725" y="2676525"/>
          <p14:tracePt t="68176" x="6638925" y="2616200"/>
          <p14:tracePt t="68192" x="6565900" y="2546350"/>
          <p14:tracePt t="68208" x="6540500" y="2520950"/>
          <p14:tracePt t="68225" x="6508750" y="2489200"/>
          <p14:tracePt t="68242" x="6473825" y="2470150"/>
          <p14:tracePt t="68258" x="6435725" y="2457450"/>
          <p14:tracePt t="68275" x="6391275" y="2444750"/>
          <p14:tracePt t="68292" x="6305550" y="2403475"/>
          <p14:tracePt t="68308" x="6270625" y="2390775"/>
          <p14:tracePt t="68325" x="6223000" y="2378075"/>
          <p14:tracePt t="68342" x="6181725" y="2352675"/>
          <p14:tracePt t="68358" x="6159500" y="2339975"/>
          <p14:tracePt t="68376" x="6146800" y="2339975"/>
          <p14:tracePt t="68392" x="6108700" y="2339975"/>
          <p14:tracePt t="68409" x="6080125" y="2339975"/>
          <p14:tracePt t="68425" x="6057900" y="2339975"/>
          <p14:tracePt t="68442" x="5988050" y="2343150"/>
          <p14:tracePt t="68458" x="5943600" y="2355850"/>
          <p14:tracePt t="68475" x="5918200" y="2374900"/>
          <p14:tracePt t="68492" x="5883275" y="2390775"/>
          <p14:tracePt t="68508" x="5873750" y="2403475"/>
          <p14:tracePt t="68525" x="5854700" y="2441575"/>
          <p14:tracePt t="68542" x="5813425" y="2524125"/>
          <p14:tracePt t="68558" x="5797550" y="2600325"/>
          <p14:tracePt t="68575" x="5784850" y="2663825"/>
          <p14:tracePt t="68592" x="5759450" y="2736850"/>
          <p14:tracePt t="68608" x="5743575" y="2800350"/>
          <p14:tracePt t="68626" x="5737225" y="2860675"/>
          <p14:tracePt t="68629" x="5737225" y="2886075"/>
          <p14:tracePt t="68642" x="5737225" y="2940050"/>
          <p14:tracePt t="68658" x="5737225" y="2984500"/>
          <p14:tracePt t="68677" x="5737225" y="3016250"/>
          <p14:tracePt t="68692" x="5737225" y="3044825"/>
          <p14:tracePt t="68708" x="5737225" y="3067050"/>
          <p14:tracePt t="68726" x="5737225" y="3089275"/>
          <p14:tracePt t="68741" x="5737225" y="3108325"/>
          <p14:tracePt t="68758" x="5737225" y="3117850"/>
          <p14:tracePt t="68776" x="5740400" y="3146425"/>
          <p14:tracePt t="68792" x="5740400" y="3155950"/>
          <p14:tracePt t="68808" x="5740400" y="3165475"/>
          <p14:tracePt t="68826" x="5743575" y="3175000"/>
          <p14:tracePt t="68842" x="5743575" y="3178175"/>
          <p14:tracePt t="68891" x="5749925" y="3178175"/>
          <p14:tracePt t="68898" x="5753100" y="3178175"/>
          <p14:tracePt t="68908" x="5762625" y="3178175"/>
          <p14:tracePt t="68926" x="5778500" y="3178175"/>
          <p14:tracePt t="68942" x="5794375" y="3178175"/>
          <p14:tracePt t="68959" x="5803900" y="3178175"/>
          <p14:tracePt t="68976" x="5822950" y="3178175"/>
          <p14:tracePt t="68992" x="5832475" y="3178175"/>
          <p14:tracePt t="69008" x="5838825" y="31781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extension.oregonstate.edu/umatilla/sites/default/files/cereals/images/weeds/wild_oa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0"/>
            <a:ext cx="5429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00034" y="1285860"/>
            <a:ext cx="1643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Epillet d’</a:t>
            </a:r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Avena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sativa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25"/>
    </mc:Choice>
    <mc:Fallback>
      <p:transition spd="slow" advTm="5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1" x="5822950" y="3159125"/>
          <p14:tracePt t="2308" x="5791200" y="3127375"/>
          <p14:tracePt t="2323" x="5718175" y="3054350"/>
          <p14:tracePt t="2341" x="5645150" y="2981325"/>
          <p14:tracePt t="2356" x="5467350" y="2847975"/>
          <p14:tracePt t="2373" x="5318125" y="2746375"/>
          <p14:tracePt t="2390" x="5168900" y="2622550"/>
          <p14:tracePt t="2423" x="4518025" y="2247900"/>
          <p14:tracePt t="2458" x="3778250" y="1898650"/>
          <p14:tracePt t="2475" x="3552825" y="1838325"/>
          <p14:tracePt t="2492" x="3254375" y="1800225"/>
          <p14:tracePt t="2506" x="3092450" y="1790700"/>
          <p14:tracePt t="2523" x="2968625" y="1790700"/>
          <p14:tracePt t="2540" x="2847975" y="1806575"/>
          <p14:tracePt t="2556" x="2736850" y="1828800"/>
          <p14:tracePt t="2573" x="2679700" y="1847850"/>
          <p14:tracePt t="2589" x="2632075" y="1882775"/>
          <p14:tracePt t="2607" x="2562225" y="1952625"/>
          <p14:tracePt t="2623" x="2524125" y="2012950"/>
          <p14:tracePt t="2640" x="2489200" y="2070100"/>
          <p14:tracePt t="2656" x="2444750" y="2165350"/>
          <p14:tracePt t="2673" x="2416175" y="2232025"/>
          <p14:tracePt t="2690" x="2400300" y="2305050"/>
          <p14:tracePt t="2706" x="2393950" y="2393950"/>
          <p14:tracePt t="2723" x="2393950" y="2473325"/>
          <p14:tracePt t="2740" x="2393950" y="2578100"/>
          <p14:tracePt t="2756" x="2406650" y="2755900"/>
          <p14:tracePt t="2773" x="2428875" y="2841625"/>
          <p14:tracePt t="2790" x="2463800" y="2940050"/>
          <p14:tracePt t="2807" x="2559050" y="3114675"/>
          <p14:tracePt t="2823" x="2667000" y="3232150"/>
          <p14:tracePt t="2839" x="2816225" y="3333750"/>
          <p14:tracePt t="2857" x="3000375" y="3422650"/>
          <p14:tracePt t="2873" x="3057525" y="3422650"/>
          <p14:tracePt t="3335" x="3035300" y="3429000"/>
          <p14:tracePt t="3341" x="3006725" y="3441700"/>
          <p14:tracePt t="3356" x="2936875" y="3479800"/>
          <p14:tracePt t="3373" x="2876550" y="3533775"/>
          <p14:tracePt t="3391" x="2790825" y="3635375"/>
          <p14:tracePt t="3407" x="2730500" y="3749675"/>
          <p14:tracePt t="3423" x="2695575" y="3879850"/>
          <p14:tracePt t="3457" x="2736850" y="4286250"/>
          <p14:tracePt t="3489" x="2863850" y="4575175"/>
          <p14:tracePt t="3507" x="2949575" y="4718050"/>
          <p14:tracePt t="3526" x="3025775" y="4816475"/>
          <p14:tracePt t="3541" x="3063875" y="4857750"/>
          <p14:tracePt t="3557" x="3098800" y="4889500"/>
          <p14:tracePt t="3574" x="3143250" y="4914900"/>
          <p14:tracePt t="3590" x="3194050" y="4940300"/>
          <p14:tracePt t="4062" x="3219450" y="4946650"/>
          <p14:tracePt t="4069" x="3244850" y="4946650"/>
          <p14:tracePt t="4076" x="3289300" y="4946650"/>
          <p14:tracePt t="4089" x="3438525" y="4946650"/>
          <p14:tracePt t="4123" x="3727450" y="4914900"/>
          <p14:tracePt t="4156" x="4108450" y="4905375"/>
          <p14:tracePt t="4173" x="4257675" y="4921250"/>
          <p14:tracePt t="4190" x="4514850" y="4965700"/>
          <p14:tracePt t="4206" x="4667250" y="5003800"/>
          <p14:tracePt t="4223" x="4841875" y="5048250"/>
          <p14:tracePt t="4239" x="5064125" y="5076825"/>
          <p14:tracePt t="4256" x="5168900" y="5076825"/>
          <p14:tracePt t="4273" x="5241925" y="5076825"/>
          <p14:tracePt t="4289" x="5321300" y="5057775"/>
          <p14:tracePt t="4306" x="5359400" y="5045075"/>
          <p14:tracePt t="4323" x="5378450" y="5029200"/>
          <p14:tracePt t="4339" x="5391150" y="5019675"/>
          <p14:tracePt t="4356" x="5407025" y="5013325"/>
          <p14:tracePt t="4373" x="5429250" y="5013325"/>
          <p14:tracePt t="4389" x="5476875" y="5013325"/>
          <p14:tracePt t="4407" x="5521325" y="5013325"/>
          <p14:tracePt t="4424" x="5565775" y="5013325"/>
          <p14:tracePt t="4440" x="5692775" y="5026025"/>
          <p14:tracePt t="4457" x="5781675" y="5067300"/>
          <p14:tracePt t="4473" x="5873750" y="5114925"/>
          <p14:tracePt t="4489" x="6051550" y="5241925"/>
          <p14:tracePt t="4506" x="6143625" y="5318125"/>
          <p14:tracePt t="4525" x="6216650" y="5381625"/>
          <p14:tracePt t="4540" x="6292850" y="5470525"/>
          <p14:tracePt t="4557" x="6318250" y="5502275"/>
          <p14:tracePt t="4573" x="6327775" y="5518150"/>
          <p14:tracePt t="4590" x="6327775" y="5540375"/>
          <p14:tracePt t="4606" x="6327775" y="5549900"/>
          <p14:tracePt t="4623" x="6321425" y="5559425"/>
          <p14:tracePt t="4639" x="6296025" y="5565775"/>
          <p14:tracePt t="4656" x="6267450" y="5568950"/>
          <p14:tracePt t="4674" x="6219825" y="5581650"/>
          <p14:tracePt t="4690" x="6143625" y="5581650"/>
          <p14:tracePt t="6045" x="6149975" y="5581650"/>
          <p14:tracePt t="6052" x="6162675" y="5581650"/>
          <p14:tracePt t="6059" x="6172200" y="5581650"/>
          <p14:tracePt t="6073" x="6203950" y="5578475"/>
          <p14:tracePt t="6089" x="6213475" y="5568950"/>
          <p14:tracePt t="6107" x="6229350" y="5559425"/>
          <p14:tracePt t="6139" x="6264275" y="5527675"/>
          <p14:tracePt t="6173" x="6327775" y="5461000"/>
          <p14:tracePt t="6190" x="6353175" y="5422900"/>
          <p14:tracePt t="6207" x="6384925" y="5375275"/>
          <p14:tracePt t="6223" x="6419850" y="5308600"/>
          <p14:tracePt t="6240" x="6438900" y="5264150"/>
          <p14:tracePt t="6256" x="6451600" y="5238750"/>
          <p14:tracePt t="6272" x="6467475" y="5197475"/>
          <p14:tracePt t="6289" x="6483350" y="5181600"/>
          <p14:tracePt t="6306" x="6502400" y="5159375"/>
          <p14:tracePt t="6322" x="6540500" y="5121275"/>
          <p14:tracePt t="6339" x="6550025" y="5089525"/>
          <p14:tracePt t="6357" x="6575425" y="5067300"/>
          <p14:tracePt t="6373" x="6600825" y="5022850"/>
          <p14:tracePt t="6389" x="6623050" y="5000625"/>
          <p14:tracePt t="6406" x="6635750" y="4975225"/>
          <p14:tracePt t="6423" x="6651625" y="4962525"/>
          <p14:tracePt t="6440" x="6651625" y="4956175"/>
          <p14:tracePt t="6479" x="6651625" y="4949825"/>
          <p14:tracePt t="6489" x="6651625" y="4946650"/>
          <p14:tracePt t="6506" x="6651625" y="4937125"/>
          <p14:tracePt t="6522" x="6651625" y="4918075"/>
          <p14:tracePt t="6540" x="6654800" y="4905375"/>
          <p14:tracePt t="6557" x="6667500" y="4883150"/>
          <p14:tracePt t="6573" x="6692900" y="4803775"/>
          <p14:tracePt t="6589" x="6708775" y="4749800"/>
          <p14:tracePt t="6608" x="6715125" y="4660900"/>
          <p14:tracePt t="6623" x="6715125" y="4625975"/>
          <p14:tracePt t="6640" x="6715125" y="4587875"/>
          <p14:tracePt t="6656" x="6715125" y="4559300"/>
          <p14:tracePt t="6672" x="6715125" y="4518025"/>
          <p14:tracePt t="6689" x="6711950" y="4495800"/>
          <p14:tracePt t="6706" x="6711950" y="4467225"/>
          <p14:tracePt t="6723" x="6702425" y="4438650"/>
          <p14:tracePt t="6740" x="6702425" y="4422775"/>
          <p14:tracePt t="6757" x="6702425" y="4413250"/>
          <p14:tracePt t="6773" x="6702425" y="4403725"/>
          <p14:tracePt t="6790" x="6696075" y="4403725"/>
          <p14:tracePt t="6807" x="6677025" y="4410075"/>
          <p14:tracePt t="6822" x="6664325" y="4441825"/>
          <p14:tracePt t="6839" x="6645275" y="4486275"/>
          <p14:tracePt t="6857" x="6584950" y="4657725"/>
          <p14:tracePt t="6872" x="6550025" y="4800600"/>
          <p14:tracePt t="6890" x="6518275" y="4889500"/>
          <p14:tracePt t="6907" x="6496050" y="5000625"/>
          <p14:tracePt t="6923" x="6480175" y="5064125"/>
          <p14:tracePt t="6939" x="6467475" y="5127625"/>
          <p14:tracePt t="6956" x="6445250" y="5175250"/>
          <p14:tracePt t="6972" x="6426200" y="5232400"/>
          <p14:tracePt t="6990" x="6416675" y="5254625"/>
          <p14:tracePt t="7008" x="6400800" y="5276850"/>
          <p14:tracePt t="7023" x="6384925" y="5286375"/>
          <p14:tracePt t="7040" x="6378575" y="5295900"/>
          <p14:tracePt t="7057" x="6369050" y="5311775"/>
          <p14:tracePt t="7072" x="6369050" y="5314950"/>
          <p14:tracePt t="7144" x="6369050" y="5308600"/>
          <p14:tracePt t="7151" x="6372225" y="5305425"/>
          <p14:tracePt t="7158" x="6375400" y="5299075"/>
          <p14:tracePt t="7173" x="6384925" y="5289550"/>
          <p14:tracePt t="7189" x="6403975" y="5264150"/>
          <p14:tracePt t="7206" x="6438900" y="5222875"/>
          <p14:tracePt t="7222" x="6467475" y="5181600"/>
          <p14:tracePt t="7239" x="6483350" y="5149850"/>
          <p14:tracePt t="7257" x="6502400" y="5108575"/>
          <p14:tracePt t="7273" x="6515100" y="5076825"/>
          <p14:tracePt t="7290" x="6530975" y="5060950"/>
          <p14:tracePt t="7307" x="6546850" y="5045075"/>
          <p14:tracePt t="7322" x="6556375" y="5035550"/>
          <p14:tracePt t="7339" x="6565900" y="5013325"/>
          <p14:tracePt t="7356" x="6591300" y="4956175"/>
          <p14:tracePt t="7372" x="6604000" y="4911725"/>
          <p14:tracePt t="7389" x="6619875" y="4854575"/>
          <p14:tracePt t="7407" x="6632575" y="4791075"/>
          <p14:tracePt t="7423" x="6632575" y="4762500"/>
          <p14:tracePt t="7440" x="6632575" y="4740275"/>
          <p14:tracePt t="7457" x="6632575" y="4702175"/>
          <p14:tracePt t="7473" x="6632575" y="4664075"/>
          <p14:tracePt t="7489" x="6632575" y="4629150"/>
          <p14:tracePt t="7506" x="6632575" y="4565650"/>
          <p14:tracePt t="7523" x="6632575" y="4543425"/>
          <p14:tracePt t="7540" x="6645275" y="4511675"/>
          <p14:tracePt t="7557" x="6661150" y="4492625"/>
          <p14:tracePt t="7573" x="6670675" y="4483100"/>
          <p14:tracePt t="7590" x="6670675" y="4467225"/>
          <p14:tracePt t="7606" x="6673850" y="4457700"/>
          <p14:tracePt t="7622" x="6680200" y="4448175"/>
          <p14:tracePt t="7639" x="6696075" y="4435475"/>
          <p14:tracePt t="7656" x="6705600" y="4416425"/>
          <p14:tracePt t="7673" x="6715125" y="4406900"/>
          <p14:tracePt t="7690" x="6724650" y="4397375"/>
          <p14:tracePt t="7707" x="6746875" y="4362450"/>
          <p14:tracePt t="7723" x="6759575" y="4340225"/>
          <p14:tracePt t="7739" x="6772275" y="4314825"/>
          <p14:tracePt t="7756" x="6816725" y="4264025"/>
          <p14:tracePt t="7772" x="6842125" y="4232275"/>
          <p14:tracePt t="7789" x="6873875" y="4206875"/>
          <p14:tracePt t="7806" x="6908800" y="4168775"/>
          <p14:tracePt t="7823" x="6940550" y="4156075"/>
          <p14:tracePt t="7840" x="6962775" y="4146550"/>
          <p14:tracePt t="7857" x="7007225" y="4127500"/>
          <p14:tracePt t="7873" x="7023100" y="4111625"/>
          <p14:tracePt t="7889" x="7038975" y="4098925"/>
          <p14:tracePt t="7906" x="7058025" y="4086225"/>
          <p14:tracePt t="7922" x="7070725" y="4064000"/>
          <p14:tracePt t="7939" x="7083425" y="4032250"/>
          <p14:tracePt t="7956" x="7102475" y="3968750"/>
          <p14:tracePt t="7973" x="7102475" y="3924300"/>
          <p14:tracePt t="7989" x="7102475" y="3889375"/>
          <p14:tracePt t="8006" x="7112000" y="3848100"/>
          <p14:tracePt t="8022" x="7112000" y="3838575"/>
          <p14:tracePt t="8039" x="7112000" y="3822700"/>
          <p14:tracePt t="8056" x="7112000" y="3816350"/>
          <p14:tracePt t="8107" x="7105650" y="3816350"/>
          <p14:tracePt t="8114" x="7102475" y="3816350"/>
          <p14:tracePt t="8123" x="7096125" y="3819525"/>
          <p14:tracePt t="8139" x="7086600" y="3835400"/>
          <p14:tracePt t="8156" x="7070725" y="3848100"/>
          <p14:tracePt t="8173" x="7054850" y="3857625"/>
          <p14:tracePt t="8189" x="7045325" y="3889375"/>
          <p14:tracePt t="8206" x="7026275" y="3924300"/>
          <p14:tracePt t="8223" x="7013575" y="3962400"/>
          <p14:tracePt t="8239" x="6994525" y="3994150"/>
          <p14:tracePt t="8257" x="6975475" y="4035425"/>
          <p14:tracePt t="8273" x="6965950" y="4067175"/>
          <p14:tracePt t="8290" x="6953250" y="4089400"/>
          <p14:tracePt t="8306" x="6927850" y="4133850"/>
          <p14:tracePt t="8323" x="6918325" y="4156075"/>
          <p14:tracePt t="8339" x="6889750" y="4203700"/>
          <p14:tracePt t="8356" x="6864350" y="4251325"/>
          <p14:tracePt t="8373" x="6848475" y="4283075"/>
          <p14:tracePt t="8390" x="6835775" y="4314825"/>
          <p14:tracePt t="8407" x="6816725" y="4349750"/>
          <p14:tracePt t="8423" x="6797675" y="4378325"/>
          <p14:tracePt t="8439" x="6788150" y="4391025"/>
          <p14:tracePt t="8456" x="6778625" y="4403725"/>
          <p14:tracePt t="8472" x="6775450" y="4413250"/>
          <p14:tracePt t="8489" x="6769100" y="4429125"/>
          <p14:tracePt t="8507" x="6753225" y="4445000"/>
          <p14:tracePt t="8523" x="6750050" y="4454525"/>
          <p14:tracePt t="8539" x="6737350" y="4464050"/>
          <p14:tracePt t="8542" x="6734175" y="4473575"/>
          <p14:tracePt t="8556" x="6727825" y="4489450"/>
          <p14:tracePt t="8573" x="6727825" y="4511675"/>
          <p14:tracePt t="8589" x="6721475" y="4543425"/>
          <p14:tracePt t="8606" x="6721475" y="4575175"/>
          <p14:tracePt t="8622" x="6721475" y="4603750"/>
          <p14:tracePt t="8639" x="6721475" y="4625975"/>
          <p14:tracePt t="8656" x="6715125" y="4660900"/>
          <p14:tracePt t="8672" x="6708775" y="4683125"/>
          <p14:tracePt t="8690" x="6699250" y="4705350"/>
          <p14:tracePt t="8706" x="6692900" y="4721225"/>
          <p14:tracePt t="8723" x="6686550" y="4743450"/>
          <p14:tracePt t="8740" x="6677025" y="4784725"/>
          <p14:tracePt t="8756" x="6670675" y="4800600"/>
          <p14:tracePt t="8773" x="6664325" y="4829175"/>
          <p14:tracePt t="8790" x="6651625" y="4864100"/>
          <p14:tracePt t="8806" x="6642100" y="4892675"/>
          <p14:tracePt t="8823" x="6635750" y="4902200"/>
          <p14:tracePt t="8840" x="6626225" y="4924425"/>
          <p14:tracePt t="8856" x="6619875" y="4940300"/>
          <p14:tracePt t="8872" x="6616700" y="4949825"/>
          <p14:tracePt t="8890" x="6600825" y="4962525"/>
          <p14:tracePt t="8907" x="6584950" y="4972050"/>
          <p14:tracePt t="8923" x="6581775" y="4987925"/>
          <p14:tracePt t="8940" x="6572250" y="5003800"/>
          <p14:tracePt t="8956" x="6562725" y="5013325"/>
          <p14:tracePt t="8972" x="6553200" y="5022850"/>
          <p14:tracePt t="8990" x="6530975" y="5045075"/>
          <p14:tracePt t="9006" x="6521450" y="5054600"/>
          <p14:tracePt t="9023" x="6511925" y="5064125"/>
          <p14:tracePt t="9040" x="6492875" y="5073650"/>
          <p14:tracePt t="9056" x="6480175" y="5083175"/>
          <p14:tracePt t="9073" x="6470650" y="5083175"/>
          <p14:tracePt t="9090" x="6457950" y="5089525"/>
          <p14:tracePt t="9926" x="6451600" y="5067300"/>
          <p14:tracePt t="9932" x="6445250" y="5041900"/>
          <p14:tracePt t="9940" x="6429375" y="5003800"/>
          <p14:tracePt t="9957" x="6416675" y="4949825"/>
          <p14:tracePt t="9975" x="6403975" y="4905375"/>
          <p14:tracePt t="9990" x="6356350" y="4787900"/>
          <p14:tracePt t="10006" x="6330950" y="4702175"/>
          <p14:tracePt t="10039" x="6283325" y="4568825"/>
          <p14:tracePt t="10072" x="6270625" y="4549775"/>
          <p14:tracePt t="10075" x="6270625" y="4546600"/>
          <p14:tracePt t="10118" x="6264275" y="4546600"/>
          <p14:tracePt t="10125" x="6261100" y="4546600"/>
          <p14:tracePt t="10140" x="6254750" y="4546600"/>
          <p14:tracePt t="10156" x="6251575" y="4540250"/>
          <p14:tracePt t="10173" x="6245225" y="4540250"/>
          <p14:tracePt t="10189" x="6223000" y="4518025"/>
          <p14:tracePt t="10205" x="6213475" y="4508500"/>
          <p14:tracePt t="10224" x="6197600" y="4467225"/>
          <p14:tracePt t="10240" x="6172200" y="4419600"/>
          <p14:tracePt t="10256" x="6140450" y="4352925"/>
          <p14:tracePt t="10274" x="6102350" y="4248150"/>
          <p14:tracePt t="10289" x="6092825" y="4210050"/>
          <p14:tracePt t="10306" x="6083300" y="4165600"/>
          <p14:tracePt t="10322" x="6076950" y="4137025"/>
          <p14:tracePt t="10339" x="6076950" y="4083050"/>
          <p14:tracePt t="10355" x="6076950" y="4038600"/>
          <p14:tracePt t="10372" x="6076950" y="3994150"/>
          <p14:tracePt t="10390" x="6086475" y="3937000"/>
          <p14:tracePt t="10406" x="6099175" y="3914775"/>
          <p14:tracePt t="10424" x="6108700" y="3892550"/>
          <p14:tracePt t="10439" x="6121400" y="3870325"/>
          <p14:tracePt t="10456" x="6121400" y="3860800"/>
          <p14:tracePt t="10473" x="6121400" y="3848100"/>
          <p14:tracePt t="10489" x="6121400" y="3832225"/>
          <p14:tracePt t="10505" x="6121400" y="3825875"/>
          <p14:tracePt t="10523" x="6121400" y="3822700"/>
          <p14:tracePt t="10555" x="6115050" y="3822700"/>
          <p14:tracePt t="10573" x="6099175" y="3822700"/>
          <p14:tracePt t="10589" x="6089650" y="3822700"/>
          <p14:tracePt t="10606" x="6080125" y="3822700"/>
          <p14:tracePt t="10623" x="6061075" y="3822700"/>
          <p14:tracePt t="10639" x="6048375" y="3838575"/>
          <p14:tracePt t="10656" x="6038850" y="3848100"/>
          <p14:tracePt t="10673" x="6007100" y="3863975"/>
          <p14:tracePt t="10689" x="5981700" y="3883025"/>
          <p14:tracePt t="10706" x="5949950" y="3921125"/>
          <p14:tracePt t="10723" x="5924550" y="3987800"/>
          <p14:tracePt t="10739" x="5911850" y="4010025"/>
          <p14:tracePt t="10755" x="5899150" y="4041775"/>
          <p14:tracePt t="10773" x="5886450" y="4083050"/>
          <p14:tracePt t="10789" x="5886450" y="4098925"/>
          <p14:tracePt t="10806" x="5886450" y="4114800"/>
          <p14:tracePt t="10823" x="5886450" y="4133850"/>
          <p14:tracePt t="10839" x="5886450" y="4149725"/>
          <p14:tracePt t="10856" x="5886450" y="4165600"/>
          <p14:tracePt t="10872" x="5886450" y="4191000"/>
          <p14:tracePt t="10888" x="5886450" y="4206875"/>
          <p14:tracePt t="10905" x="5886450" y="4222750"/>
          <p14:tracePt t="10924" x="5886450" y="4248150"/>
          <p14:tracePt t="10940" x="5886450" y="4257675"/>
          <p14:tracePt t="10956" x="5886450" y="4273550"/>
          <p14:tracePt t="10973" x="5886450" y="4298950"/>
          <p14:tracePt t="10989" x="5886450" y="4314825"/>
          <p14:tracePt t="11006" x="5886450" y="4330700"/>
          <p14:tracePt t="11022" x="5886450" y="4356100"/>
          <p14:tracePt t="11038" x="5886450" y="4371975"/>
          <p14:tracePt t="11055" x="5886450" y="4394200"/>
          <p14:tracePt t="11073" x="5886450" y="4425950"/>
          <p14:tracePt t="11089" x="5886450" y="4454525"/>
          <p14:tracePt t="11106" x="5886450" y="4492625"/>
          <p14:tracePt t="11123" x="5886450" y="4556125"/>
          <p14:tracePt t="11139" x="5886450" y="4597400"/>
          <p14:tracePt t="11155" x="5886450" y="4619625"/>
          <p14:tracePt t="11172" x="5886450" y="4660900"/>
          <p14:tracePt t="11189" x="5886450" y="4683125"/>
          <p14:tracePt t="11205" x="5886450" y="4711700"/>
          <p14:tracePt t="11222" x="5886450" y="4727575"/>
          <p14:tracePt t="11239" x="5886450" y="4737100"/>
          <p14:tracePt t="11256" x="5886450" y="4752975"/>
          <p14:tracePt t="11272" x="5886450" y="4756150"/>
          <p14:tracePt t="11316" x="5895975" y="4756150"/>
          <p14:tracePt t="11323" x="5899150" y="4756150"/>
          <p14:tracePt t="11339" x="5908675" y="4740275"/>
          <p14:tracePt t="11356" x="5921375" y="4724400"/>
          <p14:tracePt t="11372" x="5940425" y="4660900"/>
          <p14:tracePt t="11389" x="5959475" y="4613275"/>
          <p14:tracePt t="11406" x="5972175" y="4575175"/>
          <p14:tracePt t="11422" x="5978525" y="4521200"/>
          <p14:tracePt t="11438" x="5984875" y="4483100"/>
          <p14:tracePt t="11455" x="5994400" y="4460875"/>
          <p14:tracePt t="11472" x="5994400" y="4397375"/>
          <p14:tracePt t="11489" x="6000750" y="4352925"/>
          <p14:tracePt t="11506" x="6000750" y="4318000"/>
          <p14:tracePt t="11523" x="6013450" y="4276725"/>
          <p14:tracePt t="11539" x="6013450" y="4254500"/>
          <p14:tracePt t="11556" x="6013450" y="4232275"/>
          <p14:tracePt t="11572" x="6013450" y="4216400"/>
          <p14:tracePt t="11589" x="6013450" y="4200525"/>
          <p14:tracePt t="11606" x="6013450" y="4181475"/>
          <p14:tracePt t="11622" x="6013450" y="4159250"/>
          <p14:tracePt t="11639" x="6013450" y="4149725"/>
          <p14:tracePt t="11656" x="6013450" y="4137025"/>
          <p14:tracePt t="11673" x="6013450" y="4130675"/>
          <p14:tracePt t="11957" x="6007100" y="4143375"/>
          <p14:tracePt t="11965" x="6007100" y="4156075"/>
          <p14:tracePt t="11972" x="6000750" y="4165600"/>
          <p14:tracePt t="11989" x="5994400" y="4191000"/>
          <p14:tracePt t="12005" x="5988050" y="4213225"/>
          <p14:tracePt t="12022" x="5978525" y="4235450"/>
          <p14:tracePt t="12039" x="5978525" y="4244975"/>
          <p14:tracePt t="12057" x="5978525" y="4264025"/>
          <p14:tracePt t="12072" x="5978525" y="4273550"/>
          <p14:tracePt t="12089" x="5972175" y="4283075"/>
          <p14:tracePt t="12105" x="5969000" y="4292600"/>
          <p14:tracePt t="12122" x="5946775" y="4314825"/>
          <p14:tracePt t="12139" x="5940425" y="4330700"/>
          <p14:tracePt t="12157" x="5930900" y="4356100"/>
          <p14:tracePt t="12172" x="5930900" y="4365625"/>
          <p14:tracePt t="12189" x="5930900" y="4375150"/>
          <p14:tracePt t="12207" x="5930900" y="4391025"/>
          <p14:tracePt t="12223" x="5930900" y="4406900"/>
          <p14:tracePt t="12239" x="5930900" y="4416425"/>
          <p14:tracePt t="12255" x="5930900" y="4425950"/>
          <p14:tracePt t="12272" x="5930900" y="4429125"/>
          <p14:tracePt t="13084" x="5924550" y="4429125"/>
          <p14:tracePt t="13091" x="5921375" y="4435475"/>
          <p14:tracePt t="13105" x="5921375" y="4438650"/>
          <p14:tracePt t="13356" x="5873750" y="4435475"/>
          <p14:tracePt t="13362" x="5803900" y="4419600"/>
          <p14:tracePt t="13371" x="5743575" y="4410075"/>
          <p14:tracePt t="13388" x="5635625" y="4394200"/>
          <p14:tracePt t="13405" x="5511800" y="4362450"/>
          <p14:tracePt t="13422" x="5467350" y="4356100"/>
          <p14:tracePt t="13456" x="5391150" y="4349750"/>
          <p14:tracePt t="13489" x="5365750" y="4346575"/>
          <p14:tracePt t="13506" x="5343525" y="4330700"/>
          <p14:tracePt t="13522" x="5334000" y="4321175"/>
          <p14:tracePt t="13538" x="5324475" y="4305300"/>
          <p14:tracePt t="13556" x="5314950" y="4289425"/>
          <p14:tracePt t="13573" x="5314950" y="4279900"/>
          <p14:tracePt t="13589" x="5314950" y="4270375"/>
          <p14:tracePt t="13594" x="5308600" y="4270375"/>
          <p14:tracePt t="13606" x="5308600" y="4254500"/>
          <p14:tracePt t="13623" x="5305425" y="4251325"/>
          <p14:tracePt t="13638" x="5305425" y="4244975"/>
          <p14:tracePt t="13655" x="5292725" y="4235450"/>
          <p14:tracePt t="13672" x="5292725" y="4232275"/>
          <p14:tracePt t="13689" x="5292725" y="4225925"/>
          <p14:tracePt t="13706" x="5292725" y="4222750"/>
          <p14:tracePt t="15018" x="5273675" y="4289425"/>
          <p14:tracePt t="15024" x="5245100" y="4371975"/>
          <p14:tracePt t="15039" x="5178425" y="4581525"/>
          <p14:tracePt t="15055" x="5127625" y="4829175"/>
          <p14:tracePt t="15072" x="5089525" y="5048250"/>
          <p14:tracePt t="15088" x="5080000" y="5378450"/>
          <p14:tracePt t="15123" x="5124450" y="5759450"/>
          <p14:tracePt t="15126" x="5133975" y="5838825"/>
          <p14:tracePt t="15157" x="5194300" y="6080125"/>
          <p14:tracePt t="15173" x="5235575" y="6248400"/>
          <p14:tracePt t="15188" x="5248275" y="6299200"/>
          <p14:tracePt t="15205" x="5254625" y="6343650"/>
          <p14:tracePt t="15222" x="5254625" y="6375400"/>
          <p14:tracePt t="15239" x="5254625" y="6394450"/>
          <p14:tracePt t="15256" x="5254625" y="6403975"/>
          <p14:tracePt t="15272" x="5254625" y="6413500"/>
          <p14:tracePt t="15317" x="5254625" y="6407150"/>
          <p14:tracePt t="15324" x="5254625" y="6403975"/>
          <p14:tracePt t="15338" x="5254625" y="6381750"/>
          <p14:tracePt t="15355" x="5254625" y="6337300"/>
          <p14:tracePt t="15371" x="5251450" y="6299200"/>
          <p14:tracePt t="15389" x="5232400" y="6235700"/>
          <p14:tracePt t="15405" x="5226050" y="6207125"/>
          <p14:tracePt t="15422" x="5219700" y="6169025"/>
          <p14:tracePt t="15439" x="5219700" y="6073775"/>
          <p14:tracePt t="15455" x="5219700" y="5991225"/>
          <p14:tracePt t="15471" x="5219700" y="5899150"/>
          <p14:tracePt t="15488" x="5219700" y="5813425"/>
          <p14:tracePt t="15505" x="5219700" y="5775325"/>
          <p14:tracePt t="15522" x="5219700" y="5746750"/>
          <p14:tracePt t="15539" x="5219700" y="5721350"/>
          <p14:tracePt t="15555" x="5222875" y="5705475"/>
          <p14:tracePt t="15572" x="5226050" y="5695950"/>
          <p14:tracePt t="15589" x="5241925" y="5680075"/>
          <p14:tracePt t="15605" x="5251450" y="5670550"/>
          <p14:tracePt t="15622" x="5257800" y="5654675"/>
          <p14:tracePt t="15624" x="5257800" y="5651500"/>
          <p14:tracePt t="15682" x="5257800" y="5645150"/>
          <p14:tracePt t="15688" x="5257800" y="5641975"/>
          <p14:tracePt t="15706" x="5257800" y="5629275"/>
          <p14:tracePt t="15722" x="5251450" y="5619750"/>
          <p14:tracePt t="15738" x="5235575" y="5600700"/>
          <p14:tracePt t="15755" x="5203825" y="5584825"/>
          <p14:tracePt t="15772" x="5172075" y="5559425"/>
          <p14:tracePt t="15789" x="5086350" y="5508625"/>
          <p14:tracePt t="15805" x="4994275" y="5451475"/>
          <p14:tracePt t="15824" x="4883150" y="5372100"/>
          <p14:tracePt t="15839" x="4813300" y="5324475"/>
          <p14:tracePt t="15856" x="4743450" y="5280025"/>
          <p14:tracePt t="15872" x="4638675" y="5226050"/>
          <p14:tracePt t="15888" x="4591050" y="5197475"/>
          <p14:tracePt t="15905" x="4552950" y="5184775"/>
          <p14:tracePt t="15923" x="4511675" y="5162550"/>
          <p14:tracePt t="15939" x="4486275" y="5149850"/>
          <p14:tracePt t="15955" x="4441825" y="5137150"/>
          <p14:tracePt t="15973" x="4378325" y="5118100"/>
          <p14:tracePt t="15989" x="4324350" y="5111750"/>
          <p14:tracePt t="16005" x="4273550" y="5111750"/>
          <p14:tracePt t="16022" x="4210050" y="5095875"/>
          <p14:tracePt t="16038" x="4178300" y="5092700"/>
          <p14:tracePt t="16055" x="4143375" y="5092700"/>
          <p14:tracePt t="16072" x="4079875" y="5076825"/>
          <p14:tracePt t="16088" x="4041775" y="5070475"/>
          <p14:tracePt t="16105" x="3981450" y="5064125"/>
          <p14:tracePt t="16123" x="3917950" y="5057775"/>
          <p14:tracePt t="16139" x="3889375" y="5051425"/>
          <p14:tracePt t="16155" x="3867150" y="5045075"/>
          <p14:tracePt t="16173" x="3822700" y="5035550"/>
          <p14:tracePt t="16189" x="3794125" y="5022850"/>
          <p14:tracePt t="16206" x="3749675" y="5010150"/>
          <p14:tracePt t="16223" x="3686175" y="4991100"/>
          <p14:tracePt t="16239" x="3654425" y="4972050"/>
          <p14:tracePt t="16256" x="3616325" y="4959350"/>
          <p14:tracePt t="16272" x="3575050" y="4946650"/>
          <p14:tracePt t="16289" x="3565525" y="4943475"/>
          <p14:tracePt t="16305" x="3552825" y="4937125"/>
          <p14:tracePt t="16322" x="3540125" y="4937125"/>
          <p14:tracePt t="16338" x="3524250" y="4937125"/>
          <p14:tracePt t="16372" x="3521075" y="4937125"/>
          <p14:tracePt t="16389" x="3521075" y="4933950"/>
          <p14:tracePt t="16408" x="3521075" y="4927600"/>
          <p14:tracePt t="16430" x="3521075" y="4918075"/>
          <p14:tracePt t="16458" x="3527425" y="4918075"/>
          <p14:tracePt t="16465" x="3536950" y="4918075"/>
          <p14:tracePt t="16472" x="3540125" y="4918075"/>
          <p14:tracePt t="16488" x="3556000" y="4918075"/>
          <p14:tracePt t="16505" x="3578225" y="4918075"/>
          <p14:tracePt t="16522" x="3619500" y="4927600"/>
          <p14:tracePt t="16539" x="3651250" y="4937125"/>
          <p14:tracePt t="16555" x="3673475" y="4949825"/>
          <p14:tracePt t="16572" x="3724275" y="4968875"/>
          <p14:tracePt t="16588" x="3762375" y="4994275"/>
          <p14:tracePt t="16605" x="3816350" y="5016500"/>
          <p14:tracePt t="16623" x="3879850" y="5035550"/>
          <p14:tracePt t="16639" x="3927475" y="5054600"/>
          <p14:tracePt t="16656" x="3956050" y="5067300"/>
          <p14:tracePt t="16672" x="4000500" y="5080000"/>
          <p14:tracePt t="16688" x="4022725" y="5083175"/>
          <p14:tracePt t="16705" x="4051300" y="5089525"/>
          <p14:tracePt t="16722" x="4092575" y="5102225"/>
          <p14:tracePt t="16739" x="4117975" y="5121275"/>
          <p14:tracePt t="16756" x="4140200" y="5127625"/>
          <p14:tracePt t="16772" x="4191000" y="5143500"/>
          <p14:tracePt t="16788" x="4225925" y="5143500"/>
          <p14:tracePt t="16805" x="4248150" y="5156200"/>
          <p14:tracePt t="16822" x="4295775" y="5156200"/>
          <p14:tracePt t="16838" x="4318000" y="5156200"/>
          <p14:tracePt t="16855" x="4333875" y="5156200"/>
          <p14:tracePt t="16872" x="4349750" y="5156200"/>
          <p14:tracePt t="16889" x="4359275" y="5156200"/>
          <p14:tracePt t="16906" x="4368800" y="5156200"/>
          <p14:tracePt t="16922" x="4371975" y="5156200"/>
          <p14:tracePt t="17037" x="4371975" y="5162550"/>
          <p14:tracePt t="18100" x="4419600" y="5149850"/>
          <p14:tracePt t="18107" x="4502150" y="5133975"/>
          <p14:tracePt t="18122" x="4689475" y="5076825"/>
          <p14:tracePt t="18138" x="4864100" y="5038725"/>
          <p14:tracePt t="18156" x="5118100" y="5013325"/>
          <p14:tracePt t="18172" x="5267325" y="5003800"/>
          <p14:tracePt t="18205" x="5451475" y="4987925"/>
          <p14:tracePt t="18238" x="5518150" y="4975225"/>
          <p14:tracePt t="18256" x="5559425" y="4962525"/>
          <p14:tracePt t="18272" x="5568950" y="4953000"/>
          <p14:tracePt t="18288" x="5578475" y="4943475"/>
          <p14:tracePt t="18306" x="5603875" y="4918075"/>
          <p14:tracePt t="18322" x="5622925" y="4892675"/>
          <p14:tracePt t="18338" x="5651500" y="4845050"/>
          <p14:tracePt t="18355" x="5676900" y="4781550"/>
          <p14:tracePt t="18371" x="5686425" y="4759325"/>
          <p14:tracePt t="18388" x="5699125" y="4721225"/>
          <p14:tracePt t="18405" x="5746750" y="4654550"/>
          <p14:tracePt t="18422" x="5772150" y="4606925"/>
          <p14:tracePt t="18438" x="5803900" y="4575175"/>
          <p14:tracePt t="18454" x="5842000" y="4530725"/>
          <p14:tracePt t="18472" x="5883275" y="4505325"/>
          <p14:tracePt t="18488" x="5911850" y="4486275"/>
          <p14:tracePt t="18505" x="5940425" y="4464050"/>
          <p14:tracePt t="18522" x="5953125" y="4454525"/>
          <p14:tracePt t="18538" x="5962650" y="4445000"/>
          <p14:tracePt t="18555" x="5975350" y="4445000"/>
          <p14:tracePt t="18606" x="5981700" y="4445000"/>
          <p14:tracePt t="18706" x="5981700" y="4448175"/>
          <p14:tracePt t="18713" x="5981700" y="4451350"/>
          <p14:tracePt t="18722" x="5981700" y="4457700"/>
          <p14:tracePt t="18738" x="5978525" y="4467225"/>
          <p14:tracePt t="18754" x="5956300" y="4505325"/>
          <p14:tracePt t="18771" x="5943600" y="4530725"/>
          <p14:tracePt t="18788" x="5937250" y="4559300"/>
          <p14:tracePt t="18805" x="5937250" y="4587875"/>
          <p14:tracePt t="18822" x="5937250" y="4606925"/>
          <p14:tracePt t="18838" x="5937250" y="4629150"/>
          <p14:tracePt t="18855" x="5937250" y="4654550"/>
          <p14:tracePt t="18872" x="5937250" y="4664075"/>
          <p14:tracePt t="18888" x="5937250" y="4676775"/>
          <p14:tracePt t="18905" x="5937250" y="4689475"/>
          <p14:tracePt t="18921" x="5937250" y="4705350"/>
          <p14:tracePt t="18938" x="5937250" y="4708525"/>
          <p14:tracePt t="18955" x="5940425" y="4708525"/>
          <p14:tracePt t="18972" x="5949950" y="4708525"/>
          <p14:tracePt t="18988" x="5962650" y="4686300"/>
          <p14:tracePt t="19005" x="5988050" y="4619625"/>
          <p14:tracePt t="19022" x="6000750" y="4543425"/>
          <p14:tracePt t="19038" x="6016625" y="4479925"/>
          <p14:tracePt t="19056" x="6022975" y="4410075"/>
          <p14:tracePt t="19072" x="6029325" y="4375150"/>
          <p14:tracePt t="19089" x="6048375" y="4343400"/>
          <p14:tracePt t="19105" x="6057900" y="4292600"/>
          <p14:tracePt t="19122" x="6064250" y="4257675"/>
          <p14:tracePt t="19138" x="6064250" y="4229100"/>
          <p14:tracePt t="19154" x="6064250" y="4194175"/>
          <p14:tracePt t="19171" x="6064250" y="4178300"/>
          <p14:tracePt t="19188" x="6064250" y="4168775"/>
          <p14:tracePt t="19205" x="6064250" y="4165600"/>
          <p14:tracePt t="19239" x="6064250" y="4159250"/>
          <p14:tracePt t="19256" x="6064250" y="4149725"/>
          <p14:tracePt t="19272" x="6064250" y="4140200"/>
          <p14:tracePt t="19288" x="6064250" y="4111625"/>
          <p14:tracePt t="19304" x="6057900" y="4086225"/>
          <p14:tracePt t="19321" x="6045200" y="4070350"/>
          <p14:tracePt t="19339" x="6035675" y="4057650"/>
          <p14:tracePt t="19356" x="6029325" y="4044950"/>
          <p14:tracePt t="19372" x="6026150" y="4035425"/>
          <p14:tracePt t="19390" x="6016625" y="4013200"/>
          <p14:tracePt t="19405" x="6007100" y="4003675"/>
          <p14:tracePt t="19422" x="6000750" y="4003675"/>
          <p14:tracePt t="19438" x="5984875" y="4003675"/>
          <p14:tracePt t="19455" x="5972175" y="4003675"/>
          <p14:tracePt t="19471" x="5962650" y="4003675"/>
          <p14:tracePt t="19488" x="5953125" y="4003675"/>
          <p14:tracePt t="19505" x="5930900" y="4016375"/>
          <p14:tracePt t="19522" x="5921375" y="4032250"/>
          <p14:tracePt t="19540" x="5905500" y="4048125"/>
          <p14:tracePt t="19555" x="5895975" y="4057650"/>
          <p14:tracePt t="19571" x="5880100" y="4073525"/>
          <p14:tracePt t="19589" x="5864225" y="4098925"/>
          <p14:tracePt t="19605" x="5854700" y="4108450"/>
          <p14:tracePt t="19622" x="5851525" y="4124325"/>
          <p14:tracePt t="19639" x="5851525" y="4143375"/>
          <p14:tracePt t="19655" x="5851525" y="4152900"/>
          <p14:tracePt t="19672" x="5851525" y="4162425"/>
          <p14:tracePt t="19676" x="5851525" y="4168775"/>
          <p14:tracePt t="19689" x="5851525" y="4184650"/>
          <p14:tracePt t="19705" x="5851525" y="4194175"/>
          <p14:tracePt t="19722" x="5851525" y="4203700"/>
          <p14:tracePt t="19738" x="5851525" y="4213225"/>
          <p14:tracePt t="19754" x="5851525" y="4232275"/>
          <p14:tracePt t="19772" x="5851525" y="4238625"/>
          <p14:tracePt t="19806" x="5857875" y="4238625"/>
          <p14:tracePt t="19822" x="5861050" y="4238625"/>
          <p14:tracePt t="19839" x="5870575" y="4225925"/>
          <p14:tracePt t="19855" x="5876925" y="4216400"/>
          <p14:tracePt t="19871" x="5880100" y="4210050"/>
          <p14:tracePt t="19889" x="5902325" y="4206875"/>
          <p14:tracePt t="19905" x="5911850" y="4197350"/>
          <p14:tracePt t="19921" x="5915025" y="4191000"/>
          <p14:tracePt t="19939" x="5921375" y="4191000"/>
          <p14:tracePt t="20567" x="5918200" y="4191000"/>
          <p14:tracePt t="20573" x="5915025" y="4191000"/>
          <p14:tracePt t="20588" x="5905500" y="4191000"/>
          <p14:tracePt t="20604" x="5889625" y="4191000"/>
          <p14:tracePt t="20622" x="5851525" y="4191000"/>
          <p14:tracePt t="20638" x="5788025" y="4165600"/>
          <p14:tracePt t="20654" x="5743575" y="4152900"/>
          <p14:tracePt t="20688" x="5641975" y="4121150"/>
          <p14:tracePt t="20721" x="5549900" y="4089400"/>
          <p14:tracePt t="20724" x="5530850" y="4083050"/>
          <p14:tracePt t="20738" x="5467350" y="4067175"/>
          <p14:tracePt t="20754" x="5413375" y="4054475"/>
          <p14:tracePt t="20771" x="5375275" y="4035425"/>
          <p14:tracePt t="20788" x="5337175" y="4035425"/>
          <p14:tracePt t="20804" x="5327650" y="4035425"/>
          <p14:tracePt t="20821" x="5318125" y="4035425"/>
          <p14:tracePt t="20838" x="5289550" y="4035425"/>
          <p14:tracePt t="20855" x="5280025" y="4035425"/>
          <p14:tracePt t="20871" x="5270500" y="4035425"/>
          <p14:tracePt t="20888" x="5245100" y="4035425"/>
          <p14:tracePt t="20904" x="5235575" y="4035425"/>
          <p14:tracePt t="20922" x="5226050" y="4035425"/>
          <p14:tracePt t="20938" x="5210175" y="4048125"/>
          <p14:tracePt t="20954" x="5194300" y="4054475"/>
          <p14:tracePt t="20972" x="5184775" y="4054475"/>
          <p14:tracePt t="20988" x="5168900" y="4064000"/>
          <p14:tracePt t="21004" x="5165725" y="4067175"/>
          <p14:tracePt t="21022" x="5156200" y="4067175"/>
          <p14:tracePt t="21822" x="5156200" y="4079875"/>
          <p14:tracePt t="21844" x="5156200" y="4083050"/>
          <p14:tracePt t="21851" x="5156200" y="4089400"/>
          <p14:tracePt t="21859" x="5156200" y="4092575"/>
          <p14:tracePt t="21872" x="5156200" y="4102100"/>
          <p14:tracePt t="21889" x="5162550" y="4133850"/>
          <p14:tracePt t="21905" x="5187950" y="4156075"/>
          <p14:tracePt t="21939" x="5318125" y="4273550"/>
          <p14:tracePt t="21971" x="5448300" y="4387850"/>
          <p14:tracePt t="21987" x="5489575" y="4438650"/>
          <p14:tracePt t="22004" x="5530850" y="4479925"/>
          <p14:tracePt t="22021" x="5584825" y="4546600"/>
          <p14:tracePt t="22038" x="5619750" y="4587875"/>
          <p14:tracePt t="22055" x="5651500" y="4613275"/>
          <p14:tracePt t="22072" x="5686425" y="4657725"/>
          <p14:tracePt t="22088" x="5705475" y="4689475"/>
          <p14:tracePt t="22104" x="5718175" y="4705350"/>
          <p14:tracePt t="22121" x="5730875" y="4718050"/>
          <p14:tracePt t="22138" x="5740400" y="4730750"/>
          <p14:tracePt t="22155" x="5759450" y="4746625"/>
          <p14:tracePt t="22172" x="5778500" y="4746625"/>
          <p14:tracePt t="22188" x="5794375" y="4746625"/>
          <p14:tracePt t="22205" x="5810250" y="4746625"/>
          <p14:tracePt t="22222" x="5832475" y="4727575"/>
          <p14:tracePt t="22238" x="5848350" y="4711700"/>
          <p14:tracePt t="22255" x="5857875" y="4702175"/>
          <p14:tracePt t="22271" x="5883275" y="4679950"/>
          <p14:tracePt t="22288" x="5899150" y="4670425"/>
          <p14:tracePt t="22305" x="5921375" y="4654550"/>
          <p14:tracePt t="22321" x="5943600" y="4619625"/>
          <p14:tracePt t="22338" x="5962650" y="4594225"/>
          <p14:tracePt t="22355" x="5997575" y="4537075"/>
          <p14:tracePt t="22371" x="6022975" y="4473575"/>
          <p14:tracePt t="22387" x="6035675" y="4448175"/>
          <p14:tracePt t="22405" x="6054725" y="4425950"/>
          <p14:tracePt t="22421" x="6067425" y="4410075"/>
          <p14:tracePt t="22437" x="6067425" y="4400550"/>
          <p14:tracePt t="22454" x="6067425" y="4391025"/>
          <p14:tracePt t="22471" x="6067425" y="4371975"/>
          <p14:tracePt t="22488" x="6067425" y="4362450"/>
          <p14:tracePt t="22505" x="6067425" y="4346575"/>
          <p14:tracePt t="22521" x="6067425" y="4311650"/>
          <p14:tracePt t="22537" x="6067425" y="4289425"/>
          <p14:tracePt t="22555" x="6067425" y="4260850"/>
          <p14:tracePt t="22571" x="6067425" y="4222750"/>
          <p14:tracePt t="22588" x="6057900" y="4191000"/>
          <p14:tracePt t="22605" x="6045200" y="4159250"/>
          <p14:tracePt t="22621" x="6029325" y="4117975"/>
          <p14:tracePt t="22638" x="6022975" y="4108450"/>
          <p14:tracePt t="22654" x="6022975" y="4092575"/>
          <p14:tracePt t="22671" x="6013450" y="4079875"/>
          <p14:tracePt t="22688" x="6013450" y="4070350"/>
          <p14:tracePt t="22705" x="6007100" y="4060825"/>
          <p14:tracePt t="22721" x="5997575" y="4038600"/>
          <p14:tracePt t="22738" x="5997575" y="4029075"/>
          <p14:tracePt t="22742" x="5997575" y="4022725"/>
          <p14:tracePt t="22755" x="5997575" y="4019550"/>
          <p14:tracePt t="22999" x="5988050" y="4019550"/>
          <p14:tracePt t="23020" x="5988050" y="4025900"/>
          <p14:tracePt t="23028" x="5988050" y="4032250"/>
          <p14:tracePt t="23037" x="5988050" y="4035425"/>
          <p14:tracePt t="23054" x="5988050" y="4051300"/>
          <p14:tracePt t="23071" x="5988050" y="4064000"/>
          <p14:tracePt t="23088" x="5988050" y="4076700"/>
          <p14:tracePt t="23106" x="5978525" y="4108450"/>
          <p14:tracePt t="23121" x="5972175" y="4124325"/>
          <p14:tracePt t="23138" x="5965825" y="4146550"/>
          <p14:tracePt t="23156" x="5953125" y="4181475"/>
          <p14:tracePt t="23172" x="5953125" y="4197350"/>
          <p14:tracePt t="23188" x="5953125" y="4210050"/>
          <p14:tracePt t="23205" x="5953125" y="4225925"/>
          <p14:tracePt t="23221" x="5949950" y="4235450"/>
          <p14:tracePt t="23239" x="5949950" y="4244975"/>
          <p14:tracePt t="23241" x="5943600" y="4251325"/>
          <p14:tracePt t="23254" x="5943600" y="4260850"/>
          <p14:tracePt t="23271" x="5934075" y="4276725"/>
          <p14:tracePt t="23287" x="5934075" y="4286250"/>
          <p14:tracePt t="23305" x="5934075" y="4298950"/>
          <p14:tracePt t="23321" x="5934075" y="4314825"/>
          <p14:tracePt t="23338" x="5934075" y="4324350"/>
          <p14:tracePt t="23355" x="5934075" y="4340225"/>
          <p14:tracePt t="23371" x="5934075" y="4343400"/>
          <p14:tracePt t="23387" x="5927725" y="4359275"/>
          <p14:tracePt t="23405" x="5924550" y="4375150"/>
          <p14:tracePt t="23420" x="5924550" y="4384675"/>
          <p14:tracePt t="23437" x="5924550" y="4394200"/>
          <p14:tracePt t="23455" x="5924550" y="4413250"/>
          <p14:tracePt t="23471" x="5924550" y="4422775"/>
          <p14:tracePt t="23487" x="5924550" y="4432300"/>
          <p14:tracePt t="23505" x="5924550" y="4448175"/>
          <p14:tracePt t="23520" x="5924550" y="4464050"/>
          <p14:tracePt t="23537" x="5924550" y="4473575"/>
          <p14:tracePt t="23555" x="5924550" y="4486275"/>
          <p14:tracePt t="23571" x="5924550" y="4498975"/>
          <p14:tracePt t="23588" x="5924550" y="4511675"/>
          <p14:tracePt t="23605" x="5924550" y="4527550"/>
          <p14:tracePt t="23621" x="5924550" y="4537075"/>
          <p14:tracePt t="23637" x="5924550" y="4552950"/>
          <p14:tracePt t="23655" x="5924550" y="4584700"/>
          <p14:tracePt t="23671" x="5918200" y="4610100"/>
          <p14:tracePt t="23688" x="5911850" y="4638675"/>
          <p14:tracePt t="23705" x="5899150" y="4679950"/>
          <p14:tracePt t="23721" x="5899150" y="4702175"/>
          <p14:tracePt t="23738" x="5899150" y="4724400"/>
          <p14:tracePt t="23755" x="5899150" y="4765675"/>
          <p14:tracePt t="23770" x="5899150" y="4781550"/>
          <p14:tracePt t="23788" x="5899150" y="4794250"/>
          <p14:tracePt t="23805" x="5899150" y="4816475"/>
          <p14:tracePt t="23821" x="5899150" y="4832350"/>
          <p14:tracePt t="23838" x="5895975" y="4854575"/>
          <p14:tracePt t="23855" x="5895975" y="4870450"/>
          <p14:tracePt t="23871" x="5895975" y="4879975"/>
          <p14:tracePt t="23888" x="5895975" y="4889500"/>
          <p14:tracePt t="23904" x="5895975" y="4908550"/>
          <p14:tracePt t="23921" x="5895975" y="4918075"/>
          <p14:tracePt t="23937" x="5895975" y="4927600"/>
          <p14:tracePt t="23955" x="5889625" y="4937125"/>
          <p14:tracePt t="23972" x="5889625" y="4946650"/>
          <p14:tracePt t="23988" x="5880100" y="4953000"/>
          <p14:tracePt t="24005" x="5880100" y="4968875"/>
          <p14:tracePt t="24021" x="5880100" y="4978400"/>
          <p14:tracePt t="24038" x="5880100" y="4987925"/>
          <p14:tracePt t="24054" x="5880100" y="4994275"/>
          <p14:tracePt t="24087" x="5873750" y="4994275"/>
          <p14:tracePt t="24104" x="5870575" y="5003800"/>
          <p14:tracePt t="24121" x="5864225" y="5013325"/>
          <p14:tracePt t="24138" x="5864225" y="5022850"/>
          <p14:tracePt t="24154" x="5861050" y="5026025"/>
          <p14:tracePt t="24171" x="5861050" y="5038725"/>
          <p14:tracePt t="25504" x="5873750" y="4994275"/>
          <p14:tracePt t="25510" x="5889625" y="4924425"/>
          <p14:tracePt t="25521" x="5908675" y="4864100"/>
          <p14:tracePt t="25538" x="5953125" y="4759325"/>
          <p14:tracePt t="25554" x="5965825" y="4714875"/>
          <p14:tracePt t="25571" x="5972175" y="4689475"/>
          <p14:tracePt t="25604" x="5988050" y="4638675"/>
          <p14:tracePt t="25638" x="6007100" y="4594225"/>
          <p14:tracePt t="25655" x="6007100" y="4581525"/>
          <p14:tracePt t="25671" x="6007100" y="4549775"/>
          <p14:tracePt t="25688" x="6007100" y="4518025"/>
          <p14:tracePt t="25704" x="6007100" y="4495800"/>
          <p14:tracePt t="25720" x="6007100" y="4486275"/>
          <p14:tracePt t="25737" x="6007100" y="4473575"/>
          <p14:tracePt t="25754" x="6007100" y="4464050"/>
          <p14:tracePt t="25771" x="6007100" y="4448175"/>
          <p14:tracePt t="25788" x="6007100" y="4432300"/>
          <p14:tracePt t="25804" x="6007100" y="4422775"/>
          <p14:tracePt t="25821" x="6007100" y="4413250"/>
          <p14:tracePt t="25838" x="6007100" y="4394200"/>
          <p14:tracePt t="25854" x="6007100" y="4384675"/>
          <p14:tracePt t="25870" x="6007100" y="4375150"/>
          <p14:tracePt t="25887" x="6007100" y="4362450"/>
          <p14:tracePt t="25994" x="6003925" y="4362450"/>
          <p14:tracePt t="26009" x="5994400" y="4365625"/>
          <p14:tracePt t="26016" x="5988050" y="4371975"/>
          <p14:tracePt t="26023" x="5984875" y="4375150"/>
          <p14:tracePt t="26037" x="5975350" y="4384675"/>
          <p14:tracePt t="26054" x="5965825" y="4394200"/>
          <p14:tracePt t="26071" x="5953125" y="4410075"/>
          <p14:tracePt t="26088" x="5930900" y="4445000"/>
          <p14:tracePt t="26104" x="5918200" y="4483100"/>
          <p14:tracePt t="26121" x="5905500" y="4514850"/>
          <p14:tracePt t="26137" x="5905500" y="4562475"/>
          <p14:tracePt t="26154" x="5905500" y="4591050"/>
          <p14:tracePt t="26171" x="5905500" y="4600575"/>
          <p14:tracePt t="26187" x="5905500" y="4616450"/>
          <p14:tracePt t="26204" x="5902325" y="4625975"/>
          <p14:tracePt t="26221" x="5902325" y="4638675"/>
          <p14:tracePt t="26238" x="5895975" y="4654550"/>
          <p14:tracePt t="26254" x="5895975" y="4664075"/>
          <p14:tracePt t="26270" x="5895975" y="4673600"/>
          <p14:tracePt t="26287" x="5895975" y="4692650"/>
          <p14:tracePt t="26310" x="5895975" y="4699000"/>
          <p14:tracePt t="26331" x="5895975" y="4705350"/>
          <p14:tracePt t="26338" x="5895975" y="4708525"/>
          <p14:tracePt t="26354" x="5892800" y="4718050"/>
          <p14:tracePt t="26371" x="5886450" y="4727575"/>
          <p14:tracePt t="26387" x="5886450" y="4749800"/>
          <p14:tracePt t="26404" x="5886450" y="4759325"/>
          <p14:tracePt t="26420" x="5886450" y="4768850"/>
          <p14:tracePt t="26437" x="5886450" y="4772025"/>
          <p14:tracePt t="26473" x="5883275" y="4772025"/>
          <p14:tracePt t="26516" x="5883275" y="4765675"/>
          <p14:tracePt t="26523" x="5883275" y="4762500"/>
          <p14:tracePt t="26538" x="5883275" y="4752975"/>
          <p14:tracePt t="26554" x="5883275" y="4730750"/>
          <p14:tracePt t="26572" x="5883275" y="4714875"/>
          <p14:tracePt t="26588" x="5902325" y="4673600"/>
          <p14:tracePt t="26604" x="5915025" y="4635500"/>
          <p14:tracePt t="26622" x="5927725" y="4591050"/>
          <p14:tracePt t="26637" x="5946775" y="4533900"/>
          <p14:tracePt t="26654" x="5946775" y="4518025"/>
          <p14:tracePt t="26670" x="5946775" y="4508500"/>
          <p14:tracePt t="26687" x="5946775" y="4486275"/>
          <p14:tracePt t="26704" x="5946775" y="4476750"/>
          <p14:tracePt t="26721" x="5956300" y="4467225"/>
          <p14:tracePt t="26738" x="5956300" y="4460875"/>
          <p14:tracePt t="26815" x="5956300" y="4457700"/>
          <p14:tracePt t="26822" x="5956300" y="4451350"/>
          <p14:tracePt t="26838" x="5956300" y="4438650"/>
          <p14:tracePt t="26855" x="5956300" y="4425950"/>
          <p14:tracePt t="26872" x="5962650" y="4413250"/>
          <p14:tracePt t="26888" x="5965825" y="4403725"/>
          <p14:tracePt t="26905" x="5972175" y="4387850"/>
          <p14:tracePt t="26921" x="5978525" y="4371975"/>
          <p14:tracePt t="26937" x="5981700" y="4362450"/>
          <p14:tracePt t="26953" x="5981700" y="4352925"/>
          <p14:tracePt t="26972" x="5988050" y="4333875"/>
          <p14:tracePt t="26988" x="5988050" y="4324350"/>
          <p14:tracePt t="27004" x="5991225" y="4314825"/>
          <p14:tracePt t="27022" x="5991225" y="4302125"/>
          <p14:tracePt t="27243" x="5991225" y="4305300"/>
          <p14:tracePt t="27250" x="5991225" y="4311650"/>
          <p14:tracePt t="27257" x="5984875" y="4321175"/>
          <p14:tracePt t="27271" x="5978525" y="4349750"/>
          <p14:tracePt t="27288" x="5978525" y="4371975"/>
          <p14:tracePt t="27305" x="5978525" y="4400550"/>
          <p14:tracePt t="27307" x="5978525" y="4413250"/>
          <p14:tracePt t="27321" x="5978525" y="4435475"/>
          <p14:tracePt t="27337" x="5978525" y="4464050"/>
          <p14:tracePt t="27354" x="5978525" y="4486275"/>
          <p14:tracePt t="27371" x="5978525" y="4502150"/>
          <p14:tracePt t="27388" x="5978525" y="4514850"/>
          <p14:tracePt t="27405" x="5978525" y="4524375"/>
          <p14:tracePt t="27421" x="5978525" y="4540250"/>
          <p14:tracePt t="27438" x="5978525" y="4549775"/>
          <p14:tracePt t="27454" x="5978525" y="4565650"/>
          <p14:tracePt t="27471" x="5978525" y="4578350"/>
          <p14:tracePt t="27487" x="5978525" y="4584700"/>
          <p14:tracePt t="27503" x="5978525" y="4591050"/>
          <p14:tracePt t="27520" x="5978525" y="4594225"/>
          <p14:tracePt t="27537" x="5978525" y="4600575"/>
          <p14:tracePt t="27554" x="5978525" y="4613275"/>
          <p14:tracePt t="27571" x="5978525" y="4619625"/>
          <p14:tracePt t="27588" x="5978525" y="4625975"/>
          <p14:tracePt t="27635" x="5975350" y="4625975"/>
          <p14:tracePt t="27742" x="5975350" y="4629150"/>
          <p14:tracePt t="28042" x="5981700" y="4629150"/>
          <p14:tracePt t="28049" x="5981700" y="4622800"/>
          <p14:tracePt t="28056" x="5984875" y="4622800"/>
          <p14:tracePt t="28070" x="5994400" y="4622800"/>
          <p14:tracePt t="28087" x="6010275" y="4616450"/>
          <p14:tracePt t="28121" x="6029325" y="4600575"/>
          <p14:tracePt t="28154" x="6042025" y="4597400"/>
          <p14:tracePt t="28171" x="6045200" y="4591050"/>
          <p14:tracePt t="28187" x="6051550" y="4591050"/>
          <p14:tracePt t="28204" x="6051550" y="4587875"/>
          <p14:tracePt t="28221" x="6064250" y="4587875"/>
          <p14:tracePt t="28237" x="6070600" y="4587875"/>
          <p14:tracePt t="28255" x="6080125" y="4578350"/>
          <p14:tracePt t="28271" x="6086475" y="4578350"/>
          <p14:tracePt t="28288" x="6096000" y="4568825"/>
          <p14:tracePt t="28304" x="6111875" y="4552950"/>
          <p14:tracePt t="28321" x="6127750" y="4540250"/>
          <p14:tracePt t="28337" x="6137275" y="4530725"/>
          <p14:tracePt t="28354" x="6146800" y="4521200"/>
          <p14:tracePt t="28371" x="6165850" y="4502150"/>
          <p14:tracePt t="28387" x="6175375" y="4492625"/>
          <p14:tracePt t="28404" x="6191250" y="4470400"/>
          <p14:tracePt t="28420" x="6197600" y="4454525"/>
          <p14:tracePt t="28437" x="6197600" y="4435475"/>
          <p14:tracePt t="28453" x="6197600" y="4422775"/>
          <p14:tracePt t="28470" x="6197600" y="4397375"/>
          <p14:tracePt t="28487" x="6197600" y="4387850"/>
          <p14:tracePt t="28505" x="6197600" y="4375150"/>
          <p14:tracePt t="28521" x="6197600" y="4362450"/>
          <p14:tracePt t="28537" x="6197600" y="4359275"/>
          <p14:tracePt t="28570" x="6191250" y="4359275"/>
          <p14:tracePt t="28587" x="6181725" y="4359275"/>
          <p14:tracePt t="28604" x="6165850" y="4359275"/>
          <p14:tracePt t="28621" x="6149975" y="4346575"/>
          <p14:tracePt t="28638" x="6140450" y="4346575"/>
          <p14:tracePt t="28655" x="6124575" y="4337050"/>
          <p14:tracePt t="28671" x="6121400" y="4327525"/>
          <p14:tracePt t="28688" x="6121400" y="4318000"/>
          <p14:tracePt t="28704" x="6121400" y="4298950"/>
          <p14:tracePt t="28720" x="6121400" y="4283075"/>
          <p14:tracePt t="28737" x="6121400" y="4260850"/>
          <p14:tracePt t="28755" x="6121400" y="4206875"/>
          <p14:tracePt t="28771" x="6124575" y="4168775"/>
          <p14:tracePt t="28788" x="6130925" y="4140200"/>
          <p14:tracePt t="28805" x="6134100" y="4105275"/>
          <p14:tracePt t="28821" x="6134100" y="4083050"/>
          <p14:tracePt t="28837" x="6140450" y="4054475"/>
          <p14:tracePt t="28854" x="6146800" y="4019550"/>
          <p14:tracePt t="28870" x="6159500" y="3975100"/>
          <p14:tracePt t="28887" x="6159500" y="3914775"/>
          <p14:tracePt t="28904" x="6159500" y="3835400"/>
          <p14:tracePt t="28921" x="6156325" y="3790950"/>
          <p14:tracePt t="28938" x="6134100" y="3727450"/>
          <p14:tracePt t="28955" x="6073775" y="3629025"/>
          <p14:tracePt t="28971" x="6026150" y="3559175"/>
          <p14:tracePt t="28987" x="5991225" y="3502025"/>
          <p14:tracePt t="29004" x="5943600" y="3435350"/>
          <p14:tracePt t="29020" x="5924550" y="3397250"/>
          <p14:tracePt t="29038" x="5911850" y="3365500"/>
          <p14:tracePt t="29055" x="5895975" y="3336925"/>
          <p14:tracePt t="29071" x="5883275" y="3314700"/>
          <p14:tracePt t="29088" x="5883275" y="3305175"/>
          <p14:tracePt t="29105" x="5883275" y="3292475"/>
          <p14:tracePt t="29121" x="5883275" y="3286125"/>
          <p14:tracePt t="29137" x="5883275" y="3282950"/>
          <p14:tracePt t="29154" x="5883275" y="3267075"/>
          <p14:tracePt t="29170" x="5883275" y="3257550"/>
          <p14:tracePt t="29187" x="5883275" y="3248025"/>
          <p14:tracePt t="29204" x="5883275" y="3232150"/>
          <p14:tracePt t="29221" x="5883275" y="3216275"/>
          <p14:tracePt t="29238" x="5883275" y="3206750"/>
          <p14:tracePt t="29254" x="5902325" y="3190875"/>
          <p14:tracePt t="29270" x="5911850" y="3181350"/>
          <p14:tracePt t="29287" x="5921375" y="3165475"/>
          <p14:tracePt t="29304" x="5927725" y="3152775"/>
          <p14:tracePt t="29320" x="5927725" y="3146425"/>
          <p14:tracePt t="29354" x="5943600" y="3146425"/>
          <p14:tracePt t="29371" x="5953125" y="3149600"/>
          <p14:tracePt t="29387" x="5962650" y="3159125"/>
          <p14:tracePt t="29404" x="5978525" y="3184525"/>
          <p14:tracePt t="29420" x="5994400" y="3209925"/>
          <p14:tracePt t="29436" x="6007100" y="3248025"/>
          <p14:tracePt t="29453" x="6051550" y="3343275"/>
          <p14:tracePt t="29470" x="6086475" y="3463925"/>
          <p14:tracePt t="29487" x="6102350" y="3590925"/>
          <p14:tracePt t="29503" x="6127750" y="3768725"/>
          <p14:tracePt t="29521" x="6153150" y="3921125"/>
          <p14:tracePt t="29537" x="6172200" y="4051300"/>
          <p14:tracePt t="29554" x="6194425" y="4206875"/>
          <p14:tracePt t="29570" x="6210300" y="4302125"/>
          <p14:tracePt t="29588" x="6219825" y="4384675"/>
          <p14:tracePt t="29604" x="6219825" y="4492625"/>
          <p14:tracePt t="29621" x="6219825" y="4543425"/>
          <p14:tracePt t="29638" x="6219825" y="4578350"/>
          <p14:tracePt t="29654" x="6219825" y="4641850"/>
          <p14:tracePt t="29670" x="6219825" y="4686300"/>
          <p14:tracePt t="29687" x="6210300" y="4730750"/>
          <p14:tracePt t="29704" x="6197600" y="4778375"/>
          <p14:tracePt t="29721" x="6191250" y="4810125"/>
          <p14:tracePt t="29738" x="6191250" y="4832350"/>
          <p14:tracePt t="29755" x="6184900" y="4857750"/>
          <p14:tracePt t="29771" x="6184900" y="4867275"/>
          <p14:tracePt t="29787" x="6181725" y="4879975"/>
          <p14:tracePt t="29803" x="6181725" y="4892675"/>
          <p14:tracePt t="29820" x="6181725" y="4908550"/>
          <p14:tracePt t="29837" x="6181725" y="4918075"/>
          <p14:tracePt t="29890" x="6181725" y="4914900"/>
          <p14:tracePt t="29897" x="6181725" y="4911725"/>
          <p14:tracePt t="29904" x="6181725" y="4895850"/>
          <p14:tracePt t="29921" x="6181725" y="4857750"/>
          <p14:tracePt t="29937" x="6181725" y="4813300"/>
          <p14:tracePt t="29954" x="6181725" y="4759325"/>
          <p14:tracePt t="29971" x="6181725" y="4730750"/>
          <p14:tracePt t="29987" x="6181725" y="4702175"/>
          <p14:tracePt t="30004" x="6181725" y="4673600"/>
          <p14:tracePt t="30021" x="6181725" y="4664075"/>
          <p14:tracePt t="30037" x="6181725" y="4648200"/>
          <p14:tracePt t="30054" x="6181725" y="4635500"/>
          <p14:tracePt t="30070" x="6165850" y="4622800"/>
          <p14:tracePt t="30087" x="6156325" y="4613275"/>
          <p14:tracePt t="30103" x="6140450" y="4597400"/>
          <p14:tracePt t="30121" x="6111875" y="4587875"/>
          <p14:tracePt t="30138" x="6076950" y="4575175"/>
          <p14:tracePt t="30154" x="6048375" y="4575175"/>
          <p14:tracePt t="30171" x="6026150" y="4575175"/>
          <p14:tracePt t="30188" x="6010275" y="4575175"/>
          <p14:tracePt t="30204" x="5994400" y="4575175"/>
          <p14:tracePt t="30220" x="5984875" y="4578350"/>
          <p14:tracePt t="30236" x="5975350" y="4587875"/>
          <p14:tracePt t="30253" x="5962650" y="4606925"/>
          <p14:tracePt t="30270" x="5943600" y="4619625"/>
          <p14:tracePt t="30288" x="5930900" y="4622800"/>
          <p14:tracePt t="30321" x="5930900" y="4629150"/>
          <p14:tracePt t="30418" x="5937250" y="4629150"/>
          <p14:tracePt t="30425" x="5940425" y="4629150"/>
          <p14:tracePt t="30438" x="5956300" y="4619625"/>
          <p14:tracePt t="30454" x="5981700" y="4610100"/>
          <p14:tracePt t="30470" x="6003925" y="4591050"/>
          <p14:tracePt t="30487" x="6045200" y="4572000"/>
          <p14:tracePt t="30503" x="6064250" y="4562475"/>
          <p14:tracePt t="30520" x="6080125" y="4552950"/>
          <p14:tracePt t="30537" x="6096000" y="4524375"/>
          <p14:tracePt t="30553" x="6105525" y="4514850"/>
          <p14:tracePt t="30571" x="6115050" y="4505325"/>
          <p14:tracePt t="30588" x="6130925" y="4483100"/>
          <p14:tracePt t="30604" x="6137275" y="4473575"/>
          <p14:tracePt t="30620" x="6137275" y="4464050"/>
          <p14:tracePt t="30637" x="6140450" y="4454525"/>
          <p14:tracePt t="30674" x="6140450" y="4448175"/>
          <p14:tracePt t="30732" x="6140450" y="4445000"/>
          <p14:tracePt t="30752" x="6146800" y="4432300"/>
          <p14:tracePt t="30759" x="6146800" y="4429125"/>
          <p14:tracePt t="30770" x="6146800" y="4422775"/>
          <p14:tracePt t="30787" x="6146800" y="4410075"/>
          <p14:tracePt t="30803" x="6146800" y="4400550"/>
          <p14:tracePt t="30821" x="6146800" y="4384675"/>
          <p14:tracePt t="30838" x="6146800" y="4368800"/>
          <p14:tracePt t="30854" x="6149975" y="4359275"/>
          <p14:tracePt t="30871" x="6162675" y="4330700"/>
          <p14:tracePt t="30875" x="6162675" y="4318000"/>
          <p14:tracePt t="30887" x="6162675" y="4283075"/>
          <p14:tracePt t="30904" x="6162675" y="4238625"/>
          <p14:tracePt t="30920" x="6162675" y="4210050"/>
          <p14:tracePt t="30936" x="6162675" y="4175125"/>
          <p14:tracePt t="30953" x="6162675" y="4146550"/>
          <p14:tracePt t="30971" x="6162675" y="4124325"/>
          <p14:tracePt t="30987" x="6162675" y="4092575"/>
          <p14:tracePt t="31003" x="6162675" y="4083050"/>
          <p14:tracePt t="31021" x="6162675" y="4073525"/>
          <p14:tracePt t="31036" x="6162675" y="4044950"/>
          <p14:tracePt t="31053" x="6162675" y="4035425"/>
          <p14:tracePt t="31070" x="6162675" y="4022725"/>
          <p14:tracePt t="31088" x="6162675" y="3981450"/>
          <p14:tracePt t="31104" x="6162675" y="3959225"/>
          <p14:tracePt t="31121" x="6162675" y="3924300"/>
          <p14:tracePt t="31137" x="6162675" y="3867150"/>
          <p14:tracePt t="31154" x="6162675" y="3844925"/>
          <p14:tracePt t="31170" x="6162675" y="3829050"/>
          <p14:tracePt t="31187" x="6149975" y="3810000"/>
          <p14:tracePt t="31203" x="6146800" y="3800475"/>
          <p14:tracePt t="31220" x="6140450" y="3790950"/>
          <p14:tracePt t="31237" x="6140450" y="3781425"/>
          <p14:tracePt t="31316" x="6140450" y="3787775"/>
          <p14:tracePt t="31323" x="6140450" y="3790950"/>
          <p14:tracePt t="31336" x="6140450" y="3813175"/>
          <p14:tracePt t="31354" x="6140450" y="3863975"/>
          <p14:tracePt t="31371" x="6140450" y="3924300"/>
          <p14:tracePt t="31387" x="6149975" y="3994150"/>
          <p14:tracePt t="31403" x="6156325" y="4054475"/>
          <p14:tracePt t="31420" x="6156325" y="4114800"/>
          <p14:tracePt t="31436" x="6172200" y="4203700"/>
          <p14:tracePt t="31453" x="6172200" y="4257675"/>
          <p14:tracePt t="31470" x="6172200" y="4298950"/>
          <p14:tracePt t="31487" x="6172200" y="4333875"/>
          <p14:tracePt t="31503" x="6172200" y="4362450"/>
          <p14:tracePt t="31520" x="6172200" y="4384675"/>
          <p14:tracePt t="31537" x="6162675" y="4425950"/>
          <p14:tracePt t="31554" x="6149975" y="4448175"/>
          <p14:tracePt t="31571" x="6140450" y="4473575"/>
          <p14:tracePt t="31588" x="6118225" y="4495800"/>
          <p14:tracePt t="31604" x="6108700" y="4505325"/>
          <p14:tracePt t="31621" x="6099175" y="4521200"/>
          <p14:tracePt t="31638" x="6099175" y="4540250"/>
          <p14:tracePt t="31654" x="6092825" y="4549775"/>
          <p14:tracePt t="31671" x="6092825" y="4559300"/>
          <p14:tracePt t="31688" x="6070600" y="4581525"/>
          <p14:tracePt t="31704" x="6061075" y="4591050"/>
          <p14:tracePt t="31720" x="6051550" y="4600575"/>
          <p14:tracePt t="31736" x="6035675" y="4616450"/>
          <p14:tracePt t="31753" x="6019800" y="4632325"/>
          <p14:tracePt t="31770" x="6010275" y="4641850"/>
          <p14:tracePt t="31787" x="6000750" y="4657725"/>
          <p14:tracePt t="31804" x="5991225" y="4667250"/>
          <p14:tracePt t="31821" x="5981700" y="4683125"/>
          <p14:tracePt t="31837" x="5959475" y="4692650"/>
          <p14:tracePt t="31854" x="5949950" y="4692650"/>
          <p14:tracePt t="31870" x="5946775" y="4692650"/>
          <p14:tracePt t="31887" x="5940425" y="4692650"/>
          <p14:tracePt t="33020" x="5946775" y="4683125"/>
          <p14:tracePt t="33027" x="5953125" y="4673600"/>
          <p14:tracePt t="33036" x="5959475" y="4660900"/>
          <p14:tracePt t="33053" x="5972175" y="4638675"/>
          <p14:tracePt t="33070" x="5981700" y="4622800"/>
          <p14:tracePt t="33087" x="5981700" y="4613275"/>
          <p14:tracePt t="33104" x="5991225" y="4603750"/>
          <p14:tracePt t="33137" x="6003925" y="4578350"/>
          <p14:tracePt t="33170" x="6007100" y="4572000"/>
          <p14:tracePt t="33228" x="6007100" y="4568825"/>
          <p14:tracePt t="33242" x="6013450" y="4568825"/>
          <p14:tracePt t="33249" x="6013450" y="4562475"/>
          <p14:tracePt t="33256" x="6016625" y="4562475"/>
          <p14:tracePt t="33336" x="6016625" y="4556125"/>
          <p14:tracePt t="33371" x="6022975" y="4552950"/>
          <p14:tracePt t="33378" x="6026150" y="4546600"/>
          <p14:tracePt t="33387" x="6032500" y="4537075"/>
          <p14:tracePt t="33404" x="6048375" y="4527550"/>
          <p14:tracePt t="33420" x="6064250" y="4511675"/>
          <p14:tracePt t="33436" x="6073775" y="4483100"/>
          <p14:tracePt t="33453" x="6086475" y="4457700"/>
          <p14:tracePt t="33469" x="6111875" y="4416425"/>
          <p14:tracePt t="33487" x="6124575" y="4384675"/>
          <p14:tracePt t="33503" x="6134100" y="4346575"/>
          <p14:tracePt t="33520" x="6159500" y="4311650"/>
          <p14:tracePt t="33537" x="6172200" y="4279900"/>
          <p14:tracePt t="33554" x="6184900" y="4257675"/>
          <p14:tracePt t="33570" x="6200775" y="4222750"/>
          <p14:tracePt t="33586" x="6203950" y="4213225"/>
          <p14:tracePt t="33604" x="6203950" y="4203700"/>
          <p14:tracePt t="33621" x="6203950" y="4181475"/>
          <p14:tracePt t="33637" x="6203950" y="4178300"/>
          <p14:tracePt t="33654" x="6203950" y="4171950"/>
          <p14:tracePt t="35311" x="6184900" y="4156075"/>
          <p14:tracePt t="35318" x="6153150" y="4133850"/>
          <p14:tracePt t="35325" x="6115050" y="4108450"/>
          <p14:tracePt t="35337" x="6092825" y="4089400"/>
          <p14:tracePt t="35354" x="6032500" y="4041775"/>
          <p14:tracePt t="35370" x="6000750" y="4000500"/>
          <p14:tracePt t="35403" x="5988050" y="3930650"/>
          <p14:tracePt t="35436" x="5991225" y="3905250"/>
          <p14:tracePt t="35440" x="5991225" y="3902075"/>
          <p14:tracePt t="35454" x="5991225" y="3892550"/>
          <p14:tracePt t="35470" x="5991225" y="3886200"/>
          <p14:tracePt t="35486" x="5991225" y="3883025"/>
          <p14:tracePt t="35504" x="5991225" y="3860800"/>
          <p14:tracePt t="35520" x="5991225" y="3851275"/>
          <p14:tracePt t="35537" x="5991225" y="3835400"/>
          <p14:tracePt t="35553" x="5991225" y="3797300"/>
          <p14:tracePt t="35569" x="5988050" y="3787775"/>
          <p14:tracePt t="35587" x="5984875" y="3778250"/>
          <p14:tracePt t="35603" x="5984875" y="3762375"/>
          <p14:tracePt t="35620" x="5984875" y="3752850"/>
          <p14:tracePt t="35637" x="5978525" y="3752850"/>
          <p14:tracePt t="35703" x="5978525" y="3759200"/>
          <p14:tracePt t="35709" x="5978525" y="3762375"/>
          <p14:tracePt t="35720" x="5978525" y="3768725"/>
          <p14:tracePt t="35736" x="5978525" y="3797300"/>
          <p14:tracePt t="35753" x="5978525" y="3902075"/>
          <p14:tracePt t="35770" x="5978525" y="3962400"/>
          <p14:tracePt t="35788" x="5978525" y="4067175"/>
          <p14:tracePt t="35803" x="5978525" y="4127500"/>
          <p14:tracePt t="35819" x="5978525" y="4178300"/>
          <p14:tracePt t="35836" x="5978525" y="4206875"/>
          <p14:tracePt t="35853" x="5978525" y="4235450"/>
          <p14:tracePt t="35870" x="5978525" y="4244975"/>
          <p14:tracePt t="35887" x="5978525" y="4254500"/>
          <p14:tracePt t="35903" x="5978525" y="4251325"/>
          <p14:tracePt t="35920" x="5978525" y="4238625"/>
          <p14:tracePt t="35937" x="5978525" y="4168775"/>
          <p14:tracePt t="35953" x="5981700" y="4108450"/>
          <p14:tracePt t="35969" x="5997575" y="4032250"/>
          <p14:tracePt t="35987" x="6029325" y="3908425"/>
          <p14:tracePt t="36003" x="6029325" y="3857625"/>
          <p14:tracePt t="36020" x="6035675" y="3819525"/>
          <p14:tracePt t="36037" x="6042025" y="3778250"/>
          <p14:tracePt t="36053" x="6045200" y="3756025"/>
          <p14:tracePt t="36070" x="6051550" y="3736975"/>
          <p14:tracePt t="36087" x="6051550" y="3721100"/>
          <p14:tracePt t="36103" x="6051550" y="3711575"/>
          <p14:tracePt t="36119" x="6051550" y="3702050"/>
          <p14:tracePt t="36181" x="6051550" y="3695700"/>
          <p14:tracePt t="36252" x="6048375" y="3695700"/>
          <p14:tracePt t="36260" x="6045200" y="3695700"/>
          <p14:tracePt t="36270" x="6038850" y="3695700"/>
          <p14:tracePt t="36287" x="6019800" y="3708400"/>
          <p14:tracePt t="36303" x="6010275" y="3717925"/>
          <p14:tracePt t="36320" x="5997575" y="3746500"/>
          <p14:tracePt t="36337" x="5991225" y="3781425"/>
          <p14:tracePt t="36353" x="5991225" y="3803650"/>
          <p14:tracePt t="36370" x="5991225" y="3813175"/>
          <p14:tracePt t="36387" x="5988050" y="3829050"/>
          <p14:tracePt t="36403" x="5988050" y="3838575"/>
          <p14:tracePt t="36420" x="5988050" y="3841750"/>
          <p14:tracePt t="36459" x="5988050" y="3835400"/>
          <p14:tracePt t="36471" x="5988050" y="3832225"/>
          <p14:tracePt t="36486" x="5988050" y="3803650"/>
          <p14:tracePt t="36502" x="5988050" y="3781425"/>
          <p14:tracePt t="36519" x="5988050" y="3771900"/>
          <p14:tracePt t="36536" x="5988050" y="3756025"/>
          <p14:tracePt t="36553" x="5988050" y="3743325"/>
          <p14:tracePt t="36570" x="5988050" y="3730625"/>
          <p14:tracePt t="36603" x="5988050" y="3727450"/>
          <p14:tracePt t="36620" x="5988050" y="3721100"/>
          <p14:tracePt t="36673" x="5988050" y="3717925"/>
          <p14:tracePt t="36879" x="5988050" y="3730625"/>
          <p14:tracePt t="36887" x="5988050" y="3733800"/>
          <p14:tracePt t="36894" x="5988050" y="3740150"/>
          <p14:tracePt t="36902" x="5988050" y="3743325"/>
          <p14:tracePt t="36919" x="5988050" y="3752850"/>
          <p14:tracePt t="36973" x="5988050" y="3746500"/>
          <p14:tracePt t="36987" x="5988050" y="3717925"/>
          <p14:tracePt t="37020" x="5988050" y="3686175"/>
          <p14:tracePt t="37036" x="5988050" y="3667125"/>
          <p14:tracePt t="37053" x="5988050" y="3657600"/>
          <p14:tracePt t="37069" x="5988050" y="3648075"/>
          <p14:tracePt t="37358" x="5988050" y="3654425"/>
          <p14:tracePt t="37365" x="5988050" y="3663950"/>
          <p14:tracePt t="37372" x="5988050" y="3676650"/>
          <p14:tracePt t="37386" x="5988050" y="3705225"/>
          <p14:tracePt t="37403" x="5988050" y="3714750"/>
          <p14:tracePt t="37420" x="5988050" y="3724275"/>
          <p14:tracePt t="37436" x="5988050" y="3740150"/>
          <p14:tracePt t="37452" x="5988050" y="3756025"/>
          <p14:tracePt t="37469" x="5988050" y="3759200"/>
          <p14:tracePt t="41508" x="5988050" y="3778250"/>
          <p14:tracePt t="41515" x="5997575" y="3803650"/>
          <p14:tracePt t="41523" x="6003925" y="3841750"/>
          <p14:tracePt t="41536" x="6010275" y="3876675"/>
          <p14:tracePt t="41552" x="6067425" y="4016375"/>
          <p14:tracePt t="41569" x="6099175" y="4083050"/>
          <p14:tracePt t="41602" x="6153150" y="4165600"/>
          <p14:tracePt t="41637" x="6210300" y="4232275"/>
          <p14:tracePt t="41653" x="6219825" y="4248150"/>
          <p14:tracePt t="41669" x="6229350" y="4257675"/>
          <p14:tracePt t="41686" x="6251575" y="4273550"/>
          <p14:tracePt t="41703" x="6261100" y="4283075"/>
          <p14:tracePt t="41720" x="6270625" y="4298950"/>
          <p14:tracePt t="41738" x="6276975" y="4314825"/>
          <p14:tracePt t="41753" x="6276975" y="4324350"/>
          <p14:tracePt t="41770" x="6280150" y="4333875"/>
          <p14:tracePt t="41786" x="6286500" y="4352925"/>
          <p14:tracePt t="41802" x="6296025" y="4368800"/>
          <p14:tracePt t="41819" x="6302375" y="4394200"/>
          <p14:tracePt t="41837" x="6308725" y="4441825"/>
          <p14:tracePt t="41853" x="6308725" y="4492625"/>
          <p14:tracePt t="41870" x="6308725" y="4562475"/>
          <p14:tracePt t="41887" x="6308725" y="4657725"/>
          <p14:tracePt t="41903" x="6305550" y="4689475"/>
          <p14:tracePt t="41919" x="6299200" y="4699000"/>
          <p14:tracePt t="41936" x="6283325" y="4705350"/>
          <p14:tracePt t="41952" x="6273800" y="4702175"/>
          <p14:tracePt t="41969" x="6270625" y="4686300"/>
          <p14:tracePt t="41972" x="6270625" y="4667250"/>
          <p14:tracePt t="41987" x="6264275" y="4638675"/>
          <p14:tracePt t="42003" x="6257925" y="4600575"/>
          <p14:tracePt t="42019" x="6257925" y="4578350"/>
          <p14:tracePt t="42037" x="6251575" y="4518025"/>
          <p14:tracePt t="42053" x="6251575" y="4464050"/>
          <p14:tracePt t="42070" x="6251575" y="4425950"/>
          <p14:tracePt t="42087" x="6251575" y="4365625"/>
          <p14:tracePt t="42103" x="6251575" y="4327525"/>
          <p14:tracePt t="42120" x="6251575" y="4305300"/>
          <p14:tracePt t="42137" x="6251575" y="4279900"/>
          <p14:tracePt t="42153" x="6251575" y="4270375"/>
          <p14:tracePt t="42169" x="6251575" y="4257675"/>
          <p14:tracePt t="42187" x="6251575" y="4238625"/>
          <p14:tracePt t="42203" x="6251575" y="4229100"/>
          <p14:tracePt t="42219" x="6251575" y="4219575"/>
          <p14:tracePt t="42236" x="6251575" y="4203700"/>
          <p14:tracePt t="42253" x="6251575" y="4191000"/>
          <p14:tracePt t="42269" x="6251575" y="4175125"/>
          <p14:tracePt t="42286" x="6251575" y="4133850"/>
          <p14:tracePt t="42302" x="6251575" y="4105275"/>
          <p14:tracePt t="42319" x="6254750" y="4067175"/>
          <p14:tracePt t="42336" x="6261100" y="4035425"/>
          <p14:tracePt t="42353" x="6270625" y="4010025"/>
          <p14:tracePt t="42369" x="6270625" y="3994150"/>
          <p14:tracePt t="42385" x="6280150" y="3981450"/>
          <p14:tracePt t="42402" x="6286500" y="3965575"/>
          <p14:tracePt t="42419" x="6286500" y="3949700"/>
          <p14:tracePt t="42436" x="6286500" y="3930650"/>
          <p14:tracePt t="42453" x="6296025" y="3902075"/>
          <p14:tracePt t="42470" x="6308725" y="3879850"/>
          <p14:tracePt t="42473" x="6315075" y="3860800"/>
          <p14:tracePt t="42486" x="6315075" y="3829050"/>
          <p14:tracePt t="42503" x="6315075" y="3800475"/>
          <p14:tracePt t="42519" x="6315075" y="3784600"/>
          <p14:tracePt t="42535" x="6315075" y="3775075"/>
          <p14:tracePt t="42569" x="6308725" y="3781425"/>
          <p14:tracePt t="42586" x="6286500" y="3810000"/>
          <p14:tracePt t="42602" x="6273800" y="3838575"/>
          <p14:tracePt t="42619" x="6261100" y="3870325"/>
          <p14:tracePt t="42636" x="6245225" y="3905250"/>
          <p14:tracePt t="42652" x="6229350" y="3917950"/>
          <p14:tracePt t="42669" x="6216650" y="3930650"/>
          <p14:tracePt t="42686" x="6216650" y="3952875"/>
          <p14:tracePt t="42702" x="6216650" y="3968750"/>
          <p14:tracePt t="42719" x="6216650" y="3984625"/>
          <p14:tracePt t="42735" x="6216650" y="3997325"/>
          <p14:tracePt t="42752" x="6216650" y="4006850"/>
          <p14:tracePt t="42769" x="6216650" y="4013200"/>
          <p14:tracePt t="42787" x="6219825" y="4010025"/>
          <p14:tracePt t="42803" x="6229350" y="3987800"/>
          <p14:tracePt t="42819" x="6267450" y="3930650"/>
          <p14:tracePt t="42836" x="6321425" y="3803650"/>
          <p14:tracePt t="42853" x="6356350" y="3683000"/>
          <p14:tracePt t="42869" x="6372225" y="3597275"/>
          <p14:tracePt t="42886" x="6432550" y="3406775"/>
          <p14:tracePt t="42902" x="6470650" y="3241675"/>
          <p14:tracePt t="42919" x="6515100" y="3098800"/>
          <p14:tracePt t="42935" x="6569075" y="2851150"/>
          <p14:tracePt t="42953" x="6613525" y="2720975"/>
          <p14:tracePt t="42969" x="6645275" y="2622550"/>
          <p14:tracePt t="42986" x="6689725" y="2432050"/>
          <p14:tracePt t="43003" x="6705600" y="2314575"/>
          <p14:tracePt t="43020" x="6711950" y="2251075"/>
          <p14:tracePt t="43036" x="6721475" y="2165350"/>
          <p14:tracePt t="43052" x="6727825" y="2095500"/>
          <p14:tracePt t="43069" x="6734175" y="2032000"/>
          <p14:tracePt t="43086" x="6746875" y="1962150"/>
          <p14:tracePt t="43102" x="6746875" y="1917700"/>
          <p14:tracePt t="43119" x="6746875" y="1895475"/>
          <p14:tracePt t="43135" x="6746875" y="1854200"/>
          <p14:tracePt t="43152" x="6746875" y="1831975"/>
          <p14:tracePt t="43169" x="6746875" y="1797050"/>
          <p14:tracePt t="43186" x="6746875" y="1711325"/>
          <p14:tracePt t="43203" x="6746875" y="1651000"/>
          <p14:tracePt t="43221" x="6746875" y="1581150"/>
          <p14:tracePt t="43236" x="6746875" y="1536700"/>
          <p14:tracePt t="43253" x="6746875" y="1485900"/>
          <p14:tracePt t="43271" x="6756400" y="1368425"/>
          <p14:tracePt t="43286" x="6762750" y="1273175"/>
          <p14:tracePt t="43302" x="6778625" y="1190625"/>
          <p14:tracePt t="43319" x="6788150" y="1095375"/>
          <p14:tracePt t="43335" x="6813550" y="873125"/>
          <p14:tracePt t="43352" x="6829425" y="787400"/>
          <p14:tracePt t="43370" x="6829425" y="711200"/>
          <p14:tracePt t="43386" x="6835775" y="650875"/>
          <p14:tracePt t="43403" x="6835775" y="590550"/>
          <p14:tracePt t="43420" x="6845300" y="511175"/>
          <p14:tracePt t="43436" x="6851650" y="466725"/>
          <p14:tracePt t="43452" x="6851650" y="444500"/>
          <p14:tracePt t="43470" x="6851650" y="415925"/>
          <p14:tracePt t="43485" x="6851650" y="406400"/>
          <p14:tracePt t="43592" x="6851650" y="400050"/>
          <p14:tracePt t="43828" x="6851650" y="406400"/>
          <p14:tracePt t="43835" x="6851650" y="419100"/>
          <p14:tracePt t="43842" x="6851650" y="438150"/>
          <p14:tracePt t="43853" x="6851650" y="447675"/>
          <p14:tracePt t="43885" x="6848475" y="511175"/>
          <p14:tracePt t="43919" x="6810375" y="657225"/>
          <p14:tracePt t="43936" x="6804025" y="742950"/>
          <p14:tracePt t="43953" x="6791325" y="806450"/>
          <p14:tracePt t="43970" x="6769100" y="895350"/>
          <p14:tracePt t="43986" x="6746875" y="962025"/>
          <p14:tracePt t="44003" x="6731000" y="1047750"/>
          <p14:tracePt t="44007" x="6731000" y="1104900"/>
          <p14:tracePt t="44019" x="6731000" y="1187450"/>
          <p14:tracePt t="44035" x="6731000" y="1257300"/>
          <p14:tracePt t="44053" x="6718300" y="1349375"/>
          <p14:tracePt t="44069" x="6692900" y="1527175"/>
          <p14:tracePt t="44086" x="6667500" y="1635125"/>
          <p14:tracePt t="44103" x="6642100" y="1724025"/>
          <p14:tracePt t="44119" x="6616700" y="1889125"/>
          <p14:tracePt t="44136" x="6600825" y="1984375"/>
          <p14:tracePt t="44152" x="6578600" y="2060575"/>
          <p14:tracePt t="44169" x="6556375" y="2171700"/>
          <p14:tracePt t="44185" x="6540500" y="2311400"/>
          <p14:tracePt t="44202" x="6521450" y="2432050"/>
          <p14:tracePt t="44219" x="6473825" y="2590800"/>
          <p14:tracePt t="44236" x="6454775" y="2708275"/>
          <p14:tracePt t="44253" x="6438900" y="2816225"/>
          <p14:tracePt t="44269" x="6410325" y="2917825"/>
          <p14:tracePt t="44286" x="6410325" y="2978150"/>
          <p14:tracePt t="44302" x="6410325" y="3038475"/>
          <p14:tracePt t="44318" x="6410325" y="3162300"/>
          <p14:tracePt t="44335" x="6410325" y="3244850"/>
          <p14:tracePt t="44352" x="6410325" y="3305175"/>
          <p14:tracePt t="44369" x="6388100" y="3394075"/>
          <p14:tracePt t="44386" x="6381750" y="3457575"/>
          <p14:tracePt t="44403" x="6381750" y="3508375"/>
          <p14:tracePt t="44419" x="6381750" y="3556000"/>
          <p14:tracePt t="44436" x="6381750" y="3578225"/>
          <p14:tracePt t="44452" x="6381750" y="3600450"/>
          <p14:tracePt t="44468" x="6381750" y="3638550"/>
          <p14:tracePt t="44486" x="6375400" y="3663950"/>
          <p14:tracePt t="44504" x="6372225" y="3676650"/>
          <p14:tracePt t="44506" x="6359525" y="3689350"/>
          <p14:tracePt t="44520" x="6353175" y="3721100"/>
          <p14:tracePt t="44536" x="6346825" y="3743325"/>
          <p14:tracePt t="44553" x="6340475" y="3765550"/>
          <p14:tracePt t="44569" x="6340475" y="3806825"/>
          <p14:tracePt t="44586" x="6340475" y="3835400"/>
          <p14:tracePt t="44602" x="6340475" y="3857625"/>
          <p14:tracePt t="44619" x="6330950" y="3898900"/>
          <p14:tracePt t="44635" x="6324600" y="3921125"/>
          <p14:tracePt t="44653" x="6318250" y="3937000"/>
          <p14:tracePt t="44669" x="6302375" y="3965575"/>
          <p14:tracePt t="44685" x="6302375" y="3975100"/>
          <p14:tracePt t="44702" x="6296025" y="3984625"/>
          <p14:tracePt t="44719" x="6296025" y="4003675"/>
          <p14:tracePt t="44735" x="6289675" y="4013200"/>
          <p14:tracePt t="44752" x="6286500" y="4025900"/>
          <p14:tracePt t="44769" x="6280150" y="4038600"/>
          <p14:tracePt t="44786" x="6276975" y="4054475"/>
          <p14:tracePt t="44990" x="6276975" y="4048125"/>
          <p14:tracePt t="44996" x="6276975" y="4041775"/>
          <p14:tracePt t="45004" x="6276975" y="4032250"/>
          <p14:tracePt t="45019" x="6270625" y="4029075"/>
          <p14:tracePt t="45035" x="6270625" y="4022725"/>
          <p14:tracePt t="45053" x="6267450" y="4019550"/>
          <p14:tracePt t="45090" x="6261100" y="4019550"/>
          <p14:tracePt t="45097" x="6257925" y="4019550"/>
          <p14:tracePt t="45118" x="6251575" y="4019550"/>
          <p14:tracePt t="45139" x="6245225" y="4019550"/>
          <p14:tracePt t="45184" x="6242050" y="4019550"/>
          <p14:tracePt t="45190" x="6235700" y="4019550"/>
          <p14:tracePt t="45203" x="6219825" y="4006850"/>
          <p14:tracePt t="45220" x="6210300" y="3978275"/>
          <p14:tracePt t="45236" x="6197600" y="3933825"/>
          <p14:tracePt t="45253" x="6191250" y="3835400"/>
          <p14:tracePt t="45269" x="6191250" y="3775075"/>
          <p14:tracePt t="45285" x="6191250" y="3683000"/>
          <p14:tracePt t="45302" x="6203950" y="3517900"/>
          <p14:tracePt t="45319" x="6219825" y="3444875"/>
          <p14:tracePt t="45336" x="6232525" y="3400425"/>
          <p14:tracePt t="45353" x="6254750" y="3349625"/>
          <p14:tracePt t="45369" x="6267450" y="3333750"/>
          <p14:tracePt t="45385" x="6276975" y="3324225"/>
          <p14:tracePt t="45403" x="6296025" y="3308350"/>
          <p14:tracePt t="45419" x="6305550" y="3308350"/>
          <p14:tracePt t="45435" x="6318250" y="3308350"/>
          <p14:tracePt t="45453" x="6330950" y="3308350"/>
          <p14:tracePt t="45469" x="6346825" y="3308350"/>
          <p14:tracePt t="45486" x="6356350" y="3314700"/>
          <p14:tracePt t="45503" x="6356350" y="3327400"/>
          <p14:tracePt t="45519" x="6356350" y="3343275"/>
          <p14:tracePt t="45536" x="6356350" y="3352800"/>
          <p14:tracePt t="45552" x="6346825" y="3387725"/>
          <p14:tracePt t="45568" x="6327775" y="3419475"/>
          <p14:tracePt t="45585" x="6318250" y="3441700"/>
          <p14:tracePt t="45602" x="6299200" y="3482975"/>
          <p14:tracePt t="45618" x="6296025" y="3495675"/>
          <p14:tracePt t="45636" x="6289675" y="3505200"/>
          <p14:tracePt t="45653" x="6289675" y="3524250"/>
          <p14:tracePt t="45669" x="6289675" y="3533775"/>
          <p14:tracePt t="45686" x="6289675" y="3540125"/>
          <p14:tracePt t="45702" x="6273800" y="3540125"/>
          <p14:tracePt t="45718" x="6270625" y="3540125"/>
          <p14:tracePt t="45736" x="6264275" y="3536950"/>
          <p14:tracePt t="45753" x="6248400" y="3495675"/>
          <p14:tracePt t="45769" x="6235700" y="3457575"/>
          <p14:tracePt t="45786" x="6216650" y="3409950"/>
          <p14:tracePt t="45803" x="6197600" y="3346450"/>
          <p14:tracePt t="45819" x="6184900" y="3324225"/>
          <p14:tracePt t="45835" x="6172200" y="3292475"/>
          <p14:tracePt t="45852" x="6146800" y="3251200"/>
          <p14:tracePt t="45869" x="6137275" y="3225800"/>
          <p14:tracePt t="45886" x="6127750" y="3216275"/>
          <p14:tracePt t="45902" x="6111875" y="3197225"/>
          <p14:tracePt t="45919" x="6105525" y="3187700"/>
          <p14:tracePt t="45936" x="6105525" y="3178175"/>
          <p14:tracePt t="45969" x="6096000" y="3178175"/>
          <p14:tracePt t="45985" x="6092825" y="3178175"/>
          <p14:tracePt t="46002" x="6076950" y="3178175"/>
          <p14:tracePt t="46019" x="6061075" y="3178175"/>
          <p14:tracePt t="46036" x="6051550" y="3178175"/>
          <p14:tracePt t="46395" x="6054725" y="3184525"/>
          <p14:tracePt t="46402" x="6067425" y="3203575"/>
          <p14:tracePt t="46409" x="6073775" y="3209925"/>
          <p14:tracePt t="46419" x="6083300" y="3219450"/>
          <p14:tracePt t="46435" x="6102350" y="3244850"/>
          <p14:tracePt t="46452" x="6130925" y="3286125"/>
          <p14:tracePt t="46486" x="6162675" y="3340100"/>
          <p14:tracePt t="46519" x="6197600" y="3406775"/>
          <p14:tracePt t="46535" x="6210300" y="3432175"/>
          <p14:tracePt t="46537" x="6216650" y="3441700"/>
          <p14:tracePt t="46552" x="6226175" y="3451225"/>
          <p14:tracePt t="46568" x="6235700" y="3463925"/>
          <p14:tracePt t="46585" x="6251575" y="3473450"/>
          <p14:tracePt t="46602" x="6251575" y="3486150"/>
          <p14:tracePt t="46619" x="6251575" y="3495675"/>
          <p14:tracePt t="46637" x="6251575" y="3511550"/>
          <p14:tracePt t="46652" x="6251575" y="3521075"/>
          <p14:tracePt t="46669" x="6251575" y="3536950"/>
          <p14:tracePt t="46685" x="6251575" y="3546475"/>
          <p14:tracePt t="46702" x="6251575" y="3562350"/>
          <p14:tracePt t="46718" x="6251575" y="3571875"/>
          <p14:tracePt t="46736" x="6251575" y="3590925"/>
          <p14:tracePt t="46752" x="6251575" y="3600450"/>
          <p14:tracePt t="46768" x="6238875" y="3609975"/>
          <p14:tracePt t="46787" x="6223000" y="3632200"/>
          <p14:tracePt t="46803" x="6213475" y="3641725"/>
          <p14:tracePt t="46819" x="6203950" y="3657600"/>
          <p14:tracePt t="46836" x="6184900" y="3686175"/>
          <p14:tracePt t="46852" x="6175375" y="3708400"/>
          <p14:tracePt t="46868" x="6169025" y="3717925"/>
          <p14:tracePt t="46886" x="6159500" y="3727450"/>
          <p14:tracePt t="46902" x="6149975" y="3749675"/>
          <p14:tracePt t="46919" x="6134100" y="3759200"/>
          <p14:tracePt t="46937" x="6118225" y="3781425"/>
          <p14:tracePt t="46952" x="6111875" y="3810000"/>
          <p14:tracePt t="46969" x="6111875" y="3832225"/>
          <p14:tracePt t="46985" x="6111875" y="3876675"/>
          <p14:tracePt t="47002" x="6111875" y="3924300"/>
          <p14:tracePt t="47018" x="6111875" y="3946525"/>
          <p14:tracePt t="47036" x="6111875" y="3984625"/>
          <p14:tracePt t="47052" x="6111875" y="4000500"/>
          <p14:tracePt t="47069" x="6111875" y="4010025"/>
          <p14:tracePt t="47086" x="6111875" y="4035425"/>
          <p14:tracePt t="47102" x="6111875" y="4051300"/>
          <p14:tracePt t="47119" x="6111875" y="4073525"/>
          <p14:tracePt t="47135" x="6111875" y="4105275"/>
          <p14:tracePt t="47152" x="6115050" y="4137025"/>
          <p14:tracePt t="47169" x="6115050" y="4159250"/>
          <p14:tracePt t="47186" x="6127750" y="4200525"/>
          <p14:tracePt t="47202" x="6134100" y="4222750"/>
          <p14:tracePt t="47219" x="6134100" y="4257675"/>
          <p14:tracePt t="47236" x="6134100" y="4314825"/>
          <p14:tracePt t="47252" x="6134100" y="4343400"/>
          <p14:tracePt t="47269" x="6134100" y="4359275"/>
          <p14:tracePt t="47286" x="6134100" y="4387850"/>
          <p14:tracePt t="47358" x="6134100" y="4381500"/>
          <p14:tracePt t="47365" x="6134100" y="4378325"/>
          <p14:tracePt t="47373" x="6134100" y="4359275"/>
          <p14:tracePt t="47386" x="6134100" y="4340225"/>
          <p14:tracePt t="47402" x="6134100" y="4302125"/>
          <p14:tracePt t="47419" x="6134100" y="4273550"/>
          <p14:tracePt t="47435" x="6134100" y="4216400"/>
          <p14:tracePt t="47451" x="6134100" y="4197350"/>
          <p14:tracePt t="47468" x="6134100" y="4159250"/>
          <p14:tracePt t="47486" x="6134100" y="4105275"/>
          <p14:tracePt t="47501" x="6134100" y="4060825"/>
          <p14:tracePt t="47518" x="6134100" y="4016375"/>
          <p14:tracePt t="47536" x="6146800" y="3952875"/>
          <p14:tracePt t="47552" x="6146800" y="3908425"/>
          <p14:tracePt t="47569" x="6146800" y="3886200"/>
          <p14:tracePt t="47585" x="6146800" y="3848100"/>
          <p14:tracePt t="47601" x="6146800" y="3816350"/>
          <p14:tracePt t="47618" x="6146800" y="3806825"/>
          <p14:tracePt t="47636" x="6156325" y="3787775"/>
          <p14:tracePt t="47652" x="6156325" y="3778250"/>
          <p14:tracePt t="47669" x="6156325" y="3762375"/>
          <p14:tracePt t="47686" x="6165850" y="3746500"/>
          <p14:tracePt t="47702" x="6172200" y="3736975"/>
          <p14:tracePt t="47719" x="6175375" y="3727450"/>
          <p14:tracePt t="47735" x="6175375" y="3708400"/>
          <p14:tracePt t="47751" x="6175375" y="3698875"/>
          <p14:tracePt t="47768" x="6175375" y="3689350"/>
          <p14:tracePt t="47786" x="6175375" y="3683000"/>
          <p14:tracePt t="47830" x="6175375" y="3679825"/>
          <p14:tracePt t="47837" x="6175375" y="3670300"/>
          <p14:tracePt t="47852" x="6175375" y="3657600"/>
          <p14:tracePt t="47869" x="6175375" y="3644900"/>
          <p14:tracePt t="47885" x="6172200" y="3603625"/>
          <p14:tracePt t="47901" x="6162675" y="3578225"/>
          <p14:tracePt t="47919" x="6149975" y="3549650"/>
          <p14:tracePt t="47936" x="6124575" y="3514725"/>
          <p14:tracePt t="47952" x="6111875" y="3476625"/>
          <p14:tracePt t="47969" x="6105525" y="3454400"/>
          <p14:tracePt t="47986" x="6105525" y="3425825"/>
          <p14:tracePt t="48002" x="6105525" y="3416300"/>
          <p14:tracePt t="48018" x="6105525" y="3406775"/>
          <p14:tracePt t="48035" x="6105525" y="3397250"/>
          <p14:tracePt t="48136" x="6105525" y="3390900"/>
          <p14:tracePt t="48143" x="6105525" y="3387725"/>
          <p14:tracePt t="48151" x="6102350" y="3387725"/>
          <p14:tracePt t="48169" x="6096000" y="3378200"/>
          <p14:tracePt t="48185" x="6083300" y="3365500"/>
          <p14:tracePt t="48414" x="6083300" y="3362325"/>
          <p14:tracePt t="48421" x="6089650" y="3355975"/>
          <p14:tracePt t="48435" x="6111875" y="3340100"/>
          <p14:tracePt t="48451" x="6127750" y="3336925"/>
          <p14:tracePt t="48469" x="6137275" y="3336925"/>
          <p14:tracePt t="48485" x="6153150" y="3324225"/>
          <p14:tracePt t="48502" x="6165850" y="3324225"/>
          <p14:tracePt t="48519" x="6178550" y="3321050"/>
          <p14:tracePt t="48536" x="6188075" y="3321050"/>
          <p14:tracePt t="48585" x="6184900" y="3321050"/>
          <p14:tracePt t="48593" x="6181725" y="3321050"/>
          <p14:tracePt t="48602" x="6175375" y="3321050"/>
          <p14:tracePt t="48620" x="6156325" y="3321050"/>
          <p14:tracePt t="48635" x="6134100" y="3321050"/>
          <p14:tracePt t="48651" x="6124575" y="3321050"/>
          <p14:tracePt t="48668" x="6115050" y="3321050"/>
          <p14:tracePt t="48685" x="6092825" y="3321050"/>
          <p14:tracePt t="48701" x="6083300" y="3321050"/>
          <p14:tracePt t="48719" x="6070600" y="3321050"/>
          <p14:tracePt t="48735" x="6057900" y="3321050"/>
          <p14:tracePt t="48752" x="6048375" y="3321050"/>
          <p14:tracePt t="48770" x="6035675" y="3321050"/>
          <p14:tracePt t="48786" x="6026150" y="3321050"/>
          <p14:tracePt t="48802" x="6013450" y="3321050"/>
          <p14:tracePt t="48820" x="6013450" y="3311525"/>
          <p14:tracePt t="48836" x="6013450" y="3295650"/>
          <p14:tracePt t="48852" x="6013450" y="3286125"/>
          <p14:tracePt t="48869" x="6013450" y="3270250"/>
          <p14:tracePt t="48885" x="6013450" y="3260725"/>
          <p14:tracePt t="48902" x="6013450" y="3248025"/>
          <p14:tracePt t="48918" x="6022975" y="3235325"/>
          <p14:tracePt t="48935" x="6029325" y="3222625"/>
          <p14:tracePt t="49570" x="6032500" y="3222625"/>
          <p14:tracePt t="49586" x="6038850" y="3222625"/>
          <p14:tracePt t="49591" x="6042025" y="3222625"/>
          <p14:tracePt t="49601" x="6048375" y="3222625"/>
          <p14:tracePt t="49619" x="6061075" y="3222625"/>
          <p14:tracePt t="49635" x="6076950" y="3222625"/>
          <p14:tracePt t="49651" x="6086475" y="3222625"/>
          <p14:tracePt t="49685" x="6102350" y="3222625"/>
          <p14:tracePt t="51017" x="6105525" y="3222625"/>
          <p14:tracePt t="51024" x="6111875" y="3209925"/>
          <p14:tracePt t="51036" x="6118225" y="3206750"/>
          <p14:tracePt t="51053" x="6127750" y="3165475"/>
          <p14:tracePt t="51068" x="6134100" y="3143250"/>
          <p14:tracePt t="51085" x="6140450" y="3124200"/>
          <p14:tracePt t="51102" x="6140450" y="3105150"/>
          <p14:tracePt t="51135" x="6140450" y="3086100"/>
          <p14:tracePt t="51168" x="6140450" y="3076575"/>
          <p14:tracePt t="51185" x="6149975" y="3070225"/>
          <p14:tracePt t="51202" x="6165850" y="3048000"/>
          <p14:tracePt t="51219" x="6172200" y="3038475"/>
          <p14:tracePt t="51235" x="6175375" y="3028950"/>
          <p14:tracePt t="51252" x="6175375" y="3009900"/>
          <p14:tracePt t="51269" x="6184900" y="3000375"/>
          <p14:tracePt t="51284" x="6184900" y="2990850"/>
          <p14:tracePt t="51302" x="6184900" y="2949575"/>
          <p14:tracePt t="51319" x="6184900" y="2927350"/>
          <p14:tracePt t="51335" x="6191250" y="2898775"/>
          <p14:tracePt t="51352" x="6203950" y="2863850"/>
          <p14:tracePt t="51369" x="6210300" y="2835275"/>
          <p14:tracePt t="51385" x="6210300" y="2825750"/>
          <p14:tracePt t="51401" x="6226175" y="2809875"/>
          <p14:tracePt t="51418" x="6229350" y="2787650"/>
          <p14:tracePt t="51435" x="6235700" y="2765425"/>
          <p14:tracePt t="51451" x="6261100" y="2708275"/>
          <p14:tracePt t="51469" x="6261100" y="2647950"/>
          <p14:tracePt t="51485" x="6261100" y="2590800"/>
          <p14:tracePt t="51502" x="6261100" y="2511425"/>
          <p14:tracePt t="51519" x="6261100" y="2466975"/>
          <p14:tracePt t="51535" x="6261100" y="2438400"/>
          <p14:tracePt t="51551" x="6261100" y="2390775"/>
          <p14:tracePt t="51568" x="6273800" y="2359025"/>
          <p14:tracePt t="51585" x="6286500" y="2314575"/>
          <p14:tracePt t="51601" x="6305550" y="2244725"/>
          <p14:tracePt t="51618" x="6324600" y="2197100"/>
          <p14:tracePt t="51634" x="6337300" y="2143125"/>
          <p14:tracePt t="51651" x="6346825" y="2057400"/>
          <p14:tracePt t="51668" x="6353175" y="2012950"/>
          <p14:tracePt t="51685" x="6365875" y="1974850"/>
          <p14:tracePt t="51701" x="6375400" y="1917700"/>
          <p14:tracePt t="51718" x="6394450" y="1879600"/>
          <p14:tracePt t="51736" x="6407150" y="1857375"/>
          <p14:tracePt t="51752" x="6426200" y="1806575"/>
          <p14:tracePt t="51769" x="6451600" y="1762125"/>
          <p14:tracePt t="51785" x="6473825" y="1714500"/>
          <p14:tracePt t="51801" x="6492875" y="1651000"/>
          <p14:tracePt t="51818" x="6502400" y="1619250"/>
          <p14:tracePt t="51835" x="6521450" y="1597025"/>
          <p14:tracePt t="51851" x="6537325" y="1562100"/>
          <p14:tracePt t="51868" x="6550025" y="1536700"/>
          <p14:tracePt t="51885" x="6559550" y="1524000"/>
          <p14:tracePt t="51901" x="6584950" y="1479550"/>
          <p14:tracePt t="51918" x="6597650" y="1435100"/>
          <p14:tracePt t="51935" x="6610350" y="1403350"/>
          <p14:tracePt t="51951" x="6635750" y="1362075"/>
          <p14:tracePt t="51968" x="6645275" y="1336675"/>
          <p14:tracePt t="51985" x="6657975" y="1320800"/>
          <p14:tracePt t="52001" x="6670675" y="1295400"/>
          <p14:tracePt t="52019" x="6689725" y="1263650"/>
          <p14:tracePt t="52035" x="6702425" y="1241425"/>
          <p14:tracePt t="52051" x="6721475" y="1196975"/>
          <p14:tracePt t="52068" x="6734175" y="1168400"/>
          <p14:tracePt t="52085" x="6750050" y="1136650"/>
          <p14:tracePt t="52101" x="6769100" y="1101725"/>
          <p14:tracePt t="52118" x="6781800" y="1079500"/>
          <p14:tracePt t="52135" x="6791325" y="1054100"/>
          <p14:tracePt t="52137" x="6797675" y="1044575"/>
          <p14:tracePt t="52152" x="6832600" y="996950"/>
          <p14:tracePt t="52169" x="6845300" y="949325"/>
          <p14:tracePt t="52186" x="6858000" y="885825"/>
          <p14:tracePt t="52202" x="6858000" y="866775"/>
          <p14:tracePt t="52218" x="6858000" y="835025"/>
          <p14:tracePt t="52235" x="6858000" y="825500"/>
          <p14:tracePt t="52251" x="6858000" y="812800"/>
          <p14:tracePt t="52268" x="6861175" y="803275"/>
          <p14:tracePt t="52285" x="6880225" y="777875"/>
          <p14:tracePt t="52301" x="6880225" y="730250"/>
          <p14:tracePt t="52318" x="6880225" y="695325"/>
          <p14:tracePt t="52335" x="6880225" y="631825"/>
          <p14:tracePt t="52351" x="6880225" y="603250"/>
          <p14:tracePt t="52368" x="6880225" y="587375"/>
          <p14:tracePt t="52385" x="6880225" y="577850"/>
          <p14:tracePt t="52401" x="6880225" y="568325"/>
          <p14:tracePt t="52435" x="6880225" y="558800"/>
          <p14:tracePt t="52451" x="6880225" y="549275"/>
          <p14:tracePt t="52468" x="6880225" y="539750"/>
          <p14:tracePt t="52486" x="6880225" y="533400"/>
          <p14:tracePt t="53655" x="6877050" y="536575"/>
          <p14:tracePt t="53663" x="6870700" y="546100"/>
          <p14:tracePt t="53670" x="6867525" y="549275"/>
          <p14:tracePt t="53685" x="6858000" y="561975"/>
          <p14:tracePt t="53701" x="6848475" y="574675"/>
          <p14:tracePt t="53718" x="6819900" y="631825"/>
          <p14:tracePt t="53735" x="6775450" y="736600"/>
          <p14:tracePt t="53768" x="6702425" y="1022350"/>
          <p14:tracePt t="53802" x="6648450" y="1244600"/>
          <p14:tracePt t="53819" x="6632575" y="1339850"/>
          <p14:tracePt t="53835" x="6588125" y="1444625"/>
          <p14:tracePt t="53852" x="6565900" y="1511300"/>
          <p14:tracePt t="53870" x="6518275" y="1577975"/>
          <p14:tracePt t="53885" x="6499225" y="1631950"/>
          <p14:tracePt t="53901" x="6480175" y="1676400"/>
          <p14:tracePt t="53917" x="6451600" y="1727200"/>
          <p14:tracePt t="53934" x="6432550" y="1790700"/>
          <p14:tracePt t="53951" x="6419850" y="1835150"/>
          <p14:tracePt t="53969" x="6407150" y="1857375"/>
          <p14:tracePt t="53985" x="6384925" y="1901825"/>
          <p14:tracePt t="54002" x="6372225" y="1924050"/>
          <p14:tracePt t="54019" x="6353175" y="1974850"/>
          <p14:tracePt t="54035" x="6334125" y="2012950"/>
          <p14:tracePt t="54052" x="6321425" y="2051050"/>
          <p14:tracePt t="54068" x="6308725" y="2095500"/>
          <p14:tracePt t="54084" x="6289675" y="2152650"/>
          <p14:tracePt t="54101" x="6270625" y="2190750"/>
          <p14:tracePt t="54119" x="6257925" y="2235200"/>
          <p14:tracePt t="54135" x="6238875" y="2292350"/>
          <p14:tracePt t="54152" x="6238875" y="2346325"/>
          <p14:tracePt t="54169" x="6238875" y="2432050"/>
          <p14:tracePt t="54185" x="6238875" y="2489200"/>
          <p14:tracePt t="54201" x="6238875" y="2533650"/>
          <p14:tracePt t="54218" x="6238875" y="2597150"/>
          <p14:tracePt t="54235" x="6242050" y="2635250"/>
          <p14:tracePt t="54251" x="6248400" y="2695575"/>
          <p14:tracePt t="54269" x="6270625" y="2784475"/>
          <p14:tracePt t="54285" x="6283325" y="2847975"/>
          <p14:tracePt t="54301" x="6283325" y="2889250"/>
          <p14:tracePt t="54319" x="6283325" y="2952750"/>
          <p14:tracePt t="54335" x="6283325" y="2990850"/>
          <p14:tracePt t="54351" x="6283325" y="3025775"/>
          <p14:tracePt t="54368" x="6289675" y="3089275"/>
          <p14:tracePt t="54385" x="6289675" y="3140075"/>
          <p14:tracePt t="54401" x="6289675" y="3184525"/>
          <p14:tracePt t="54418" x="6289675" y="3248025"/>
          <p14:tracePt t="54435" x="6289675" y="3270250"/>
          <p14:tracePt t="54451" x="6289675" y="3298825"/>
          <p14:tracePt t="54468" x="6289675" y="3330575"/>
          <p14:tracePt t="54484" x="6289675" y="3362325"/>
          <p14:tracePt t="54501" x="6289675" y="3390900"/>
          <p14:tracePt t="54519" x="6289675" y="3451225"/>
          <p14:tracePt t="54535" x="6289675" y="3489325"/>
          <p14:tracePt t="54552" x="6289675" y="3511550"/>
          <p14:tracePt t="54569" x="6289675" y="3552825"/>
          <p14:tracePt t="54585" x="6289675" y="3571875"/>
          <p14:tracePt t="54601" x="6289675" y="3603625"/>
          <p14:tracePt t="54618" x="6289675" y="3635375"/>
          <p14:tracePt t="54634" x="6302375" y="3667125"/>
          <p14:tracePt t="54651" x="6315075" y="3689350"/>
          <p14:tracePt t="54668" x="6315075" y="3752850"/>
          <p14:tracePt t="54684" x="6315075" y="3787775"/>
          <p14:tracePt t="54701" x="6315075" y="3810000"/>
          <p14:tracePt t="54718" x="6315075" y="3851275"/>
          <p14:tracePt t="54734" x="6315075" y="3873500"/>
          <p14:tracePt t="54751" x="6315075" y="3895725"/>
          <p14:tracePt t="54768" x="6315075" y="3927475"/>
          <p14:tracePt t="54784" x="6315075" y="3956050"/>
          <p14:tracePt t="54801" x="6315075" y="3978275"/>
          <p14:tracePt t="54819" x="6315075" y="4032250"/>
          <p14:tracePt t="54834" x="6315075" y="4070350"/>
          <p14:tracePt t="54851" x="6315075" y="4092575"/>
          <p14:tracePt t="54868" x="6315075" y="4133850"/>
          <p14:tracePt t="54884" x="6311900" y="4156075"/>
          <p14:tracePt t="54901" x="6305550" y="4184650"/>
          <p14:tracePt t="54918" x="6305550" y="4200525"/>
          <p14:tracePt t="54935" x="6305550" y="4210050"/>
          <p14:tracePt t="54952" x="6299200" y="4225925"/>
          <p14:tracePt t="54968" x="6289675" y="4244975"/>
          <p14:tracePt t="54985" x="6280150" y="4254500"/>
          <p14:tracePt t="55001" x="6273800" y="4279900"/>
          <p14:tracePt t="55018" x="6267450" y="4305300"/>
          <p14:tracePt t="55034" x="6267450" y="4314825"/>
          <p14:tracePt t="55051" x="6267450" y="4330700"/>
          <p14:tracePt t="55068" x="6261100" y="4346575"/>
          <p14:tracePt t="55084" x="6261100" y="4356100"/>
          <p14:tracePt t="55102" x="6261100" y="4365625"/>
          <p14:tracePt t="55118" x="6261100" y="4381500"/>
          <p14:tracePt t="55135" x="6261100" y="4384675"/>
          <p14:tracePt t="55439" x="6270625" y="4365625"/>
          <p14:tracePt t="55446" x="6292850" y="4333875"/>
          <p14:tracePt t="55453" x="6318250" y="4273550"/>
          <p14:tracePt t="55467" x="6362700" y="4162425"/>
          <p14:tracePt t="55484" x="6403975" y="4064000"/>
          <p14:tracePt t="55501" x="6435725" y="3984625"/>
          <p14:tracePt t="55518" x="6492875" y="3835400"/>
          <p14:tracePt t="55534" x="6518275" y="3749675"/>
          <p14:tracePt t="55551" x="6546850" y="3692525"/>
          <p14:tracePt t="55568" x="6565900" y="3590925"/>
          <p14:tracePt t="55584" x="6581775" y="3495675"/>
          <p14:tracePt t="55602" x="6581775" y="3381375"/>
          <p14:tracePt t="55618" x="6578600" y="3238500"/>
          <p14:tracePt t="55635" x="6562725" y="3165475"/>
          <p14:tracePt t="55653" x="6543675" y="3073400"/>
          <p14:tracePt t="55668" x="6511925" y="3016250"/>
          <p14:tracePt t="55684" x="6492875" y="2968625"/>
          <p14:tracePt t="55701" x="6480175" y="2946400"/>
          <p14:tracePt t="55717" x="6442075" y="2895600"/>
          <p14:tracePt t="55734" x="6423025" y="2863850"/>
          <p14:tracePt t="55751" x="6391275" y="2832100"/>
          <p14:tracePt t="55768" x="6362700" y="2781300"/>
          <p14:tracePt t="55785" x="6350000" y="2749550"/>
          <p14:tracePt t="55802" x="6311900" y="2714625"/>
          <p14:tracePt t="55818" x="6302375" y="2705100"/>
          <p14:tracePt t="55835" x="6273800" y="2698750"/>
          <p14:tracePt t="55851" x="6251575" y="2698750"/>
          <p14:tracePt t="55867" x="6210300" y="2698750"/>
          <p14:tracePt t="55884" x="6191250" y="2698750"/>
          <p14:tracePt t="55902" x="6149975" y="2698750"/>
          <p14:tracePt t="55918" x="6127750" y="2701925"/>
          <p14:tracePt t="55935" x="6111875" y="2711450"/>
          <p14:tracePt t="55952" x="6089650" y="2727325"/>
          <p14:tracePt t="55968" x="6080125" y="2743200"/>
          <p14:tracePt t="55984" x="6048375" y="2768600"/>
          <p14:tracePt t="56001" x="6010275" y="2825750"/>
          <p14:tracePt t="56017" x="5981700" y="2873375"/>
          <p14:tracePt t="56035" x="5962650" y="2911475"/>
          <p14:tracePt t="56053" x="5940425" y="2955925"/>
          <p14:tracePt t="56068" x="5927725" y="2978150"/>
          <p14:tracePt t="56085" x="5915025" y="3009900"/>
          <p14:tracePt t="56101" x="5915025" y="3041650"/>
          <p14:tracePt t="56117" x="5915025" y="3063875"/>
          <p14:tracePt t="56134" x="5915025" y="3079750"/>
          <p14:tracePt t="56153" x="5915025" y="3095625"/>
          <p14:tracePt t="56168" x="5915025" y="3121025"/>
          <p14:tracePt t="56185" x="5921375" y="3136900"/>
          <p14:tracePt t="56188" x="5927725" y="3149600"/>
          <p14:tracePt t="56202" x="5946775" y="3181350"/>
          <p14:tracePt t="56218" x="5965825" y="3203575"/>
          <p14:tracePt t="56234" x="5991225" y="3235325"/>
          <p14:tracePt t="56251" x="6026150" y="3273425"/>
          <p14:tracePt t="56267" x="6057900" y="3305175"/>
          <p14:tracePt t="56284" x="6083300" y="3321050"/>
          <p14:tracePt t="56302" x="6124575" y="3352800"/>
          <p14:tracePt t="56318" x="6149975" y="3365500"/>
          <p14:tracePt t="56335" x="6188075" y="3378200"/>
          <p14:tracePt t="56352" x="6223000" y="3394075"/>
          <p14:tracePt t="56368" x="6254750" y="3413125"/>
          <p14:tracePt t="56384" x="6273800" y="3413125"/>
          <p14:tracePt t="56402" x="6315075" y="3413125"/>
          <p14:tracePt t="56418" x="6337300" y="3413125"/>
          <p14:tracePt t="56435" x="6365875" y="3413125"/>
          <p14:tracePt t="56452" x="6400800" y="3397250"/>
          <p14:tracePt t="56468" x="6426200" y="3387725"/>
          <p14:tracePt t="56485" x="6435725" y="3381375"/>
          <p14:tracePt t="56501" x="6448425" y="3368675"/>
          <p14:tracePt t="56518" x="6464300" y="3362325"/>
          <p14:tracePt t="56534" x="6477000" y="3346450"/>
          <p14:tracePt t="56551" x="6480175" y="3330575"/>
          <p14:tracePt t="56568" x="6480175" y="3321050"/>
          <p14:tracePt t="56585" x="6480175" y="3311525"/>
          <p14:tracePt t="56638" x="6480175" y="33020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vs\Desktop\Les Gramineés\image162.jpg"/>
          <p:cNvPicPr>
            <a:picLocks noChangeAspect="1" noChangeArrowheads="1"/>
          </p:cNvPicPr>
          <p:nvPr/>
        </p:nvPicPr>
        <p:blipFill>
          <a:blip r:embed="rId4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1"/>
          <a:stretch>
            <a:fillRect/>
          </a:stretch>
        </p:blipFill>
        <p:spPr bwMode="auto">
          <a:xfrm rot="5400000">
            <a:off x="1157605" y="2522915"/>
            <a:ext cx="5000660" cy="35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>
            <a:stCxn id="8" idx="1"/>
          </p:cNvCxnSpPr>
          <p:nvPr/>
        </p:nvCxnSpPr>
        <p:spPr>
          <a:xfrm flipH="1">
            <a:off x="4499992" y="2609158"/>
            <a:ext cx="1786520" cy="977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286512" y="2285992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Paleole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membraneuse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Chaque fleur  est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zygomorphe, hermaphrodite,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tétracyclique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périanthée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à périanthe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glumacé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 Le </a:t>
            </a:r>
            <a:r>
              <a:rPr lang="fr-F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périanthe </a:t>
            </a:r>
            <a:r>
              <a:rPr lang="fr-FR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glumécé</a:t>
            </a:r>
            <a:r>
              <a:rPr lang="fr-F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est formé de deux verticilles de tépales. Le verticille externe correspond à la soudure de deux tépales </a:t>
            </a:r>
            <a:r>
              <a:rPr lang="fr-FR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glumacés</a:t>
            </a:r>
            <a:r>
              <a:rPr lang="fr-F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nommés </a:t>
            </a:r>
            <a:r>
              <a:rPr lang="fr-FR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glumelle supérieure ou </a:t>
            </a:r>
            <a:r>
              <a:rPr lang="fr-FR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paléole</a:t>
            </a:r>
            <a:r>
              <a:rPr lang="fr-FR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fr-FR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paléole</a:t>
            </a:r>
            <a:r>
              <a:rPr lang="fr-F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est membraneuse, mutique, bifide, ciliée et à 2 nervures latérales.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93"/>
    </mc:Choice>
    <mc:Fallback>
      <p:transition spd="slow" advTm="8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9" x="6429375" y="3286125"/>
          <p14:tracePt t="2056" x="6359525" y="3276600"/>
          <p14:tracePt t="2063" x="6267450" y="3267075"/>
          <p14:tracePt t="2074" x="6188075" y="3257550"/>
          <p14:tracePt t="2091" x="5915025" y="3257550"/>
          <p14:tracePt t="2108" x="5699125" y="3257550"/>
          <p14:tracePt t="2141" x="5130800" y="3263900"/>
          <p14:tracePt t="2176" x="4489450" y="3263900"/>
          <p14:tracePt t="2193" x="4273550" y="3263900"/>
          <p14:tracePt t="2209" x="4089400" y="3263900"/>
          <p14:tracePt t="2225" x="3917950" y="3273425"/>
          <p14:tracePt t="2228" x="3838575" y="3282950"/>
          <p14:tracePt t="2241" x="3708400" y="3302000"/>
          <p14:tracePt t="2262" x="3571875" y="3340100"/>
          <p14:tracePt t="2274" x="3524250" y="3355975"/>
          <p14:tracePt t="2291" x="3416300" y="3409950"/>
          <p14:tracePt t="2308" x="3368675" y="3438525"/>
          <p14:tracePt t="2325" x="3346450" y="3454400"/>
          <p14:tracePt t="2341" x="3340100" y="3460750"/>
          <p14:tracePt t="3897" x="3375025" y="3457575"/>
          <p14:tracePt t="3903" x="3435350" y="3448050"/>
          <p14:tracePt t="3912" x="3492500" y="3448050"/>
          <p14:tracePt t="3928" x="3600450" y="3422650"/>
          <p14:tracePt t="3945" x="3794125" y="3362325"/>
          <p14:tracePt t="3958" x="3841750" y="3355975"/>
          <p14:tracePt t="3991" x="3990975" y="3305175"/>
          <p14:tracePt t="4024" x="4083050" y="3305175"/>
          <p14:tracePt t="4042" x="4124325" y="3305175"/>
          <p14:tracePt t="4059" x="4171950" y="3314700"/>
          <p14:tracePt t="4075" x="4206875" y="3333750"/>
          <p14:tracePt t="4092" x="4216400" y="3336925"/>
          <p14:tracePt t="4108" x="4232275" y="3343275"/>
          <p14:tracePt t="4124" x="4244975" y="3343275"/>
          <p14:tracePt t="4141" x="4254500" y="3352800"/>
          <p14:tracePt t="4158" x="4254500" y="3368675"/>
          <p14:tracePt t="4174" x="4260850" y="3384550"/>
          <p14:tracePt t="4192" x="4260850" y="3394075"/>
          <p14:tracePt t="4209" x="4260850" y="3403600"/>
          <p14:tracePt t="6165" x="4229100" y="3349625"/>
          <p14:tracePt t="6172" x="4162425" y="3273425"/>
          <p14:tracePt t="6179" x="4086225" y="3200400"/>
          <p14:tracePt t="6194" x="3851275" y="2943225"/>
          <p14:tracePt t="6215" x="3486150" y="2552700"/>
          <p14:tracePt t="6230" x="3114675" y="2076450"/>
          <p14:tracePt t="6250" x="2552700" y="1381125"/>
          <p14:tracePt t="6276" x="2089150" y="762000"/>
          <p14:tracePt t="6314" x="1597025" y="206375"/>
          <p14:tracePt t="6325" x="1568450" y="174625"/>
          <p14:tracePt t="6341" x="1520825" y="114300"/>
          <p14:tracePt t="6357" x="1498600" y="85725"/>
          <p14:tracePt t="6374" x="1498600" y="82550"/>
          <p14:tracePt t="6390" x="1501775" y="82550"/>
          <p14:tracePt t="6408" x="1520825" y="82550"/>
          <p14:tracePt t="6424" x="1555750" y="82550"/>
          <p14:tracePt t="6440" x="1587500" y="82550"/>
          <p14:tracePt t="6457" x="1647825" y="82550"/>
          <p14:tracePt t="6474" x="1692275" y="82550"/>
          <p14:tracePt t="6490" x="1714500" y="82550"/>
          <p14:tracePt t="6507" x="1743075" y="82550"/>
          <p14:tracePt t="6524" x="1755775" y="82550"/>
          <p14:tracePt t="6541" x="1768475" y="82550"/>
          <p14:tracePt t="6557" x="1787525" y="66675"/>
          <p14:tracePt t="6574" x="1803400" y="57150"/>
          <p14:tracePt t="6591" x="1825625" y="38100"/>
          <p14:tracePt t="6608" x="1892300" y="0"/>
          <p14:tracePt t="6624" x="2000250" y="0"/>
          <p14:tracePt t="6641" x="2105025" y="0"/>
          <p14:tracePt t="6658" x="2393950" y="60325"/>
          <p14:tracePt t="6674" x="2606675" y="158750"/>
          <p14:tracePt t="6691" x="2911475" y="282575"/>
          <p14:tracePt t="6709" x="3194050" y="403225"/>
          <p14:tracePt t="6725" x="3314700" y="447675"/>
          <p14:tracePt t="6742" x="3413125" y="498475"/>
          <p14:tracePt t="6757" x="3438525" y="523875"/>
          <p14:tracePt t="6774" x="3444875" y="539750"/>
          <p14:tracePt t="6792" x="3444875" y="555625"/>
          <p14:tracePt t="6807" x="3438525" y="558800"/>
          <p14:tracePt t="6824" x="3425825" y="558800"/>
          <p14:tracePt t="6841" x="3406775" y="555625"/>
          <p14:tracePt t="6857" x="3368675" y="523875"/>
          <p14:tracePt t="6874" x="3321050" y="498475"/>
          <p14:tracePt t="6891" x="3270250" y="447675"/>
          <p14:tracePt t="6907" x="3171825" y="371475"/>
          <p14:tracePt t="6924" x="3111500" y="333375"/>
          <p14:tracePt t="6942" x="3060700" y="288925"/>
          <p14:tracePt t="6957" x="3038475" y="269875"/>
          <p14:tracePt t="6974" x="3013075" y="260350"/>
          <p14:tracePt t="6993" x="2984500" y="231775"/>
          <p14:tracePt t="7008" x="2968625" y="215900"/>
          <p14:tracePt t="7025" x="2943225" y="190500"/>
          <p14:tracePt t="7042" x="2908300" y="171450"/>
          <p14:tracePt t="7058" x="2879725" y="161925"/>
          <p14:tracePt t="7075" x="2854325" y="149225"/>
          <p14:tracePt t="7091" x="2813050" y="130175"/>
          <p14:tracePt t="7107" x="2778125" y="130175"/>
          <p14:tracePt t="7124" x="2740025" y="130175"/>
          <p14:tracePt t="7141" x="2692400" y="146050"/>
          <p14:tracePt t="7157" x="2660650" y="158750"/>
          <p14:tracePt t="7174" x="2622550" y="171450"/>
          <p14:tracePt t="7191" x="2559050" y="177800"/>
          <p14:tracePt t="7208" x="2514600" y="177800"/>
          <p14:tracePt t="7224" x="2479675" y="184150"/>
          <p14:tracePt t="7241" x="2406650" y="184150"/>
          <p14:tracePt t="7257" x="2362200" y="184150"/>
          <p14:tracePt t="7274" x="2305050" y="184150"/>
          <p14:tracePt t="7291" x="2232025" y="203200"/>
          <p14:tracePt t="7307" x="2187575" y="209550"/>
          <p14:tracePt t="7324" x="2162175" y="219075"/>
          <p14:tracePt t="7341" x="2120900" y="231775"/>
          <p14:tracePt t="7357" x="2098675" y="238125"/>
          <p14:tracePt t="7374" x="2089150" y="247650"/>
          <p14:tracePt t="7391" x="2057400" y="260350"/>
          <p14:tracePt t="7407" x="2047875" y="263525"/>
          <p14:tracePt t="7424" x="2032000" y="269875"/>
          <p14:tracePt t="7441" x="2009775" y="279400"/>
          <p14:tracePt t="7458" x="2000250" y="288925"/>
          <p14:tracePt t="7475" x="1990725" y="298450"/>
          <p14:tracePt t="7491" x="1990725" y="320675"/>
          <p14:tracePt t="7508" x="1990725" y="339725"/>
          <p14:tracePt t="7524" x="1990725" y="361950"/>
          <p14:tracePt t="7540" x="1990725" y="377825"/>
          <p14:tracePt t="7558" x="1997075" y="387350"/>
          <p14:tracePt t="7574" x="2012950" y="403225"/>
          <p14:tracePt t="7590" x="2108200" y="444500"/>
          <p14:tracePt t="7607" x="2193925" y="460375"/>
          <p14:tracePt t="7625" x="2266950" y="476250"/>
          <p14:tracePt t="7641" x="2378075" y="498475"/>
          <p14:tracePt t="7658" x="2438400" y="498475"/>
          <p14:tracePt t="7674" x="2498725" y="498475"/>
          <p14:tracePt t="7690" x="2584450" y="495300"/>
          <p14:tracePt t="7707" x="2632075" y="476250"/>
          <p14:tracePt t="7724" x="2686050" y="460375"/>
          <p14:tracePt t="7741" x="2797175" y="438150"/>
          <p14:tracePt t="7758" x="2882900" y="425450"/>
          <p14:tracePt t="7774" x="2946400" y="425450"/>
          <p14:tracePt t="7791" x="2994025" y="425450"/>
          <p14:tracePt t="7807" x="3013075" y="425450"/>
          <p14:tracePt t="7824" x="3038475" y="425450"/>
          <p14:tracePt t="7840" x="3054350" y="412750"/>
          <p14:tracePt t="7858" x="3067050" y="412750"/>
          <p14:tracePt t="7874" x="3082925" y="412750"/>
          <p14:tracePt t="7891" x="3098800" y="412750"/>
          <p14:tracePt t="7908" x="3108325" y="412750"/>
          <p14:tracePt t="7924" x="3114675" y="412750"/>
          <p14:tracePt t="8021" x="3111500" y="409575"/>
          <p14:tracePt t="8032" x="3105150" y="409575"/>
          <p14:tracePt t="8043" x="3095625" y="403225"/>
          <p14:tracePt t="8058" x="3067050" y="390525"/>
          <p14:tracePt t="8074" x="3022600" y="377825"/>
          <p14:tracePt t="8090" x="2930525" y="349250"/>
          <p14:tracePt t="8107" x="2892425" y="346075"/>
          <p14:tracePt t="8124" x="2863850" y="346075"/>
          <p14:tracePt t="8141" x="2832100" y="346075"/>
          <p14:tracePt t="8157" x="2816225" y="346075"/>
          <p14:tracePt t="8174" x="2806700" y="346075"/>
          <p14:tracePt t="8191" x="2790825" y="346075"/>
          <p14:tracePt t="8208" x="2781300" y="355600"/>
          <p14:tracePt t="8225" x="2765425" y="355600"/>
          <p14:tracePt t="8240" x="2752725" y="355600"/>
          <p14:tracePt t="8312" x="2746375" y="355600"/>
          <p14:tracePt t="8320" x="2740025" y="355600"/>
          <p14:tracePt t="8327" x="2740025" y="361950"/>
          <p14:tracePt t="8405" x="2736850" y="361950"/>
          <p14:tracePt t="8412" x="2730500" y="361950"/>
          <p14:tracePt t="8424" x="2727325" y="361950"/>
          <p14:tracePt t="8440" x="2705100" y="361950"/>
          <p14:tracePt t="8457" x="2695575" y="361950"/>
          <p14:tracePt t="8474" x="2676525" y="361950"/>
          <p14:tracePt t="8491" x="2635250" y="361950"/>
          <p14:tracePt t="8507" x="2606675" y="361950"/>
          <p14:tracePt t="8524" x="2597150" y="349250"/>
          <p14:tracePt t="8540" x="2568575" y="333375"/>
          <p14:tracePt t="8557" x="2540000" y="320675"/>
          <p14:tracePt t="8575" x="2511425" y="304800"/>
          <p14:tracePt t="8591" x="2489200" y="288925"/>
          <p14:tracePt t="8608" x="2479675" y="279400"/>
          <p14:tracePt t="8624" x="2470150" y="269875"/>
          <p14:tracePt t="8641" x="2454275" y="269875"/>
          <p14:tracePt t="17837" x="2476500" y="234950"/>
          <p14:tracePt t="17845" x="2511425" y="184150"/>
          <p14:tracePt t="17857" x="2628900" y="95250"/>
          <p14:tracePt t="17873" x="2774950" y="3175"/>
          <p14:tracePt t="17891" x="2940050" y="0"/>
          <p14:tracePt t="17907" x="3254375" y="0"/>
          <p14:tracePt t="17923" x="3438525" y="0"/>
          <p14:tracePt t="17956" x="3917950" y="0"/>
          <p14:tracePt t="17990" x="4248150" y="0"/>
          <p14:tracePt t="17992" x="4308475" y="15875"/>
          <p14:tracePt t="18007" x="4406900" y="31750"/>
          <p14:tracePt t="18023" x="4492625" y="53975"/>
          <p14:tracePt t="18040" x="4572000" y="92075"/>
          <p14:tracePt t="18057" x="4654550" y="127000"/>
          <p14:tracePt t="18073" x="4692650" y="139700"/>
          <p14:tracePt t="18089" x="4718050" y="158750"/>
          <p14:tracePt t="18106" x="4759325" y="180975"/>
          <p14:tracePt t="18123" x="4778375" y="206375"/>
          <p14:tracePt t="18140" x="4803775" y="238125"/>
          <p14:tracePt t="18157" x="4822825" y="279400"/>
          <p14:tracePt t="18173" x="4835525" y="301625"/>
          <p14:tracePt t="18190" x="4860925" y="333375"/>
          <p14:tracePt t="18206" x="4879975" y="390525"/>
          <p14:tracePt t="18223" x="4889500" y="415925"/>
          <p14:tracePt t="18239" x="4921250" y="438150"/>
          <p14:tracePt t="18256" x="4943475" y="469900"/>
          <p14:tracePt t="18273" x="4965700" y="479425"/>
          <p14:tracePt t="18290" x="4984750" y="492125"/>
          <p14:tracePt t="18307" x="5003800" y="495300"/>
          <p14:tracePt t="18323" x="5013325" y="495300"/>
          <p14:tracePt t="18340" x="5029200" y="495300"/>
          <p14:tracePt t="18357" x="5045075" y="488950"/>
          <p14:tracePt t="18372" x="5054600" y="466725"/>
          <p14:tracePt t="18389" x="5060950" y="428625"/>
          <p14:tracePt t="18406" x="5060950" y="381000"/>
          <p14:tracePt t="18422" x="5051425" y="358775"/>
          <p14:tracePt t="18439" x="5035550" y="327025"/>
          <p14:tracePt t="18456" x="4987925" y="269875"/>
          <p14:tracePt t="18473" x="4946650" y="234950"/>
          <p14:tracePt t="18489" x="4914900" y="196850"/>
          <p14:tracePt t="18506" x="4857750" y="158750"/>
          <p14:tracePt t="18523" x="4816475" y="123825"/>
          <p14:tracePt t="18539" x="4784725" y="104775"/>
          <p14:tracePt t="18557" x="4721225" y="66675"/>
          <p14:tracePt t="18573" x="4664075" y="44450"/>
          <p14:tracePt t="18590" x="4610100" y="25400"/>
          <p14:tracePt t="18607" x="4543425" y="0"/>
          <p14:tracePt t="18623" x="4505325" y="0"/>
          <p14:tracePt t="18639" x="4470400" y="0"/>
          <p14:tracePt t="18656" x="4403725" y="0"/>
          <p14:tracePt t="18673" x="4352925" y="0"/>
          <p14:tracePt t="18690" x="4308475" y="0"/>
          <p14:tracePt t="18707" x="4229100" y="0"/>
          <p14:tracePt t="18723" x="4194175" y="0"/>
          <p14:tracePt t="18739" x="4149725" y="0"/>
          <p14:tracePt t="18756" x="4070350" y="0"/>
          <p14:tracePt t="18773" x="4013200" y="0"/>
          <p14:tracePt t="18791" x="3943350" y="0"/>
          <p14:tracePt t="18807" x="3889375" y="0"/>
          <p14:tracePt t="18823" x="3844925" y="0"/>
          <p14:tracePt t="18841" x="3784600" y="0"/>
          <p14:tracePt t="18857" x="3746500" y="0"/>
          <p14:tracePt t="18873" x="3695700" y="0"/>
          <p14:tracePt t="18889" x="3632200" y="9525"/>
          <p14:tracePt t="18906" x="3568700" y="22225"/>
          <p14:tracePt t="18923" x="3540125" y="28575"/>
          <p14:tracePt t="18940" x="3498850" y="28575"/>
          <p14:tracePt t="18956" x="3482975" y="34925"/>
          <p14:tracePt t="18973" x="3467100" y="34925"/>
          <p14:tracePt t="18990" x="3454400" y="34925"/>
          <p14:tracePt t="19006" x="3444875" y="38100"/>
          <p14:tracePt t="19023" x="3435350" y="47625"/>
          <p14:tracePt t="19040" x="3413125" y="66675"/>
          <p14:tracePt t="19057" x="3403600" y="76200"/>
          <p14:tracePt t="19073" x="3397250" y="85725"/>
          <p14:tracePt t="19090" x="3397250" y="98425"/>
          <p14:tracePt t="19107" x="3406775" y="114300"/>
          <p14:tracePt t="19123" x="3425825" y="130175"/>
          <p14:tracePt t="19140" x="3463925" y="155575"/>
          <p14:tracePt t="19156" x="3495675" y="187325"/>
          <p14:tracePt t="19173" x="3533775" y="212725"/>
          <p14:tracePt t="19189" x="3581400" y="247650"/>
          <p14:tracePt t="19206" x="3638550" y="273050"/>
          <p14:tracePt t="19223" x="3676650" y="292100"/>
          <p14:tracePt t="19240" x="3740150" y="317500"/>
          <p14:tracePt t="19257" x="3784600" y="330200"/>
          <p14:tracePt t="19273" x="3848100" y="342900"/>
          <p14:tracePt t="19290" x="3937000" y="365125"/>
          <p14:tracePt t="19306" x="3990975" y="365125"/>
          <p14:tracePt t="19323" x="4035425" y="371475"/>
          <p14:tracePt t="19340" x="4098925" y="377825"/>
          <p14:tracePt t="19357" x="4152900" y="384175"/>
          <p14:tracePt t="19374" x="4203700" y="384175"/>
          <p14:tracePt t="19390" x="4308475" y="384175"/>
          <p14:tracePt t="19406" x="4368800" y="384175"/>
          <p14:tracePt t="19423" x="4419600" y="384175"/>
          <p14:tracePt t="19439" x="4483100" y="384175"/>
          <p14:tracePt t="19456" x="4521200" y="384175"/>
          <p14:tracePt t="19473" x="4562475" y="384175"/>
          <p14:tracePt t="19475" x="4581525" y="384175"/>
          <p14:tracePt t="19490" x="4619625" y="384175"/>
          <p14:tracePt t="19506" x="4641850" y="374650"/>
          <p14:tracePt t="19523" x="4679950" y="361950"/>
          <p14:tracePt t="19539" x="4714875" y="352425"/>
          <p14:tracePt t="19556" x="4737100" y="346075"/>
          <p14:tracePt t="19573" x="4752975" y="339725"/>
          <p14:tracePt t="19590" x="4768850" y="336550"/>
          <p14:tracePt t="19606" x="4784725" y="336550"/>
          <p14:tracePt t="19623" x="4794250" y="336550"/>
          <p14:tracePt t="19640" x="4803775" y="336550"/>
          <p14:tracePt t="19720" x="4803775" y="330200"/>
          <p14:tracePt t="19727" x="4803775" y="327025"/>
          <p14:tracePt t="19739" x="4803775" y="320675"/>
          <p14:tracePt t="19756" x="4803775" y="304800"/>
          <p14:tracePt t="19774" x="4803775" y="301625"/>
          <p14:tracePt t="19790" x="4806950" y="292100"/>
          <p14:tracePt t="19832" x="4806950" y="285750"/>
          <p14:tracePt t="23514" x="4838700" y="279400"/>
          <p14:tracePt t="23521" x="4886325" y="273050"/>
          <p14:tracePt t="23527" x="4924425" y="263525"/>
          <p14:tracePt t="23539" x="4972050" y="257175"/>
          <p14:tracePt t="23556" x="5054600" y="234950"/>
          <p14:tracePt t="23572" x="5099050" y="234950"/>
          <p14:tracePt t="23590" x="5149850" y="234950"/>
          <p14:tracePt t="23622" x="5311775" y="234950"/>
          <p14:tracePt t="23656" x="5467350" y="234950"/>
          <p14:tracePt t="23672" x="5546725" y="241300"/>
          <p14:tracePt t="23690" x="5632450" y="247650"/>
          <p14:tracePt t="23706" x="5730875" y="269875"/>
          <p14:tracePt t="23723" x="5778500" y="282575"/>
          <p14:tracePt t="23740" x="5832475" y="288925"/>
          <p14:tracePt t="23756" x="5895975" y="307975"/>
          <p14:tracePt t="23772" x="5940425" y="314325"/>
          <p14:tracePt t="23789" x="5978525" y="327025"/>
          <p14:tracePt t="23806" x="6026150" y="333375"/>
          <p14:tracePt t="23822" x="6054725" y="346075"/>
          <p14:tracePt t="23840" x="6064250" y="346075"/>
          <p14:tracePt t="23856" x="6080125" y="346075"/>
          <p14:tracePt t="23873" x="6089650" y="346075"/>
          <p14:tracePt t="23890" x="6105525" y="346075"/>
          <p14:tracePt t="23906" x="6108700" y="346075"/>
          <p14:tracePt t="23992" x="6102350" y="346075"/>
          <p14:tracePt t="24000" x="6092825" y="346075"/>
          <p14:tracePt t="24007" x="6089650" y="346075"/>
          <p14:tracePt t="24023" x="6067425" y="346075"/>
          <p14:tracePt t="24039" x="6029325" y="330200"/>
          <p14:tracePt t="24056" x="5946775" y="311150"/>
          <p14:tracePt t="24073" x="5861050" y="295275"/>
          <p14:tracePt t="24089" x="5765800" y="279400"/>
          <p14:tracePt t="24106" x="5622925" y="269875"/>
          <p14:tracePt t="24122" x="5540375" y="263525"/>
          <p14:tracePt t="24140" x="5448300" y="263525"/>
          <p14:tracePt t="24156" x="5308600" y="263525"/>
          <p14:tracePt t="24173" x="5235575" y="263525"/>
          <p14:tracePt t="24189" x="5175250" y="263525"/>
          <p14:tracePt t="24206" x="5111750" y="263525"/>
          <p14:tracePt t="24222" x="5070475" y="263525"/>
          <p14:tracePt t="24239" x="5048250" y="263525"/>
          <p14:tracePt t="24256" x="5006975" y="263525"/>
          <p14:tracePt t="24272" x="4997450" y="263525"/>
          <p14:tracePt t="24289" x="4987925" y="263525"/>
          <p14:tracePt t="24306" x="4972050" y="263525"/>
          <p14:tracePt t="24322" x="4956175" y="263525"/>
          <p14:tracePt t="24339" x="4953000" y="263525"/>
          <p14:tracePt t="24407" x="4959350" y="263525"/>
          <p14:tracePt t="24416" x="4968875" y="263525"/>
          <p14:tracePt t="24428" x="4978400" y="263525"/>
          <p14:tracePt t="24439" x="4991100" y="263525"/>
          <p14:tracePt t="24456" x="5022850" y="263525"/>
          <p14:tracePt t="24472" x="5045075" y="263525"/>
          <p14:tracePt t="24489" x="5067300" y="266700"/>
          <p14:tracePt t="24505" x="5108575" y="266700"/>
          <p14:tracePt t="24522" x="5137150" y="266700"/>
          <p14:tracePt t="24539" x="5159375" y="266700"/>
          <p14:tracePt t="24555" x="5178425" y="266700"/>
          <p14:tracePt t="24572" x="5194300" y="266700"/>
          <p14:tracePt t="24590" x="5203825" y="266700"/>
          <p14:tracePt t="24591" x="5210175" y="266700"/>
          <p14:tracePt t="24606" x="5219700" y="266700"/>
          <p14:tracePt t="24623" x="5229225" y="266700"/>
          <p14:tracePt t="24639" x="5245100" y="266700"/>
          <p14:tracePt t="24655" x="5260975" y="266700"/>
          <p14:tracePt t="24673" x="5270500" y="266700"/>
          <p14:tracePt t="24689" x="5280025" y="269875"/>
          <p14:tracePt t="24705" x="5289550" y="276225"/>
          <p14:tracePt t="24722" x="5295900" y="276225"/>
          <p14:tracePt t="24739" x="5299075" y="276225"/>
          <p14:tracePt t="24756" x="5314950" y="282575"/>
          <p14:tracePt t="24773" x="5324475" y="282575"/>
          <p14:tracePt t="24790" x="5343525" y="285750"/>
          <p14:tracePt t="24806" x="5353050" y="292100"/>
          <p14:tracePt t="24822" x="5368925" y="295275"/>
          <p14:tracePt t="24840" x="5410200" y="295275"/>
          <p14:tracePt t="24856" x="5432425" y="295275"/>
          <p14:tracePt t="24873" x="5461000" y="295275"/>
          <p14:tracePt t="24888" x="5489575" y="295275"/>
          <p14:tracePt t="24906" x="5546725" y="295275"/>
          <p14:tracePt t="24922" x="5588000" y="295275"/>
          <p14:tracePt t="24940" x="5651500" y="295275"/>
          <p14:tracePt t="24956" x="5689600" y="301625"/>
          <p14:tracePt t="24972" x="5734050" y="301625"/>
          <p14:tracePt t="24990" x="5794375" y="301625"/>
          <p14:tracePt t="25005" x="5822950" y="301625"/>
          <p14:tracePt t="25022" x="5845175" y="301625"/>
          <p14:tracePt t="25038" x="5867400" y="301625"/>
          <p14:tracePt t="25055" x="5908675" y="301625"/>
          <p14:tracePt t="25073" x="5943600" y="301625"/>
          <p14:tracePt t="25090" x="6000750" y="301625"/>
          <p14:tracePt t="25106" x="6022975" y="301625"/>
          <p14:tracePt t="25123" x="6057900" y="301625"/>
          <p14:tracePt t="25139" x="6092825" y="301625"/>
          <p14:tracePt t="25155" x="6121400" y="301625"/>
          <p14:tracePt t="25172" x="6137275" y="301625"/>
          <p14:tracePt t="25189" x="6169025" y="301625"/>
          <p14:tracePt t="25205" x="6191250" y="301625"/>
          <p14:tracePt t="25223" x="6213475" y="301625"/>
          <p14:tracePt t="25240" x="6251575" y="301625"/>
          <p14:tracePt t="25256" x="6264275" y="301625"/>
          <p14:tracePt t="25272" x="6276975" y="301625"/>
          <p14:tracePt t="25289" x="6286500" y="301625"/>
          <p14:tracePt t="27537" x="6267450" y="301625"/>
          <p14:tracePt t="27544" x="6242050" y="307975"/>
          <p14:tracePt t="27556" x="6203950" y="317500"/>
          <p14:tracePt t="27572" x="6124575" y="330200"/>
          <p14:tracePt t="27589" x="6070600" y="336550"/>
          <p14:tracePt t="27606" x="6016625" y="342900"/>
          <p14:tracePt t="27623" x="5937250" y="349250"/>
          <p14:tracePt t="27656" x="5848350" y="349250"/>
          <p14:tracePt t="27658" x="5822950" y="349250"/>
          <p14:tracePt t="27688" x="5743575" y="349250"/>
          <p14:tracePt t="27705" x="5715000" y="349250"/>
          <p14:tracePt t="27723" x="5657850" y="349250"/>
          <p14:tracePt t="27739" x="5629275" y="349250"/>
          <p14:tracePt t="27756" x="5607050" y="349250"/>
          <p14:tracePt t="27773" x="5568950" y="349250"/>
          <p14:tracePt t="27789" x="5559425" y="349250"/>
          <p14:tracePt t="27805" x="5546725" y="349250"/>
          <p14:tracePt t="27822" x="5521325" y="349250"/>
          <p14:tracePt t="27838" x="5505450" y="349250"/>
          <p14:tracePt t="27855" x="5476875" y="349250"/>
          <p14:tracePt t="27872" x="5451475" y="349250"/>
          <p14:tracePt t="27888" x="5435600" y="349250"/>
          <p14:tracePt t="27906" x="5413375" y="342900"/>
          <p14:tracePt t="27922" x="5394325" y="333375"/>
          <p14:tracePt t="27939" x="5384800" y="327025"/>
          <p14:tracePt t="27956" x="5368925" y="320675"/>
          <p14:tracePt t="27972" x="5353050" y="320675"/>
          <p14:tracePt t="27989" x="5343525" y="320675"/>
          <p14:tracePt t="28006" x="5334000" y="320675"/>
          <p14:tracePt t="28094" x="5340350" y="320675"/>
          <p14:tracePt t="28100" x="5346700" y="320675"/>
          <p14:tracePt t="28107" x="5349875" y="320675"/>
          <p14:tracePt t="28122" x="5372100" y="320675"/>
          <p14:tracePt t="28138" x="5400675" y="320675"/>
          <p14:tracePt t="28156" x="5429250" y="320675"/>
          <p14:tracePt t="28160" x="5448300" y="320675"/>
          <p14:tracePt t="28172" x="5476875" y="320675"/>
          <p14:tracePt t="28189" x="5514975" y="320675"/>
          <p14:tracePt t="28205" x="5537200" y="320675"/>
          <p14:tracePt t="28222" x="5584825" y="320675"/>
          <p14:tracePt t="28238" x="5607050" y="320675"/>
          <p14:tracePt t="28255" x="5635625" y="317500"/>
          <p14:tracePt t="28272" x="5676900" y="317500"/>
          <p14:tracePt t="28288" x="5692775" y="304800"/>
          <p14:tracePt t="28306" x="5715000" y="301625"/>
          <p14:tracePt t="28322" x="5743575" y="295275"/>
          <p14:tracePt t="28338" x="5753100" y="295275"/>
          <p14:tracePt t="28356" x="5768975" y="295275"/>
          <p14:tracePt t="28372" x="5788025" y="295275"/>
          <p14:tracePt t="28389" x="5803900" y="295275"/>
          <p14:tracePt t="28407" x="5816600" y="295275"/>
          <p14:tracePt t="28422" x="5826125" y="295275"/>
          <p14:tracePt t="28439" x="5842000" y="295275"/>
          <p14:tracePt t="28457" x="5857875" y="295275"/>
          <p14:tracePt t="28472" x="5867400" y="295275"/>
          <p14:tracePt t="28489" x="5876925" y="295275"/>
          <p14:tracePt t="28505" x="5886450" y="295275"/>
          <p14:tracePt t="28564" x="5880100" y="295275"/>
          <p14:tracePt t="28571" x="5873750" y="295275"/>
          <p14:tracePt t="28578" x="5870575" y="295275"/>
          <p14:tracePt t="28589" x="5864225" y="295275"/>
          <p14:tracePt t="28606" x="5845175" y="295275"/>
          <p14:tracePt t="28622" x="5816600" y="295275"/>
          <p14:tracePt t="28639" x="5794375" y="295275"/>
          <p14:tracePt t="28656" x="5737225" y="295275"/>
          <p14:tracePt t="28673" x="5702300" y="295275"/>
          <p14:tracePt t="28689" x="5664200" y="295275"/>
          <p14:tracePt t="28706" x="5610225" y="295275"/>
          <p14:tracePt t="28722" x="5565775" y="295275"/>
          <p14:tracePt t="28739" x="5537200" y="295275"/>
          <p14:tracePt t="28755" x="5483225" y="295275"/>
          <p14:tracePt t="28772" x="5445125" y="295275"/>
          <p14:tracePt t="28788" x="5422900" y="295275"/>
          <p14:tracePt t="28806" x="5384800" y="295275"/>
          <p14:tracePt t="28823" x="5359400" y="301625"/>
          <p14:tracePt t="28839" x="5343525" y="311150"/>
          <p14:tracePt t="28857" x="5330825" y="317500"/>
          <p14:tracePt t="28872" x="5321300" y="317500"/>
          <p14:tracePt t="28888" x="5311775" y="317500"/>
          <p14:tracePt t="28905" x="5299075" y="317500"/>
          <p14:tracePt t="29449" x="5302250" y="317500"/>
          <p14:tracePt t="29457" x="5308600" y="317500"/>
          <p14:tracePt t="29472" x="5318125" y="317500"/>
          <p14:tracePt t="29488" x="5327650" y="317500"/>
          <p14:tracePt t="29505" x="5337175" y="317500"/>
          <p14:tracePt t="29522" x="5353050" y="317500"/>
          <p14:tracePt t="29538" x="5362575" y="314325"/>
          <p14:tracePt t="29572" x="5416550" y="304800"/>
          <p14:tracePt t="29605" x="5473700" y="304800"/>
          <p14:tracePt t="29622" x="5483225" y="304800"/>
          <p14:tracePt t="29638" x="5492750" y="304800"/>
          <p14:tracePt t="29655" x="5524500" y="304800"/>
          <p14:tracePt t="29673" x="5546725" y="304800"/>
          <p14:tracePt t="29689" x="5591175" y="304800"/>
          <p14:tracePt t="29693" x="5610225" y="304800"/>
          <p14:tracePt t="29706" x="5654675" y="304800"/>
          <p14:tracePt t="29722" x="5695950" y="304800"/>
          <p14:tracePt t="29739" x="5727700" y="304800"/>
          <p14:tracePt t="29755" x="5765800" y="304800"/>
          <p14:tracePt t="29771" x="5788025" y="304800"/>
          <p14:tracePt t="29788" x="5816600" y="304800"/>
          <p14:tracePt t="29805" x="5845175" y="304800"/>
          <p14:tracePt t="29821" x="5873750" y="304800"/>
          <p14:tracePt t="29839" x="5895975" y="304800"/>
          <p14:tracePt t="29856" x="5927725" y="304800"/>
          <p14:tracePt t="29872" x="5949950" y="304800"/>
          <p14:tracePt t="29888" x="5959475" y="304800"/>
          <p14:tracePt t="29905" x="5978525" y="304800"/>
          <p14:tracePt t="29921" x="5988050" y="304800"/>
          <p14:tracePt t="29938" x="6000750" y="304800"/>
          <p14:tracePt t="29956" x="6013450" y="304800"/>
          <p14:tracePt t="29972" x="6029325" y="304800"/>
          <p14:tracePt t="29989" x="6032500" y="304800"/>
          <p14:tracePt t="30227" x="6026150" y="304800"/>
          <p14:tracePt t="30234" x="6016625" y="304800"/>
          <p14:tracePt t="30243" x="6003925" y="304800"/>
          <p14:tracePt t="30255" x="5969000" y="304800"/>
          <p14:tracePt t="30272" x="5940425" y="304800"/>
          <p14:tracePt t="30305" x="5848350" y="307975"/>
          <p14:tracePt t="30340" x="5791200" y="311150"/>
          <p14:tracePt t="30355" x="5775325" y="311150"/>
          <p14:tracePt t="30372" x="5759450" y="311150"/>
          <p14:tracePt t="30390" x="5734050" y="311150"/>
          <p14:tracePt t="30406" x="5718175" y="311150"/>
          <p14:tracePt t="30422" x="5708650" y="311150"/>
          <p14:tracePt t="30439" x="5689600" y="311150"/>
          <p14:tracePt t="30455" x="5680075" y="311150"/>
          <p14:tracePt t="30471" x="5667375" y="311150"/>
          <p14:tracePt t="30489" x="5654675" y="311150"/>
          <p14:tracePt t="30505" x="5638800" y="311150"/>
          <p14:tracePt t="30521" x="5629275" y="311150"/>
          <p14:tracePt t="30539" x="5613400" y="311150"/>
          <p14:tracePt t="30555" x="5603875" y="311150"/>
          <p14:tracePt t="30572" x="5588000" y="311150"/>
          <p14:tracePt t="30588" x="5584825" y="311150"/>
          <p14:tracePt t="31632" x="5603875" y="311150"/>
          <p14:tracePt t="31640" x="5629275" y="311150"/>
          <p14:tracePt t="31655" x="5683250" y="311150"/>
          <p14:tracePt t="31672" x="5727700" y="311150"/>
          <p14:tracePt t="31689" x="5788025" y="311150"/>
          <p14:tracePt t="31705" x="5810250" y="311150"/>
          <p14:tracePt t="31722" x="5838825" y="311150"/>
          <p14:tracePt t="31725" x="5845175" y="311150"/>
          <p14:tracePt t="31755" x="5864225" y="311150"/>
          <p14:tracePt t="32087" x="5861050" y="311150"/>
          <p14:tracePt t="32095" x="5857875" y="311150"/>
          <p14:tracePt t="32104" x="5851525" y="311150"/>
          <p14:tracePt t="32121" x="5842000" y="311150"/>
          <p14:tracePt t="32139" x="5822950" y="311150"/>
          <p14:tracePt t="32155" x="5813425" y="311150"/>
          <p14:tracePt t="32171" x="5803900" y="311150"/>
          <p14:tracePt t="32188" x="5788025" y="311150"/>
          <p14:tracePt t="32205" x="5772150" y="311150"/>
          <p14:tracePt t="32222" x="5759450" y="311150"/>
          <p14:tracePt t="32238" x="5749925" y="311150"/>
          <p14:tracePt t="32255" x="5740400" y="311150"/>
          <p14:tracePt t="32271" x="5724525" y="304800"/>
          <p14:tracePt t="32288" x="5708650" y="301625"/>
          <p14:tracePt t="32305" x="5699125" y="301625"/>
          <p14:tracePt t="32322" x="5689600" y="301625"/>
          <p14:tracePt t="32338" x="5686425" y="301625"/>
          <p14:tracePt t="32355" x="5680075" y="301625"/>
          <p14:tracePt t="32371" x="5673725" y="295275"/>
          <p14:tracePt t="32388" x="5664200" y="295275"/>
          <p14:tracePt t="32405" x="5654675" y="295275"/>
          <p14:tracePt t="32422" x="5635625" y="295275"/>
          <p14:tracePt t="32438" x="5626100" y="292100"/>
          <p14:tracePt t="32455" x="5616575" y="285750"/>
          <p14:tracePt t="32472" x="5600700" y="282575"/>
          <p14:tracePt t="32488" x="5584825" y="276225"/>
          <p14:tracePt t="32505" x="5575300" y="276225"/>
          <p14:tracePt t="32538" x="5565775" y="266700"/>
          <p14:tracePt t="32571" x="5556250" y="260350"/>
          <p14:tracePt t="32588" x="5553075" y="260350"/>
          <p14:tracePt t="32622" x="5553075" y="257175"/>
          <p14:tracePt t="35262" x="5572125" y="263525"/>
          <p14:tracePt t="35269" x="5597525" y="273050"/>
          <p14:tracePt t="35276" x="5635625" y="279400"/>
          <p14:tracePt t="35289" x="5673725" y="285750"/>
          <p14:tracePt t="35305" x="5772150" y="301625"/>
          <p14:tracePt t="35321" x="5822950" y="307975"/>
          <p14:tracePt t="35355" x="5934075" y="320675"/>
          <p14:tracePt t="35388" x="6000750" y="327025"/>
          <p14:tracePt t="35404" x="6042025" y="339725"/>
          <p14:tracePt t="35421" x="6051550" y="342900"/>
          <p14:tracePt t="35439" x="6061075" y="342900"/>
          <p14:tracePt t="35455" x="6080125" y="342900"/>
          <p14:tracePt t="35498" x="6080125" y="349250"/>
          <p14:tracePt t="35519" x="6073775" y="349250"/>
          <p14:tracePt t="35526" x="6064250" y="349250"/>
          <p14:tracePt t="35538" x="6061075" y="349250"/>
          <p14:tracePt t="35554" x="6038850" y="349250"/>
          <p14:tracePt t="35571" x="6010275" y="349250"/>
          <p14:tracePt t="35588" x="5988050" y="349250"/>
          <p14:tracePt t="35605" x="5924550" y="349250"/>
          <p14:tracePt t="35621" x="5864225" y="346075"/>
          <p14:tracePt t="35638" x="5781675" y="346075"/>
          <p14:tracePt t="35654" x="5695950" y="346075"/>
          <p14:tracePt t="35671" x="5638800" y="346075"/>
          <p14:tracePt t="35688" x="5578475" y="346075"/>
          <p14:tracePt t="35704" x="5499100" y="346075"/>
          <p14:tracePt t="35721" x="5457825" y="346075"/>
          <p14:tracePt t="35738" x="5419725" y="346075"/>
          <p14:tracePt t="35754" x="5387975" y="346075"/>
          <p14:tracePt t="35771" x="5362575" y="346075"/>
          <p14:tracePt t="35788" x="5353050" y="346075"/>
          <p14:tracePt t="35804" x="5340350" y="346075"/>
          <p14:tracePt t="35821" x="5330825" y="346075"/>
          <p14:tracePt t="35838" x="5314950" y="346075"/>
          <p14:tracePt t="35854" x="5299075" y="346075"/>
          <p14:tracePt t="35871" x="5289550" y="346075"/>
          <p14:tracePt t="35888" x="5280025" y="346075"/>
          <p14:tracePt t="36119" x="5286375" y="346075"/>
          <p14:tracePt t="36128" x="5292725" y="339725"/>
          <p14:tracePt t="36139" x="5314950" y="339725"/>
          <p14:tracePt t="36155" x="5324475" y="336550"/>
          <p14:tracePt t="36172" x="5334000" y="336550"/>
          <p14:tracePt t="36188" x="5346700" y="336550"/>
          <p14:tracePt t="36254" x="5359400" y="336550"/>
          <p14:tracePt t="36361" x="5362575" y="336550"/>
          <p14:tracePt t="36369" x="5368925" y="336550"/>
          <p14:tracePt t="36383" x="5372100" y="336550"/>
          <p14:tracePt t="37958" x="5394325" y="336550"/>
          <p14:tracePt t="37966" x="5422900" y="339725"/>
          <p14:tracePt t="37972" x="5457825" y="339725"/>
          <p14:tracePt t="37988" x="5508625" y="339725"/>
          <p14:tracePt t="38004" x="5553075" y="346075"/>
          <p14:tracePt t="38021" x="5597525" y="346075"/>
          <p14:tracePt t="38039" x="5661025" y="352425"/>
          <p14:tracePt t="38073" x="5759450" y="358775"/>
          <p14:tracePt t="38104" x="5819775" y="365125"/>
          <p14:tracePt t="38121" x="5838825" y="365125"/>
          <p14:tracePt t="38138" x="5880100" y="371475"/>
          <p14:tracePt t="38154" x="5895975" y="371475"/>
          <p14:tracePt t="38172" x="5918200" y="371475"/>
          <p14:tracePt t="38188" x="5934075" y="371475"/>
          <p14:tracePt t="38205" x="5943600" y="371475"/>
          <p14:tracePt t="38222" x="5956300" y="371475"/>
          <p14:tracePt t="38238" x="5965825" y="371475"/>
          <p14:tracePt t="38254" x="5981700" y="371475"/>
          <p14:tracePt t="38271" x="5997575" y="371475"/>
          <p14:tracePt t="38288" x="6000750" y="371475"/>
          <p14:tracePt t="40042" x="6022975" y="374650"/>
          <p14:tracePt t="40048" x="6051550" y="381000"/>
          <p14:tracePt t="40055" x="6089650" y="390525"/>
          <p14:tracePt t="40071" x="6169025" y="390525"/>
          <p14:tracePt t="40087" x="6264275" y="390525"/>
          <p14:tracePt t="40105" x="6381750" y="390525"/>
          <p14:tracePt t="40121" x="6426200" y="387350"/>
          <p14:tracePt t="40155" x="6530975" y="381000"/>
          <p14:tracePt t="40188" x="6613525" y="381000"/>
          <p14:tracePt t="40206" x="6667500" y="368300"/>
          <p14:tracePt t="40221" x="6696075" y="368300"/>
          <p14:tracePt t="40238" x="6721475" y="361950"/>
          <p14:tracePt t="40255" x="6746875" y="361950"/>
          <p14:tracePt t="40271" x="6756400" y="355600"/>
          <p14:tracePt t="40288" x="6765925" y="355600"/>
          <p14:tracePt t="40304" x="6781800" y="355600"/>
          <p14:tracePt t="40320" x="6794500" y="355600"/>
          <p14:tracePt t="40337" x="6794500" y="352425"/>
          <p14:tracePt t="40341" x="6800850" y="352425"/>
          <p14:tracePt t="40355" x="6807200" y="346075"/>
          <p14:tracePt t="40377" x="6810375" y="342900"/>
          <p14:tracePt t="40388" x="6816725" y="336550"/>
          <p14:tracePt t="40404" x="6826250" y="333375"/>
          <p14:tracePt t="40420" x="6835775" y="320675"/>
          <p14:tracePt t="40437" x="6851650" y="320675"/>
          <p14:tracePt t="40454" x="6870700" y="317500"/>
          <p14:tracePt t="40470" x="6886575" y="317500"/>
          <p14:tracePt t="40487" x="6915150" y="317500"/>
          <p14:tracePt t="40505" x="6940550" y="317500"/>
          <p14:tracePt t="40521" x="6962775" y="317500"/>
          <p14:tracePt t="40538" x="6978650" y="317500"/>
          <p14:tracePt t="40554" x="7010400" y="317500"/>
          <p14:tracePt t="40570" x="7019925" y="317500"/>
          <p14:tracePt t="40587" x="7035800" y="317500"/>
          <p14:tracePt t="40605" x="7054850" y="317500"/>
          <p14:tracePt t="40620" x="7064375" y="317500"/>
          <p14:tracePt t="40637" x="7073900" y="317500"/>
          <p14:tracePt t="40654" x="7089775" y="317500"/>
          <p14:tracePt t="40671" x="7092950" y="317500"/>
          <p14:tracePt t="40688" x="7105650" y="317500"/>
          <p14:tracePt t="40704" x="7108825" y="317500"/>
          <p14:tracePt t="40756" x="7115175" y="317500"/>
          <p14:tracePt t="40798" x="7118350" y="317500"/>
          <p14:tracePt t="40806" x="7124700" y="317500"/>
          <p14:tracePt t="40821" x="7127875" y="317500"/>
          <p14:tracePt t="40837" x="7140575" y="317500"/>
          <p14:tracePt t="40854" x="7159625" y="317500"/>
          <p14:tracePt t="40870" x="7169150" y="330200"/>
          <p14:tracePt t="40887" x="7178675" y="330200"/>
          <p14:tracePt t="40904" x="7194550" y="330200"/>
          <p14:tracePt t="40921" x="7210425" y="330200"/>
          <p14:tracePt t="40938" x="7219950" y="330200"/>
          <p14:tracePt t="40954" x="7232650" y="333375"/>
          <p14:tracePt t="40971" x="7242175" y="339725"/>
          <p14:tracePt t="40987" x="7258050" y="339725"/>
          <p14:tracePt t="41004" x="7273925" y="342900"/>
          <p14:tracePt t="41020" x="7283450" y="342900"/>
          <p14:tracePt t="41038" x="7292975" y="342900"/>
          <p14:tracePt t="41054" x="7312025" y="342900"/>
          <p14:tracePt t="41071" x="7327900" y="342900"/>
          <p14:tracePt t="41088" x="7343775" y="342900"/>
          <p14:tracePt t="41104" x="7391400" y="342900"/>
          <p14:tracePt t="41121" x="7426325" y="342900"/>
          <p14:tracePt t="41137" x="7448550" y="342900"/>
          <p14:tracePt t="41154" x="7477125" y="342900"/>
          <p14:tracePt t="41171" x="7486650" y="342900"/>
          <p14:tracePt t="41188" x="7496175" y="342900"/>
          <p14:tracePt t="41204" x="7508875" y="342900"/>
          <p14:tracePt t="41312" x="7508875" y="336550"/>
          <p14:tracePt t="41320" x="7508875" y="333375"/>
          <p14:tracePt t="41338" x="7508875" y="317500"/>
          <p14:tracePt t="41355" x="7499350" y="317500"/>
          <p14:tracePt t="41371" x="7489825" y="317500"/>
          <p14:tracePt t="41387" x="7480300" y="317500"/>
          <p14:tracePt t="41404" x="7458075" y="317500"/>
          <p14:tracePt t="41420" x="7439025" y="317500"/>
          <p14:tracePt t="41437" x="7407275" y="317500"/>
          <p14:tracePt t="41454" x="7375525" y="317500"/>
          <p14:tracePt t="41470" x="7346950" y="317500"/>
          <p14:tracePt t="41487" x="7318375" y="317500"/>
          <p14:tracePt t="41504" x="7270750" y="317500"/>
          <p14:tracePt t="41521" x="7248525" y="317500"/>
          <p14:tracePt t="41537" x="7216775" y="317500"/>
          <p14:tracePt t="41554" x="7178675" y="317500"/>
          <p14:tracePt t="41571" x="7156450" y="317500"/>
          <p14:tracePt t="41587" x="7134225" y="317500"/>
          <p14:tracePt t="41604" x="7112000" y="317500"/>
          <p14:tracePt t="41620" x="7102475" y="317500"/>
          <p14:tracePt t="41637" x="7092950" y="317500"/>
          <p14:tracePt t="41653" x="7073900" y="320675"/>
          <p14:tracePt t="41671" x="7064375" y="320675"/>
          <p14:tracePt t="41688" x="7048500" y="330200"/>
          <p14:tracePt t="41704" x="7038975" y="330200"/>
          <p14:tracePt t="41720" x="7023100" y="330200"/>
          <p14:tracePt t="41738" x="7010400" y="330200"/>
          <p14:tracePt t="41754" x="6997700" y="330200"/>
          <p14:tracePt t="41770" x="6988175" y="330200"/>
          <p14:tracePt t="41787" x="6975475" y="330200"/>
          <p14:tracePt t="41804" x="6959600" y="330200"/>
          <p14:tracePt t="41820" x="6950075" y="330200"/>
          <p14:tracePt t="41838" x="6934200" y="330200"/>
          <p14:tracePt t="41855" x="6918325" y="330200"/>
          <p14:tracePt t="41871" x="6908800" y="330200"/>
          <p14:tracePt t="41889" x="6896100" y="330200"/>
          <p14:tracePt t="41905" x="6889750" y="330200"/>
          <p14:tracePt t="41938" x="6873875" y="330200"/>
          <p14:tracePt t="41954" x="6870700" y="330200"/>
          <p14:tracePt t="41970" x="6864350" y="330200"/>
          <p14:tracePt t="41988" x="6861175" y="330200"/>
          <p14:tracePt t="42388" x="6873875" y="327025"/>
          <p14:tracePt t="42395" x="6892925" y="320675"/>
          <p14:tracePt t="42403" x="6921500" y="307975"/>
          <p14:tracePt t="42438" x="7007225" y="276225"/>
          <p14:tracePt t="42471" x="7077075" y="244475"/>
          <p14:tracePt t="42488" x="7124700" y="238125"/>
          <p14:tracePt t="42504" x="7146925" y="231775"/>
          <p14:tracePt t="42520" x="7185025" y="231775"/>
          <p14:tracePt t="42537" x="7223125" y="231775"/>
          <p14:tracePt t="42554" x="7239000" y="231775"/>
          <p14:tracePt t="42570" x="7248525" y="231775"/>
          <p14:tracePt t="42587" x="7270750" y="231775"/>
          <p14:tracePt t="42604" x="7286625" y="222250"/>
          <p14:tracePt t="42620" x="7302500" y="212725"/>
          <p14:tracePt t="42638" x="7343775" y="200025"/>
          <p14:tracePt t="42653" x="7372350" y="187325"/>
          <p14:tracePt t="42670" x="7410450" y="184150"/>
          <p14:tracePt t="42687" x="7464425" y="184150"/>
          <p14:tracePt t="42703" x="7486650" y="184150"/>
          <p14:tracePt t="42720" x="7524750" y="184150"/>
          <p14:tracePt t="42737" x="7585075" y="184150"/>
          <p14:tracePt t="42754" x="7642225" y="200025"/>
          <p14:tracePt t="42771" x="7715250" y="215900"/>
          <p14:tracePt t="42787" x="7842250" y="254000"/>
          <p14:tracePt t="42804" x="7918450" y="285750"/>
          <p14:tracePt t="42820" x="7975600" y="298450"/>
          <p14:tracePt t="42837" x="8048625" y="317500"/>
          <p14:tracePt t="42854" x="8077200" y="330200"/>
          <p14:tracePt t="42871" x="8102600" y="342900"/>
          <p14:tracePt t="42874" x="8112125" y="342900"/>
          <p14:tracePt t="42888" x="8140700" y="342900"/>
          <p14:tracePt t="42904" x="8156575" y="342900"/>
          <p14:tracePt t="42921" x="8172450" y="349250"/>
          <p14:tracePt t="42937" x="8194675" y="349250"/>
          <p14:tracePt t="42953" x="8204200" y="349250"/>
          <p14:tracePt t="42970" x="8213725" y="349250"/>
          <p14:tracePt t="42987" x="8223250" y="349250"/>
          <p14:tracePt t="43003" x="8232775" y="349250"/>
          <p14:tracePt t="43117" x="8239125" y="349250"/>
          <p14:tracePt t="43187" x="8235950" y="349250"/>
          <p14:tracePt t="43194" x="8226425" y="349250"/>
          <p14:tracePt t="43204" x="8220075" y="349250"/>
          <p14:tracePt t="43220" x="8178800" y="346075"/>
          <p14:tracePt t="43237" x="8020050" y="301625"/>
          <p14:tracePt t="43254" x="7858125" y="266700"/>
          <p14:tracePt t="43271" x="7715250" y="231775"/>
          <p14:tracePt t="43287" x="7581900" y="206375"/>
          <p14:tracePt t="43304" x="7473950" y="200025"/>
          <p14:tracePt t="43320" x="7369175" y="190500"/>
          <p14:tracePt t="43337" x="7229475" y="190500"/>
          <p14:tracePt t="43353" x="7156450" y="203200"/>
          <p14:tracePt t="43370" x="7092950" y="215900"/>
          <p14:tracePt t="43387" x="7019925" y="244475"/>
          <p14:tracePt t="43403" x="6997700" y="250825"/>
          <p14:tracePt t="43420" x="6988175" y="250825"/>
          <p14:tracePt t="43437" x="6965950" y="250825"/>
          <p14:tracePt t="43454" x="6956425" y="260350"/>
          <p14:tracePt t="43471" x="6943725" y="273050"/>
          <p14:tracePt t="43488" x="6927850" y="282575"/>
          <p14:tracePt t="43504" x="6915150" y="301625"/>
          <p14:tracePt t="43521" x="6915150" y="311150"/>
          <p14:tracePt t="43537" x="6915150" y="323850"/>
          <p14:tracePt t="43554" x="6915150" y="333375"/>
          <p14:tracePt t="43587" x="6911975" y="333375"/>
          <p14:tracePt t="43666" x="6911975" y="346075"/>
          <p14:tracePt t="43679" x="6924675" y="346075"/>
          <p14:tracePt t="43688" x="6950075" y="346075"/>
          <p14:tracePt t="43704" x="7007225" y="346075"/>
          <p14:tracePt t="43720" x="7067550" y="346075"/>
          <p14:tracePt t="43737" x="7172325" y="346075"/>
          <p14:tracePt t="43753" x="7254875" y="346075"/>
          <p14:tracePt t="43771" x="7353300" y="333375"/>
          <p14:tracePt t="43787" x="7404100" y="327025"/>
          <p14:tracePt t="43804" x="7493000" y="327025"/>
          <p14:tracePt t="43821" x="7610475" y="327025"/>
          <p14:tracePt t="43838" x="7696200" y="320675"/>
          <p14:tracePt t="43854" x="7766050" y="320675"/>
          <p14:tracePt t="43871" x="7893050" y="311150"/>
          <p14:tracePt t="43887" x="7988300" y="311150"/>
          <p14:tracePt t="43904" x="8058150" y="311150"/>
          <p14:tracePt t="43907" x="8093075" y="311150"/>
          <p14:tracePt t="43921" x="8137525" y="311150"/>
          <p14:tracePt t="43938" x="8181975" y="304800"/>
          <p14:tracePt t="43954" x="8226425" y="304800"/>
          <p14:tracePt t="43971" x="8289925" y="304800"/>
          <p14:tracePt t="43988" x="8324850" y="304800"/>
          <p14:tracePt t="44004" x="8369300" y="304800"/>
          <p14:tracePt t="44021" x="8416925" y="304800"/>
          <p14:tracePt t="44037" x="8439150" y="307975"/>
          <p14:tracePt t="44054" x="8467725" y="314325"/>
          <p14:tracePt t="44071" x="8489950" y="314325"/>
          <p14:tracePt t="44087" x="8499475" y="314325"/>
          <p14:tracePt t="44104" x="8515350" y="314325"/>
          <p14:tracePt t="44121" x="8528050" y="314325"/>
          <p14:tracePt t="44137" x="8537575" y="314325"/>
          <p14:tracePt t="44153" x="8550275" y="314325"/>
          <p14:tracePt t="44170" x="8562975" y="314325"/>
          <p14:tracePt t="44400" x="8556625" y="314325"/>
          <p14:tracePt t="44407" x="8553450" y="314325"/>
          <p14:tracePt t="44421" x="8543925" y="314325"/>
          <p14:tracePt t="44437" x="8515350" y="314325"/>
          <p14:tracePt t="44453" x="8477250" y="314325"/>
          <p14:tracePt t="44470" x="8407400" y="314325"/>
          <p14:tracePt t="44487" x="8369300" y="314325"/>
          <p14:tracePt t="44504" x="8347075" y="314325"/>
          <p14:tracePt t="44521" x="8321675" y="314325"/>
          <p14:tracePt t="44538" x="8312150" y="314325"/>
          <p14:tracePt t="44554" x="8302625" y="314325"/>
          <p14:tracePt t="44570" x="8286750" y="314325"/>
          <p14:tracePt t="44899" x="8232775" y="314325"/>
          <p14:tracePt t="44907" x="8153400" y="323850"/>
          <p14:tracePt t="44921" x="7947025" y="342900"/>
          <p14:tracePt t="44937" x="7727950" y="361950"/>
          <p14:tracePt t="44954" x="7426325" y="371475"/>
          <p14:tracePt t="44971" x="6950075" y="381000"/>
          <p14:tracePt t="44987" x="6664325" y="381000"/>
          <p14:tracePt t="45004" x="6286500" y="393700"/>
          <p14:tracePt t="45020" x="5781675" y="419100"/>
          <p14:tracePt t="45038" x="5464175" y="441325"/>
          <p14:tracePt t="45055" x="4949825" y="520700"/>
          <p14:tracePt t="45071" x="4654550" y="587375"/>
          <p14:tracePt t="45088" x="4457700" y="631825"/>
          <p14:tracePt t="45105" x="4178300" y="688975"/>
          <p14:tracePt t="45120" x="4035425" y="723900"/>
          <p14:tracePt t="45137" x="3962400" y="739775"/>
          <p14:tracePt t="45154" x="3911600" y="739775"/>
          <p14:tracePt t="45420" x="3810000" y="717550"/>
          <p14:tracePt t="45433" x="3578225" y="647700"/>
          <p14:tracePt t="45448" x="3270250" y="606425"/>
          <p14:tracePt t="45468" x="3006725" y="565150"/>
          <p14:tracePt t="45478" x="2778125" y="527050"/>
          <p14:tracePt t="45486" x="2663825" y="517525"/>
          <p14:tracePt t="45504" x="2365375" y="488950"/>
          <p14:tracePt t="45520" x="2168525" y="469900"/>
          <p14:tracePt t="45537" x="2032000" y="469900"/>
          <p14:tracePt t="45554" x="1876425" y="444500"/>
          <p14:tracePt t="45570" x="1793875" y="444500"/>
          <p14:tracePt t="45587" x="1720850" y="428625"/>
          <p14:tracePt t="45604" x="1625600" y="428625"/>
          <p14:tracePt t="45621" x="1581150" y="428625"/>
          <p14:tracePt t="45637" x="1536700" y="428625"/>
          <p14:tracePt t="45654" x="1482725" y="428625"/>
          <p14:tracePt t="45670" x="1450975" y="428625"/>
          <p14:tracePt t="45687" x="1416050" y="428625"/>
          <p14:tracePt t="45704" x="1384300" y="428625"/>
          <p14:tracePt t="45720" x="1352550" y="428625"/>
          <p14:tracePt t="45737" x="1330325" y="428625"/>
          <p14:tracePt t="45754" x="1292225" y="428625"/>
          <p14:tracePt t="45770" x="1270000" y="428625"/>
          <p14:tracePt t="45787" x="1238250" y="431800"/>
          <p14:tracePt t="45804" x="1187450" y="457200"/>
          <p14:tracePt t="45820" x="1149350" y="476250"/>
          <p14:tracePt t="45837" x="1085850" y="504825"/>
          <p14:tracePt t="45854" x="1009650" y="549275"/>
          <p14:tracePt t="45870" x="962025" y="561975"/>
          <p14:tracePt t="45887" x="939800" y="574675"/>
          <p14:tracePt t="45904" x="889000" y="600075"/>
          <p14:tracePt t="45920" x="854075" y="600075"/>
          <p14:tracePt t="45937" x="831850" y="600075"/>
          <p14:tracePt t="45953" x="790575" y="600075"/>
          <p14:tracePt t="45970" x="762000" y="600075"/>
          <p14:tracePt t="45987" x="733425" y="600075"/>
          <p14:tracePt t="46004" x="698500" y="600075"/>
          <p14:tracePt t="46021" x="682625" y="600075"/>
          <p14:tracePt t="46037" x="673100" y="603250"/>
          <p14:tracePt t="46053" x="660400" y="603250"/>
          <p14:tracePt t="46070" x="650875" y="603250"/>
          <p14:tracePt t="46398" x="609600" y="600075"/>
          <p14:tracePt t="46408" x="561975" y="590550"/>
          <p14:tracePt t="46420" x="498475" y="577850"/>
          <p14:tracePt t="46437" x="469900" y="577850"/>
          <p14:tracePt t="46454" x="434975" y="577850"/>
          <p14:tracePt t="46470" x="425450" y="577850"/>
          <p14:tracePt t="46487" x="415925" y="577850"/>
          <p14:tracePt t="46503" x="400050" y="577850"/>
          <p14:tracePt t="46520" x="390525" y="577850"/>
          <p14:tracePt t="46576" x="387350" y="577850"/>
          <p14:tracePt t="46590" x="381000" y="577850"/>
          <p14:tracePt t="46610" x="377825" y="577850"/>
          <p14:tracePt t="46624" x="371475" y="577850"/>
          <p14:tracePt t="46697" x="368300" y="577850"/>
          <p14:tracePt t="51998" x="393700" y="577850"/>
          <p14:tracePt t="52006" x="441325" y="577850"/>
          <p14:tracePt t="52020" x="508000" y="577850"/>
          <p14:tracePt t="52037" x="603250" y="577850"/>
          <p14:tracePt t="52053" x="765175" y="577850"/>
          <p14:tracePt t="52069" x="844550" y="577850"/>
          <p14:tracePt t="52086" x="908050" y="581025"/>
          <p14:tracePt t="52119" x="1050925" y="603250"/>
          <p14:tracePt t="52153" x="1196975" y="603250"/>
          <p14:tracePt t="52170" x="1247775" y="603250"/>
          <p14:tracePt t="52186" x="1308100" y="600075"/>
          <p14:tracePt t="52202" x="1400175" y="577850"/>
          <p14:tracePt t="52219" x="1463675" y="565150"/>
          <p14:tracePt t="52237" x="1524000" y="565150"/>
          <p14:tracePt t="52254" x="1593850" y="565150"/>
          <p14:tracePt t="52270" x="1628775" y="565150"/>
          <p14:tracePt t="52287" x="1657350" y="565150"/>
          <p14:tracePt t="52303" x="1720850" y="565150"/>
          <p14:tracePt t="52320" x="1765300" y="565150"/>
          <p14:tracePt t="52337" x="1793875" y="568325"/>
          <p14:tracePt t="52353" x="1835150" y="571500"/>
          <p14:tracePt t="52370" x="1851025" y="571500"/>
          <p14:tracePt t="52387" x="1860550" y="571500"/>
          <p14:tracePt t="52402" x="1882775" y="577850"/>
          <p14:tracePt t="52420" x="1892300" y="577850"/>
          <p14:tracePt t="52436" x="1901825" y="584200"/>
          <p14:tracePt t="52453" x="1920875" y="584200"/>
          <p14:tracePt t="52469" x="1927225" y="584200"/>
          <p14:tracePt t="52486" x="1936750" y="584200"/>
          <p14:tracePt t="52503" x="1946275" y="584200"/>
          <p14:tracePt t="52520" x="1955800" y="584200"/>
          <p14:tracePt t="52537" x="1971675" y="584200"/>
          <p14:tracePt t="52553" x="1997075" y="584200"/>
          <p14:tracePt t="52570" x="2035175" y="590550"/>
          <p14:tracePt t="52586" x="2076450" y="590550"/>
          <p14:tracePt t="52603" x="2171700" y="590550"/>
          <p14:tracePt t="52619" x="2232025" y="590550"/>
          <p14:tracePt t="52637" x="2301875" y="590550"/>
          <p14:tracePt t="52653" x="2463800" y="590550"/>
          <p14:tracePt t="52670" x="2568575" y="606425"/>
          <p14:tracePt t="52687" x="2654300" y="612775"/>
          <p14:tracePt t="52704" x="2797175" y="628650"/>
          <p14:tracePt t="52720" x="2882900" y="654050"/>
          <p14:tracePt t="52736" x="2946400" y="666750"/>
          <p14:tracePt t="52752" x="3025775" y="666750"/>
          <p14:tracePt t="52770" x="3076575" y="666750"/>
          <p14:tracePt t="52786" x="3127375" y="666750"/>
          <p14:tracePt t="52803" x="3197225" y="666750"/>
          <p14:tracePt t="52819" x="3235325" y="666750"/>
          <p14:tracePt t="52837" x="3270250" y="666750"/>
          <p14:tracePt t="52852" x="3311525" y="666750"/>
          <p14:tracePt t="52869" x="3321050" y="666750"/>
          <p14:tracePt t="52887" x="3330575" y="666750"/>
          <p14:tracePt t="52959" x="3324225" y="666750"/>
          <p14:tracePt t="52966" x="3321050" y="666750"/>
          <p14:tracePt t="52974" x="3308350" y="666750"/>
          <p14:tracePt t="52986" x="3289300" y="666750"/>
          <p14:tracePt t="53003" x="3219450" y="666750"/>
          <p14:tracePt t="53019" x="3159125" y="666750"/>
          <p14:tracePt t="53036" x="3092450" y="666750"/>
          <p14:tracePt t="53053" x="2984500" y="666750"/>
          <p14:tracePt t="53069" x="2914650" y="666750"/>
          <p14:tracePt t="53087" x="2809875" y="666750"/>
          <p14:tracePt t="53103" x="2730500" y="666750"/>
          <p14:tracePt t="53119" x="2647950" y="666750"/>
          <p14:tracePt t="53137" x="2540000" y="666750"/>
          <p14:tracePt t="53153" x="2479675" y="657225"/>
          <p14:tracePt t="53169" x="2416175" y="657225"/>
          <p14:tracePt t="53187" x="2346325" y="650875"/>
          <p14:tracePt t="53202" x="2286000" y="628650"/>
          <p14:tracePt t="53220" x="2232025" y="622300"/>
          <p14:tracePt t="53237" x="2168525" y="609600"/>
          <p14:tracePt t="53253" x="2133600" y="603250"/>
          <p14:tracePt t="53269" x="2111375" y="603250"/>
          <p14:tracePt t="53286" x="2076450" y="603250"/>
          <p14:tracePt t="53302" x="2066925" y="603250"/>
          <p14:tracePt t="53319" x="2057400" y="603250"/>
          <p14:tracePt t="53336" x="2044700" y="603250"/>
          <p14:tracePt t="53353" x="2038350" y="603250"/>
          <p14:tracePt t="53445" x="2041525" y="603250"/>
          <p14:tracePt t="53451" x="2044700" y="603250"/>
          <p14:tracePt t="53458" x="2051050" y="603250"/>
          <p14:tracePt t="53469" x="2054225" y="603250"/>
          <p14:tracePt t="53486" x="2070100" y="603250"/>
          <p14:tracePt t="53502" x="2085975" y="603250"/>
          <p14:tracePt t="53519" x="2105025" y="603250"/>
          <p14:tracePt t="53536" x="2184400" y="596900"/>
          <p14:tracePt t="53552" x="2244725" y="596900"/>
          <p14:tracePt t="53569" x="2305050" y="596900"/>
          <p14:tracePt t="53586" x="2432050" y="587375"/>
          <p14:tracePt t="53602" x="2549525" y="587375"/>
          <p14:tracePt t="53620" x="2673350" y="587375"/>
          <p14:tracePt t="53636" x="2901950" y="587375"/>
          <p14:tracePt t="53652" x="3073400" y="587375"/>
          <p14:tracePt t="53669" x="3244850" y="587375"/>
          <p14:tracePt t="53686" x="3540125" y="593725"/>
          <p14:tracePt t="53703" x="3714750" y="612775"/>
          <p14:tracePt t="53720" x="3898900" y="631825"/>
          <p14:tracePt t="53736" x="4095750" y="647700"/>
          <p14:tracePt t="53752" x="4225925" y="666750"/>
          <p14:tracePt t="53769" x="4321175" y="673100"/>
          <p14:tracePt t="53786" x="4416425" y="673100"/>
          <p14:tracePt t="53803" x="4470400" y="673100"/>
          <p14:tracePt t="53820" x="4498975" y="673100"/>
          <p14:tracePt t="53836" x="4521200" y="673100"/>
          <p14:tracePt t="53853" x="4524375" y="673100"/>
          <p14:tracePt t="54315" x="4546600" y="669925"/>
          <p14:tracePt t="54325" x="4575175" y="663575"/>
          <p14:tracePt t="54341" x="4638675" y="657225"/>
          <p14:tracePt t="54354" x="4689475" y="657225"/>
          <p14:tracePt t="54371" x="4733925" y="657225"/>
          <p14:tracePt t="54387" x="4803775" y="657225"/>
          <p14:tracePt t="54419" x="4924425" y="657225"/>
          <p14:tracePt t="54453" x="5067300" y="657225"/>
          <p14:tracePt t="54470" x="5137150" y="657225"/>
          <p14:tracePt t="54487" x="5245100" y="657225"/>
          <p14:tracePt t="54503" x="5318125" y="663575"/>
          <p14:tracePt t="54520" x="5387975" y="669925"/>
          <p14:tracePt t="54536" x="5489575" y="688975"/>
          <p14:tracePt t="54553" x="5572125" y="698500"/>
          <p14:tracePt t="54569" x="5676900" y="708025"/>
          <p14:tracePt t="54586" x="5803900" y="708025"/>
          <p14:tracePt t="54602" x="5876925" y="708025"/>
          <p14:tracePt t="54619" x="5943600" y="708025"/>
          <p14:tracePt t="54637" x="6029325" y="708025"/>
          <p14:tracePt t="54653" x="6089650" y="708025"/>
          <p14:tracePt t="54671" x="6153150" y="701675"/>
          <p14:tracePt t="54686" x="6191250" y="701675"/>
          <p14:tracePt t="54702" x="6213475" y="701675"/>
          <p14:tracePt t="54719" x="6232525" y="701675"/>
          <p14:tracePt t="54736" x="6261100" y="701675"/>
          <p14:tracePt t="54752" x="6270625" y="701675"/>
          <p14:tracePt t="54769" x="6280150" y="701675"/>
          <p14:tracePt t="54787" x="6299200" y="698500"/>
          <p14:tracePt t="54803" x="6315075" y="698500"/>
          <p14:tracePt t="54820" x="6334125" y="692150"/>
          <p14:tracePt t="54836" x="6362700" y="688975"/>
          <p14:tracePt t="54852" x="6384925" y="688975"/>
          <p14:tracePt t="54870" x="6426200" y="682625"/>
          <p14:tracePt t="54886" x="6435725" y="676275"/>
          <p14:tracePt t="54903" x="6445250" y="676275"/>
          <p14:tracePt t="54920" x="6467475" y="676275"/>
          <p14:tracePt t="55000" x="6464300" y="676275"/>
          <p14:tracePt t="55013" x="6448425" y="676275"/>
          <p14:tracePt t="55024" x="6445250" y="676275"/>
          <p14:tracePt t="55037" x="6423025" y="676275"/>
          <p14:tracePt t="55053" x="6378575" y="676275"/>
          <p14:tracePt t="55070" x="6318250" y="676275"/>
          <p14:tracePt t="55086" x="6264275" y="676275"/>
          <p14:tracePt t="55103" x="6213475" y="676275"/>
          <p14:tracePt t="55119" x="6127750" y="676275"/>
          <p14:tracePt t="55136" x="6083300" y="676275"/>
          <p14:tracePt t="55152" x="6038850" y="676275"/>
          <p14:tracePt t="55170" x="5984875" y="676275"/>
          <p14:tracePt t="55186" x="5962650" y="679450"/>
          <p14:tracePt t="55202" x="5934075" y="679450"/>
          <p14:tracePt t="55219" x="5918200" y="679450"/>
          <p14:tracePt t="55236" x="5908675" y="679450"/>
          <p14:tracePt t="55252" x="5892800" y="679450"/>
          <p14:tracePt t="55270" x="5880100" y="679450"/>
          <p14:tracePt t="55286" x="5873750" y="679450"/>
          <p14:tracePt t="55342" x="5873750" y="685800"/>
          <p14:tracePt t="55370" x="5867400" y="685800"/>
          <p14:tracePt t="55385" x="5864225" y="685800"/>
          <p14:tracePt t="55841" x="5892800" y="682625"/>
          <p14:tracePt t="55849" x="5927725" y="673100"/>
          <p14:tracePt t="55856" x="5953125" y="673100"/>
          <p14:tracePt t="55870" x="6035675" y="666750"/>
          <p14:tracePt t="55886" x="6118225" y="660400"/>
          <p14:tracePt t="55903" x="6191250" y="660400"/>
          <p14:tracePt t="55919" x="6286500" y="660400"/>
          <p14:tracePt t="55952" x="6381750" y="647700"/>
          <p14:tracePt t="55986" x="6505575" y="625475"/>
          <p14:tracePt t="56003" x="6550025" y="625475"/>
          <p14:tracePt t="56020" x="6591300" y="625475"/>
          <p14:tracePt t="56036" x="6619875" y="625475"/>
          <p14:tracePt t="56053" x="6635750" y="625475"/>
          <p14:tracePt t="56069" x="6670675" y="619125"/>
          <p14:tracePt t="56085" x="6689725" y="619125"/>
          <p14:tracePt t="56103" x="6721475" y="612775"/>
          <p14:tracePt t="56120" x="6769100" y="606425"/>
          <p14:tracePt t="56136" x="6813550" y="606425"/>
          <p14:tracePt t="56152" x="6858000" y="606425"/>
          <p14:tracePt t="56169" x="6911975" y="606425"/>
          <p14:tracePt t="56186" x="6934200" y="606425"/>
          <p14:tracePt t="56202" x="6943725" y="606425"/>
          <p14:tracePt t="56219" x="6969125" y="606425"/>
          <p14:tracePt t="56235" x="6978650" y="606425"/>
          <p14:tracePt t="56252" x="6988175" y="606425"/>
          <p14:tracePt t="56270" x="7010400" y="606425"/>
          <p14:tracePt t="56286" x="7019925" y="606425"/>
          <p14:tracePt t="56303" x="7029450" y="606425"/>
          <p14:tracePt t="56319" x="7032625" y="606425"/>
          <p14:tracePt t="56336" x="7038975" y="606425"/>
          <p14:tracePt t="57504" x="7083425" y="606425"/>
          <p14:tracePt t="57517" x="7175500" y="606425"/>
          <p14:tracePt t="57527" x="7369175" y="606425"/>
          <p14:tracePt t="57540" x="7553325" y="590550"/>
          <p14:tracePt t="57553" x="7769225" y="571500"/>
          <p14:tracePt t="57569" x="7918450" y="571500"/>
          <p14:tracePt t="57602" x="8140700" y="571500"/>
          <p14:tracePt t="57635" x="8251825" y="571500"/>
          <p14:tracePt t="57652" x="8308975" y="571500"/>
          <p14:tracePt t="57669" x="8331200" y="571500"/>
          <p14:tracePt t="57686" x="8353425" y="574675"/>
          <p14:tracePt t="57702" x="8366125" y="577850"/>
          <p14:tracePt t="57719" x="8378825" y="577850"/>
          <p14:tracePt t="57735" x="8388350" y="577850"/>
          <p14:tracePt t="57752" x="8407400" y="577850"/>
          <p14:tracePt t="57768" x="8416925" y="577850"/>
          <p14:tracePt t="57785" x="8439150" y="577850"/>
          <p14:tracePt t="57802" x="8480425" y="584200"/>
          <p14:tracePt t="57819" x="8502650" y="584200"/>
          <p14:tracePt t="57835" x="8531225" y="584200"/>
          <p14:tracePt t="57852" x="8562975" y="590550"/>
          <p14:tracePt t="57869" x="8588375" y="590550"/>
          <p14:tracePt t="57885" x="8597900" y="590550"/>
          <p14:tracePt t="57902" x="8610600" y="590550"/>
          <p14:tracePt t="57918" x="8626475" y="590550"/>
          <p14:tracePt t="57935" x="8636000" y="590550"/>
          <p14:tracePt t="58331" x="8569325" y="596900"/>
          <p14:tracePt t="58338" x="8445500" y="606425"/>
          <p14:tracePt t="58353" x="8112125" y="606425"/>
          <p14:tracePt t="58369" x="7753350" y="615950"/>
          <p14:tracePt t="58387" x="7181850" y="641350"/>
          <p14:tracePt t="58404" x="6823075" y="650875"/>
          <p14:tracePt t="58419" x="6518275" y="650875"/>
          <p14:tracePt t="58452" x="5921375" y="635000"/>
          <p14:tracePt t="58487" x="5432425" y="635000"/>
          <p14:tracePt t="58504" x="5270500" y="641350"/>
          <p14:tracePt t="58520" x="5086350" y="650875"/>
          <p14:tracePt t="58537" x="4845050" y="669925"/>
          <p14:tracePt t="58552" x="4718050" y="685800"/>
          <p14:tracePt t="58569" x="4565650" y="695325"/>
          <p14:tracePt t="58586" x="4394200" y="695325"/>
          <p14:tracePt t="58602" x="4289425" y="695325"/>
          <p14:tracePt t="58619" x="4175125" y="695325"/>
          <p14:tracePt t="58636" x="4013200" y="695325"/>
          <p14:tracePt t="58652" x="3930650" y="695325"/>
          <p14:tracePt t="58669" x="3825875" y="695325"/>
          <p14:tracePt t="58672" x="3768725" y="695325"/>
          <p14:tracePt t="58686" x="3654425" y="695325"/>
          <p14:tracePt t="58702" x="3559175" y="695325"/>
          <p14:tracePt t="58719" x="3479800" y="695325"/>
          <p14:tracePt t="58736" x="3317875" y="695325"/>
          <p14:tracePt t="58752" x="3200400" y="695325"/>
          <p14:tracePt t="58769" x="3105150" y="673100"/>
          <p14:tracePt t="58786" x="2949575" y="657225"/>
          <p14:tracePt t="58802" x="2847975" y="657225"/>
          <p14:tracePt t="58819" x="2752725" y="657225"/>
          <p14:tracePt t="58836" x="2635250" y="657225"/>
          <p14:tracePt t="58852" x="2555875" y="657225"/>
          <p14:tracePt t="58868" x="2482850" y="650875"/>
          <p14:tracePt t="58886" x="2397125" y="650875"/>
          <p14:tracePt t="58903" x="2336800" y="650875"/>
          <p14:tracePt t="58919" x="2282825" y="650875"/>
          <p14:tracePt t="58936" x="2206625" y="650875"/>
          <p14:tracePt t="58952" x="2155825" y="650875"/>
          <p14:tracePt t="58968" x="2105025" y="650875"/>
          <p14:tracePt t="58986" x="2035175" y="650875"/>
          <p14:tracePt t="59002" x="1984375" y="650875"/>
          <p14:tracePt t="59019" x="1939925" y="650875"/>
          <p14:tracePt t="59036" x="1844675" y="644525"/>
          <p14:tracePt t="59052" x="1781175" y="628650"/>
          <p14:tracePt t="59069" x="1743075" y="622300"/>
          <p14:tracePt t="59086" x="1695450" y="606425"/>
          <p14:tracePt t="59102" x="1663700" y="606425"/>
          <p14:tracePt t="59119" x="1641475" y="606425"/>
          <p14:tracePt t="59135" x="1622425" y="606425"/>
          <p14:tracePt t="59153" x="1606550" y="606425"/>
          <p14:tracePt t="59169" x="1597025" y="606425"/>
          <p14:tracePt t="59186" x="1581150" y="606425"/>
          <p14:tracePt t="59202" x="1571625" y="606425"/>
          <p14:tracePt t="59219" x="1558925" y="606425"/>
          <p14:tracePt t="59235" x="1543050" y="606425"/>
          <p14:tracePt t="59252" x="1533525" y="612775"/>
          <p14:tracePt t="59269" x="1533525" y="615950"/>
          <p14:tracePt t="59286" x="1524000" y="631825"/>
          <p14:tracePt t="59303" x="1511300" y="641350"/>
          <p14:tracePt t="59319" x="1508125" y="650875"/>
          <p14:tracePt t="59336" x="1498600" y="673100"/>
          <p14:tracePt t="59352" x="1492250" y="676275"/>
          <p14:tracePt t="59369" x="1489075" y="682625"/>
          <p14:tracePt t="59385" x="1489075" y="695325"/>
          <p14:tracePt t="59402" x="1489075" y="711200"/>
          <p14:tracePt t="59419" x="1489075" y="720725"/>
          <p14:tracePt t="59436" x="1489075" y="736600"/>
          <p14:tracePt t="59453" x="1489075" y="746125"/>
          <p14:tracePt t="59469" x="1508125" y="774700"/>
          <p14:tracePt t="59486" x="1587500" y="857250"/>
          <p14:tracePt t="59502" x="1701800" y="936625"/>
          <p14:tracePt t="59519" x="1825625" y="996950"/>
          <p14:tracePt t="59536" x="2009775" y="1076325"/>
          <p14:tracePt t="59553" x="2165350" y="1120775"/>
          <p14:tracePt t="59569" x="2292350" y="1139825"/>
          <p14:tracePt t="59586" x="2432050" y="1139825"/>
          <p14:tracePt t="59602" x="2505075" y="1139825"/>
          <p14:tracePt t="59619" x="2565400" y="1139825"/>
          <p14:tracePt t="59636" x="2641600" y="1136650"/>
          <p14:tracePt t="59652" x="2686050" y="1136650"/>
          <p14:tracePt t="59669" x="2708275" y="1136650"/>
          <p14:tracePt t="59686" x="2749550" y="1130300"/>
          <p14:tracePt t="59703" x="2759075" y="1130300"/>
          <p14:tracePt t="59719" x="2774950" y="1130300"/>
          <p14:tracePt t="59736" x="2790825" y="1130300"/>
          <p14:tracePt t="59769" x="2794000" y="1120775"/>
          <p14:tracePt t="59785" x="2794000" y="1104900"/>
          <p14:tracePt t="59802" x="2803525" y="1098550"/>
          <p14:tracePt t="59819" x="2809875" y="1095375"/>
          <p14:tracePt t="59836" x="2828925" y="1085850"/>
          <p14:tracePt t="59852" x="2844800" y="1085850"/>
          <p14:tracePt t="59869" x="2860675" y="1085850"/>
          <p14:tracePt t="59886" x="2879725" y="1085850"/>
          <p14:tracePt t="59902" x="2889250" y="1085850"/>
          <p14:tracePt t="59918" x="2895600" y="1085850"/>
          <p14:tracePt t="59952" x="2898775" y="1085850"/>
          <p14:tracePt t="60164" x="2917825" y="1079500"/>
          <p14:tracePt t="60174" x="2943225" y="1073150"/>
          <p14:tracePt t="60185" x="2981325" y="1060450"/>
          <p14:tracePt t="60202" x="3041650" y="1054100"/>
          <p14:tracePt t="60218" x="3095625" y="1047750"/>
          <p14:tracePt t="60221" x="3111500" y="1047750"/>
          <p14:tracePt t="60235" x="3155950" y="1047750"/>
          <p14:tracePt t="60252" x="3194050" y="1047750"/>
          <p14:tracePt t="60270" x="3248025" y="1047750"/>
          <p14:tracePt t="60286" x="3276600" y="1047750"/>
          <p14:tracePt t="60302" x="3305175" y="1047750"/>
          <p14:tracePt t="60319" x="3346450" y="1047750"/>
          <p14:tracePt t="60335" x="3368675" y="1047750"/>
          <p14:tracePt t="60352" x="3397250" y="1047750"/>
          <p14:tracePt t="60368" x="3413125" y="1047750"/>
          <p14:tracePt t="60385" x="3444875" y="1047750"/>
          <p14:tracePt t="60402" x="3467100" y="1047750"/>
          <p14:tracePt t="60420" x="3508375" y="1050925"/>
          <p14:tracePt t="60436" x="3530600" y="1054100"/>
          <p14:tracePt t="60452" x="3562350" y="1060450"/>
          <p14:tracePt t="60469" x="3594100" y="1066800"/>
          <p14:tracePt t="60485" x="3625850" y="1066800"/>
          <p14:tracePt t="60502" x="3648075" y="1073150"/>
          <p14:tracePt t="60520" x="3686175" y="1073150"/>
          <p14:tracePt t="60536" x="3717925" y="1073150"/>
          <p14:tracePt t="60553" x="3746500" y="1073150"/>
          <p14:tracePt t="60569" x="3784600" y="1073150"/>
          <p14:tracePt t="60585" x="3806825" y="1073150"/>
          <p14:tracePt t="60602" x="3822700" y="1073150"/>
          <p14:tracePt t="60619" x="3851275" y="1069975"/>
          <p14:tracePt t="60635" x="3873500" y="1063625"/>
          <p14:tracePt t="60652" x="3902075" y="1060450"/>
          <p14:tracePt t="60670" x="3937000" y="1047750"/>
          <p14:tracePt t="60686" x="3952875" y="1035050"/>
          <p14:tracePt t="60703" x="3962400" y="1035050"/>
          <p14:tracePt t="60719" x="3978275" y="1035050"/>
          <p14:tracePt t="60735" x="3987800" y="1035050"/>
          <p14:tracePt t="60978" x="4025900" y="1035050"/>
          <p14:tracePt t="60989" x="4073525" y="1035050"/>
          <p14:tracePt t="61002" x="4156075" y="1035050"/>
          <p14:tracePt t="61018" x="4283075" y="1028700"/>
          <p14:tracePt t="61035" x="4378325" y="1019175"/>
          <p14:tracePt t="61053" x="4495800" y="1003300"/>
          <p14:tracePt t="61069" x="4635500" y="1003300"/>
          <p14:tracePt t="61085" x="4708525" y="1003300"/>
          <p14:tracePt t="61102" x="4778375" y="1003300"/>
          <p14:tracePt t="61119" x="4873625" y="1003300"/>
          <p14:tracePt t="61136" x="4937125" y="1012825"/>
          <p14:tracePt t="61152" x="4975225" y="1019175"/>
          <p14:tracePt t="61168" x="5022850" y="1025525"/>
          <p14:tracePt t="61185" x="5060950" y="1031875"/>
          <p14:tracePt t="61203" x="5095875" y="1031875"/>
          <p14:tracePt t="61219" x="5165725" y="1031875"/>
          <p14:tracePt t="61236" x="5226050" y="1031875"/>
          <p14:tracePt t="61253" x="5286375" y="1031875"/>
          <p14:tracePt t="61269" x="5362575" y="1031875"/>
          <p14:tracePt t="61286" x="5413375" y="1031875"/>
          <p14:tracePt t="61302" x="5467350" y="1031875"/>
          <p14:tracePt t="61318" x="5553075" y="1031875"/>
          <p14:tracePt t="61335" x="5594350" y="1031875"/>
          <p14:tracePt t="61352" x="5638800" y="1031875"/>
          <p14:tracePt t="61369" x="5673725" y="1031875"/>
          <p14:tracePt t="61386" x="5692775" y="1031875"/>
          <p14:tracePt t="61402" x="5702300" y="1031875"/>
          <p14:tracePt t="61419" x="5718175" y="1031875"/>
          <p14:tracePt t="61435" x="5727700" y="1022350"/>
          <p14:tracePt t="61451" x="5756275" y="1009650"/>
          <p14:tracePt t="61468" x="5813425" y="1003300"/>
          <p14:tracePt t="61485" x="5842000" y="1003300"/>
          <p14:tracePt t="61502" x="5870575" y="1003300"/>
          <p14:tracePt t="61519" x="5905500" y="996950"/>
          <p14:tracePt t="61538" x="5927725" y="996950"/>
          <p14:tracePt t="61552" x="5937250" y="996950"/>
          <p14:tracePt t="61568" x="5953125" y="996950"/>
          <p14:tracePt t="61585" x="5962650" y="996950"/>
          <p14:tracePt t="62183" x="6000750" y="1000125"/>
          <p14:tracePt t="62192" x="6048375" y="1009650"/>
          <p14:tracePt t="62203" x="6130925" y="1009650"/>
          <p14:tracePt t="62219" x="6223000" y="1009650"/>
          <p14:tracePt t="62236" x="6296025" y="1006475"/>
          <p14:tracePt t="62252" x="6378575" y="993775"/>
          <p14:tracePt t="62285" x="6442075" y="993775"/>
          <p14:tracePt t="62318" x="6486525" y="993775"/>
          <p14:tracePt t="62335" x="6496050" y="993775"/>
          <p14:tracePt t="62352" x="6518275" y="987425"/>
          <p14:tracePt t="62368" x="6527800" y="984250"/>
          <p14:tracePt t="62386" x="6537325" y="971550"/>
          <p14:tracePt t="62402" x="6550025" y="968375"/>
          <p14:tracePt t="62418" x="6565900" y="968375"/>
          <p14:tracePt t="62435" x="6575425" y="968375"/>
          <p14:tracePt t="62452" x="6581775" y="968375"/>
          <p14:tracePt t="62468" x="6584950" y="968375"/>
          <p14:tracePt t="62486" x="6594475" y="968375"/>
          <p14:tracePt t="62503" x="6600825" y="968375"/>
          <p14:tracePt t="62519" x="6604000" y="968375"/>
          <p14:tracePt t="62611" x="6604000" y="962025"/>
          <p14:tracePt t="62623" x="6597650" y="962025"/>
          <p14:tracePt t="62636" x="6588125" y="958850"/>
          <p14:tracePt t="62652" x="6572250" y="946150"/>
          <p14:tracePt t="62668" x="6559550" y="942975"/>
          <p14:tracePt t="62685" x="6543675" y="936625"/>
          <p14:tracePt t="62702" x="6508750" y="930275"/>
          <p14:tracePt t="62718" x="6457950" y="930275"/>
          <p14:tracePt t="62735" x="6397625" y="930275"/>
          <p14:tracePt t="62752" x="6327775" y="933450"/>
          <p14:tracePt t="62768" x="6280150" y="946150"/>
          <p14:tracePt t="62785" x="6257925" y="965200"/>
          <p14:tracePt t="62801" x="6216650" y="977900"/>
          <p14:tracePt t="62818" x="6200775" y="977900"/>
          <p14:tracePt t="62835" x="6184900" y="977900"/>
          <p14:tracePt t="62852" x="6169025" y="977900"/>
          <p14:tracePt t="62869" x="6159500" y="977900"/>
          <p14:tracePt t="62886" x="6149975" y="977900"/>
          <p14:tracePt t="62902" x="6146800" y="977900"/>
          <p14:tracePt t="63804" x="6146800" y="981075"/>
          <p14:tracePt t="63867" x="6153150" y="981075"/>
          <p14:tracePt t="63874" x="6156325" y="974725"/>
          <p14:tracePt t="63887" x="6178550" y="965200"/>
          <p14:tracePt t="63918" x="6308725" y="927100"/>
          <p14:tracePt t="63952" x="6492875" y="927100"/>
          <p14:tracePt t="63968" x="6597650" y="927100"/>
          <p14:tracePt t="63986" x="6775450" y="958850"/>
          <p14:tracePt t="64002" x="6861175" y="974725"/>
          <p14:tracePt t="64019" x="6934200" y="990600"/>
          <p14:tracePt t="64036" x="7016750" y="1009650"/>
          <p14:tracePt t="64052" x="7054850" y="1016000"/>
          <p14:tracePt t="64069" x="7083425" y="1016000"/>
          <p14:tracePt t="64085" x="7124700" y="1012825"/>
          <p14:tracePt t="64101" x="7162800" y="1000125"/>
          <p14:tracePt t="64118" x="7200900" y="987425"/>
          <p14:tracePt t="64136" x="7312025" y="958850"/>
          <p14:tracePt t="64151" x="7419975" y="933450"/>
          <p14:tracePt t="64169" x="7515225" y="927100"/>
          <p14:tracePt t="64185" x="7604125" y="927100"/>
          <p14:tracePt t="64202" x="7632700" y="927100"/>
          <p14:tracePt t="64218" x="7642225" y="927100"/>
          <p14:tracePt t="64236" x="7661275" y="927100"/>
          <p14:tracePt t="64336" x="7648575" y="927100"/>
          <p14:tracePt t="64345" x="7645400" y="920750"/>
          <p14:tracePt t="64353" x="7639050" y="920750"/>
          <p14:tracePt t="64368" x="7629525" y="920750"/>
          <p14:tracePt t="64385" x="7616825" y="920750"/>
          <p14:tracePt t="64401" x="7600950" y="920750"/>
          <p14:tracePt t="64418" x="7591425" y="920750"/>
          <p14:tracePt t="64435" x="7575550" y="920750"/>
          <p14:tracePt t="64451" x="7559675" y="920750"/>
          <p14:tracePt t="64468" x="7540625" y="920750"/>
          <p14:tracePt t="64485" x="7518400" y="920750"/>
          <p14:tracePt t="64501" x="7508875" y="920750"/>
          <p14:tracePt t="64519" x="7489825" y="917575"/>
          <p14:tracePt t="64536" x="7473950" y="908050"/>
          <p14:tracePt t="64552" x="7464425" y="901700"/>
          <p14:tracePt t="64569" x="7448550" y="898525"/>
          <p14:tracePt t="64585" x="7419975" y="885825"/>
          <p14:tracePt t="64602" x="7391400" y="873125"/>
          <p14:tracePt t="64618" x="7369175" y="866775"/>
          <p14:tracePt t="64635" x="7324725" y="854075"/>
          <p14:tracePt t="64652" x="7305675" y="854075"/>
          <p14:tracePt t="64668" x="7292975" y="854075"/>
          <p14:tracePt t="64685" x="7273925" y="854075"/>
          <p14:tracePt t="64702" x="7264400" y="854075"/>
          <p14:tracePt t="64718" x="7261225" y="854075"/>
          <p14:tracePt t="64793" x="7267575" y="854075"/>
          <p14:tracePt t="64800" x="7292975" y="854075"/>
          <p14:tracePt t="64807" x="7318375" y="854075"/>
          <p14:tracePt t="64818" x="7362825" y="854075"/>
          <p14:tracePt t="64835" x="7639050" y="889000"/>
          <p14:tracePt t="64852" x="7800975" y="914400"/>
          <p14:tracePt t="64869" x="7953375" y="933450"/>
          <p14:tracePt t="64885" x="8131175" y="958850"/>
          <p14:tracePt t="64901" x="8191500" y="958850"/>
          <p14:tracePt t="64918" x="8226425" y="958850"/>
          <p14:tracePt t="64935" x="8261350" y="965200"/>
          <p14:tracePt t="64951" x="8277225" y="965200"/>
          <p14:tracePt t="64968" x="8286750" y="968375"/>
          <p14:tracePt t="64985" x="8299450" y="974725"/>
          <p14:tracePt t="65002" x="8305800" y="974725"/>
          <p14:tracePt t="65042" x="8308975" y="974725"/>
          <p14:tracePt t="65064" x="8315325" y="974725"/>
          <p14:tracePt t="65072" x="8324850" y="974725"/>
          <p14:tracePt t="65086" x="8334375" y="974725"/>
          <p14:tracePt t="65102" x="8362950" y="974725"/>
          <p14:tracePt t="65119" x="8416925" y="974725"/>
          <p14:tracePt t="65135" x="8531225" y="974725"/>
          <p14:tracePt t="65152" x="8607425" y="987425"/>
          <p14:tracePt t="65168" x="8702675" y="996950"/>
          <p14:tracePt t="65185" x="8839200" y="996950"/>
          <p14:tracePt t="65201" x="8912225" y="996950"/>
          <p14:tracePt t="65219" x="8972550" y="996950"/>
          <p14:tracePt t="65236" x="9048750" y="996950"/>
          <p14:tracePt t="65252" x="9086850" y="996950"/>
          <p14:tracePt t="65268" x="9131300" y="996950"/>
          <p14:tracePt t="65757" x="9105900" y="908050"/>
          <p14:tracePt t="65768" x="9036050" y="898525"/>
          <p14:tracePt t="65786" x="8763000" y="904875"/>
          <p14:tracePt t="65802" x="8528050" y="942975"/>
          <p14:tracePt t="65819" x="8064500" y="1022350"/>
          <p14:tracePt t="65835" x="7623175" y="1073150"/>
          <p14:tracePt t="65869" x="6200775" y="1143000"/>
          <p14:tracePt t="65903" x="4940300" y="1130300"/>
          <p14:tracePt t="65920" x="3943350" y="1054100"/>
          <p14:tracePt t="65936" x="3343275" y="996950"/>
          <p14:tracePt t="65954" x="2546350" y="911225"/>
          <p14:tracePt t="65969" x="2162175" y="885825"/>
          <p14:tracePt t="65985" x="1809750" y="885825"/>
          <p14:tracePt t="66002" x="1543050" y="895350"/>
          <p14:tracePt t="66020" x="1209675" y="930275"/>
          <p14:tracePt t="66035" x="1016000" y="949325"/>
          <p14:tracePt t="66052" x="841375" y="958850"/>
          <p14:tracePt t="66068" x="669925" y="958850"/>
          <p14:tracePt t="66085" x="587375" y="958850"/>
          <p14:tracePt t="66101" x="514350" y="958850"/>
          <p14:tracePt t="66118" x="422275" y="958850"/>
          <p14:tracePt t="66134" x="358775" y="949325"/>
          <p14:tracePt t="66152" x="314325" y="942975"/>
          <p14:tracePt t="66169" x="250825" y="942975"/>
          <p14:tracePt t="66185" x="222250" y="942975"/>
          <p14:tracePt t="66202" x="200025" y="942975"/>
          <p14:tracePt t="66219" x="184150" y="942975"/>
          <p14:tracePt t="66235" x="171450" y="942975"/>
          <p14:tracePt t="66251" x="158750" y="942975"/>
          <p14:tracePt t="66268" x="155575" y="942975"/>
          <p14:tracePt t="66301" x="155575" y="949325"/>
          <p14:tracePt t="66318" x="155575" y="962025"/>
          <p14:tracePt t="66334" x="161925" y="977900"/>
          <p14:tracePt t="66352" x="174625" y="1009650"/>
          <p14:tracePt t="66368" x="212725" y="1047750"/>
          <p14:tracePt t="66384" x="234950" y="1069975"/>
          <p14:tracePt t="66401" x="266700" y="1101725"/>
          <p14:tracePt t="66418" x="317500" y="1120775"/>
          <p14:tracePt t="66434" x="346075" y="1133475"/>
          <p14:tracePt t="66452" x="384175" y="1146175"/>
          <p14:tracePt t="66468" x="441325" y="1171575"/>
          <p14:tracePt t="66485" x="466725" y="1177925"/>
          <p14:tracePt t="66502" x="485775" y="1177925"/>
          <p14:tracePt t="66518" x="514350" y="1177925"/>
          <p14:tracePt t="66535" x="523875" y="1177925"/>
          <p14:tracePt t="66551" x="533400" y="1177925"/>
          <p14:tracePt t="66568" x="539750" y="1177925"/>
          <p14:tracePt t="66640" x="549275" y="1177925"/>
          <p14:tracePt t="66647" x="555625" y="1181100"/>
          <p14:tracePt t="66653" x="558800" y="1187450"/>
          <p14:tracePt t="66668" x="558800" y="1196975"/>
          <p14:tracePt t="67968" x="600075" y="1209675"/>
          <p14:tracePt t="67977" x="647700" y="1225550"/>
          <p14:tracePt t="67989" x="736600" y="1257300"/>
          <p14:tracePt t="68002" x="825500" y="1298575"/>
          <p14:tracePt t="68018" x="914400" y="1320800"/>
          <p14:tracePt t="68035" x="977900" y="1336675"/>
          <p14:tracePt t="68068" x="1041400" y="1355725"/>
          <p14:tracePt t="68102" x="1066800" y="1355725"/>
          <p14:tracePt t="68118" x="1073150" y="1355725"/>
          <p14:tracePt t="68135" x="1082675" y="1355725"/>
          <p14:tracePt t="68151" x="1101725" y="1355725"/>
          <p14:tracePt t="68168" x="1139825" y="1355725"/>
          <p14:tracePt t="68185" x="1193800" y="1352550"/>
          <p14:tracePt t="68201" x="1273175" y="1333500"/>
          <p14:tracePt t="68217" x="1333500" y="1333500"/>
          <p14:tracePt t="68235" x="1384300" y="1327150"/>
          <p14:tracePt t="68251" x="1463675" y="1327150"/>
          <p14:tracePt t="68268" x="1533525" y="1327150"/>
          <p14:tracePt t="68285" x="1603375" y="1327150"/>
          <p14:tracePt t="68302" x="1689100" y="1327150"/>
          <p14:tracePt t="68318" x="1733550" y="1327150"/>
          <p14:tracePt t="68335" x="1762125" y="1327150"/>
          <p14:tracePt t="68337" x="1781175" y="1327150"/>
          <p14:tracePt t="68351" x="1797050" y="1314450"/>
          <p14:tracePt t="68367" x="1806575" y="1314450"/>
          <p14:tracePt t="68384" x="1816100" y="1314450"/>
          <p14:tracePt t="68401" x="1835150" y="1314450"/>
          <p14:tracePt t="68418" x="1844675" y="1314450"/>
          <p14:tracePt t="68435" x="1851025" y="1314450"/>
          <p14:tracePt t="68452" x="1860550" y="1314450"/>
          <p14:tracePt t="68468" x="1870075" y="1314450"/>
          <p14:tracePt t="68485" x="1885950" y="1304925"/>
          <p14:tracePt t="68501" x="1901825" y="1285875"/>
          <p14:tracePt t="68518" x="1917700" y="1273175"/>
          <p14:tracePt t="68535" x="1946275" y="1273175"/>
          <p14:tracePt t="68552" x="1978025" y="1270000"/>
          <p14:tracePt t="68568" x="2009775" y="1270000"/>
          <p14:tracePt t="68585" x="2019300" y="1257300"/>
          <p14:tracePt t="68602" x="2032000" y="1254125"/>
          <p14:tracePt t="68618" x="2047875" y="1254125"/>
          <p14:tracePt t="68635" x="2054225" y="1254125"/>
          <p14:tracePt t="70814" x="2082800" y="1257300"/>
          <p14:tracePt t="70823" x="2130425" y="1263650"/>
          <p14:tracePt t="70834" x="2212975" y="1263650"/>
          <p14:tracePt t="70851" x="2289175" y="1279525"/>
          <p14:tracePt t="70868" x="2368550" y="1279525"/>
          <p14:tracePt t="70884" x="2520950" y="1285875"/>
          <p14:tracePt t="70901" x="2628900" y="1295400"/>
          <p14:tracePt t="70934" x="2863850" y="1301750"/>
          <p14:tracePt t="70968" x="3022600" y="1339850"/>
          <p14:tracePt t="70984" x="3105150" y="1362075"/>
          <p14:tracePt t="71000" x="3159125" y="1374775"/>
          <p14:tracePt t="71018" x="3219450" y="1374775"/>
          <p14:tracePt t="71034" x="3282950" y="1374775"/>
          <p14:tracePt t="71051" x="3327400" y="1374775"/>
          <p14:tracePt t="71068" x="3349625" y="1374775"/>
          <p14:tracePt t="71085" x="3362325" y="1374775"/>
          <p14:tracePt t="71101" x="3378200" y="1374775"/>
          <p14:tracePt t="71191" x="3375025" y="1374775"/>
          <p14:tracePt t="71197" x="3375025" y="1368425"/>
          <p14:tracePt t="71205" x="3365500" y="1368425"/>
          <p14:tracePt t="71217" x="3365500" y="1362075"/>
          <p14:tracePt t="71290" x="3371850" y="1362075"/>
          <p14:tracePt t="71298" x="3378200" y="1362075"/>
          <p14:tracePt t="71305" x="3384550" y="1362075"/>
          <p14:tracePt t="71318" x="3403600" y="1362075"/>
          <p14:tracePt t="71334" x="3441700" y="1362075"/>
          <p14:tracePt t="71351" x="3476625" y="1362075"/>
          <p14:tracePt t="71368" x="3625850" y="1362075"/>
          <p14:tracePt t="71385" x="3765550" y="1368425"/>
          <p14:tracePt t="71400" x="3883025" y="1377950"/>
          <p14:tracePt t="71418" x="4092575" y="1393825"/>
          <p14:tracePt t="71434" x="4210050" y="1412875"/>
          <p14:tracePt t="71451" x="4292600" y="1412875"/>
          <p14:tracePt t="71468" x="4406900" y="1412875"/>
          <p14:tracePt t="71484" x="4479925" y="1412875"/>
          <p14:tracePt t="71501" x="4540250" y="1400175"/>
          <p14:tracePt t="71518" x="4591050" y="1387475"/>
          <p14:tracePt t="71534" x="4625975" y="1387475"/>
          <p14:tracePt t="71551" x="4648200" y="1381125"/>
          <p14:tracePt t="71568" x="4676775" y="1371600"/>
          <p14:tracePt t="71584" x="4686300" y="1365250"/>
          <p14:tracePt t="71601" x="4695825" y="1365250"/>
          <p14:tracePt t="71617" x="4714875" y="1365250"/>
          <p14:tracePt t="71633" x="4721225" y="1365250"/>
          <p14:tracePt t="71681" x="4718050" y="1365250"/>
          <p14:tracePt t="71689" x="4714875" y="1365250"/>
          <p14:tracePt t="71700" x="4705350" y="1365250"/>
          <p14:tracePt t="71717" x="4673600" y="1365250"/>
          <p14:tracePt t="71734" x="4556125" y="1377950"/>
          <p14:tracePt t="71750" x="4489450" y="1400175"/>
          <p14:tracePt t="71767" x="4438650" y="1444625"/>
          <p14:tracePt t="71783" x="4387850" y="1489075"/>
          <p14:tracePt t="71800" x="4324350" y="1571625"/>
          <p14:tracePt t="71817" x="4203700" y="1790700"/>
          <p14:tracePt t="71833" x="4105275" y="2003425"/>
          <p14:tracePt t="71851" x="4029075" y="2203450"/>
          <p14:tracePt t="71868" x="3956050" y="2463800"/>
          <p14:tracePt t="71884" x="3946525" y="2635250"/>
          <p14:tracePt t="71900" x="3949700" y="2752725"/>
          <p14:tracePt t="71917" x="3962400" y="2809875"/>
          <p14:tracePt t="71933" x="3981450" y="2838450"/>
          <p14:tracePt t="71951" x="3987800" y="2857500"/>
          <p14:tracePt t="71995" x="3984625" y="2857500"/>
          <p14:tracePt t="72003" x="3981450" y="2857500"/>
          <p14:tracePt t="72017" x="3965575" y="2857500"/>
          <p14:tracePt t="72034" x="3943350" y="2857500"/>
          <p14:tracePt t="72051" x="3927475" y="2854325"/>
          <p14:tracePt t="72068" x="3879850" y="2765425"/>
          <p14:tracePt t="72085" x="3829050" y="2654300"/>
          <p14:tracePt t="72102" x="3810000" y="2606675"/>
          <p14:tracePt t="72355" x="3810000" y="2587625"/>
          <p14:tracePt t="72361" x="3810000" y="2562225"/>
          <p14:tracePt t="72369" x="3810000" y="2527300"/>
          <p14:tracePt t="72389" x="3810000" y="2447925"/>
          <p14:tracePt t="72404" x="3813175" y="2403475"/>
          <p14:tracePt t="72421" x="3819525" y="2374900"/>
          <p14:tracePt t="72441" x="3832225" y="2333625"/>
          <p14:tracePt t="72471" x="3857625" y="2279650"/>
          <p14:tracePt t="72501" x="3886200" y="2216150"/>
          <p14:tracePt t="72518" x="3892550" y="2197100"/>
          <p14:tracePt t="72535" x="3892550" y="2187575"/>
          <p14:tracePt t="72597" x="3886200" y="2187575"/>
          <p14:tracePt t="72604" x="3879850" y="2187575"/>
          <p14:tracePt t="72618" x="3867150" y="2187575"/>
          <p14:tracePt t="72635" x="3857625" y="2193925"/>
          <p14:tracePt t="72651" x="3844925" y="2203450"/>
          <p14:tracePt t="72668" x="3819525" y="2219325"/>
          <p14:tracePt t="72684" x="3787775" y="2251075"/>
          <p14:tracePt t="72701" x="3740150" y="2276475"/>
          <p14:tracePt t="72717" x="3660775" y="2349500"/>
          <p14:tracePt t="72734" x="3609975" y="2400300"/>
          <p14:tracePt t="72753" x="3546475" y="2470150"/>
          <p14:tracePt t="72768" x="3524250" y="2501900"/>
          <p14:tracePt t="72785" x="3495675" y="2546350"/>
          <p14:tracePt t="72802" x="3448050" y="2622550"/>
          <p14:tracePt t="72818" x="3400425" y="2692400"/>
          <p14:tracePt t="72834" x="3352800" y="2784475"/>
          <p14:tracePt t="72851" x="3314700" y="2851150"/>
          <p14:tracePt t="72868" x="3267075" y="2978150"/>
          <p14:tracePt t="72884" x="3225800" y="3070225"/>
          <p14:tracePt t="72901" x="3209925" y="3143250"/>
          <p14:tracePt t="72918" x="3203575" y="3222625"/>
          <p14:tracePt t="72934" x="3203575" y="3267075"/>
          <p14:tracePt t="72951" x="3203575" y="3311525"/>
          <p14:tracePt t="72967" x="3197225" y="3352800"/>
          <p14:tracePt t="72984" x="3190875" y="3390900"/>
          <p14:tracePt t="73001" x="3181350" y="3419475"/>
          <p14:tracePt t="73018" x="3175000" y="3460750"/>
          <p14:tracePt t="73035" x="3162300" y="3498850"/>
          <p14:tracePt t="73052" x="3155950" y="3533775"/>
          <p14:tracePt t="73068" x="3149600" y="3562350"/>
          <p14:tracePt t="73084" x="3143250" y="3571875"/>
          <p14:tracePt t="73101" x="3130550" y="3587750"/>
          <p14:tracePt t="73117" x="3114675" y="3597275"/>
          <p14:tracePt t="73134" x="3105150" y="3613150"/>
          <p14:tracePt t="73151" x="3089275" y="3625850"/>
          <p14:tracePt t="73167" x="3079750" y="3635375"/>
          <p14:tracePt t="73184" x="3063875" y="3648075"/>
          <p14:tracePt t="73202" x="3048000" y="3657600"/>
          <p14:tracePt t="73252" x="3051175" y="3657600"/>
          <p14:tracePt t="73260" x="3060700" y="3657600"/>
          <p14:tracePt t="73267" x="3079750" y="3648075"/>
          <p14:tracePt t="73285" x="3117850" y="3622675"/>
          <p14:tracePt t="73301" x="3260725" y="3524250"/>
          <p14:tracePt t="73318" x="3387725" y="3422650"/>
          <p14:tracePt t="73335" x="3492500" y="3346450"/>
          <p14:tracePt t="73351" x="3667125" y="3232150"/>
          <p14:tracePt t="73367" x="3816350" y="3117850"/>
          <p14:tracePt t="73384" x="3930650" y="3048000"/>
          <p14:tracePt t="73401" x="4064000" y="2949575"/>
          <p14:tracePt t="73418" x="4156075" y="2898775"/>
          <p14:tracePt t="73434" x="4222750" y="2851150"/>
          <p14:tracePt t="73455" x="4295775" y="2813050"/>
          <p14:tracePt t="73468" x="4311650" y="2787650"/>
          <p14:tracePt t="73485" x="4327525" y="2771775"/>
          <p14:tracePt t="73501" x="4343400" y="2755900"/>
          <p14:tracePt t="73517" x="4352925" y="2740025"/>
          <p14:tracePt t="73534" x="4362450" y="2730500"/>
          <p14:tracePt t="73551" x="4384675" y="2714625"/>
          <p14:tracePt t="73567" x="4394200" y="2705100"/>
          <p14:tracePt t="73585" x="4403725" y="2682875"/>
          <p14:tracePt t="73602" x="4429125" y="2647950"/>
          <p14:tracePt t="73618" x="4441825" y="2616200"/>
          <p14:tracePt t="73634" x="4451350" y="2606675"/>
          <p14:tracePt t="73651" x="4454525" y="2593975"/>
          <p14:tracePt t="73667" x="4467225" y="2568575"/>
          <p14:tracePt t="73685" x="4483100" y="2552700"/>
          <p14:tracePt t="73701" x="4505325" y="2527300"/>
          <p14:tracePt t="73718" x="4530725" y="2501900"/>
          <p14:tracePt t="73735" x="4546600" y="2492375"/>
          <p14:tracePt t="73751" x="4562475" y="2470150"/>
          <p14:tracePt t="73768" x="4565650" y="2470150"/>
          <p14:tracePt t="73808" x="4565650" y="2473325"/>
          <p14:tracePt t="73817" x="4565650" y="2476500"/>
          <p14:tracePt t="73834" x="4565650" y="2498725"/>
          <p14:tracePt t="73851" x="4584700" y="2555875"/>
          <p14:tracePt t="73868" x="4606925" y="2654300"/>
          <p14:tracePt t="73885" x="4616450" y="2736850"/>
          <p14:tracePt t="73901" x="4610100" y="2876550"/>
          <p14:tracePt t="73918" x="4587875" y="2984500"/>
          <p14:tracePt t="73934" x="4568825" y="3092450"/>
          <p14:tracePt t="73951" x="4527550" y="3187700"/>
          <p14:tracePt t="73967" x="4495800" y="3254375"/>
          <p14:tracePt t="73985" x="4473575" y="3343275"/>
          <p14:tracePt t="74001" x="4425950" y="3457575"/>
          <p14:tracePt t="74018" x="4413250" y="3514725"/>
          <p14:tracePt t="74035" x="4397375" y="3559175"/>
          <p14:tracePt t="74051" x="4381500" y="3587750"/>
          <p14:tracePt t="74068" x="4365625" y="3603625"/>
          <p14:tracePt t="74084" x="4362450" y="3613150"/>
          <p14:tracePt t="74101" x="4362450" y="3629025"/>
          <p14:tracePt t="74137" x="4362450" y="3625850"/>
          <p14:tracePt t="74151" x="4368800" y="3616325"/>
          <p14:tracePt t="74168" x="4413250" y="3575050"/>
          <p14:tracePt t="74184" x="4495800" y="3508375"/>
          <p14:tracePt t="74201" x="4673600" y="3384550"/>
          <p14:tracePt t="74217" x="4832350" y="3302000"/>
          <p14:tracePt t="74234" x="5032375" y="3197225"/>
          <p14:tracePt t="74250" x="5299075" y="3035300"/>
          <p14:tracePt t="74268" x="5467350" y="2930525"/>
          <p14:tracePt t="74286" x="5664200" y="2835275"/>
          <p14:tracePt t="74303" x="5743575" y="2787650"/>
          <p14:tracePt t="74318" x="5803900" y="2733675"/>
          <p14:tracePt t="74334" x="5857875" y="2679700"/>
          <p14:tracePt t="74351" x="5940425" y="2587625"/>
          <p14:tracePt t="74367" x="5994400" y="2527300"/>
          <p14:tracePt t="74384" x="6032500" y="2489200"/>
          <p14:tracePt t="74401" x="6083300" y="2419350"/>
          <p14:tracePt t="74417" x="6124575" y="2362200"/>
          <p14:tracePt t="74434" x="6156325" y="2295525"/>
          <p14:tracePt t="74438" x="6172200" y="2257425"/>
          <p14:tracePt t="74451" x="6207125" y="2197100"/>
          <p14:tracePt t="74468" x="6226175" y="2168525"/>
          <p14:tracePt t="74484" x="6257925" y="2143125"/>
          <p14:tracePt t="74500" x="6308725" y="2082800"/>
          <p14:tracePt t="74517" x="6372225" y="2022475"/>
          <p14:tracePt t="74536" x="6454775" y="1879600"/>
          <p14:tracePt t="74551" x="6502400" y="1809750"/>
          <p14:tracePt t="74567" x="6527800" y="1762125"/>
          <p14:tracePt t="74584" x="6562725" y="1714500"/>
          <p14:tracePt t="74601" x="6604000" y="1641475"/>
          <p14:tracePt t="74618" x="6642100" y="1571625"/>
          <p14:tracePt t="74634" x="6670675" y="1504950"/>
          <p14:tracePt t="74650" x="6711950" y="1444625"/>
          <p14:tracePt t="74667" x="6721475" y="1422400"/>
          <p14:tracePt t="74685" x="6737350" y="1393825"/>
          <p14:tracePt t="74701" x="6753225" y="1384300"/>
          <p14:tracePt t="74717" x="6762750" y="1374775"/>
          <p14:tracePt t="74735" x="6778625" y="1358900"/>
          <p14:tracePt t="74751" x="6791325" y="1336675"/>
          <p14:tracePt t="74767" x="6807200" y="1327150"/>
          <p14:tracePt t="74784" x="6810375" y="1311275"/>
          <p14:tracePt t="74800" x="6810375" y="1282700"/>
          <p14:tracePt t="74817" x="6810375" y="1273175"/>
          <p14:tracePt t="74835" x="6807200" y="1238250"/>
          <p14:tracePt t="74850" x="6784975" y="1216025"/>
          <p14:tracePt t="74867" x="6753225" y="1190625"/>
          <p14:tracePt t="74884" x="6648450" y="1139825"/>
          <p14:tracePt t="74900" x="6581775" y="1117600"/>
          <p14:tracePt t="74917" x="6527800" y="1095375"/>
          <p14:tracePt t="74933" x="6473825" y="1095375"/>
          <p14:tracePt t="74950" x="6397625" y="1095375"/>
          <p14:tracePt t="74967" x="6343650" y="1095375"/>
          <p14:tracePt t="74984" x="6292850" y="1098550"/>
          <p14:tracePt t="75001" x="6229350" y="1098550"/>
          <p14:tracePt t="75017" x="6184900" y="1098550"/>
          <p14:tracePt t="75034" x="6153150" y="1111250"/>
          <p14:tracePt t="75050" x="6121400" y="1111250"/>
          <p14:tracePt t="75067" x="6108700" y="1111250"/>
          <p14:tracePt t="75085" x="6073775" y="1117600"/>
          <p14:tracePt t="75101" x="6051550" y="1127125"/>
          <p14:tracePt t="75118" x="6013450" y="1133475"/>
          <p14:tracePt t="75134" x="5972175" y="1152525"/>
          <p14:tracePt t="75151" x="5940425" y="1171575"/>
          <p14:tracePt t="75167" x="5915025" y="1184275"/>
          <p14:tracePt t="75185" x="5889625" y="1200150"/>
          <p14:tracePt t="75201" x="5876925" y="1209675"/>
          <p14:tracePt t="75218" x="5867400" y="1225550"/>
          <p14:tracePt t="75235" x="5854700" y="1238250"/>
          <p14:tracePt t="75251" x="5842000" y="1250950"/>
          <p14:tracePt t="75267" x="5842000" y="1260475"/>
          <p14:tracePt t="75284" x="5842000" y="1279525"/>
          <p14:tracePt t="75300" x="5851525" y="1289050"/>
          <p14:tracePt t="75317" x="5861050" y="1295400"/>
          <p14:tracePt t="75334" x="5905500" y="1295400"/>
          <p14:tracePt t="75350" x="5943600" y="1295400"/>
          <p14:tracePt t="75368" x="5988050" y="1295400"/>
          <p14:tracePt t="75384" x="6035675" y="1295400"/>
          <p14:tracePt t="75401" x="6057900" y="1295400"/>
          <p14:tracePt t="75418" x="6080125" y="1295400"/>
          <p14:tracePt t="75435" x="6134100" y="1295400"/>
          <p14:tracePt t="75451" x="6178550" y="1295400"/>
          <p14:tracePt t="75468" x="6223000" y="1295400"/>
          <p14:tracePt t="75484" x="6283325" y="1295400"/>
          <p14:tracePt t="75501" x="6311900" y="1295400"/>
          <p14:tracePt t="75518" x="6343650" y="1295400"/>
          <p14:tracePt t="75534" x="6375400" y="1295400"/>
          <p14:tracePt t="75551" x="6397625" y="1295400"/>
          <p14:tracePt t="75567" x="6407150" y="1295400"/>
          <p14:tracePt t="75584" x="6423025" y="1295400"/>
          <p14:tracePt t="75601" x="6432550" y="1295400"/>
          <p14:tracePt t="75618" x="6448425" y="1295400"/>
          <p14:tracePt t="75976" x="6448425" y="1298575"/>
          <p14:tracePt t="76612" x="6432550" y="1339850"/>
          <p14:tracePt t="76619" x="6403975" y="1400175"/>
          <p14:tracePt t="76634" x="6343650" y="1524000"/>
          <p14:tracePt t="76651" x="6267450" y="1692275"/>
          <p14:tracePt t="76668" x="6149975" y="1898650"/>
          <p14:tracePt t="76684" x="6070600" y="2025650"/>
          <p14:tracePt t="76718" x="5880100" y="2286000"/>
          <p14:tracePt t="76751" x="5768975" y="2390775"/>
          <p14:tracePt t="76768" x="5699125" y="2444750"/>
          <p14:tracePt t="76784" x="5661025" y="2463800"/>
          <p14:tracePt t="76800" x="5616575" y="2476500"/>
          <p14:tracePt t="76818" x="5559425" y="2501900"/>
          <p14:tracePt t="76834" x="5521325" y="2514600"/>
          <p14:tracePt t="76850" x="5476875" y="2527300"/>
          <p14:tracePt t="76868" x="5441950" y="2549525"/>
          <p14:tracePt t="76884" x="5432425" y="2559050"/>
          <p14:tracePt t="76901" x="5419725" y="2559050"/>
          <p14:tracePt t="76934" x="5422900" y="2559050"/>
          <p14:tracePt t="76950" x="5432425" y="2543175"/>
          <p14:tracePt t="76967" x="5438775" y="2543175"/>
          <p14:tracePt t="76989" x="5435600" y="2543175"/>
          <p14:tracePt t="77000" x="5426075" y="2543175"/>
          <p14:tracePt t="77017" x="5276850" y="2559050"/>
          <p14:tracePt t="77033" x="5070475" y="2584450"/>
          <p14:tracePt t="77050" x="4873625" y="2603500"/>
          <p14:tracePt t="77067" x="4632325" y="2632075"/>
          <p14:tracePt t="77084" x="4489450" y="2657475"/>
          <p14:tracePt t="77100" x="4349750" y="2676525"/>
          <p14:tracePt t="77117" x="4083050" y="2720975"/>
          <p14:tracePt t="77133" x="3917950" y="2768600"/>
          <p14:tracePt t="77151" x="3775075" y="2803525"/>
          <p14:tracePt t="77168" x="3606800" y="2844800"/>
          <p14:tracePt t="77184" x="3552825" y="2860675"/>
          <p14:tracePt t="77201" x="3527425" y="2870200"/>
          <p14:tracePt t="77218" x="3502025" y="2870200"/>
          <p14:tracePt t="77234" x="3495675" y="2870200"/>
          <p14:tracePt t="77250" x="3495675" y="2854325"/>
          <p14:tracePt t="77267" x="3495675" y="2790825"/>
          <p14:tracePt t="77283" x="3495675" y="2746375"/>
          <p14:tracePt t="77300" x="3495675" y="2717800"/>
          <p14:tracePt t="77318" x="3498850" y="2676525"/>
          <p14:tracePt t="77334" x="3508375" y="2660650"/>
          <p14:tracePt t="77351" x="3533775" y="2638425"/>
          <p14:tracePt t="77367" x="3562350" y="2613025"/>
          <p14:tracePt t="77383" x="3571875" y="2603500"/>
          <p14:tracePt t="77400" x="3587750" y="2587625"/>
          <p14:tracePt t="77417" x="3603625" y="2578100"/>
          <p14:tracePt t="77434" x="3613150" y="2574925"/>
          <p14:tracePt t="77451" x="3648075" y="2562225"/>
          <p14:tracePt t="77468" x="3873500" y="2517775"/>
          <p14:tracePt t="77484" x="4133850" y="2498725"/>
          <p14:tracePt t="77505" x="4959350" y="2397125"/>
          <p14:tracePt t="77518" x="5578475" y="2336800"/>
          <p14:tracePt t="77535" x="6207125" y="2263775"/>
          <p14:tracePt t="77552" x="6965950" y="2082800"/>
          <p14:tracePt t="77570" x="7305675" y="2012950"/>
          <p14:tracePt t="77585" x="7505700" y="1946275"/>
          <p14:tracePt t="77603" x="7686675" y="1876425"/>
          <p14:tracePt t="77618" x="7766050" y="1844675"/>
          <p14:tracePt t="77634" x="7816850" y="1831975"/>
          <p14:tracePt t="77650" x="7858125" y="1812925"/>
          <p14:tracePt t="77667" x="7877175" y="1812925"/>
          <p14:tracePt t="77683" x="7893050" y="1812925"/>
          <p14:tracePt t="77719" x="7893050" y="1806575"/>
          <p14:tracePt t="77734" x="7893050" y="1797050"/>
          <p14:tracePt t="77751" x="7893050" y="1787525"/>
          <p14:tracePt t="77767" x="7893050" y="1768475"/>
          <p14:tracePt t="77784" x="7893050" y="1758950"/>
          <p14:tracePt t="77800" x="7893050" y="1749425"/>
          <p14:tracePt t="77817" x="7874000" y="1714500"/>
          <p14:tracePt t="77833" x="7854950" y="1689100"/>
          <p14:tracePt t="77851" x="7832725" y="1663700"/>
          <p14:tracePt t="77868" x="7788275" y="1619250"/>
          <p14:tracePt t="77884" x="7762875" y="1590675"/>
          <p14:tracePt t="77901" x="7737475" y="1565275"/>
          <p14:tracePt t="77917" x="7693025" y="1511300"/>
          <p14:tracePt t="77934" x="7667625" y="1479550"/>
          <p14:tracePt t="77950" x="7620000" y="1447800"/>
          <p14:tracePt t="77967" x="7537450" y="1406525"/>
          <p14:tracePt t="77983" x="7489825" y="1387475"/>
          <p14:tracePt t="78000" x="7454900" y="1374775"/>
          <p14:tracePt t="78017" x="7410450" y="1362075"/>
          <p14:tracePt t="78033" x="7381875" y="1362075"/>
          <p14:tracePt t="78050" x="7359650" y="1362075"/>
          <p14:tracePt t="78067" x="7296150" y="1343025"/>
          <p14:tracePt t="78083" x="7242175" y="1330325"/>
          <p14:tracePt t="78101" x="7204075" y="1323975"/>
          <p14:tracePt t="78117" x="7156450" y="1317625"/>
          <p14:tracePt t="78134" x="7134225" y="1317625"/>
          <p14:tracePt t="78150" x="7124700" y="1317625"/>
          <p14:tracePt t="78167" x="7112000" y="1317625"/>
          <p14:tracePt t="78184" x="7102475" y="1317625"/>
          <p14:tracePt t="78200" x="7096125" y="1317625"/>
          <p14:tracePt t="78217" x="7092950" y="1317625"/>
          <p14:tracePt t="78445" x="7105650" y="1317625"/>
          <p14:tracePt t="78452" x="7115175" y="1317625"/>
          <p14:tracePt t="78467" x="7137400" y="1317625"/>
          <p14:tracePt t="78483" x="7159625" y="1317625"/>
          <p14:tracePt t="78500" x="7175500" y="1317625"/>
          <p14:tracePt t="78517" x="7194550" y="1311275"/>
          <p14:tracePt t="78533" x="7210425" y="1311275"/>
          <p14:tracePt t="78551" x="7219950" y="1311275"/>
          <p14:tracePt t="78758" x="7213600" y="1311275"/>
          <p14:tracePt t="78766" x="7194550" y="1311275"/>
          <p14:tracePt t="78772" x="7169150" y="1311275"/>
          <p14:tracePt t="78784" x="7156450" y="1311275"/>
          <p14:tracePt t="78801" x="7118350" y="1311275"/>
          <p14:tracePt t="78817" x="7096125" y="1311275"/>
          <p14:tracePt t="78834" x="7086600" y="1311275"/>
          <p14:tracePt t="78851" x="7064375" y="1311275"/>
          <p14:tracePt t="78867" x="7054850" y="1311275"/>
          <p14:tracePt t="78884" x="7045325" y="1311275"/>
          <p14:tracePt t="79579" x="7096125" y="1311275"/>
          <p14:tracePt t="79587" x="7165975" y="1311275"/>
          <p14:tracePt t="79600" x="7280275" y="1311275"/>
          <p14:tracePt t="79616" x="7372350" y="1311275"/>
          <p14:tracePt t="79633" x="7467600" y="1311275"/>
          <p14:tracePt t="79650" x="7600950" y="1339850"/>
          <p14:tracePt t="79667" x="7661275" y="1346200"/>
          <p14:tracePt t="79700" x="7734300" y="1346200"/>
          <p14:tracePt t="79733" x="7753350" y="1346200"/>
          <p14:tracePt t="79750" x="7756525" y="1346200"/>
          <p14:tracePt t="79850" x="7762875" y="1346200"/>
          <p14:tracePt t="79857" x="7772400" y="1346200"/>
          <p14:tracePt t="79867" x="7778750" y="1346200"/>
          <p14:tracePt t="79883" x="7788275" y="1346200"/>
          <p14:tracePt t="79900" x="7800975" y="1346200"/>
          <p14:tracePt t="79916" x="7807325" y="1346200"/>
          <p14:tracePt t="79935" x="7810500" y="1346200"/>
          <p14:tracePt t="80006" x="7823200" y="1346200"/>
          <p14:tracePt t="80014" x="7826375" y="1346200"/>
          <p14:tracePt t="80021" x="7832725" y="1346200"/>
          <p14:tracePt t="80033" x="7835900" y="1346200"/>
          <p14:tracePt t="80050" x="7851775" y="1346200"/>
          <p14:tracePt t="80066" x="7861300" y="1346200"/>
          <p14:tracePt t="80083" x="7877175" y="1346200"/>
          <p14:tracePt t="80100" x="7889875" y="1346200"/>
          <p14:tracePt t="80178" x="7896225" y="1346200"/>
          <p14:tracePt t="80185" x="7902575" y="1346200"/>
          <p14:tracePt t="80215" x="7905750" y="1346200"/>
          <p14:tracePt t="82060" x="8001000" y="1349375"/>
          <p14:tracePt t="82067" x="8124825" y="1358900"/>
          <p14:tracePt t="82083" x="8321675" y="1397000"/>
          <p14:tracePt t="82100" x="8486775" y="1441450"/>
          <p14:tracePt t="82117" x="8686800" y="1485900"/>
          <p14:tracePt t="82133" x="8763000" y="1501775"/>
          <p14:tracePt t="82149" x="8826500" y="1508125"/>
          <p14:tracePt t="82184" x="9048750" y="1501775"/>
          <p14:tracePt t="82318" x="9121775" y="1301750"/>
          <p14:tracePt t="82326" x="9039225" y="1285875"/>
          <p14:tracePt t="82336" x="8947150" y="1276350"/>
          <p14:tracePt t="82350" x="8689975" y="1257300"/>
          <p14:tracePt t="82367" x="8131175" y="1257300"/>
          <p14:tracePt t="82384" x="7493000" y="1282700"/>
          <p14:tracePt t="82401" x="6645275" y="1346200"/>
          <p14:tracePt t="82418" x="5311775" y="1511300"/>
          <p14:tracePt t="82434" x="4454525" y="1628775"/>
          <p14:tracePt t="82451" x="3705225" y="1755775"/>
          <p14:tracePt t="82468" x="2863850" y="1838325"/>
          <p14:tracePt t="82485" x="2460625" y="1901825"/>
          <p14:tracePt t="82501" x="2222500" y="1920875"/>
          <p14:tracePt t="82517" x="1933575" y="1968500"/>
          <p14:tracePt t="82533" x="1838325" y="1978025"/>
          <p14:tracePt t="82550" x="1765300" y="1978025"/>
          <p14:tracePt t="82567" x="1701800" y="1978025"/>
          <p14:tracePt t="82584" x="1692275" y="1978025"/>
          <p14:tracePt t="82809" x="1638300" y="1949450"/>
          <p14:tracePt t="82817" x="1565275" y="1920875"/>
          <p14:tracePt t="82824" x="1492250" y="1876425"/>
          <p14:tracePt t="82832" x="1397000" y="1838325"/>
          <p14:tracePt t="82850" x="1241425" y="1765300"/>
          <p14:tracePt t="82867" x="1044575" y="1657350"/>
          <p14:tracePt t="82883" x="908050" y="1584325"/>
          <p14:tracePt t="82900" x="774700" y="1520825"/>
          <p14:tracePt t="82917" x="635000" y="1473200"/>
          <p14:tracePt t="82934" x="514350" y="1428750"/>
          <p14:tracePt t="82949" x="428625" y="1416050"/>
          <p14:tracePt t="82967" x="339725" y="1393825"/>
          <p14:tracePt t="82983" x="301625" y="1374775"/>
          <p14:tracePt t="82999" x="279400" y="1362075"/>
          <p14:tracePt t="83016" x="241300" y="1346200"/>
          <p14:tracePt t="83033" x="238125" y="1336675"/>
          <p14:tracePt t="83066" x="317500" y="1355725"/>
          <p14:tracePt t="83083" x="444500" y="1435100"/>
          <p14:tracePt t="83100" x="577850" y="1600200"/>
          <p14:tracePt t="83116" x="892175" y="1978025"/>
          <p14:tracePt t="83134" x="1136650" y="2311400"/>
          <p14:tracePt t="83153" x="1552575" y="2803525"/>
          <p14:tracePt t="83170" x="1746250" y="3035300"/>
          <p14:tracePt t="83184" x="2003425" y="3305175"/>
          <p14:tracePt t="83202" x="2317750" y="3575050"/>
          <p14:tracePt t="83218" x="2517775" y="3733800"/>
          <p14:tracePt t="83235" x="2686050" y="3867150"/>
          <p14:tracePt t="83251" x="2857500" y="4029075"/>
          <p14:tracePt t="83266" x="2965450" y="4117975"/>
          <p14:tracePt t="83283" x="3070225" y="4197350"/>
          <p14:tracePt t="83300" x="3162300" y="4264025"/>
          <p14:tracePt t="83316" x="3292475" y="4346575"/>
          <p14:tracePt t="83333" x="3381375" y="4378325"/>
          <p14:tracePt t="83349" x="3470275" y="4410075"/>
          <p14:tracePt t="83366" x="3619500" y="4410075"/>
          <p14:tracePt t="83383" x="3730625" y="4378325"/>
          <p14:tracePt t="83400" x="3873500" y="4333875"/>
          <p14:tracePt t="83417" x="4057650" y="4248150"/>
          <p14:tracePt t="83434" x="4152900" y="4168775"/>
          <p14:tracePt t="83452" x="4267200" y="4054475"/>
          <p14:tracePt t="83467" x="4337050" y="4006850"/>
          <p14:tracePt t="83483" x="4410075" y="3952875"/>
          <p14:tracePt t="83499" x="4467225" y="3917950"/>
          <p14:tracePt t="83517" x="4537075" y="3860800"/>
          <p14:tracePt t="83533" x="4572000" y="3813175"/>
          <p14:tracePt t="83551" x="4616450" y="3746500"/>
          <p14:tracePt t="83567" x="4651375" y="3698875"/>
          <p14:tracePt t="83584" x="4670425" y="3660775"/>
          <p14:tracePt t="83601" x="4689475" y="3609975"/>
          <p14:tracePt t="83617" x="4702175" y="3571875"/>
          <p14:tracePt t="83633" x="4714875" y="3533775"/>
          <p14:tracePt t="83651" x="4733925" y="3470275"/>
          <p14:tracePt t="83666" x="4746625" y="3409950"/>
          <p14:tracePt t="83683" x="4768850" y="3343275"/>
          <p14:tracePt t="83701" x="4803775" y="3251200"/>
          <p14:tracePt t="83717" x="4819650" y="3187700"/>
          <p14:tracePt t="83734" x="4832350" y="3124200"/>
          <p14:tracePt t="83751" x="4832350" y="3054350"/>
          <p14:tracePt t="83766" x="4832350" y="3009900"/>
          <p14:tracePt t="83783" x="4822825" y="2978150"/>
          <p14:tracePt t="83799" x="4813300" y="2949575"/>
          <p14:tracePt t="83817" x="4800600" y="2921000"/>
          <p14:tracePt t="83833" x="4800600" y="2911475"/>
          <p14:tracePt t="83851" x="4797425" y="2895600"/>
          <p14:tracePt t="83867" x="4797425" y="2886075"/>
          <p14:tracePt t="83883" x="4797425" y="2882900"/>
          <p14:tracePt t="83916" x="4781550" y="2882900"/>
          <p14:tracePt t="83933" x="4772025" y="2876550"/>
          <p14:tracePt t="83950" x="4756150" y="2873375"/>
          <p14:tracePt t="83967" x="4746625" y="2860675"/>
          <p14:tracePt t="83983" x="4730750" y="2857500"/>
          <p14:tracePt t="84000" x="4721225" y="2857500"/>
          <p14:tracePt t="84017" x="4714875" y="2857500"/>
          <p14:tracePt t="84057" x="4711700" y="2857500"/>
          <p14:tracePt t="84079" x="4705350" y="2857500"/>
          <p14:tracePt t="84087" x="4702175" y="2857500"/>
          <p14:tracePt t="84103" x="4686300" y="2857500"/>
          <p14:tracePt t="84117" x="4679950" y="2876550"/>
          <p14:tracePt t="84133" x="4673600" y="2886075"/>
          <p14:tracePt t="84150" x="4673600" y="2911475"/>
          <p14:tracePt t="84166" x="4673600" y="2933700"/>
          <p14:tracePt t="84183" x="4673600" y="2962275"/>
          <p14:tracePt t="84199" x="4673600" y="3009900"/>
          <p14:tracePt t="84216" x="4673600" y="3038475"/>
          <p14:tracePt t="84233" x="4673600" y="3060700"/>
          <p14:tracePt t="84250" x="4673600" y="3086100"/>
          <p14:tracePt t="84266" x="4673600" y="3101975"/>
          <p14:tracePt t="84283" x="4673600" y="3111500"/>
          <p14:tracePt t="84300" x="4673600" y="3146425"/>
          <p14:tracePt t="84317" x="4673600" y="3162300"/>
          <p14:tracePt t="84333" x="4673600" y="3181350"/>
          <p14:tracePt t="84349" x="4673600" y="3222625"/>
          <p14:tracePt t="84366" x="4673600" y="3251200"/>
          <p14:tracePt t="84383" x="4673600" y="3273425"/>
          <p14:tracePt t="84400" x="4673600" y="3314700"/>
          <p14:tracePt t="84416" x="4673600" y="3330575"/>
          <p14:tracePt t="84434" x="4673600" y="3340100"/>
          <p14:tracePt t="84450" x="4673600" y="3365500"/>
          <p14:tracePt t="84467" x="4673600" y="3381375"/>
          <p14:tracePt t="84483" x="4673600" y="3390900"/>
          <p14:tracePt t="84499" x="4673600" y="3429000"/>
          <p14:tracePt t="84516" x="4673600" y="3451225"/>
          <p14:tracePt t="84533" x="4673600" y="3482975"/>
          <p14:tracePt t="84550" x="4673600" y="3502025"/>
          <p14:tracePt t="84566" x="4673600" y="3517900"/>
          <p14:tracePt t="84584" x="4673600" y="3533775"/>
          <p14:tracePt t="84600" x="4673600" y="3552825"/>
          <p14:tracePt t="84616" x="4673600" y="3581400"/>
          <p14:tracePt t="84633" x="4673600" y="3603625"/>
          <p14:tracePt t="84649" x="4673600" y="3638550"/>
          <p14:tracePt t="84666" x="4673600" y="3660775"/>
          <p14:tracePt t="84683" x="4673600" y="3695700"/>
          <p14:tracePt t="84700" x="4673600" y="3771900"/>
          <p14:tracePt t="84716" x="4673600" y="3825875"/>
          <p14:tracePt t="84733" x="4673600" y="3867150"/>
          <p14:tracePt t="84750" x="4673600" y="3930650"/>
          <p14:tracePt t="84766" x="4673600" y="3975100"/>
          <p14:tracePt t="84783" x="4673600" y="4019550"/>
          <p14:tracePt t="84800" x="4660900" y="4083050"/>
          <p14:tracePt t="84816" x="4657725" y="4111625"/>
          <p14:tracePt t="84834" x="4657725" y="4140200"/>
          <p14:tracePt t="84850" x="4657725" y="4156075"/>
          <p14:tracePt t="84867" x="4657725" y="4165600"/>
          <p14:tracePt t="84883" x="4657725" y="4175125"/>
          <p14:tracePt t="84900" x="4657725" y="4194175"/>
          <p14:tracePt t="85164" x="4629150" y="4165600"/>
          <p14:tracePt t="85171" x="4597400" y="4114800"/>
          <p14:tracePt t="85184" x="4486275" y="3987800"/>
          <p14:tracePt t="85199" x="4375150" y="3838575"/>
          <p14:tracePt t="85216" x="4273550" y="3702050"/>
          <p14:tracePt t="85233" x="4162425" y="3552825"/>
          <p14:tracePt t="85250" x="4029075" y="3384550"/>
          <p14:tracePt t="85267" x="3962400" y="3292475"/>
          <p14:tracePt t="85284" x="3898900" y="3219450"/>
          <p14:tracePt t="85300" x="3832225" y="3140075"/>
          <p14:tracePt t="85316" x="3800475" y="3114675"/>
          <p14:tracePt t="85334" x="3762375" y="3070225"/>
          <p14:tracePt t="85350" x="3752850" y="3054350"/>
          <p14:tracePt t="85367" x="3736975" y="3038475"/>
          <p14:tracePt t="85384" x="3717925" y="2997200"/>
          <p14:tracePt t="85400" x="3708400" y="2974975"/>
          <p14:tracePt t="85417" x="3695700" y="2943225"/>
          <p14:tracePt t="85433" x="3670300" y="2892425"/>
          <p14:tracePt t="85449" x="3657600" y="2854325"/>
          <p14:tracePt t="85466" x="3644900" y="2819400"/>
          <p14:tracePt t="85484" x="3629025" y="2774950"/>
          <p14:tracePt t="85500" x="3597275" y="2749550"/>
          <p14:tracePt t="85517" x="3584575" y="2727325"/>
          <p14:tracePt t="85534" x="3568700" y="2692400"/>
          <p14:tracePt t="85550" x="3552825" y="2682875"/>
          <p14:tracePt t="85567" x="3552825" y="2673350"/>
          <p14:tracePt t="85584" x="3552825" y="2651125"/>
          <p14:tracePt t="85600" x="3552825" y="2647950"/>
          <p14:tracePt t="85685" x="3546475" y="2647950"/>
          <p14:tracePt t="85692" x="3543300" y="2647950"/>
          <p14:tracePt t="85700" x="3536950" y="2647950"/>
          <p14:tracePt t="85716" x="3527425" y="2657475"/>
          <p14:tracePt t="85733" x="3505200" y="2679700"/>
          <p14:tracePt t="85749" x="3495675" y="2689225"/>
          <p14:tracePt t="85766" x="3486150" y="2698750"/>
          <p14:tracePt t="85784" x="3473450" y="2717800"/>
          <p14:tracePt t="85800" x="3448050" y="2743200"/>
          <p14:tracePt t="85817" x="3419475" y="2800350"/>
          <p14:tracePt t="85833" x="3365500" y="2905125"/>
          <p14:tracePt t="85850" x="3336925" y="2974975"/>
          <p14:tracePt t="85866" x="3279775" y="3054350"/>
          <p14:tracePt t="85883" x="3213100" y="3194050"/>
          <p14:tracePt t="85900" x="3184525" y="3260725"/>
          <p14:tracePt t="85917" x="3155950" y="3308350"/>
          <p14:tracePt t="85935" x="3124200" y="3375025"/>
          <p14:tracePt t="85950" x="3111500" y="3413125"/>
          <p14:tracePt t="85967" x="3098800" y="3441700"/>
          <p14:tracePt t="85983" x="3073400" y="3508375"/>
          <p14:tracePt t="85999" x="3067050" y="3552825"/>
          <p14:tracePt t="86016" x="3057525" y="3606800"/>
          <p14:tracePt t="86034" x="3057525" y="3667125"/>
          <p14:tracePt t="86051" x="3057525" y="3689350"/>
          <p14:tracePt t="86067" x="3057525" y="3727450"/>
          <p14:tracePt t="86083" x="3051175" y="3781425"/>
          <p14:tracePt t="86099" x="3051175" y="3819525"/>
          <p14:tracePt t="86116" x="3051175" y="3879850"/>
          <p14:tracePt t="86133" x="3051175" y="3956050"/>
          <p14:tracePt t="86149" x="3051175" y="4000500"/>
          <p14:tracePt t="86166" x="3051175" y="4038600"/>
          <p14:tracePt t="86183" x="3051175" y="4121150"/>
          <p14:tracePt t="86200" x="3051175" y="4165600"/>
          <p14:tracePt t="86217" x="3044825" y="4210050"/>
          <p14:tracePt t="86233" x="3041650" y="4251325"/>
          <p14:tracePt t="86249" x="3035300" y="4283075"/>
          <p14:tracePt t="86267" x="3028950" y="4305300"/>
          <p14:tracePt t="86282" x="3016250" y="4346575"/>
          <p14:tracePt t="86299" x="3009900" y="4362450"/>
          <p14:tracePt t="86317" x="3009900" y="4371975"/>
          <p14:tracePt t="86334" x="3009900" y="4391025"/>
          <p14:tracePt t="86350" x="3009900" y="4400550"/>
          <p14:tracePt t="86367" x="3009900" y="4413250"/>
          <p14:tracePt t="86383" x="3009900" y="44164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tvs\Desktop\Les Gramineés\image1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6" b="13636"/>
          <a:stretch>
            <a:fillRect/>
          </a:stretch>
        </p:blipFill>
        <p:spPr bwMode="auto">
          <a:xfrm rot="16200000">
            <a:off x="3964761" y="1464471"/>
            <a:ext cx="5572164" cy="478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>
            <a:off x="2411760" y="3429000"/>
            <a:ext cx="4536504" cy="10117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2411760" y="3429000"/>
            <a:ext cx="5145609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285852" y="3143248"/>
            <a:ext cx="135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Lodicules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fr-F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 verticille interne du périanthe </a:t>
            </a:r>
            <a:r>
              <a:rPr lang="fr-FR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glumacé</a:t>
            </a:r>
            <a:r>
              <a:rPr lang="fr-FR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est formé des deux tépales libres, membraneux  et vésiculeux  ils sont nommés </a:t>
            </a:r>
            <a:r>
              <a:rPr lang="fr-FR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glumellules</a:t>
            </a:r>
            <a:r>
              <a:rPr lang="fr-FR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ou </a:t>
            </a:r>
            <a:r>
              <a:rPr lang="fr-FR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lodicules</a:t>
            </a:r>
            <a:endParaRPr lang="fr-FR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cteur droit avec flèche 10"/>
          <p:cNvCxnSpPr>
            <a:stCxn id="22" idx="3"/>
          </p:cNvCxnSpPr>
          <p:nvPr/>
        </p:nvCxnSpPr>
        <p:spPr>
          <a:xfrm>
            <a:off x="2947231" y="1541964"/>
            <a:ext cx="2848905" cy="11757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699792" y="5949280"/>
            <a:ext cx="2592288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071670" y="135729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paléole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714480" y="5715016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Lemme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4"/>
    </mc:Choice>
    <mc:Fallback>
      <p:transition spd="slow" advTm="5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5" x="2968625" y="4384675"/>
          <p14:tracePt t="2142" x="2873375" y="4318000"/>
          <p14:tracePt t="2156" x="2603500" y="4159250"/>
          <p14:tracePt t="2172" x="2171700" y="3924300"/>
          <p14:tracePt t="2191" x="1377950" y="3492500"/>
          <p14:tracePt t="2206" x="831850" y="3302000"/>
          <p14:tracePt t="2223" x="352425" y="3117850"/>
          <p14:tracePt t="3506" x="114300" y="876300"/>
          <p14:tracePt t="3524" x="1323975" y="1543050"/>
          <p14:tracePt t="3540" x="1987550" y="1930400"/>
          <p14:tracePt t="3558" x="2549525" y="2203450"/>
          <p14:tracePt t="3573" x="2854325" y="2346325"/>
          <p14:tracePt t="3605" x="3270250" y="2444750"/>
          <p14:tracePt t="3640" x="3432175" y="2425700"/>
          <p14:tracePt t="3655" x="3489325" y="2413000"/>
          <p14:tracePt t="3672" x="3527425" y="2400300"/>
          <p14:tracePt t="3689" x="3559175" y="2308225"/>
          <p14:tracePt t="3705" x="3536950" y="2155825"/>
          <p14:tracePt t="3721" x="3451225" y="1987550"/>
          <p14:tracePt t="3738" x="3184525" y="1558925"/>
          <p14:tracePt t="3755" x="2974975" y="1323975"/>
          <p14:tracePt t="3774" x="2673350" y="1003300"/>
          <p14:tracePt t="3790" x="2536825" y="892175"/>
          <p14:tracePt t="3807" x="2444750" y="825500"/>
          <p14:tracePt t="3822" x="2339975" y="736600"/>
          <p14:tracePt t="3838" x="2114550" y="571500"/>
          <p14:tracePt t="3855" x="1978025" y="479425"/>
          <p14:tracePt t="3872" x="1844675" y="396875"/>
          <p14:tracePt t="3888" x="1638300" y="307975"/>
          <p14:tracePt t="3905" x="1558925" y="276225"/>
          <p14:tracePt t="3921" x="1530350" y="266700"/>
          <p14:tracePt t="3938" x="1501775" y="266700"/>
          <p14:tracePt t="3955" x="1492250" y="266700"/>
          <p14:tracePt t="3972" x="1482725" y="266700"/>
          <p14:tracePt t="3987" x="1479550" y="266700"/>
          <p14:tracePt t="4004" x="1485900" y="266700"/>
          <p14:tracePt t="4021" x="1536700" y="276225"/>
          <p14:tracePt t="4038" x="1647825" y="298450"/>
          <p14:tracePt t="4055" x="1714500" y="327025"/>
          <p14:tracePt t="4072" x="1771650" y="342900"/>
          <p14:tracePt t="4089" x="1828800" y="355600"/>
          <p14:tracePt t="4105" x="1844675" y="355600"/>
          <p14:tracePt t="4121" x="1857375" y="355600"/>
          <p14:tracePt t="4138" x="1863725" y="355600"/>
          <p14:tracePt t="4155" x="1863725" y="358775"/>
          <p14:tracePt t="4231" x="1860550" y="358775"/>
          <p14:tracePt t="4239" x="1851025" y="355600"/>
          <p14:tracePt t="4255" x="1841500" y="352425"/>
          <p14:tracePt t="4271" x="1825625" y="342900"/>
          <p14:tracePt t="4288" x="1784350" y="330200"/>
          <p14:tracePt t="4304" x="1762125" y="330200"/>
          <p14:tracePt t="4321" x="1733550" y="330200"/>
          <p14:tracePt t="4339" x="1704975" y="330200"/>
          <p14:tracePt t="4355" x="1695450" y="330200"/>
          <p14:tracePt t="4373" x="1676400" y="330200"/>
          <p14:tracePt t="4388" x="1666875" y="330200"/>
          <p14:tracePt t="4404" x="1657350" y="330200"/>
          <p14:tracePt t="4421" x="1647825" y="330200"/>
          <p14:tracePt t="4438" x="1625600" y="336550"/>
          <p14:tracePt t="4455" x="1616075" y="346075"/>
          <p14:tracePt t="4472" x="1616075" y="355600"/>
          <p14:tracePt t="4489" x="1612900" y="374650"/>
          <p14:tracePt t="4505" x="1606550" y="381000"/>
          <p14:tracePt t="4902" x="1625600" y="381000"/>
          <p14:tracePt t="4913" x="1654175" y="381000"/>
          <p14:tracePt t="4926" x="1695450" y="381000"/>
          <p14:tracePt t="4939" x="1743075" y="371475"/>
          <p14:tracePt t="4955" x="1778000" y="358775"/>
          <p14:tracePt t="4972" x="1835150" y="339725"/>
          <p14:tracePt t="5005" x="1876425" y="304800"/>
          <p14:tracePt t="5039" x="1901825" y="279400"/>
          <p14:tracePt t="5055" x="1917700" y="279400"/>
          <p14:tracePt t="5072" x="1927225" y="279400"/>
          <p14:tracePt t="5089" x="1933575" y="263525"/>
          <p14:tracePt t="5105" x="1933575" y="254000"/>
          <p14:tracePt t="5121" x="1933575" y="241300"/>
          <p14:tracePt t="5138" x="1933575" y="231775"/>
          <p14:tracePt t="5155" x="1933575" y="215900"/>
          <p14:tracePt t="5172" x="1933575" y="209550"/>
          <p14:tracePt t="5194" x="1930400" y="209550"/>
          <p14:tracePt t="5979" x="2025650" y="323850"/>
          <p14:tracePt t="5987" x="2149475" y="473075"/>
          <p14:tracePt t="6006" x="2673350" y="1143000"/>
          <p14:tracePt t="6023" x="3013075" y="1498600"/>
          <p14:tracePt t="6057" x="4022725" y="2549525"/>
          <p14:tracePt t="6090" x="4737100" y="3251200"/>
          <p14:tracePt t="6106" x="5165725" y="3692525"/>
          <p14:tracePt t="6124" x="5368925" y="3940175"/>
          <p14:tracePt t="6140" x="5549900" y="4124325"/>
          <p14:tracePt t="6156" x="5765800" y="4340225"/>
          <p14:tracePt t="6173" x="5899150" y="4489450"/>
          <p14:tracePt t="6192" x="6076950" y="4632325"/>
          <p14:tracePt t="6206" x="6159500" y="4699000"/>
          <p14:tracePt t="6222" x="6223000" y="4752975"/>
          <p14:tracePt t="6238" x="6270625" y="4778375"/>
          <p14:tracePt t="6256" x="6321425" y="4832350"/>
          <p14:tracePt t="6271" x="6362700" y="4864100"/>
          <p14:tracePt t="6288" x="6400800" y="4899025"/>
          <p14:tracePt t="6305" x="6467475" y="4949825"/>
          <p14:tracePt t="6321" x="6515100" y="4972050"/>
          <p14:tracePt t="6338" x="6537325" y="4981575"/>
          <p14:tracePt t="6355" x="6578600" y="4987925"/>
          <p14:tracePt t="6371" x="6588125" y="4987925"/>
          <p14:tracePt t="6388" x="6597650" y="4978400"/>
          <p14:tracePt t="6405" x="6623050" y="4956175"/>
          <p14:tracePt t="6421" x="6635750" y="4930775"/>
          <p14:tracePt t="6438" x="6654800" y="4908550"/>
          <p14:tracePt t="6456" x="6692900" y="4864100"/>
          <p14:tracePt t="6472" x="6718300" y="4832350"/>
          <p14:tracePt t="6488" x="6753225" y="4775200"/>
          <p14:tracePt t="6505" x="6772275" y="4702175"/>
          <p14:tracePt t="6521" x="6784975" y="4654550"/>
          <p14:tracePt t="6538" x="6797675" y="4619625"/>
          <p14:tracePt t="6555" x="6819900" y="4597400"/>
          <p14:tracePt t="6571" x="6842125" y="4575175"/>
          <p14:tracePt t="6588" x="6873875" y="4543425"/>
          <p14:tracePt t="6605" x="6911975" y="4505325"/>
          <p14:tracePt t="6621" x="6943725" y="4473575"/>
          <p14:tracePt t="6638" x="6969125" y="4425950"/>
          <p14:tracePt t="6655" x="7007225" y="4384675"/>
          <p14:tracePt t="6672" x="7019925" y="4352925"/>
          <p14:tracePt t="6689" x="7045325" y="4327525"/>
          <p14:tracePt t="6706" x="7086600" y="4292600"/>
          <p14:tracePt t="6722" x="7112000" y="4267200"/>
          <p14:tracePt t="6738" x="7134225" y="4254500"/>
          <p14:tracePt t="6755" x="7150100" y="4235450"/>
          <p14:tracePt t="6771" x="7156450" y="4225925"/>
          <p14:tracePt t="6787" x="7156450" y="4219575"/>
          <p14:tracePt t="7092" x="7153275" y="4219575"/>
          <p14:tracePt t="7127" x="7150100" y="4219575"/>
          <p14:tracePt t="7134" x="7143750" y="4219575"/>
          <p14:tracePt t="7142" x="7134225" y="4219575"/>
          <p14:tracePt t="7160" x="7124700" y="4219575"/>
          <p14:tracePt t="7176" x="7108825" y="4219575"/>
          <p14:tracePt t="7195" x="7099300" y="4219575"/>
          <p14:tracePt t="7221" x="7067550" y="4219575"/>
          <p14:tracePt t="7255" x="7038975" y="4219575"/>
          <p14:tracePt t="7271" x="7023100" y="4219575"/>
          <p14:tracePt t="7288" x="7013575" y="4219575"/>
          <p14:tracePt t="7347" x="7010400" y="4219575"/>
          <p14:tracePt t="7354" x="7004050" y="4219575"/>
          <p14:tracePt t="7361" x="6997700" y="4219575"/>
          <p14:tracePt t="7591" x="7000875" y="4219575"/>
          <p14:tracePt t="7598" x="7007225" y="4219575"/>
          <p14:tracePt t="7605" x="7016750" y="4219575"/>
          <p14:tracePt t="7621" x="7067550" y="4219575"/>
          <p14:tracePt t="7655" x="7305675" y="4298950"/>
          <p14:tracePt t="7688" x="7496175" y="4406900"/>
          <p14:tracePt t="7706" x="7626350" y="4464050"/>
          <p14:tracePt t="7721" x="7680325" y="4476750"/>
          <p14:tracePt t="7737" x="7715250" y="4483100"/>
          <p14:tracePt t="7754" x="7743825" y="4483100"/>
          <p14:tracePt t="7771" x="7759700" y="4483100"/>
          <p14:tracePt t="7788" x="7769225" y="4483100"/>
          <p14:tracePt t="7805" x="7772400" y="4483100"/>
          <p14:tracePt t="7827" x="7778750" y="4483100"/>
          <p14:tracePt t="7868" x="7781925" y="4483100"/>
          <p14:tracePt t="7876" x="7788275" y="4483100"/>
          <p14:tracePt t="7887" x="7791450" y="4483100"/>
          <p14:tracePt t="7904" x="7807325" y="4483100"/>
          <p14:tracePt t="7921" x="7813675" y="4476750"/>
          <p14:tracePt t="7939" x="7813675" y="4473575"/>
          <p14:tracePt t="8018" x="7810500" y="4473575"/>
          <p14:tracePt t="8025" x="7807325" y="4467225"/>
          <p14:tracePt t="8037" x="7794625" y="4460875"/>
          <p14:tracePt t="8054" x="7772400" y="4438650"/>
          <p14:tracePt t="8072" x="7750175" y="4429125"/>
          <p14:tracePt t="8089" x="7727950" y="4413250"/>
          <p14:tracePt t="8105" x="7718425" y="4397375"/>
          <p14:tracePt t="8122" x="7702550" y="4387850"/>
          <p14:tracePt t="8138" x="7677150" y="4371975"/>
          <p14:tracePt t="8154" x="7664450" y="4365625"/>
          <p14:tracePt t="8171" x="7654925" y="4362450"/>
          <p14:tracePt t="8188" x="7642225" y="4362450"/>
          <p14:tracePt t="8205" x="7626350" y="4362450"/>
          <p14:tracePt t="8222" x="7616825" y="4362450"/>
          <p14:tracePt t="8239" x="7600950" y="4362450"/>
          <p14:tracePt t="8255" x="7591425" y="4362450"/>
          <p14:tracePt t="8272" x="7575550" y="4362450"/>
          <p14:tracePt t="8288" x="7562850" y="4362450"/>
          <p14:tracePt t="8304" x="7553325" y="4362450"/>
          <p14:tracePt t="8321" x="7553325" y="4356100"/>
          <p14:tracePt t="8540" x="7553325" y="4346575"/>
          <p14:tracePt t="8739" x="7534275" y="4346575"/>
          <p14:tracePt t="8745" x="7508875" y="4340225"/>
          <p14:tracePt t="8758" x="7483475" y="4340225"/>
          <p14:tracePt t="8775" x="7404100" y="4333875"/>
          <p14:tracePt t="8792" x="7350125" y="4318000"/>
          <p14:tracePt t="8805" x="7315200" y="4318000"/>
          <p14:tracePt t="8838" x="7235825" y="4318000"/>
          <p14:tracePt t="8871" x="7210425" y="4318000"/>
          <p14:tracePt t="8888" x="7197725" y="4318000"/>
          <p14:tracePt t="8904" x="7181850" y="4314825"/>
          <p14:tracePt t="8921" x="7172325" y="4305300"/>
          <p14:tracePt t="8938" x="7156450" y="4292600"/>
          <p14:tracePt t="8955" x="7146925" y="4292600"/>
          <p14:tracePt t="8971" x="7137400" y="4292600"/>
          <p14:tracePt t="8988" x="7124700" y="4292600"/>
          <p14:tracePt t="9004" x="7115175" y="4292600"/>
          <p14:tracePt t="9025" x="7105650" y="4283075"/>
          <p14:tracePt t="9038" x="7102475" y="4283075"/>
          <p14:tracePt t="9081" x="7096125" y="4283075"/>
          <p14:tracePt t="9089" x="7086600" y="4283075"/>
          <p14:tracePt t="9105" x="7077075" y="4283075"/>
          <p14:tracePt t="9122" x="7067550" y="4283075"/>
          <p14:tracePt t="9138" x="7051675" y="4279900"/>
          <p14:tracePt t="9154" x="7035800" y="4273550"/>
          <p14:tracePt t="9171" x="7026275" y="4270375"/>
          <p14:tracePt t="9187" x="7013575" y="4270375"/>
          <p14:tracePt t="9205" x="7004050" y="4270375"/>
          <p14:tracePt t="9221" x="6988175" y="4270375"/>
          <p14:tracePt t="9238" x="6981825" y="4270375"/>
          <p14:tracePt t="9524" x="6991350" y="4270375"/>
          <p14:tracePt t="9531" x="7016750" y="4270375"/>
          <p14:tracePt t="9538" x="7032625" y="4270375"/>
          <p14:tracePt t="9554" x="7077075" y="4270375"/>
          <p14:tracePt t="9571" x="7127875" y="4270375"/>
          <p14:tracePt t="9587" x="7207250" y="4270375"/>
          <p14:tracePt t="9604" x="7251700" y="4273550"/>
          <p14:tracePt t="9621" x="7305675" y="4273550"/>
          <p14:tracePt t="9638" x="7381875" y="4273550"/>
          <p14:tracePt t="9655" x="7426325" y="4273550"/>
          <p14:tracePt t="9672" x="7489825" y="4273550"/>
          <p14:tracePt t="9688" x="7512050" y="4273550"/>
          <p14:tracePt t="9705" x="7540625" y="4279900"/>
          <p14:tracePt t="9721" x="7550150" y="4279900"/>
          <p14:tracePt t="9737" x="7566025" y="4279900"/>
          <p14:tracePt t="9754" x="7578725" y="4279900"/>
          <p14:tracePt t="9772" x="7594600" y="4279900"/>
          <p14:tracePt t="9787" x="7604125" y="4279900"/>
          <p14:tracePt t="9804" x="7613650" y="4279900"/>
          <p14:tracePt t="9821" x="7629525" y="4279900"/>
          <p14:tracePt t="10279" x="7607300" y="4279900"/>
          <p14:tracePt t="10286" x="7588250" y="4279900"/>
          <p14:tracePt t="10295" x="7569200" y="4279900"/>
          <p14:tracePt t="10321" x="7483475" y="4279900"/>
          <p14:tracePt t="10354" x="7400925" y="4279900"/>
          <p14:tracePt t="10371" x="7331075" y="4279900"/>
          <p14:tracePt t="10388" x="7286625" y="4276725"/>
          <p14:tracePt t="10404" x="7251700" y="4276725"/>
          <p14:tracePt t="10421" x="7210425" y="4276725"/>
          <p14:tracePt t="10438" x="7188200" y="4276725"/>
          <p14:tracePt t="10455" x="7159625" y="4276725"/>
          <p14:tracePt t="10472" x="7131050" y="4276725"/>
          <p14:tracePt t="10488" x="7112000" y="4276725"/>
          <p14:tracePt t="10504" x="7086600" y="4270375"/>
          <p14:tracePt t="10506" x="7083425" y="4270375"/>
          <p14:tracePt t="10520" x="7061200" y="4257675"/>
          <p14:tracePt t="10537" x="7045325" y="4257675"/>
          <p14:tracePt t="10555" x="7035800" y="4244975"/>
          <p14:tracePt t="10572" x="7016750" y="4244975"/>
          <p14:tracePt t="10588" x="7007225" y="4238625"/>
          <p14:tracePt t="10605" x="6997700" y="4232275"/>
          <p14:tracePt t="10621" x="6981825" y="4229100"/>
          <p14:tracePt t="10638" x="6965950" y="4229100"/>
          <p14:tracePt t="10655" x="6962775" y="4229100"/>
          <p14:tracePt t="10730" x="6956425" y="4229100"/>
          <p14:tracePt t="10771" x="6953250" y="4229100"/>
          <p14:tracePt t="11000" x="6959600" y="4229100"/>
          <p14:tracePt t="11007" x="6969125" y="4229100"/>
          <p14:tracePt t="11022" x="6991350" y="4229100"/>
          <p14:tracePt t="11055" x="7035800" y="4229100"/>
          <p14:tracePt t="11087" x="7089775" y="4229100"/>
          <p14:tracePt t="11105" x="7105650" y="4229100"/>
          <p14:tracePt t="11121" x="7127875" y="4229100"/>
          <p14:tracePt t="11138" x="7156450" y="4229100"/>
          <p14:tracePt t="11155" x="7172325" y="4229100"/>
          <p14:tracePt t="11171" x="7210425" y="4232275"/>
          <p14:tracePt t="11188" x="7229475" y="4238625"/>
          <p14:tracePt t="11205" x="7239000" y="4238625"/>
          <p14:tracePt t="11221" x="7258050" y="4238625"/>
          <p14:tracePt t="11237" x="7267575" y="4238625"/>
          <p14:tracePt t="11255" x="7283450" y="4241800"/>
          <p14:tracePt t="11271" x="7312025" y="4254500"/>
          <p14:tracePt t="11287" x="7337425" y="4273550"/>
          <p14:tracePt t="11304" x="7372350" y="4279900"/>
          <p14:tracePt t="11321" x="7435850" y="4292600"/>
          <p14:tracePt t="11337" x="7458075" y="4292600"/>
          <p14:tracePt t="11354" x="7480300" y="4295775"/>
          <p14:tracePt t="11370" x="7508875" y="4295775"/>
          <p14:tracePt t="11387" x="7518400" y="4295775"/>
          <p14:tracePt t="11405" x="7534275" y="4311650"/>
          <p14:tracePt t="11421" x="7562850" y="4330700"/>
          <p14:tracePt t="11438" x="7578725" y="4340225"/>
          <p14:tracePt t="11455" x="7607300" y="4349750"/>
          <p14:tracePt t="11471" x="7616825" y="4349750"/>
          <p14:tracePt t="11487" x="7626350" y="4349750"/>
          <p14:tracePt t="11505" x="7639050" y="4349750"/>
          <p14:tracePt t="11521" x="7654925" y="4349750"/>
          <p14:tracePt t="11538" x="7661275" y="4349750"/>
          <p14:tracePt t="11791" x="7651750" y="4349750"/>
          <p14:tracePt t="11798" x="7632700" y="4343400"/>
          <p14:tracePt t="11806" x="7616825" y="4337050"/>
          <p14:tracePt t="11821" x="7553325" y="4314825"/>
          <p14:tracePt t="11838" x="7499350" y="4302125"/>
          <p14:tracePt t="11855" x="7435850" y="4295775"/>
          <p14:tracePt t="11871" x="7407275" y="4289425"/>
          <p14:tracePt t="11888" x="7385050" y="4289425"/>
          <p14:tracePt t="11904" x="7343775" y="4289425"/>
          <p14:tracePt t="11920" x="7321550" y="4289425"/>
          <p14:tracePt t="11937" x="7302500" y="4289425"/>
          <p14:tracePt t="11955" x="7273925" y="4289425"/>
          <p14:tracePt t="11971" x="7258050" y="4289425"/>
          <p14:tracePt t="11988" x="7248525" y="4283075"/>
          <p14:tracePt t="12004" x="7229475" y="4283075"/>
          <p14:tracePt t="12021" x="7216775" y="4283075"/>
          <p14:tracePt t="12037" x="7207250" y="4279900"/>
          <p14:tracePt t="12040" x="7204075" y="4279900"/>
          <p14:tracePt t="12054" x="7181850" y="4273550"/>
          <p14:tracePt t="12074" x="7159625" y="4264025"/>
          <p14:tracePt t="12087" x="7143750" y="4257675"/>
          <p14:tracePt t="12105" x="7121525" y="4257675"/>
          <p14:tracePt t="12121" x="7112000" y="4257675"/>
          <p14:tracePt t="12138" x="7102475" y="4257675"/>
          <p14:tracePt t="12154" x="7083425" y="4257675"/>
          <p14:tracePt t="12170" x="7077075" y="4257675"/>
          <p14:tracePt t="12187" x="7073900" y="4257675"/>
          <p14:tracePt t="12204" x="7058025" y="4257675"/>
          <p14:tracePt t="12221" x="7054850" y="4257675"/>
          <p14:tracePt t="12238" x="7048500" y="4257675"/>
          <p14:tracePt t="12506" x="7067550" y="4257675"/>
          <p14:tracePt t="12513" x="7086600" y="4257675"/>
          <p14:tracePt t="12521" x="7099300" y="4257675"/>
          <p14:tracePt t="12538" x="7127875" y="4257675"/>
          <p14:tracePt t="12554" x="7175500" y="4257675"/>
          <p14:tracePt t="12571" x="7210425" y="4251325"/>
          <p14:tracePt t="12587" x="7267575" y="4238625"/>
          <p14:tracePt t="12604" x="7346950" y="4222750"/>
          <p14:tracePt t="12621" x="7394575" y="4203700"/>
          <p14:tracePt t="12638" x="7416800" y="4203700"/>
          <p14:tracePt t="12654" x="7442200" y="4203700"/>
          <p14:tracePt t="12671" x="7451725" y="4203700"/>
          <p14:tracePt t="12755" x="7458075" y="4203700"/>
          <p14:tracePt t="12762" x="7461250" y="4203700"/>
          <p14:tracePt t="12771" x="7467600" y="4203700"/>
          <p14:tracePt t="12789" x="7486650" y="4203700"/>
          <p14:tracePt t="12804" x="7508875" y="4203700"/>
          <p14:tracePt t="12821" x="7531100" y="4203700"/>
          <p14:tracePt t="12839" x="7566025" y="4213225"/>
          <p14:tracePt t="12854" x="7581900" y="4219575"/>
          <p14:tracePt t="12870" x="7597775" y="4219575"/>
          <p14:tracePt t="12888" x="7607300" y="4219575"/>
          <p14:tracePt t="12904" x="7610475" y="4222750"/>
          <p14:tracePt t="12954" x="7616825" y="4229100"/>
          <p14:tracePt t="12961" x="7620000" y="4232275"/>
          <p14:tracePt t="12971" x="7626350" y="4238625"/>
          <p14:tracePt t="12988" x="7645400" y="4241800"/>
          <p14:tracePt t="13004" x="7654925" y="4241800"/>
          <p14:tracePt t="13382" x="7626350" y="4238625"/>
          <p14:tracePt t="13389" x="7600950" y="4232275"/>
          <p14:tracePt t="13404" x="7515225" y="4216400"/>
          <p14:tracePt t="13424" x="7397750" y="4210050"/>
          <p14:tracePt t="13441" x="7343775" y="4203700"/>
          <p14:tracePt t="13457" x="7315200" y="4191000"/>
          <p14:tracePt t="13477" x="7273925" y="4191000"/>
          <p14:tracePt t="13504" x="7223125" y="4178300"/>
          <p14:tracePt t="13538" x="7159625" y="4171950"/>
          <p14:tracePt t="13555" x="7143750" y="4171950"/>
          <p14:tracePt t="13571" x="7134225" y="4171950"/>
          <p14:tracePt t="13573" x="7127875" y="4171950"/>
          <p14:tracePt t="13588" x="7112000" y="4171950"/>
          <p14:tracePt t="13603" x="7099300" y="4171950"/>
          <p14:tracePt t="13620" x="7083425" y="4171950"/>
          <p14:tracePt t="13637" x="7051675" y="4171950"/>
          <p14:tracePt t="13653" x="7035800" y="4171950"/>
          <p14:tracePt t="13670" x="7026275" y="4171950"/>
          <p14:tracePt t="13687" x="7004050" y="4171950"/>
          <p14:tracePt t="13704" x="6994525" y="4171950"/>
          <p14:tracePt t="13720" x="6985000" y="4171950"/>
          <p14:tracePt t="13737" x="6975475" y="4171950"/>
          <p14:tracePt t="13825" x="6969125" y="4171950"/>
          <p14:tracePt t="13874" x="6959600" y="4171950"/>
          <p14:tracePt t="13880" x="6959600" y="4175125"/>
          <p14:tracePt t="14252" x="6969125" y="4140200"/>
          <p14:tracePt t="14260" x="6978650" y="4089400"/>
          <p14:tracePt t="14275" x="6991350" y="4025900"/>
          <p14:tracePt t="14292" x="6991350" y="3959225"/>
          <p14:tracePt t="14305" x="6978650" y="3873500"/>
          <p14:tracePt t="14323" x="6934200" y="3765550"/>
          <p14:tracePt t="14338" x="6905625" y="3698875"/>
          <p14:tracePt t="14371" x="6845300" y="3613150"/>
          <p14:tracePt t="14404" x="6718300" y="3463925"/>
          <p14:tracePt t="14420" x="6683375" y="3406775"/>
          <p14:tracePt t="14437" x="6635750" y="3336925"/>
          <p14:tracePt t="14454" x="6604000" y="3314700"/>
          <p14:tracePt t="14471" x="6578600" y="3282950"/>
          <p14:tracePt t="14488" x="6534150" y="3222625"/>
          <p14:tracePt t="14505" x="6508750" y="3190875"/>
          <p14:tracePt t="14522" x="6454775" y="3086100"/>
          <p14:tracePt t="14538" x="6426200" y="3019425"/>
          <p14:tracePt t="14554" x="6381750" y="2959100"/>
          <p14:tracePt t="14570" x="6343650" y="2901950"/>
          <p14:tracePt t="14572" x="6315075" y="2870200"/>
          <p14:tracePt t="14587" x="6280150" y="2832100"/>
          <p14:tracePt t="14604" x="6238875" y="2784475"/>
          <p14:tracePt t="14622" x="6188075" y="2686050"/>
          <p14:tracePt t="14638" x="6149975" y="2619375"/>
          <p14:tracePt t="14654" x="6127750" y="2552700"/>
          <p14:tracePt t="14672" x="6102350" y="2501900"/>
          <p14:tracePt t="14687" x="6092825" y="2479675"/>
          <p14:tracePt t="14703" x="6080125" y="2447925"/>
          <p14:tracePt t="14721" x="6067425" y="2419350"/>
          <p14:tracePt t="14738" x="6042025" y="2368550"/>
          <p14:tracePt t="14754" x="6035675" y="2330450"/>
          <p14:tracePt t="14772" x="6029325" y="2289175"/>
          <p14:tracePt t="14788" x="6029325" y="2260600"/>
          <p14:tracePt t="14804" x="6026150" y="2251075"/>
          <p14:tracePt t="14821" x="6026150" y="2235200"/>
          <p14:tracePt t="14837" x="6026150" y="2222500"/>
          <p14:tracePt t="14854" x="6026150" y="2212975"/>
          <p14:tracePt t="14871" x="6026150" y="2206625"/>
          <p14:tracePt t="14904" x="6026150" y="2203450"/>
          <p14:tracePt t="15015" x="6019800" y="2203450"/>
          <p14:tracePt t="15051" x="6016625" y="2203450"/>
          <p14:tracePt t="15072" x="6010275" y="2203450"/>
          <p14:tracePt t="15079" x="6007100" y="2197100"/>
          <p14:tracePt t="15087" x="6000750" y="2197100"/>
          <p14:tracePt t="15121" x="5997575" y="2197100"/>
          <p14:tracePt t="15351" x="5997575" y="2209800"/>
          <p14:tracePt t="15358" x="6007100" y="2238375"/>
          <p14:tracePt t="15371" x="6016625" y="2260600"/>
          <p14:tracePt t="15387" x="6035675" y="2298700"/>
          <p14:tracePt t="15404" x="6048375" y="2336800"/>
          <p14:tracePt t="15420" x="6061075" y="2416175"/>
          <p14:tracePt t="15437" x="6067425" y="2466975"/>
          <p14:tracePt t="15455" x="6083300" y="2511425"/>
          <p14:tracePt t="15471" x="6102350" y="2568575"/>
          <p14:tracePt t="15488" x="6111875" y="2600325"/>
          <p14:tracePt t="15505" x="6124575" y="2632075"/>
          <p14:tracePt t="15521" x="6143625" y="2679700"/>
          <p14:tracePt t="15537" x="6162675" y="2705100"/>
          <p14:tracePt t="15554" x="6162675" y="2727325"/>
          <p14:tracePt t="15570" x="6169025" y="2768600"/>
          <p14:tracePt t="15587" x="6169025" y="2797175"/>
          <p14:tracePt t="15604" x="6169025" y="2813050"/>
          <p14:tracePt t="15621" x="6169025" y="2825750"/>
          <p14:tracePt t="15638" x="6169025" y="2835275"/>
          <p14:tracePt t="15654" x="6169025" y="2851150"/>
          <p14:tracePt t="15671" x="6172200" y="2851150"/>
          <p14:tracePt t="15687" x="6172200" y="2838450"/>
          <p14:tracePt t="15704" x="6172200" y="2809875"/>
          <p14:tracePt t="15720" x="6169025" y="2730500"/>
          <p14:tracePt t="15737" x="6156325" y="2679700"/>
          <p14:tracePt t="15755" x="6134100" y="2613025"/>
          <p14:tracePt t="15771" x="6115050" y="2524125"/>
          <p14:tracePt t="15788" x="6092825" y="2457450"/>
          <p14:tracePt t="15804" x="6070600" y="2390775"/>
          <p14:tracePt t="15820" x="6042025" y="2308225"/>
          <p14:tracePt t="15837" x="6029325" y="2235200"/>
          <p14:tracePt t="15854" x="6013450" y="2149475"/>
          <p14:tracePt t="15870" x="5981700" y="2047875"/>
          <p14:tracePt t="15887" x="5972175" y="2016125"/>
          <p14:tracePt t="15904" x="5965825" y="1993900"/>
          <p14:tracePt t="15921" x="5959475" y="1978025"/>
          <p14:tracePt t="15938" x="5959475" y="1968500"/>
          <p14:tracePt t="15954" x="5956300" y="1958975"/>
          <p14:tracePt t="15970" x="5943600" y="1939925"/>
          <p14:tracePt t="15987" x="5934075" y="1927225"/>
          <p14:tracePt t="16003" x="5934075" y="1917700"/>
          <p14:tracePt t="16021" x="5934075" y="1908175"/>
          <p14:tracePt t="16120" x="5930900" y="1908175"/>
          <p14:tracePt t="16150" x="5924550" y="1908175"/>
          <p14:tracePt t="16178" x="5924550" y="1911350"/>
          <p14:tracePt t="16185" x="5924550" y="1914525"/>
          <p14:tracePt t="16192" x="5924550" y="1920875"/>
          <p14:tracePt t="16205" x="5924550" y="1924050"/>
          <p14:tracePt t="16220" x="5924550" y="1939925"/>
          <p14:tracePt t="16237" x="5924550" y="1955800"/>
          <p14:tracePt t="16253" x="5924550" y="1965325"/>
          <p14:tracePt t="16270" x="5924550" y="1978025"/>
          <p14:tracePt t="16286" x="5924550" y="1993900"/>
          <p14:tracePt t="16304" x="5924550" y="2022475"/>
          <p14:tracePt t="16321" x="5924550" y="2063750"/>
          <p14:tracePt t="16338" x="5924550" y="2085975"/>
          <p14:tracePt t="16355" x="5924550" y="2101850"/>
          <p14:tracePt t="16370" x="5924550" y="2114550"/>
          <p14:tracePt t="16387" x="5924550" y="2124075"/>
          <p14:tracePt t="16403" x="5924550" y="2139950"/>
          <p14:tracePt t="16420" x="5924550" y="2181225"/>
          <p14:tracePt t="16437" x="5924550" y="2209800"/>
          <p14:tracePt t="16455" x="5924550" y="2273300"/>
          <p14:tracePt t="16471" x="5924550" y="2317750"/>
          <p14:tracePt t="16488" x="5924550" y="2359025"/>
          <p14:tracePt t="16505" x="5927725" y="2416175"/>
          <p14:tracePt t="16520" x="5934075" y="2438400"/>
          <p14:tracePt t="16537" x="5946775" y="2460625"/>
          <p14:tracePt t="16555" x="5953125" y="2501900"/>
          <p14:tracePt t="16570" x="5956300" y="2533650"/>
          <p14:tracePt t="16587" x="5962650" y="2543175"/>
          <p14:tracePt t="16605" x="5965825" y="2555875"/>
          <p14:tracePt t="16648" x="5965825" y="2549525"/>
          <p14:tracePt t="16655" x="5972175" y="2546350"/>
          <p14:tracePt t="16671" x="5984875" y="2508250"/>
          <p14:tracePt t="16688" x="5984875" y="2457450"/>
          <p14:tracePt t="16705" x="5984875" y="2371725"/>
          <p14:tracePt t="16721" x="5984875" y="2327275"/>
          <p14:tracePt t="16737" x="5981700" y="2295525"/>
          <p14:tracePt t="16755" x="5962650" y="2247900"/>
          <p14:tracePt t="16771" x="5949950" y="2216150"/>
          <p14:tracePt t="16787" x="5943600" y="2171700"/>
          <p14:tracePt t="16804" x="5924550" y="2108200"/>
          <p14:tracePt t="16820" x="5918200" y="2079625"/>
          <p14:tracePt t="16837" x="5915025" y="2057400"/>
          <p14:tracePt t="16854" x="5915025" y="2041525"/>
          <p14:tracePt t="16870" x="5908675" y="2035175"/>
          <p14:tracePt t="17097" x="5908675" y="2044700"/>
          <p14:tracePt t="17104" x="5908675" y="2054225"/>
          <p14:tracePt t="17111" x="5911850" y="2079625"/>
          <p14:tracePt t="17120" x="5918200" y="2108200"/>
          <p14:tracePt t="17137" x="5934075" y="2193925"/>
          <p14:tracePt t="17154" x="5972175" y="2317750"/>
          <p14:tracePt t="17170" x="5984875" y="2362200"/>
          <p14:tracePt t="17188" x="6000750" y="2416175"/>
          <p14:tracePt t="17204" x="6026150" y="2482850"/>
          <p14:tracePt t="17220" x="6045200" y="2527300"/>
          <p14:tracePt t="17237" x="6064250" y="2574925"/>
          <p14:tracePt t="17253" x="6089650" y="2638425"/>
          <p14:tracePt t="17270" x="6102350" y="2660650"/>
          <p14:tracePt t="17287" x="6115050" y="2686050"/>
          <p14:tracePt t="17304" x="6127750" y="2720975"/>
          <p14:tracePt t="17321" x="6130925" y="2730500"/>
          <p14:tracePt t="17337" x="6130925" y="2740025"/>
          <p14:tracePt t="17354" x="6137275" y="2759075"/>
          <p14:tracePt t="17371" x="6146800" y="2771775"/>
          <p14:tracePt t="17387" x="6156325" y="2781300"/>
          <p14:tracePt t="17403" x="6165850" y="2800350"/>
          <p14:tracePt t="17420" x="6165850" y="2809875"/>
          <p14:tracePt t="17437" x="6172200" y="2819400"/>
          <p14:tracePt t="17454" x="6172200" y="2835275"/>
          <p14:tracePt t="17471" x="6172200" y="2838450"/>
          <p14:tracePt t="17532" x="6172200" y="2832100"/>
          <p14:tracePt t="17539" x="6172200" y="2828925"/>
          <p14:tracePt t="17553" x="6172200" y="2800350"/>
          <p14:tracePt t="17570" x="6172200" y="2730500"/>
          <p14:tracePt t="17587" x="6159500" y="2613025"/>
          <p14:tracePt t="17603" x="6118225" y="2486025"/>
          <p14:tracePt t="17621" x="6089650" y="2419350"/>
          <p14:tracePt t="17637" x="6064250" y="2311400"/>
          <p14:tracePt t="17653" x="6026150" y="2197100"/>
          <p14:tracePt t="17670" x="6010275" y="2133600"/>
          <p14:tracePt t="17687" x="5997575" y="2089150"/>
          <p14:tracePt t="17703" x="5972175" y="2054225"/>
          <p14:tracePt t="17721" x="5962650" y="2028825"/>
          <p14:tracePt t="17738" x="5953125" y="2019300"/>
          <p14:tracePt t="17754" x="5943600" y="2000250"/>
          <p14:tracePt t="17770" x="5943600" y="1984375"/>
          <p14:tracePt t="17787" x="5937250" y="1974850"/>
          <p14:tracePt t="17803" x="5937250" y="1965325"/>
          <p14:tracePt t="18025" x="5937250" y="1971675"/>
          <p14:tracePt t="18032" x="5937250" y="1990725"/>
          <p14:tracePt t="18039" x="5937250" y="2006600"/>
          <p14:tracePt t="18053" x="5940425" y="2060575"/>
          <p14:tracePt t="18070" x="5940425" y="2111375"/>
          <p14:tracePt t="18088" x="5959475" y="2184400"/>
          <p14:tracePt t="18103" x="5975350" y="2247900"/>
          <p14:tracePt t="18121" x="5994400" y="2301875"/>
          <p14:tracePt t="18138" x="6016625" y="2403475"/>
          <p14:tracePt t="18154" x="6029325" y="2457450"/>
          <p14:tracePt t="18171" x="6042025" y="2495550"/>
          <p14:tracePt t="18187" x="6061075" y="2524125"/>
          <p14:tracePt t="18203" x="6067425" y="2565400"/>
          <p14:tracePt t="18220" x="6067425" y="2609850"/>
          <p14:tracePt t="18237" x="6080125" y="2673350"/>
          <p14:tracePt t="18254" x="6080125" y="2727325"/>
          <p14:tracePt t="18270" x="6086475" y="2771775"/>
          <p14:tracePt t="18288" x="6092825" y="2819400"/>
          <p14:tracePt t="18304" x="6099175" y="2847975"/>
          <p14:tracePt t="18320" x="6099175" y="2863850"/>
          <p14:tracePt t="18337" x="6105525" y="2898775"/>
          <p14:tracePt t="18353" x="6108700" y="2908300"/>
          <p14:tracePt t="18370" x="6121400" y="2917825"/>
          <p14:tracePt t="18387" x="6130925" y="2943225"/>
          <p14:tracePt t="18404" x="6137275" y="2952750"/>
          <p14:tracePt t="18420" x="6137275" y="2965450"/>
          <p14:tracePt t="18437" x="6140450" y="2978150"/>
          <p14:tracePt t="18454" x="6146800" y="2994025"/>
          <p14:tracePt t="18470" x="6153150" y="3016250"/>
          <p14:tracePt t="18487" x="6153150" y="3051175"/>
          <p14:tracePt t="18503" x="6156325" y="3067050"/>
          <p14:tracePt t="18520" x="6156325" y="3082925"/>
          <p14:tracePt t="18538" x="6156325" y="3095625"/>
          <p14:tracePt t="18554" x="6156325" y="3111500"/>
          <p14:tracePt t="18571" x="6156325" y="3121025"/>
          <p14:tracePt t="18587" x="6156325" y="3136900"/>
          <p14:tracePt t="18631" x="6156325" y="3140075"/>
          <p14:tracePt t="18646" x="6162675" y="3140075"/>
          <p14:tracePt t="18668" x="6162675" y="3146425"/>
          <p14:tracePt t="23446" x="6146800" y="3117850"/>
          <p14:tracePt t="23453" x="6118225" y="3054350"/>
          <p14:tracePt t="23474" x="6035675" y="2901950"/>
          <p14:tracePt t="23491" x="5972175" y="2841625"/>
          <p14:tracePt t="23507" x="5886450" y="2755900"/>
          <p14:tracePt t="23526" x="5702300" y="2571750"/>
          <p14:tracePt t="23553" x="5426075" y="2339975"/>
          <p14:tracePt t="23589" x="5187950" y="2162175"/>
          <p14:tracePt t="23605" x="5156200" y="2143125"/>
          <p14:tracePt t="23620" x="5133975" y="2133600"/>
          <p14:tracePt t="23638" x="5127625" y="2133600"/>
          <p14:tracePt t="23653" x="5149850" y="2159000"/>
          <p14:tracePt t="23669" x="5213350" y="2232025"/>
          <p14:tracePt t="23687" x="5499100" y="2514600"/>
          <p14:tracePt t="23707" x="5734050" y="2727325"/>
          <p14:tracePt t="23721" x="6099175" y="3025775"/>
          <p14:tracePt t="23738" x="6400800" y="3267075"/>
          <p14:tracePt t="23757" x="6569075" y="3381375"/>
          <p14:tracePt t="23772" x="6686550" y="3479800"/>
          <p14:tracePt t="23787" x="6769100" y="3562350"/>
          <p14:tracePt t="23803" x="6794500" y="3584575"/>
          <p14:tracePt t="23819" x="6800850" y="3594100"/>
          <p14:tracePt t="23854" x="6794500" y="3571875"/>
          <p14:tracePt t="23870" x="6759575" y="3514725"/>
          <p14:tracePt t="23887" x="6664325" y="3359150"/>
          <p14:tracePt t="23904" x="6559550" y="3178175"/>
          <p14:tracePt t="23920" x="6467475" y="3009900"/>
          <p14:tracePt t="23936" x="6356350" y="2813050"/>
          <p14:tracePt t="23953" x="6178550" y="2578100"/>
          <p14:tracePt t="23971" x="6083300" y="2473325"/>
          <p14:tracePt t="23988" x="5934075" y="2314575"/>
          <p14:tracePt t="24003" x="5848350" y="2238375"/>
          <p14:tracePt t="24019" x="5778500" y="2200275"/>
          <p14:tracePt t="24274" x="5603875" y="2117725"/>
          <p14:tracePt t="24282" x="5318125" y="1997075"/>
          <p14:tracePt t="24289" x="5029200" y="1876425"/>
          <p14:tracePt t="24304" x="4448175" y="1616075"/>
          <p14:tracePt t="24321" x="3943350" y="1416050"/>
          <p14:tracePt t="24339" x="3282950" y="1200150"/>
          <p14:tracePt t="24355" x="2901950" y="1073150"/>
          <p14:tracePt t="24371" x="2714625" y="1016000"/>
          <p14:tracePt t="24387" x="2511425" y="946150"/>
          <p14:tracePt t="24403" x="2444750" y="936625"/>
          <p14:tracePt t="24420" x="2406650" y="936625"/>
          <p14:tracePt t="24437" x="2397125" y="939800"/>
          <p14:tracePt t="24453" x="2400300" y="949325"/>
          <p14:tracePt t="24469" x="2447925" y="981075"/>
          <p14:tracePt t="24486" x="2654300" y="1082675"/>
          <p14:tracePt t="24730" x="2552700" y="1047750"/>
          <p14:tracePt t="24737" x="2457450" y="1009650"/>
          <p14:tracePt t="24753" x="2257425" y="914400"/>
          <p14:tracePt t="24769" x="2054225" y="828675"/>
          <p14:tracePt t="24786" x="1838325" y="736600"/>
          <p14:tracePt t="24803" x="1714500" y="676275"/>
          <p14:tracePt t="24819" x="1612900" y="625475"/>
          <p14:tracePt t="24836" x="1508125" y="577850"/>
          <p14:tracePt t="24853" x="1457325" y="527050"/>
          <p14:tracePt t="24870" x="1416050" y="479425"/>
          <p14:tracePt t="24886" x="1393825" y="450850"/>
          <p14:tracePt t="24902" x="1387475" y="441325"/>
          <p14:tracePt t="24919" x="1387475" y="434975"/>
          <p14:tracePt t="24937" x="1393825" y="434975"/>
          <p14:tracePt t="24953" x="1431925" y="419100"/>
          <p14:tracePt t="24970" x="1492250" y="412750"/>
          <p14:tracePt t="24987" x="1581150" y="396875"/>
          <p14:tracePt t="25003" x="1651000" y="396875"/>
          <p14:tracePt t="25020" x="1765300" y="403225"/>
          <p14:tracePt t="25036" x="1990725" y="447675"/>
          <p14:tracePt t="25052" x="2165350" y="495300"/>
          <p14:tracePt t="25069" x="2365375" y="558800"/>
          <p14:tracePt t="25087" x="2625725" y="654050"/>
          <p14:tracePt t="25103" x="2813050" y="730250"/>
          <p14:tracePt t="25122" x="3038475" y="790575"/>
          <p14:tracePt t="25137" x="3225800" y="838200"/>
          <p14:tracePt t="25153" x="3400425" y="876300"/>
          <p14:tracePt t="25169" x="3584575" y="892175"/>
          <p14:tracePt t="25186" x="3908425" y="958850"/>
          <p14:tracePt t="25202" x="4191000" y="1012825"/>
          <p14:tracePt t="25224" x="4540250" y="1089025"/>
          <p14:tracePt t="25238" x="4752975" y="1155700"/>
          <p14:tracePt t="25254" x="4940300" y="1212850"/>
          <p14:tracePt t="25270" x="5108575" y="1298575"/>
          <p14:tracePt t="25287" x="5314950" y="1397000"/>
          <p14:tracePt t="25304" x="5403850" y="1438275"/>
          <p14:tracePt t="25319" x="5470525" y="1476375"/>
          <p14:tracePt t="25336" x="5600700" y="1539875"/>
          <p14:tracePt t="25353" x="5683250" y="1587500"/>
          <p14:tracePt t="25370" x="5743575" y="1641475"/>
          <p14:tracePt t="25387" x="5807075" y="1704975"/>
          <p14:tracePt t="25403" x="5838825" y="1730375"/>
          <p14:tracePt t="25420" x="5851525" y="1762125"/>
          <p14:tracePt t="25436" x="5861050" y="1781175"/>
          <p14:tracePt t="25452" x="5861050" y="1790700"/>
          <p14:tracePt t="25469" x="5861050" y="1806575"/>
          <p14:tracePt t="25486" x="5861050" y="1822450"/>
          <p14:tracePt t="25503" x="5861050" y="1831975"/>
          <p14:tracePt t="25520" x="5854700" y="1841500"/>
          <p14:tracePt t="25536" x="5832475" y="1870075"/>
          <p14:tracePt t="25553" x="5794375" y="1889125"/>
          <p14:tracePt t="25571" x="5711825" y="1920875"/>
          <p14:tracePt t="25586" x="5648325" y="1930400"/>
          <p14:tracePt t="25602" x="5559425" y="1930400"/>
          <p14:tracePt t="25619" x="5432425" y="1924050"/>
          <p14:tracePt t="25636" x="5264150" y="1889125"/>
          <p14:tracePt t="25653" x="5156200" y="1863725"/>
          <p14:tracePt t="25671" x="5006975" y="1816100"/>
          <p14:tracePt t="25687" x="4930775" y="1793875"/>
          <p14:tracePt t="25703" x="4886325" y="1781175"/>
          <p14:tracePt t="25720" x="4841875" y="1755775"/>
          <p14:tracePt t="25737" x="4813300" y="1743075"/>
          <p14:tracePt t="25753" x="4791075" y="1736725"/>
          <p14:tracePt t="25770" x="4749800" y="1736725"/>
          <p14:tracePt t="25787" x="4727575" y="1736725"/>
          <p14:tracePt t="25803" x="4711700" y="1736725"/>
          <p14:tracePt t="25820" x="4699000" y="1736725"/>
          <p14:tracePt t="25837" x="4689475" y="1736725"/>
          <p14:tracePt t="25853" x="4679950" y="1736725"/>
          <p14:tracePt t="25870" x="4657725" y="1736725"/>
          <p14:tracePt t="25886" x="4654550" y="1739900"/>
          <p14:tracePt t="25902" x="4654550" y="1749425"/>
          <p14:tracePt t="25919" x="4654550" y="1765300"/>
          <p14:tracePt t="25936" x="4648200" y="1768475"/>
          <p14:tracePt t="25971" x="4648200" y="1774825"/>
          <p14:tracePt t="25986" x="4648200" y="1778000"/>
          <p14:tracePt t="26003" x="4648200" y="1787525"/>
          <p14:tracePt t="26020" x="4648200" y="1809750"/>
          <p14:tracePt t="26036" x="4648200" y="1819275"/>
          <p14:tracePt t="26052" x="4648200" y="1828800"/>
          <p14:tracePt t="26070" x="4648200" y="1838325"/>
          <p14:tracePt t="26103" x="4638675" y="1838325"/>
          <p14:tracePt t="26120" x="4622800" y="1838325"/>
          <p14:tracePt t="26136" x="4610100" y="1838325"/>
          <p14:tracePt t="26153" x="4600575" y="1831975"/>
          <p14:tracePt t="26170" x="4584700" y="1816100"/>
          <p14:tracePt t="26187" x="4552950" y="1787525"/>
          <p14:tracePt t="26203" x="4527550" y="1749425"/>
          <p14:tracePt t="26220" x="4460875" y="1651000"/>
          <p14:tracePt t="26236" x="4406900" y="1590675"/>
          <p14:tracePt t="26253" x="4349750" y="1517650"/>
          <p14:tracePt t="26270" x="4238625" y="1362075"/>
          <p14:tracePt t="26286" x="4200525" y="1282700"/>
          <p14:tracePt t="26303" x="4181475" y="1244600"/>
          <p14:tracePt t="26320" x="4159250" y="1222375"/>
          <p14:tracePt t="26336" x="4159250" y="1219200"/>
          <p14:tracePt t="26371" x="4165600" y="1225550"/>
          <p14:tracePt t="26386" x="4194175" y="1238250"/>
          <p14:tracePt t="26403" x="4241800" y="1270000"/>
          <p14:tracePt t="26420" x="4324350" y="1311275"/>
          <p14:tracePt t="26436" x="4403725" y="1352550"/>
          <p14:tracePt t="26453" x="4502150" y="1384300"/>
          <p14:tracePt t="26469" x="4619625" y="1438275"/>
          <p14:tracePt t="26486" x="4679950" y="1466850"/>
          <p14:tracePt t="26503" x="4718050" y="1501775"/>
          <p14:tracePt t="26519" x="4746625" y="1530350"/>
          <p14:tracePt t="26536" x="4762500" y="1546225"/>
          <p14:tracePt t="26553" x="4775200" y="1555750"/>
          <p14:tracePt t="26570" x="4775200" y="1571625"/>
          <p14:tracePt t="26587" x="4775200" y="1581150"/>
          <p14:tracePt t="26692" x="4775200" y="1584325"/>
          <p14:tracePt t="26699" x="4775200" y="1590675"/>
          <p14:tracePt t="26706" x="4775200" y="1600200"/>
          <p14:tracePt t="26720" x="4778375" y="1600200"/>
          <p14:tracePt t="26748" x="4778375" y="1603375"/>
          <p14:tracePt t="26755" x="4784725" y="1609725"/>
          <p14:tracePt t="26769" x="4794250" y="1619250"/>
          <p14:tracePt t="26785" x="4803775" y="1628775"/>
          <p14:tracePt t="26802" x="4832350" y="1641475"/>
          <p14:tracePt t="26819" x="4895850" y="1673225"/>
          <p14:tracePt t="26836" x="4962525" y="1695450"/>
          <p14:tracePt t="26853" x="5016500" y="1720850"/>
          <p14:tracePt t="26870" x="5080000" y="1739900"/>
          <p14:tracePt t="26887" x="5118100" y="1752600"/>
          <p14:tracePt t="26903" x="5156200" y="1752600"/>
          <p14:tracePt t="26920" x="5226050" y="1752600"/>
          <p14:tracePt t="26936" x="5276850" y="1752600"/>
          <p14:tracePt t="26953" x="5321300" y="1752600"/>
          <p14:tracePt t="26970" x="5368925" y="1758950"/>
          <p14:tracePt t="26986" x="5391150" y="1758950"/>
          <p14:tracePt t="27003" x="5400675" y="1765300"/>
          <p14:tracePt t="27020" x="5407025" y="1765300"/>
          <p14:tracePt t="27047" x="5407025" y="1768475"/>
          <p14:tracePt t="27055" x="5407025" y="1778000"/>
          <p14:tracePt t="27069" x="5407025" y="1784350"/>
          <p14:tracePt t="27311" x="5492750" y="1847850"/>
          <p14:tracePt t="27319" x="5648325" y="2003425"/>
          <p14:tracePt t="27336" x="6076950" y="2330450"/>
          <p14:tracePt t="27353" x="6556375" y="2755900"/>
          <p14:tracePt t="27371" x="6794500" y="2984500"/>
          <p14:tracePt t="27388" x="6946900" y="3136900"/>
          <p14:tracePt t="27404" x="7124700" y="3368675"/>
          <p14:tracePt t="27421" x="7185025" y="3473450"/>
          <p14:tracePt t="27438" x="7216775" y="3559175"/>
          <p14:tracePt t="27454" x="7254875" y="3673475"/>
          <p14:tracePt t="27469" x="7267575" y="3736975"/>
          <p14:tracePt t="27485" x="7267575" y="3775075"/>
          <p14:tracePt t="27503" x="7267575" y="3835400"/>
          <p14:tracePt t="27519" x="7280275" y="3883025"/>
          <p14:tracePt t="27536" x="7296150" y="3937000"/>
          <p14:tracePt t="27554" x="7312025" y="4044950"/>
          <p14:tracePt t="27570" x="7318375" y="4137025"/>
          <p14:tracePt t="27587" x="7318375" y="4210050"/>
          <p14:tracePt t="27933" x="7283450" y="4203700"/>
          <p14:tracePt t="27940" x="7239000" y="4203700"/>
          <p14:tracePt t="27956" x="7178675" y="4203700"/>
          <p14:tracePt t="27973" x="7150100" y="4203700"/>
          <p14:tracePt t="27991" x="7108825" y="4203700"/>
          <p14:tracePt t="28003" x="7099300" y="4203700"/>
          <p14:tracePt t="28035" x="7080250" y="4203700"/>
          <p14:tracePt t="28070" x="7064375" y="4203700"/>
          <p14:tracePt t="28160" x="7077075" y="4203700"/>
          <p14:tracePt t="28167" x="7080250" y="4206875"/>
          <p14:tracePt t="28174" x="7080250" y="4210050"/>
          <p14:tracePt t="28186" x="7086600" y="4216400"/>
          <p14:tracePt t="28202" x="7086600" y="4232275"/>
          <p14:tracePt t="28223" x="7086600" y="4241800"/>
          <p14:tracePt t="28236" x="7086600" y="4254500"/>
          <p14:tracePt t="28252" x="7086600" y="4270375"/>
          <p14:tracePt t="28270" x="7086600" y="4286250"/>
          <p14:tracePt t="28286" x="7092950" y="4314825"/>
          <p14:tracePt t="28302" x="7092950" y="4356100"/>
          <p14:tracePt t="28319" x="7092950" y="4384675"/>
          <p14:tracePt t="28336" x="7086600" y="4394200"/>
          <p14:tracePt t="28352" x="7064375" y="4410075"/>
          <p14:tracePt t="28370" x="7054850" y="4425950"/>
          <p14:tracePt t="28386" x="7045325" y="4425950"/>
          <p14:tracePt t="28403" x="7029450" y="4425950"/>
          <p14:tracePt t="28438" x="7026275" y="4425950"/>
          <p14:tracePt t="28453" x="7026275" y="4422775"/>
          <p14:tracePt t="28469" x="7026275" y="4413250"/>
          <p14:tracePt t="28503" x="7026275" y="4410075"/>
          <p14:tracePt t="28525" x="7026275" y="4403725"/>
          <p14:tracePt t="28538" x="7026275" y="4400550"/>
          <p14:tracePt t="28559" x="7026275" y="4394200"/>
          <p14:tracePt t="28566" x="7026275" y="4387850"/>
          <p14:tracePt t="28574" x="7026275" y="4384675"/>
          <p14:tracePt t="28586" x="7026275" y="4378325"/>
          <p14:tracePt t="28602" x="7026275" y="4340225"/>
          <p14:tracePt t="28619" x="7010400" y="4276725"/>
          <p14:tracePt t="28636" x="6985000" y="4127500"/>
          <p14:tracePt t="28652" x="6854825" y="3778250"/>
          <p14:tracePt t="28669" x="6689725" y="3324225"/>
          <p14:tracePt t="28687" x="6423025" y="2606675"/>
          <p14:tracePt t="28704" x="6257925" y="2257425"/>
          <p14:tracePt t="28722" x="6124575" y="1965325"/>
          <p14:tracePt t="28738" x="6029325" y="1812925"/>
          <p14:tracePt t="28754" x="5997575" y="1778000"/>
          <p14:tracePt t="28769" x="5969000" y="1762125"/>
          <p14:tracePt t="28786" x="5956300" y="1762125"/>
          <p14:tracePt t="28802" x="5943600" y="1762125"/>
          <p14:tracePt t="28819" x="5943600" y="1768475"/>
          <p14:tracePt t="28836" x="5946775" y="1797050"/>
          <p14:tracePt t="28852" x="6045200" y="1927225"/>
          <p14:tracePt t="28869" x="6130925" y="2022475"/>
          <p14:tracePt t="28886" x="6229350" y="2149475"/>
          <p14:tracePt t="28902" x="6381750" y="2390775"/>
          <p14:tracePt t="28919" x="6454775" y="2559050"/>
          <p14:tracePt t="28937" x="6578600" y="2854325"/>
          <p14:tracePt t="28953" x="6632575" y="2997200"/>
          <p14:tracePt t="28969" x="6677025" y="3152775"/>
          <p14:tracePt t="28986" x="6711950" y="3273425"/>
          <p14:tracePt t="29003" x="6743700" y="3419475"/>
          <p14:tracePt t="29019" x="6759575" y="3502025"/>
          <p14:tracePt t="29036" x="6772275" y="3568700"/>
          <p14:tracePt t="29052" x="6794500" y="3667125"/>
          <p14:tracePt t="29069" x="6816725" y="3724275"/>
          <p14:tracePt t="29087" x="6832600" y="3765550"/>
          <p14:tracePt t="29103" x="6845300" y="3794125"/>
          <p14:tracePt t="29119" x="6851650" y="3819525"/>
          <p14:tracePt t="29136" x="6851650" y="3838575"/>
          <p14:tracePt t="29152" x="6851650" y="3848100"/>
          <p14:tracePt t="29169" x="6851650" y="3857625"/>
          <p14:tracePt t="29231" x="6848475" y="3857625"/>
          <p14:tracePt t="29331" x="6848475" y="3863975"/>
          <p14:tracePt t="29338" x="6848475" y="3867150"/>
          <p14:tracePt t="29353" x="6848475" y="3876675"/>
          <p14:tracePt t="29369" x="6848475" y="3911600"/>
          <p14:tracePt t="29386" x="6867525" y="3984625"/>
          <p14:tracePt t="29402" x="6886575" y="4038600"/>
          <p14:tracePt t="29419" x="6899275" y="4076700"/>
          <p14:tracePt t="29436" x="6921500" y="4121150"/>
          <p14:tracePt t="29452" x="6934200" y="4137025"/>
          <p14:tracePt t="29469" x="6950075" y="4152900"/>
          <p14:tracePt t="29543" x="6953250" y="4152900"/>
          <p14:tracePt t="29558" x="6959600" y="4152900"/>
          <p14:tracePt t="29565" x="6962775" y="4152900"/>
          <p14:tracePt t="29580" x="6969125" y="4152900"/>
          <p14:tracePt t="29601" x="6972300" y="4152900"/>
          <p14:tracePt t="31248" x="7000875" y="4124325"/>
          <p14:tracePt t="31256" x="7035800" y="4060825"/>
          <p14:tracePt t="31272" x="7124700" y="3832225"/>
          <p14:tracePt t="31292" x="7162800" y="3403600"/>
          <p14:tracePt t="31321" x="6854825" y="2314575"/>
          <p14:tracePt t="31354" x="6099175" y="1216025"/>
          <p14:tracePt t="31371" x="5581650" y="695325"/>
          <p14:tracePt t="31387" x="5207000" y="441325"/>
          <p14:tracePt t="31403" x="4905375" y="250825"/>
          <p14:tracePt t="31421" x="4505325" y="107950"/>
          <p14:tracePt t="31438" x="4286250" y="69850"/>
          <p14:tracePt t="31453" x="4079875" y="85725"/>
          <p14:tracePt t="31469" x="3867150" y="130175"/>
          <p14:tracePt t="31486" x="3724275" y="174625"/>
          <p14:tracePt t="31503" x="3625850" y="206375"/>
          <p14:tracePt t="31519" x="3511550" y="238125"/>
          <p14:tracePt t="31535" x="3435350" y="260350"/>
          <p14:tracePt t="31552" x="3352800" y="276225"/>
          <p14:tracePt t="31569" x="3238500" y="298450"/>
          <p14:tracePt t="31585" x="3175000" y="311150"/>
          <p14:tracePt t="31602" x="3121025" y="333375"/>
          <p14:tracePt t="31619" x="3044825" y="374650"/>
          <p14:tracePt t="31636" x="2997200" y="409575"/>
          <p14:tracePt t="31653" x="2933700" y="438150"/>
          <p14:tracePt t="31669" x="2867025" y="482600"/>
          <p14:tracePt t="31685" x="2819400" y="504825"/>
          <p14:tracePt t="31702" x="2771775" y="536575"/>
          <p14:tracePt t="31719" x="2708275" y="555625"/>
          <p14:tracePt t="31736" x="2686050" y="568325"/>
          <p14:tracePt t="31753" x="2660650" y="581025"/>
          <p14:tracePt t="32091" x="2597150" y="574675"/>
          <p14:tracePt t="32097" x="2508250" y="574675"/>
          <p14:tracePt t="32104" x="2416175" y="574675"/>
          <p14:tracePt t="32118" x="2200275" y="590550"/>
          <p14:tracePt t="32135" x="2003425" y="628650"/>
          <p14:tracePt t="32153" x="1816100" y="676275"/>
          <p14:tracePt t="32185" x="1539875" y="733425"/>
          <p14:tracePt t="32219" x="1454150" y="771525"/>
          <p14:tracePt t="32235" x="1438275" y="781050"/>
          <p14:tracePt t="32252" x="1435100" y="790575"/>
          <p14:tracePt t="32268" x="1435100" y="809625"/>
          <p14:tracePt t="32285" x="1435100" y="819150"/>
          <p14:tracePt t="32303" x="1441450" y="831850"/>
          <p14:tracePt t="32319" x="1441450" y="841375"/>
          <p14:tracePt t="32390" x="1441450" y="838200"/>
          <p14:tracePt t="32397" x="1438275" y="835025"/>
          <p14:tracePt t="32404" x="1435100" y="828675"/>
          <p14:tracePt t="32418" x="1416050" y="806450"/>
          <p14:tracePt t="32435" x="1384300" y="774700"/>
          <p14:tracePt t="32452" x="1362075" y="762000"/>
          <p14:tracePt t="32468" x="1311275" y="742950"/>
          <p14:tracePt t="32485" x="1273175" y="723900"/>
          <p14:tracePt t="32502" x="1244600" y="723900"/>
          <p14:tracePt t="32518" x="1203325" y="723900"/>
          <p14:tracePt t="32535" x="1193800" y="723900"/>
          <p14:tracePt t="32552" x="1184275" y="723900"/>
          <p14:tracePt t="32569" x="1168400" y="723900"/>
          <p14:tracePt t="32585" x="1155700" y="723900"/>
          <p14:tracePt t="32602" x="1146175" y="723900"/>
          <p14:tracePt t="32619" x="1130300" y="723900"/>
          <p14:tracePt t="32635" x="1120775" y="723900"/>
          <p14:tracePt t="32652" x="1114425" y="723900"/>
          <p14:tracePt t="33140" x="1158875" y="723900"/>
          <p14:tracePt t="33147" x="1193800" y="723900"/>
          <p14:tracePt t="33154" x="1254125" y="717550"/>
          <p14:tracePt t="33169" x="1403350" y="688975"/>
          <p14:tracePt t="33186" x="1577975" y="669925"/>
          <p14:tracePt t="33218" x="1800225" y="669925"/>
          <p14:tracePt t="33253" x="1870075" y="669925"/>
          <p14:tracePt t="33269" x="1879600" y="669925"/>
          <p14:tracePt t="33286" x="1889125" y="669925"/>
          <p14:tracePt t="33367" x="1889125" y="673100"/>
          <p14:tracePt t="33374" x="1889125" y="676275"/>
          <p14:tracePt t="33385" x="1889125" y="682625"/>
          <p14:tracePt t="33402" x="1911350" y="704850"/>
          <p14:tracePt t="33418" x="1920875" y="714375"/>
          <p14:tracePt t="33436" x="1930400" y="723900"/>
          <p14:tracePt t="33452" x="1981200" y="749300"/>
          <p14:tracePt t="33468" x="2035175" y="762000"/>
          <p14:tracePt t="33486" x="2120900" y="784225"/>
          <p14:tracePt t="33502" x="2413000" y="850900"/>
          <p14:tracePt t="33518" x="2695575" y="892175"/>
          <p14:tracePt t="33535" x="3095625" y="952500"/>
          <p14:tracePt t="33552" x="3816350" y="1076325"/>
          <p14:tracePt t="33570" x="4311650" y="1158875"/>
          <p14:tracePt t="33588" x="5013325" y="1365250"/>
          <p14:tracePt t="33603" x="5394325" y="1492250"/>
          <p14:tracePt t="33620" x="5768975" y="1673225"/>
          <p14:tracePt t="33637" x="6203950" y="1997075"/>
          <p14:tracePt t="33653" x="6429375" y="2181225"/>
          <p14:tracePt t="33669" x="6664325" y="2438400"/>
          <p14:tracePt t="33688" x="7023100" y="2908300"/>
          <p14:tracePt t="33704" x="7108825" y="3076575"/>
          <p14:tracePt t="33720" x="7162800" y="3254375"/>
          <p14:tracePt t="33735" x="7181850" y="3460750"/>
          <p14:tracePt t="33752" x="7172325" y="3625850"/>
          <p14:tracePt t="33769" x="7153275" y="3663950"/>
          <p14:tracePt t="33790" x="7140575" y="3676650"/>
          <p14:tracePt t="34103" x="7131050" y="3730625"/>
          <p14:tracePt t="34111" x="7124700" y="3778250"/>
          <p14:tracePt t="34119" x="7105650" y="3838575"/>
          <p14:tracePt t="34136" x="7073900" y="3937000"/>
          <p14:tracePt t="34152" x="7019925" y="4054475"/>
          <p14:tracePt t="34168" x="6981825" y="4121150"/>
          <p14:tracePt t="34185" x="6969125" y="4168775"/>
          <p14:tracePt t="34202" x="6956425" y="4203700"/>
          <p14:tracePt t="34219" x="6956425" y="4225925"/>
          <p14:tracePt t="34237" x="6956425" y="4238625"/>
          <p14:tracePt t="34253" x="6956425" y="4251325"/>
          <p14:tracePt t="34269" x="6956425" y="4264025"/>
          <p14:tracePt t="34286" x="6956425" y="4273550"/>
          <p14:tracePt t="34302" x="6956425" y="4279900"/>
          <p14:tracePt t="34318" x="6953250" y="4279900"/>
          <p14:tracePt t="34335" x="6946900" y="4279900"/>
          <p14:tracePt t="34352" x="6946900" y="4286250"/>
          <p14:tracePt t="34430" x="6943725" y="4286250"/>
          <p14:tracePt t="34495" x="6943725" y="4283075"/>
          <p14:tracePt t="34510" x="6950075" y="4276725"/>
          <p14:tracePt t="34519" x="6959600" y="4273550"/>
          <p14:tracePt t="34537" x="7016750" y="4248150"/>
          <p14:tracePt t="34552" x="7061200" y="4235450"/>
          <p14:tracePt t="34569" x="7099300" y="4222750"/>
          <p14:tracePt t="34585" x="7131050" y="4216400"/>
          <p14:tracePt t="34601" x="7150100" y="4216400"/>
          <p14:tracePt t="34618" x="7165975" y="4216400"/>
          <p14:tracePt t="34635" x="7175500" y="4216400"/>
          <p14:tracePt t="34652" x="7200900" y="4216400"/>
          <p14:tracePt t="34669" x="7239000" y="4216400"/>
          <p14:tracePt t="34686" x="7299325" y="4219575"/>
          <p14:tracePt t="34702" x="7362825" y="4225925"/>
          <p14:tracePt t="34719" x="7407275" y="4238625"/>
          <p14:tracePt t="34735" x="7477125" y="4244975"/>
          <p14:tracePt t="34752" x="7515225" y="4251325"/>
          <p14:tracePt t="34769" x="7559675" y="4264025"/>
          <p14:tracePt t="34772" x="7578725" y="4270375"/>
          <p14:tracePt t="34786" x="7623175" y="4283075"/>
          <p14:tracePt t="34806" x="7667625" y="4295775"/>
          <p14:tracePt t="34819" x="7705725" y="4302125"/>
          <p14:tracePt t="34836" x="7753350" y="4314825"/>
          <p14:tracePt t="34852" x="7769225" y="4314825"/>
          <p14:tracePt t="34868" x="7785100" y="4314825"/>
          <p14:tracePt t="34885" x="7791450" y="4314825"/>
          <p14:tracePt t="34944" x="7788275" y="4314825"/>
          <p14:tracePt t="34951" x="7785100" y="4314825"/>
          <p14:tracePt t="34973" x="7772400" y="4314825"/>
          <p14:tracePt t="34994" x="7769225" y="4314825"/>
          <p14:tracePt t="35002" x="7762875" y="4314825"/>
          <p14:tracePt t="35018" x="7753350" y="4314825"/>
          <p14:tracePt t="35035" x="7721600" y="4314825"/>
          <p14:tracePt t="35052" x="7670800" y="4314825"/>
          <p14:tracePt t="35069" x="7616825" y="4314825"/>
          <p14:tracePt t="35086" x="7546975" y="4314825"/>
          <p14:tracePt t="35102" x="7502525" y="4314825"/>
          <p14:tracePt t="35119" x="7448550" y="4311650"/>
          <p14:tracePt t="35136" x="7359650" y="4289425"/>
          <p14:tracePt t="35151" x="7296150" y="4283075"/>
          <p14:tracePt t="35168" x="7239000" y="4283075"/>
          <p14:tracePt t="35185" x="7175500" y="4276725"/>
          <p14:tracePt t="35202" x="7131050" y="4276725"/>
          <p14:tracePt t="35219" x="7108825" y="4276725"/>
          <p14:tracePt t="35236" x="7086600" y="4276725"/>
          <p14:tracePt t="35252" x="7077075" y="4276725"/>
          <p14:tracePt t="35269" x="7067550" y="4276725"/>
          <p14:tracePt t="35285" x="7054850" y="4276725"/>
          <p14:tracePt t="35301" x="7038975" y="4276725"/>
          <p14:tracePt t="35319" x="7029450" y="4273550"/>
          <p14:tracePt t="35336" x="7013575" y="4273550"/>
          <p14:tracePt t="35352" x="7004050" y="4267200"/>
          <p14:tracePt t="35369" x="6988175" y="4267200"/>
          <p14:tracePt t="35386" x="6985000" y="4257675"/>
          <p14:tracePt t="35429" x="6985000" y="4251325"/>
          <p14:tracePt t="37677" x="6927850" y="4225925"/>
          <p14:tracePt t="37684" x="6804025" y="4162425"/>
          <p14:tracePt t="37706" x="6242050" y="3860800"/>
          <p14:tracePt t="37725" x="5349875" y="3460750"/>
          <p14:tracePt t="37740" x="4632325" y="3133725"/>
          <p14:tracePt t="37760" x="3438525" y="2578100"/>
          <p14:tracePt t="37786" x="2393950" y="2022475"/>
          <p14:tracePt t="37819" x="1174750" y="1292225"/>
          <p14:tracePt t="37837" x="889000" y="1139825"/>
          <p14:tracePt t="37852" x="708025" y="1066800"/>
          <p14:tracePt t="37868" x="539750" y="1006475"/>
          <p14:tracePt t="37885" x="454025" y="990600"/>
          <p14:tracePt t="37901" x="390525" y="974725"/>
          <p14:tracePt t="37918" x="333375" y="968375"/>
          <p14:tracePt t="37934" x="311150" y="968375"/>
          <p14:tracePt t="37951" x="295275" y="968375"/>
          <p14:tracePt t="37969" x="282575" y="965200"/>
          <p14:tracePt t="37985" x="260350" y="949325"/>
          <p14:tracePt t="38001" x="219075" y="914400"/>
          <p14:tracePt t="38019" x="146050" y="835025"/>
          <p14:tracePt t="38035" x="117475" y="777875"/>
          <p14:tracePt t="38051" x="82550" y="717550"/>
          <p14:tracePt t="38068" x="76200" y="631825"/>
          <p14:tracePt t="38084" x="85725" y="587375"/>
          <p14:tracePt t="38104" x="111125" y="527050"/>
          <p14:tracePt t="38119" x="114300" y="517525"/>
          <p14:tracePt t="38136" x="114300" y="508000"/>
          <p14:tracePt t="38168" x="127000" y="508000"/>
          <p14:tracePt t="38184" x="130175" y="508000"/>
          <p14:tracePt t="38201" x="139700" y="508000"/>
          <p14:tracePt t="38218" x="149225" y="508000"/>
          <p14:tracePt t="38235" x="161925" y="514350"/>
          <p14:tracePt t="38251" x="161925" y="523875"/>
          <p14:tracePt t="38268" x="161925" y="546100"/>
          <p14:tracePt t="38285" x="161925" y="555625"/>
          <p14:tracePt t="38301" x="161925" y="565150"/>
          <p14:tracePt t="38317" x="161925" y="581025"/>
          <p14:tracePt t="38334" x="161925" y="584200"/>
          <p14:tracePt t="38351" x="161925" y="593725"/>
          <p14:tracePt t="38369" x="161925" y="600075"/>
          <p14:tracePt t="38385" x="161925" y="603250"/>
          <p14:tracePt t="38834" x="238125" y="619125"/>
          <p14:tracePt t="38843" x="342900" y="628650"/>
          <p14:tracePt t="38852" x="549275" y="647700"/>
          <p14:tracePt t="38869" x="777875" y="666750"/>
          <p14:tracePt t="38886" x="974725" y="695325"/>
          <p14:tracePt t="38902" x="1276350" y="768350"/>
          <p14:tracePt t="38935" x="1625600" y="863600"/>
          <p14:tracePt t="38970" x="1958975" y="933450"/>
          <p14:tracePt t="38985" x="2032000" y="939800"/>
          <p14:tracePt t="39002" x="2117725" y="936625"/>
          <p14:tracePt t="39017" x="2168525" y="930275"/>
          <p14:tracePt t="39035" x="2206625" y="917575"/>
          <p14:tracePt t="39052" x="2270125" y="898525"/>
          <p14:tracePt t="39068" x="2314575" y="892175"/>
          <p14:tracePt t="39085" x="2368550" y="892175"/>
          <p14:tracePt t="39102" x="2428875" y="892175"/>
          <p14:tracePt t="39118" x="2492375" y="876300"/>
          <p14:tracePt t="39134" x="2536825" y="863600"/>
          <p14:tracePt t="39152" x="2609850" y="844550"/>
          <p14:tracePt t="39168" x="2657475" y="825500"/>
          <p14:tracePt t="39185" x="2701925" y="819150"/>
          <p14:tracePt t="39201" x="2787650" y="812800"/>
          <p14:tracePt t="39218" x="2847975" y="812800"/>
          <p14:tracePt t="39235" x="2908300" y="812800"/>
          <p14:tracePt t="39251" x="2968625" y="812800"/>
          <p14:tracePt t="39268" x="2984500" y="812800"/>
          <p14:tracePt t="39285" x="2994025" y="812800"/>
          <p14:tracePt t="39301" x="3000375" y="812800"/>
          <p14:tracePt t="39318" x="2997200" y="812800"/>
          <p14:tracePt t="39336" x="2984500" y="806450"/>
          <p14:tracePt t="39339" x="2965450" y="800100"/>
          <p14:tracePt t="39352" x="2901950" y="787400"/>
          <p14:tracePt t="39368" x="2838450" y="765175"/>
          <p14:tracePt t="39385" x="2752725" y="749300"/>
          <p14:tracePt t="39402" x="2619375" y="733425"/>
          <p14:tracePt t="39418" x="2536825" y="733425"/>
          <p14:tracePt t="39435" x="2479675" y="733425"/>
          <p14:tracePt t="39451" x="2384425" y="733425"/>
          <p14:tracePt t="39467" x="2314575" y="733425"/>
          <p14:tracePt t="39485" x="2254250" y="733425"/>
          <p14:tracePt t="39502" x="2193925" y="733425"/>
          <p14:tracePt t="39517" x="2171700" y="733425"/>
          <p14:tracePt t="39534" x="2146300" y="733425"/>
          <p14:tracePt t="39551" x="2133600" y="733425"/>
          <p14:tracePt t="39567" x="2124075" y="733425"/>
          <p14:tracePt t="39584" x="2108200" y="733425"/>
          <p14:tracePt t="39602" x="2092325" y="733425"/>
          <p14:tracePt t="39618" x="2089150" y="733425"/>
          <p14:tracePt t="39653" x="2098675" y="733425"/>
          <p14:tracePt t="39667" x="2152650" y="733425"/>
          <p14:tracePt t="39685" x="2222500" y="733425"/>
          <p14:tracePt t="39701" x="2308225" y="733425"/>
          <p14:tracePt t="39718" x="2368550" y="733425"/>
          <p14:tracePt t="39735" x="2444750" y="733425"/>
          <p14:tracePt t="39752" x="2574925" y="727075"/>
          <p14:tracePt t="39768" x="2644775" y="727075"/>
          <p14:tracePt t="39785" x="2705100" y="727075"/>
          <p14:tracePt t="39802" x="2784475" y="727075"/>
          <p14:tracePt t="39818" x="2819400" y="727075"/>
          <p14:tracePt t="39835" x="2835275" y="727075"/>
          <p14:tracePt t="39837" x="2841625" y="727075"/>
          <p14:tracePt t="39851" x="2851150" y="727075"/>
          <p14:tracePt t="39895" x="2847975" y="727075"/>
          <p14:tracePt t="39902" x="2844800" y="727075"/>
          <p14:tracePt t="39918" x="2835275" y="727075"/>
          <p14:tracePt t="39935" x="2803525" y="714375"/>
          <p14:tracePt t="39952" x="2730500" y="688975"/>
          <p14:tracePt t="39968" x="2667000" y="676275"/>
          <p14:tracePt t="39984" x="2616200" y="669925"/>
          <p14:tracePt t="40001" x="2536825" y="669925"/>
          <p14:tracePt t="40017" x="2501900" y="669925"/>
          <p14:tracePt t="40035" x="2463800" y="669925"/>
          <p14:tracePt t="40052" x="2432050" y="669925"/>
          <p14:tracePt t="40069" x="2403475" y="669925"/>
          <p14:tracePt t="40085" x="2378075" y="669925"/>
          <p14:tracePt t="40101" x="2352675" y="669925"/>
          <p14:tracePt t="40118" x="2343150" y="669925"/>
          <p14:tracePt t="40134" x="2333625" y="669925"/>
          <p14:tracePt t="40151" x="2324100" y="669925"/>
          <p14:tracePt t="40167" x="2324100" y="682625"/>
          <p14:tracePt t="40185" x="2330450" y="685800"/>
          <p14:tracePt t="40202" x="2355850" y="701675"/>
          <p14:tracePt t="40218" x="2387600" y="701675"/>
          <p14:tracePt t="40235" x="2428875" y="720725"/>
          <p14:tracePt t="40252" x="2457450" y="727075"/>
          <p14:tracePt t="40268" x="2520950" y="739775"/>
          <p14:tracePt t="40285" x="2590800" y="739775"/>
          <p14:tracePt t="40302" x="2676525" y="739775"/>
          <p14:tracePt t="40318" x="2730500" y="736600"/>
          <p14:tracePt t="40336" x="2784475" y="730250"/>
          <p14:tracePt t="40352" x="2800350" y="727075"/>
          <p14:tracePt t="40368" x="2813050" y="720725"/>
          <p14:tracePt t="40385" x="2832100" y="720725"/>
          <p14:tracePt t="40594" x="2813050" y="720725"/>
          <p14:tracePt t="40601" x="2778125" y="720725"/>
          <p14:tracePt t="40618" x="2727325" y="720725"/>
          <p14:tracePt t="40635" x="2663825" y="720725"/>
          <p14:tracePt t="40652" x="2635250" y="720725"/>
          <p14:tracePt t="40667" x="2625725" y="720725"/>
          <p14:tracePt t="40685" x="2609850" y="720725"/>
          <p14:tracePt t="40701" x="2606675" y="720725"/>
          <p14:tracePt t="40894" x="2619375" y="720725"/>
          <p14:tracePt t="40901" x="2638425" y="720725"/>
          <p14:tracePt t="40918" x="2673350" y="720725"/>
          <p14:tracePt t="40934" x="2714625" y="720725"/>
          <p14:tracePt t="40951" x="2736850" y="720725"/>
          <p14:tracePt t="40967" x="2759075" y="720725"/>
          <p14:tracePt t="40985" x="2800350" y="723900"/>
          <p14:tracePt t="41001" x="2828925" y="730250"/>
          <p14:tracePt t="41018" x="2844800" y="739775"/>
          <p14:tracePt t="41035" x="2867025" y="746125"/>
          <p14:tracePt t="41052" x="2882900" y="746125"/>
          <p14:tracePt t="41068" x="2892425" y="746125"/>
          <p14:tracePt t="41085" x="2901950" y="746125"/>
          <p14:tracePt t="42377" x="2930525" y="742950"/>
          <p14:tracePt t="42384" x="2990850" y="723900"/>
          <p14:tracePt t="42401" x="3076575" y="711200"/>
          <p14:tracePt t="42419" x="3263900" y="692150"/>
          <p14:tracePt t="42435" x="3448050" y="692150"/>
          <p14:tracePt t="42451" x="3651250" y="692150"/>
          <p14:tracePt t="42468" x="4019550" y="708025"/>
          <p14:tracePt t="42501" x="4508500" y="758825"/>
          <p14:tracePt t="42535" x="4959350" y="803275"/>
          <p14:tracePt t="42554" x="5076825" y="803275"/>
          <p14:tracePt t="42569" x="5137150" y="803275"/>
          <p14:tracePt t="42585" x="5187950" y="803275"/>
          <p14:tracePt t="42601" x="5241925" y="800100"/>
          <p14:tracePt t="42618" x="5305425" y="787400"/>
          <p14:tracePt t="42634" x="5327650" y="787400"/>
          <p14:tracePt t="42651" x="5349875" y="787400"/>
          <p14:tracePt t="42668" x="5365750" y="787400"/>
          <p14:tracePt t="42684" x="5375275" y="787400"/>
          <p14:tracePt t="42701" x="5397500" y="787400"/>
          <p14:tracePt t="42718" x="5422900" y="787400"/>
          <p14:tracePt t="42734" x="5451475" y="787400"/>
          <p14:tracePt t="42751" x="5473700" y="787400"/>
          <p14:tracePt t="42769" x="5514975" y="781050"/>
          <p14:tracePt t="42785" x="5537200" y="768350"/>
          <p14:tracePt t="42801" x="5556250" y="758825"/>
          <p14:tracePt t="42819" x="5575300" y="755650"/>
          <p14:tracePt t="42835" x="5575300" y="749300"/>
          <p14:tracePt t="42851" x="5575300" y="739775"/>
          <p14:tracePt t="42867" x="5575300" y="720725"/>
          <p14:tracePt t="42884" x="5568950" y="711200"/>
          <p14:tracePt t="42901" x="5546725" y="698500"/>
          <p14:tracePt t="42918" x="5495925" y="679450"/>
          <p14:tracePt t="42934" x="5419725" y="657225"/>
          <p14:tracePt t="42951" x="5334000" y="641350"/>
          <p14:tracePt t="42968" x="5257800" y="641350"/>
          <p14:tracePt t="42985" x="5213350" y="641350"/>
          <p14:tracePt t="43001" x="5175250" y="641350"/>
          <p14:tracePt t="43017" x="5099050" y="641350"/>
          <p14:tracePt t="43034" x="5010150" y="641350"/>
          <p14:tracePt t="43051" x="4959350" y="641350"/>
          <p14:tracePt t="43068" x="4879975" y="641350"/>
          <p14:tracePt t="43084" x="4851400" y="641350"/>
          <p14:tracePt t="43101" x="4819650" y="644525"/>
          <p14:tracePt t="43118" x="4806950" y="644525"/>
          <p14:tracePt t="43134" x="4797425" y="650875"/>
          <p14:tracePt t="43151" x="4787900" y="650875"/>
          <p14:tracePt t="43168" x="4765675" y="650875"/>
          <p14:tracePt t="43397" x="4781550" y="647700"/>
          <p14:tracePt t="43405" x="4797425" y="647700"/>
          <p14:tracePt t="43417" x="4857750" y="641350"/>
          <p14:tracePt t="43434" x="4911725" y="635000"/>
          <p14:tracePt t="43451" x="4972050" y="635000"/>
          <p14:tracePt t="43467" x="5099050" y="625475"/>
          <p14:tracePt t="43484" x="5194300" y="619125"/>
          <p14:tracePt t="43501" x="5254625" y="612775"/>
          <p14:tracePt t="43517" x="5340350" y="612775"/>
          <p14:tracePt t="43535" x="5400675" y="612775"/>
          <p14:tracePt t="43551" x="5451475" y="606425"/>
          <p14:tracePt t="43567" x="5514975" y="606425"/>
          <p14:tracePt t="43584" x="5543550" y="606425"/>
          <p14:tracePt t="43601" x="5572125" y="606425"/>
          <p14:tracePt t="43618" x="5607050" y="606425"/>
          <p14:tracePt t="43635" x="5629275" y="606425"/>
          <p14:tracePt t="43651" x="5645150" y="606425"/>
          <p14:tracePt t="43668" x="5680075" y="606425"/>
          <p14:tracePt t="43684" x="5699125" y="606425"/>
          <p14:tracePt t="43701" x="5730875" y="606425"/>
          <p14:tracePt t="43718" x="5768975" y="606425"/>
          <p14:tracePt t="43734" x="5807075" y="609600"/>
          <p14:tracePt t="43751" x="5829300" y="619125"/>
          <p14:tracePt t="43767" x="5880100" y="631825"/>
          <p14:tracePt t="43784" x="5908675" y="638175"/>
          <p14:tracePt t="43801" x="5930900" y="638175"/>
          <p14:tracePt t="43817" x="5946775" y="638175"/>
          <p14:tracePt t="43834" x="5962650" y="644525"/>
          <p14:tracePt t="43850" x="5972175" y="647700"/>
          <p14:tracePt t="43867" x="5988050" y="660400"/>
          <p14:tracePt t="43883" x="5997575" y="663575"/>
          <p14:tracePt t="43900" x="6000750" y="663575"/>
          <p14:tracePt t="43917" x="6022975" y="669925"/>
          <p14:tracePt t="43934" x="6026150" y="676275"/>
          <p14:tracePt t="43951" x="6035675" y="676275"/>
          <p14:tracePt t="43984" x="6042025" y="676275"/>
          <p14:tracePt t="44037" x="6042025" y="679450"/>
          <p14:tracePt t="44065" x="6042025" y="685800"/>
          <p14:tracePt t="44137" x="6038850" y="685800"/>
          <p14:tracePt t="44145" x="6035675" y="685800"/>
          <p14:tracePt t="44151" x="6029325" y="685800"/>
          <p14:tracePt t="44167" x="6019800" y="685800"/>
          <p14:tracePt t="44184" x="6003925" y="685800"/>
          <p14:tracePt t="44201" x="5991225" y="685800"/>
          <p14:tracePt t="44217" x="5969000" y="685800"/>
          <p14:tracePt t="44234" x="5946775" y="685800"/>
          <p14:tracePt t="44251" x="5915025" y="685800"/>
          <p14:tracePt t="44268" x="5886450" y="685800"/>
          <p14:tracePt t="44285" x="5848350" y="685800"/>
          <p14:tracePt t="44301" x="5800725" y="685800"/>
          <p14:tracePt t="44317" x="5765800" y="685800"/>
          <p14:tracePt t="44334" x="5743575" y="685800"/>
          <p14:tracePt t="44351" x="5708650" y="695325"/>
          <p14:tracePt t="44367" x="5699125" y="701675"/>
          <p14:tracePt t="44384" x="5689600" y="701675"/>
          <p14:tracePt t="44401" x="5648325" y="717550"/>
          <p14:tracePt t="44417" x="5626100" y="717550"/>
          <p14:tracePt t="44434" x="5581650" y="717550"/>
          <p14:tracePt t="44451" x="5534025" y="717550"/>
          <p14:tracePt t="44467" x="5511800" y="717550"/>
          <p14:tracePt t="44484" x="5483225" y="717550"/>
          <p14:tracePt t="44501" x="5467350" y="717550"/>
          <p14:tracePt t="44517" x="5451475" y="717550"/>
          <p14:tracePt t="44534" x="5432425" y="717550"/>
          <p14:tracePt t="44551" x="5416550" y="717550"/>
          <p14:tracePt t="44568" x="5407025" y="717550"/>
          <p14:tracePt t="44584" x="5397500" y="717550"/>
          <p14:tracePt t="44600" x="5378450" y="717550"/>
          <p14:tracePt t="44617" x="5368925" y="717550"/>
          <p14:tracePt t="44634" x="5359400" y="717550"/>
          <p14:tracePt t="44651" x="5353050" y="717550"/>
          <p14:tracePt t="44994" x="5492750" y="685800"/>
          <p14:tracePt t="45001" x="5667375" y="660400"/>
          <p14:tracePt t="45008" x="5784850" y="641350"/>
          <p14:tracePt t="45017" x="5911850" y="622300"/>
          <p14:tracePt t="45034" x="6149975" y="603250"/>
          <p14:tracePt t="45051" x="6407150" y="568325"/>
          <p14:tracePt t="45068" x="6524625" y="549275"/>
          <p14:tracePt t="45101" x="6686550" y="549275"/>
          <p14:tracePt t="45134" x="6711950" y="549275"/>
          <p14:tracePt t="45150" x="6715125" y="549275"/>
          <p14:tracePt t="45238" x="6721475" y="549275"/>
          <p14:tracePt t="45247" x="6724650" y="552450"/>
          <p14:tracePt t="45260" x="6740525" y="561975"/>
          <p14:tracePt t="45269" x="6746875" y="568325"/>
          <p14:tracePt t="45284" x="6762750" y="584200"/>
          <p14:tracePt t="45300" x="6807200" y="603250"/>
          <p14:tracePt t="45317" x="6842125" y="612775"/>
          <p14:tracePt t="45334" x="6880225" y="625475"/>
          <p14:tracePt t="45350" x="6931025" y="650875"/>
          <p14:tracePt t="45367" x="6969125" y="663575"/>
          <p14:tracePt t="45384" x="7013575" y="676275"/>
          <p14:tracePt t="45400" x="7080250" y="708025"/>
          <p14:tracePt t="45417" x="7134225" y="723900"/>
          <p14:tracePt t="45434" x="7188200" y="742950"/>
          <p14:tracePt t="45450" x="7239000" y="768350"/>
          <p14:tracePt t="45467" x="7267575" y="781050"/>
          <p14:tracePt t="45484" x="7277100" y="790575"/>
          <p14:tracePt t="45501" x="7289800" y="790575"/>
          <p14:tracePt t="45535" x="7289800" y="7937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tvs\Desktop\Les Gramineés\image1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r="13324"/>
          <a:stretch>
            <a:fillRect/>
          </a:stretch>
        </p:blipFill>
        <p:spPr bwMode="auto">
          <a:xfrm>
            <a:off x="0" y="1357298"/>
            <a:ext cx="4643438" cy="550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H="1">
            <a:off x="1763688" y="1700808"/>
            <a:ext cx="1308114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1343626" y="2756410"/>
            <a:ext cx="1618501" cy="251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2339752" y="3844288"/>
            <a:ext cx="1225453" cy="669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1907704" y="6135210"/>
            <a:ext cx="1728192" cy="739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25" idx="1"/>
          </p:cNvCxnSpPr>
          <p:nvPr/>
        </p:nvCxnSpPr>
        <p:spPr>
          <a:xfrm flipH="1">
            <a:off x="1835696" y="5685368"/>
            <a:ext cx="1736172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071802" y="1500174"/>
            <a:ext cx="8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Paléole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000364" y="2571744"/>
            <a:ext cx="94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Anthère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571868" y="3714752"/>
            <a:ext cx="106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Stigmate </a:t>
            </a:r>
          </a:p>
          <a:p>
            <a:r>
              <a:rPr lang="fr-FR" dirty="0" smtClean="0"/>
              <a:t>plumeux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714744" y="60007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Lodicule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3571868" y="550070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Ovaire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La fleur présente un androcée formé d’un verticille de 3 étamines libres à anthères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medifixes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et introrses.  A maturité les étamines sortent de l’épillet, deviennent oscillantes et les anthères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prennnent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une forme en x.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7" descr="http://botarela.fr/images/Poaceae%20description/Fleur%20var%20medium%20.jpg"/>
          <p:cNvPicPr>
            <a:picLocks noChangeAspect="1" noChangeArrowheads="1"/>
          </p:cNvPicPr>
          <p:nvPr/>
        </p:nvPicPr>
        <p:blipFill>
          <a:blip r:embed="rId5">
            <a:lum bright="-30000" contrast="40000"/>
          </a:blip>
          <a:srcRect/>
          <a:stretch>
            <a:fillRect/>
          </a:stretch>
        </p:blipFill>
        <p:spPr bwMode="auto">
          <a:xfrm>
            <a:off x="4857752" y="1500174"/>
            <a:ext cx="400049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57"/>
    </mc:Choice>
    <mc:Fallback>
      <p:transition spd="slow" advTm="110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4" x="7219950" y="784225"/>
          <p14:tracePt t="2740" x="7115175" y="765175"/>
          <p14:tracePt t="2748" x="7013575" y="736600"/>
          <p14:tracePt t="2762" x="6788150" y="660400"/>
          <p14:tracePt t="2779" x="6445250" y="523875"/>
          <p14:tracePt t="2796" x="6143625" y="396875"/>
          <p14:tracePt t="2813" x="5613400" y="200025"/>
          <p14:tracePt t="2847" x="4895850" y="0"/>
          <p14:tracePt t="2881" x="4568825" y="0"/>
          <p14:tracePt t="2896" x="4498975" y="0"/>
          <p14:tracePt t="2912" x="4435475" y="0"/>
          <p14:tracePt t="2928" x="4413250" y="0"/>
          <p14:tracePt t="2945" x="4403725" y="0"/>
          <p14:tracePt t="2963" x="4384675" y="0"/>
          <p14:tracePt t="2978" x="4375150" y="0"/>
          <p14:tracePt t="2995" x="4365625" y="0"/>
          <p14:tracePt t="3012" x="4349750" y="0"/>
          <p14:tracePt t="3028" x="4333875" y="9525"/>
          <p14:tracePt t="3045" x="4330700" y="19050"/>
          <p14:tracePt t="3062" x="4321175" y="34925"/>
          <p14:tracePt t="3312" x="4232275" y="34925"/>
          <p14:tracePt t="3319" x="4117975" y="34925"/>
          <p14:tracePt t="3328" x="4016375" y="34925"/>
          <p14:tracePt t="3345" x="3819525" y="53975"/>
          <p14:tracePt t="3362" x="3517900" y="111125"/>
          <p14:tracePt t="3379" x="3352800" y="165100"/>
          <p14:tracePt t="3395" x="3165475" y="231775"/>
          <p14:tracePt t="3412" x="2949575" y="320675"/>
          <p14:tracePt t="3429" x="2813050" y="384175"/>
          <p14:tracePt t="3445" x="2698750" y="463550"/>
          <p14:tracePt t="3462" x="2562225" y="593725"/>
          <p14:tracePt t="3479" x="2508250" y="654050"/>
          <p14:tracePt t="3495" x="2451100" y="733425"/>
          <p14:tracePt t="3512" x="2384425" y="873125"/>
          <p14:tracePt t="3529" x="2352675" y="984250"/>
          <p14:tracePt t="3545" x="2308225" y="1095375"/>
          <p14:tracePt t="3562" x="2289175" y="1187450"/>
          <p14:tracePt t="3578" x="2282825" y="1200150"/>
          <p14:tracePt t="4004" x="2257425" y="1206500"/>
          <p14:tracePt t="4011" x="2228850" y="1219200"/>
          <p14:tracePt t="4018" x="2181225" y="1228725"/>
          <p14:tracePt t="4029" x="2120900" y="1238250"/>
          <p14:tracePt t="4047" x="1946275" y="1254125"/>
          <p14:tracePt t="4063" x="1784350" y="1263650"/>
          <p14:tracePt t="4080" x="1603375" y="1263650"/>
          <p14:tracePt t="4083" x="1543050" y="1279525"/>
          <p14:tracePt t="4112" x="1330325" y="1295400"/>
          <p14:tracePt t="4146" x="1123950" y="1333500"/>
          <p14:tracePt t="4162" x="1092200" y="1352550"/>
          <p14:tracePt t="4179" x="1076325" y="1365250"/>
          <p14:tracePt t="4197" x="1050925" y="1393825"/>
          <p14:tracePt t="4213" x="1041400" y="1422400"/>
          <p14:tracePt t="4229" x="1035050" y="1444625"/>
          <p14:tracePt t="4246" x="1035050" y="1485900"/>
          <p14:tracePt t="4262" x="1035050" y="1508125"/>
          <p14:tracePt t="4279" x="1035050" y="1524000"/>
          <p14:tracePt t="4296" x="1050925" y="1539875"/>
          <p14:tracePt t="4312" x="1089025" y="1546225"/>
          <p14:tracePt t="4330" x="1133475" y="1536700"/>
          <p14:tracePt t="4347" x="1212850" y="1479550"/>
          <p14:tracePt t="4363" x="1263650" y="1428750"/>
          <p14:tracePt t="4379" x="1374775" y="1368425"/>
          <p14:tracePt t="4396" x="1603375" y="1257300"/>
          <p14:tracePt t="4412" x="1768475" y="1200150"/>
          <p14:tracePt t="4429" x="1949450" y="1127125"/>
          <p14:tracePt t="4446" x="2143125" y="1038225"/>
          <p14:tracePt t="4464" x="2238375" y="962025"/>
          <p14:tracePt t="4479" x="2320925" y="876300"/>
          <p14:tracePt t="4496" x="2438400" y="698500"/>
          <p14:tracePt t="4513" x="2489200" y="587375"/>
          <p14:tracePt t="4529" x="2536825" y="508000"/>
          <p14:tracePt t="4546" x="2565400" y="438150"/>
          <p14:tracePt t="4562" x="2584450" y="406400"/>
          <p14:tracePt t="4579" x="2593975" y="384175"/>
          <p14:tracePt t="4596" x="2613025" y="342900"/>
          <p14:tracePt t="4612" x="2619375" y="317500"/>
          <p14:tracePt t="4629" x="2619375" y="298450"/>
          <p14:tracePt t="4645" x="2619375" y="282575"/>
          <p14:tracePt t="4662" x="2613025" y="273050"/>
          <p14:tracePt t="4679" x="2603500" y="263525"/>
          <p14:tracePt t="4695" x="2546350" y="238125"/>
          <p14:tracePt t="4712" x="2486025" y="231775"/>
          <p14:tracePt t="4729" x="2425700" y="231775"/>
          <p14:tracePt t="4746" x="2349500" y="231775"/>
          <p14:tracePt t="4763" x="2289175" y="231775"/>
          <p14:tracePt t="4779" x="2235200" y="234950"/>
          <p14:tracePt t="4796" x="2171700" y="260350"/>
          <p14:tracePt t="4812" x="2146300" y="273050"/>
          <p14:tracePt t="4829" x="2117725" y="285750"/>
          <p14:tracePt t="4846" x="2089150" y="301625"/>
          <p14:tracePt t="4862" x="2073275" y="323850"/>
          <p14:tracePt t="4879" x="2060575" y="333375"/>
          <p14:tracePt t="4896" x="2047875" y="346075"/>
          <p14:tracePt t="4913" x="2038350" y="361950"/>
          <p14:tracePt t="4929" x="2038350" y="371475"/>
          <p14:tracePt t="4946" x="2038350" y="387350"/>
          <p14:tracePt t="4962" x="2038350" y="396875"/>
          <p14:tracePt t="4978" x="2044700" y="412750"/>
          <p14:tracePt t="4995" x="2057400" y="428625"/>
          <p14:tracePt t="5012" x="2070100" y="438150"/>
          <p14:tracePt t="5029" x="2082800" y="441325"/>
          <p14:tracePt t="5046" x="2098675" y="441325"/>
          <p14:tracePt t="5063" x="2108200" y="441325"/>
          <p14:tracePt t="5079" x="2117725" y="441325"/>
          <p14:tracePt t="5096" x="2133600" y="434975"/>
          <p14:tracePt t="5112" x="2139950" y="425450"/>
          <p14:tracePt t="5128" x="2139950" y="415925"/>
          <p14:tracePt t="5146" x="2139950" y="393700"/>
          <p14:tracePt t="5162" x="2139950" y="390525"/>
          <p14:tracePt t="5179" x="2139950" y="384175"/>
          <p14:tracePt t="5196" x="2139950" y="381000"/>
          <p14:tracePt t="5213" x="2139950" y="374650"/>
          <p14:tracePt t="5229" x="2139950" y="365125"/>
          <p14:tracePt t="5246" x="2149475" y="346075"/>
          <p14:tracePt t="5262" x="2159000" y="336550"/>
          <p14:tracePt t="5279" x="2168525" y="327025"/>
          <p14:tracePt t="5296" x="2190750" y="304800"/>
          <p14:tracePt t="5313" x="2200275" y="298450"/>
          <p14:tracePt t="5329" x="2209800" y="298450"/>
          <p14:tracePt t="5346" x="2212975" y="298450"/>
          <p14:tracePt t="5388" x="2212975" y="295275"/>
          <p14:tracePt t="5631" x="2219325" y="307975"/>
          <p14:tracePt t="5638" x="2225675" y="327025"/>
          <p14:tracePt t="5645" x="2232025" y="346075"/>
          <p14:tracePt t="5678" x="2298700" y="476250"/>
          <p14:tracePt t="5713" x="2438400" y="679450"/>
          <p14:tracePt t="5730" x="2552700" y="876300"/>
          <p14:tracePt t="5746" x="2622550" y="971550"/>
          <p14:tracePt t="5763" x="2667000" y="1028700"/>
          <p14:tracePt t="5779" x="2711450" y="1095375"/>
          <p14:tracePt t="5795" x="2736850" y="1127125"/>
          <p14:tracePt t="5812" x="2749550" y="1158875"/>
          <p14:tracePt t="5829" x="2762250" y="1187450"/>
          <p14:tracePt t="6329" x="2787650" y="1158875"/>
          <p14:tracePt t="6336" x="2813050" y="1108075"/>
          <p14:tracePt t="6345" x="2847975" y="1066800"/>
          <p14:tracePt t="6362" x="2892425" y="996950"/>
          <p14:tracePt t="6378" x="2952750" y="917575"/>
          <p14:tracePt t="6395" x="2984500" y="869950"/>
          <p14:tracePt t="6413" x="2997200" y="822325"/>
          <p14:tracePt t="6446" x="3035300" y="714375"/>
          <p14:tracePt t="6478" x="3070225" y="600075"/>
          <p14:tracePt t="6495" x="3070225" y="577850"/>
          <p14:tracePt t="6512" x="3070225" y="549275"/>
          <p14:tracePt t="6529" x="3070225" y="533400"/>
          <p14:tracePt t="6545" x="3063875" y="523875"/>
          <p14:tracePt t="6563" x="3048000" y="508000"/>
          <p14:tracePt t="6579" x="3038475" y="495300"/>
          <p14:tracePt t="6596" x="3035300" y="485775"/>
          <p14:tracePt t="6612" x="3028950" y="476250"/>
          <p14:tracePt t="6614" x="3028950" y="469900"/>
          <p14:tracePt t="6628" x="3022600" y="454025"/>
          <p14:tracePt t="6645" x="3019425" y="444500"/>
          <p14:tracePt t="6662" x="3013075" y="434975"/>
          <p14:tracePt t="6679" x="2994025" y="419100"/>
          <p14:tracePt t="6695" x="2987675" y="403225"/>
          <p14:tracePt t="6713" x="2978150" y="393700"/>
          <p14:tracePt t="6729" x="2974975" y="381000"/>
          <p14:tracePt t="6746" x="2974975" y="371475"/>
          <p14:tracePt t="6800" x="2968625" y="371475"/>
          <p14:tracePt t="6893" x="2968625" y="358775"/>
          <p14:tracePt t="6900" x="2968625" y="355600"/>
          <p14:tracePt t="6936" x="2971800" y="355600"/>
          <p14:tracePt t="6943" x="2974975" y="349250"/>
          <p14:tracePt t="6951" x="2984500" y="349250"/>
          <p14:tracePt t="6963" x="3013075" y="349250"/>
          <p14:tracePt t="6979" x="3098800" y="349250"/>
          <p14:tracePt t="6996" x="3228975" y="365125"/>
          <p14:tracePt t="7013" x="3359150" y="400050"/>
          <p14:tracePt t="7029" x="3482975" y="431800"/>
          <p14:tracePt t="7045" x="3590925" y="447675"/>
          <p14:tracePt t="7062" x="3667125" y="469900"/>
          <p14:tracePt t="7079" x="3736975" y="488950"/>
          <p14:tracePt t="7096" x="3768725" y="501650"/>
          <p14:tracePt t="7112" x="3797300" y="501650"/>
          <p14:tracePt t="7114" x="3806825" y="501650"/>
          <p14:tracePt t="7128" x="3844925" y="501650"/>
          <p14:tracePt t="7145" x="3879850" y="501650"/>
          <p14:tracePt t="7162" x="3924300" y="501650"/>
          <p14:tracePt t="7178" x="3987800" y="501650"/>
          <p14:tracePt t="7195" x="4016375" y="501650"/>
          <p14:tracePt t="7212" x="4054475" y="501650"/>
          <p14:tracePt t="7228" x="4114800" y="501650"/>
          <p14:tracePt t="7245" x="4162425" y="492125"/>
          <p14:tracePt t="7262" x="4235450" y="479425"/>
          <p14:tracePt t="7279" x="4375150" y="469900"/>
          <p14:tracePt t="7295" x="4483100" y="444500"/>
          <p14:tracePt t="7312" x="4556125" y="438150"/>
          <p14:tracePt t="7329" x="4686300" y="428625"/>
          <p14:tracePt t="7346" x="4791075" y="428625"/>
          <p14:tracePt t="7362" x="4864100" y="422275"/>
          <p14:tracePt t="7379" x="4933950" y="422275"/>
          <p14:tracePt t="7395" x="4994275" y="422275"/>
          <p14:tracePt t="7412" x="5038725" y="422275"/>
          <p14:tracePt t="7429" x="5114925" y="422275"/>
          <p14:tracePt t="7446" x="5143500" y="422275"/>
          <p14:tracePt t="7462" x="5178425" y="422275"/>
          <p14:tracePt t="7478" x="5187950" y="422275"/>
          <p14:tracePt t="7495" x="5197475" y="422275"/>
          <p14:tracePt t="7586" x="5191125" y="422275"/>
          <p14:tracePt t="7594" x="5187950" y="422275"/>
          <p14:tracePt t="7613" x="5146675" y="422275"/>
          <p14:tracePt t="7629" x="5102225" y="422275"/>
          <p14:tracePt t="7646" x="5067300" y="422275"/>
          <p14:tracePt t="7663" x="4997450" y="409575"/>
          <p14:tracePt t="7679" x="4933950" y="403225"/>
          <p14:tracePt t="7695" x="4873625" y="403225"/>
          <p14:tracePt t="7712" x="4787900" y="406400"/>
          <p14:tracePt t="7729" x="4733925" y="419100"/>
          <p14:tracePt t="7745" x="4670425" y="425450"/>
          <p14:tracePt t="7762" x="4594225" y="425450"/>
          <p14:tracePt t="7779" x="4540250" y="425450"/>
          <p14:tracePt t="7796" x="4495800" y="425450"/>
          <p14:tracePt t="7813" x="4464050" y="425450"/>
          <p14:tracePt t="7829" x="4435475" y="425450"/>
          <p14:tracePt t="7846" x="4413250" y="425450"/>
          <p14:tracePt t="7862" x="4387850" y="425450"/>
          <p14:tracePt t="7879" x="4378325" y="425450"/>
          <p14:tracePt t="7896" x="4365625" y="425450"/>
          <p14:tracePt t="7912" x="4346575" y="419100"/>
          <p14:tracePt t="7929" x="4337050" y="419100"/>
          <p14:tracePt t="7946" x="4327525" y="415925"/>
          <p14:tracePt t="7962" x="4311650" y="409575"/>
          <p14:tracePt t="7978" x="4295775" y="400050"/>
          <p14:tracePt t="7995" x="4279900" y="387350"/>
          <p14:tracePt t="8012" x="4238625" y="371475"/>
          <p14:tracePt t="8029" x="4216400" y="358775"/>
          <p14:tracePt t="8046" x="4191000" y="346075"/>
          <p14:tracePt t="8062" x="4149725" y="336550"/>
          <p14:tracePt t="8079" x="4127500" y="336550"/>
          <p14:tracePt t="8095" x="4105275" y="336550"/>
          <p14:tracePt t="8112" x="4073525" y="336550"/>
          <p14:tracePt t="8128" x="4048125" y="323850"/>
          <p14:tracePt t="8146" x="4029075" y="323850"/>
          <p14:tracePt t="8161" x="3994150" y="323850"/>
          <p14:tracePt t="8179" x="3984625" y="323850"/>
          <p14:tracePt t="8195" x="3975100" y="323850"/>
          <p14:tracePt t="8212" x="3952875" y="323850"/>
          <p14:tracePt t="8229" x="3943350" y="323850"/>
          <p14:tracePt t="8245" x="3940175" y="323850"/>
          <p14:tracePt t="8298" x="3946525" y="323850"/>
          <p14:tracePt t="8305" x="3949700" y="330200"/>
          <p14:tracePt t="8312" x="3962400" y="336550"/>
          <p14:tracePt t="8328" x="3987800" y="349250"/>
          <p14:tracePt t="8345" x="4010025" y="358775"/>
          <p14:tracePt t="8362" x="4038600" y="377825"/>
          <p14:tracePt t="8378" x="4054475" y="393700"/>
          <p14:tracePt t="8395" x="4064000" y="393700"/>
          <p14:tracePt t="8412" x="4089400" y="393700"/>
          <p14:tracePt t="8428" x="4105275" y="393700"/>
          <p14:tracePt t="8446" x="4133850" y="393700"/>
          <p14:tracePt t="8463" x="4168775" y="393700"/>
          <p14:tracePt t="8479" x="4197350" y="393700"/>
          <p14:tracePt t="8496" x="4219575" y="393700"/>
          <p14:tracePt t="8512" x="4232275" y="393700"/>
          <p14:tracePt t="8529" x="4254500" y="393700"/>
          <p14:tracePt t="8546" x="4270375" y="387350"/>
          <p14:tracePt t="8563" x="4305300" y="387350"/>
          <p14:tracePt t="8578" x="4333875" y="381000"/>
          <p14:tracePt t="8596" x="4387850" y="374650"/>
          <p14:tracePt t="8612" x="4473575" y="368300"/>
          <p14:tracePt t="8629" x="4537075" y="358775"/>
          <p14:tracePt t="8646" x="4597400" y="352425"/>
          <p14:tracePt t="8662" x="4670425" y="333375"/>
          <p14:tracePt t="8678" x="4724400" y="327025"/>
          <p14:tracePt t="8695" x="4775200" y="327025"/>
          <p14:tracePt t="8712" x="4838700" y="327025"/>
          <p14:tracePt t="8729" x="4873625" y="327025"/>
          <p14:tracePt t="8745" x="4911725" y="327025"/>
          <p14:tracePt t="8762" x="4959350" y="327025"/>
          <p14:tracePt t="8779" x="4987925" y="330200"/>
          <p14:tracePt t="8795" x="5032375" y="336550"/>
          <p14:tracePt t="8811" x="5083175" y="352425"/>
          <p14:tracePt t="8828" x="5105400" y="358775"/>
          <p14:tracePt t="8845" x="5127625" y="365125"/>
          <p14:tracePt t="8862" x="5143500" y="371475"/>
          <p14:tracePt t="8879" x="5146675" y="371475"/>
          <p14:tracePt t="9954" x="5178425" y="377825"/>
          <p14:tracePt t="9964" x="5235575" y="377825"/>
          <p14:tracePt t="9979" x="5327650" y="377825"/>
          <p14:tracePt t="9996" x="5451475" y="365125"/>
          <p14:tracePt t="10012" x="5502275" y="352425"/>
          <p14:tracePt t="10029" x="5568950" y="320675"/>
          <p14:tracePt t="10045" x="5699125" y="266700"/>
          <p14:tracePt t="10078" x="5807075" y="238125"/>
          <p14:tracePt t="10111" x="5892800" y="238125"/>
          <p14:tracePt t="10128" x="5911850" y="238125"/>
          <p14:tracePt t="10145" x="5953125" y="238125"/>
          <p14:tracePt t="10161" x="5975350" y="238125"/>
          <p14:tracePt t="10179" x="6013450" y="238125"/>
          <p14:tracePt t="10196" x="6061075" y="238125"/>
          <p14:tracePt t="10212" x="6080125" y="238125"/>
          <p14:tracePt t="10216" x="6092825" y="238125"/>
          <p14:tracePt t="10229" x="6111875" y="238125"/>
          <p14:tracePt t="10246" x="6143625" y="238125"/>
          <p14:tracePt t="10262" x="6172200" y="238125"/>
          <p14:tracePt t="10278" x="6194425" y="238125"/>
          <p14:tracePt t="10295" x="6229350" y="238125"/>
          <p14:tracePt t="10311" x="6245225" y="241300"/>
          <p14:tracePt t="10328" x="6254750" y="244475"/>
          <p14:tracePt t="10346" x="6270625" y="260350"/>
          <p14:tracePt t="10362" x="6283325" y="269875"/>
          <p14:tracePt t="10379" x="6296025" y="285750"/>
          <p14:tracePt t="10395" x="6308725" y="301625"/>
          <p14:tracePt t="10412" x="6318250" y="311150"/>
          <p14:tracePt t="10428" x="6334125" y="320675"/>
          <p14:tracePt t="10445" x="6343650" y="336550"/>
          <p14:tracePt t="10462" x="6343650" y="346075"/>
          <p14:tracePt t="10479" x="6343650" y="349250"/>
          <p14:tracePt t="10512" x="6350000" y="349250"/>
          <p14:tracePt t="10529" x="6359525" y="355600"/>
          <p14:tracePt t="10545" x="6362700" y="355600"/>
          <p14:tracePt t="10639" x="6356350" y="355600"/>
          <p14:tracePt t="10645" x="6353175" y="355600"/>
          <p14:tracePt t="10662" x="6343650" y="355600"/>
          <p14:tracePt t="10678" x="6315075" y="355600"/>
          <p14:tracePt t="10695" x="6280150" y="355600"/>
          <p14:tracePt t="10711" x="6251575" y="355600"/>
          <p14:tracePt t="10728" x="6229350" y="355600"/>
          <p14:tracePt t="10745" x="6191250" y="355600"/>
          <p14:tracePt t="10761" x="6165850" y="352425"/>
          <p14:tracePt t="10778" x="6156325" y="352425"/>
          <p14:tracePt t="10795" x="6137275" y="352425"/>
          <p14:tracePt t="10812" x="6127750" y="352425"/>
          <p14:tracePt t="10829" x="6118225" y="352425"/>
          <p14:tracePt t="12008" x="6130925" y="346075"/>
          <p14:tracePt t="12015" x="6156325" y="346075"/>
          <p14:tracePt t="12029" x="6178550" y="339725"/>
          <p14:tracePt t="12046" x="6210300" y="339725"/>
          <p14:tracePt t="12062" x="6232525" y="339725"/>
          <p14:tracePt t="12079" x="6270625" y="339725"/>
          <p14:tracePt t="12112" x="6324600" y="323850"/>
          <p14:tracePt t="12144" x="6388100" y="304800"/>
          <p14:tracePt t="12162" x="6403975" y="304800"/>
          <p14:tracePt t="12179" x="6419850" y="304800"/>
          <p14:tracePt t="12195" x="6435725" y="304800"/>
          <p14:tracePt t="12212" x="6445250" y="304800"/>
          <p14:tracePt t="12229" x="6454775" y="304800"/>
          <p14:tracePt t="12245" x="6464300" y="298450"/>
          <p14:tracePt t="12261" x="6480175" y="298450"/>
          <p14:tracePt t="12278" x="6483350" y="298450"/>
          <p14:tracePt t="12364" x="6470650" y="298450"/>
          <p14:tracePt t="12372" x="6467475" y="298450"/>
          <p14:tracePt t="12379" x="6461125" y="298450"/>
          <p14:tracePt t="12395" x="6451600" y="298450"/>
          <p14:tracePt t="12411" x="6442075" y="298450"/>
          <p14:tracePt t="12428" x="6410325" y="298450"/>
          <p14:tracePt t="12445" x="6381750" y="298450"/>
          <p14:tracePt t="12462" x="6337300" y="292100"/>
          <p14:tracePt t="12478" x="6273800" y="292100"/>
          <p14:tracePt t="12495" x="6229350" y="292100"/>
          <p14:tracePt t="12513" x="6200775" y="292100"/>
          <p14:tracePt t="12528" x="6146800" y="292100"/>
          <p14:tracePt t="12545" x="6108700" y="292100"/>
          <p14:tracePt t="12561" x="6086475" y="292100"/>
          <p14:tracePt t="12578" x="6048375" y="292100"/>
          <p14:tracePt t="12594" x="6035675" y="292100"/>
          <p14:tracePt t="12613" x="6022975" y="292100"/>
          <p14:tracePt t="12629" x="6013450" y="292100"/>
          <p14:tracePt t="12645" x="6003925" y="292100"/>
          <p14:tracePt t="12749" x="6010275" y="292100"/>
          <p14:tracePt t="12757" x="6016625" y="292100"/>
          <p14:tracePt t="12764" x="6019800" y="292100"/>
          <p14:tracePt t="12779" x="6029325" y="292100"/>
          <p14:tracePt t="12795" x="6051550" y="292100"/>
          <p14:tracePt t="12812" x="6105525" y="292100"/>
          <p14:tracePt t="12828" x="6165850" y="285750"/>
          <p14:tracePt t="12845" x="6251575" y="279400"/>
          <p14:tracePt t="12862" x="6359525" y="269875"/>
          <p14:tracePt t="12878" x="6429375" y="269875"/>
          <p14:tracePt t="12896" x="6489700" y="269875"/>
          <p14:tracePt t="12913" x="6559550" y="269875"/>
          <p14:tracePt t="12929" x="6594475" y="269875"/>
          <p14:tracePt t="12945" x="6623050" y="269875"/>
          <p14:tracePt t="12962" x="6651625" y="273050"/>
          <p14:tracePt t="12978" x="6673850" y="279400"/>
          <p14:tracePt t="12995" x="6683375" y="279400"/>
          <p14:tracePt t="13012" x="6696075" y="279400"/>
          <p14:tracePt t="13028" x="6702425" y="279400"/>
          <p14:tracePt t="13119" x="6702425" y="282575"/>
          <p14:tracePt t="13127" x="6699250" y="282575"/>
          <p14:tracePt t="13133" x="6696075" y="282575"/>
          <p14:tracePt t="13144" x="6689725" y="288925"/>
          <p14:tracePt t="13162" x="6657975" y="298450"/>
          <p14:tracePt t="13178" x="6619875" y="317500"/>
          <p14:tracePt t="13196" x="6575425" y="317500"/>
          <p14:tracePt t="13212" x="6511925" y="323850"/>
          <p14:tracePt t="13229" x="6467475" y="323850"/>
          <p14:tracePt t="13245" x="6432550" y="323850"/>
          <p14:tracePt t="13248" x="6407150" y="323850"/>
          <p14:tracePt t="13261" x="6369050" y="323850"/>
          <p14:tracePt t="13278" x="6324600" y="323850"/>
          <p14:tracePt t="13294" x="6302375" y="320675"/>
          <p14:tracePt t="13312" x="6261100" y="320675"/>
          <p14:tracePt t="13328" x="6242050" y="320675"/>
          <p14:tracePt t="13345" x="6226175" y="320675"/>
          <p14:tracePt t="13362" x="6210300" y="320675"/>
          <p14:tracePt t="13378" x="6200775" y="320675"/>
          <p14:tracePt t="13394" x="6191250" y="320675"/>
          <p14:tracePt t="13411" x="6169025" y="320675"/>
          <p14:tracePt t="13428" x="6159500" y="320675"/>
          <p14:tracePt t="13445" x="6156325" y="320675"/>
          <p14:tracePt t="13548" x="6156325" y="317500"/>
          <p14:tracePt t="13591" x="6159500" y="304800"/>
          <p14:tracePt t="13598" x="6162675" y="301625"/>
          <p14:tracePt t="13612" x="6200775" y="288925"/>
          <p14:tracePt t="13628" x="6235700" y="282575"/>
          <p14:tracePt t="13645" x="6273800" y="282575"/>
          <p14:tracePt t="13662" x="6299200" y="282575"/>
          <p14:tracePt t="13678" x="6315075" y="282575"/>
          <p14:tracePt t="13695" x="6324600" y="282575"/>
          <p14:tracePt t="13711" x="6346825" y="282575"/>
          <p14:tracePt t="13728" x="6359525" y="282575"/>
          <p14:tracePt t="13745" x="6369050" y="282575"/>
          <p14:tracePt t="13749" x="6375400" y="282575"/>
          <p14:tracePt t="13762" x="6384925" y="282575"/>
          <p14:tracePt t="13779" x="6394450" y="282575"/>
          <p14:tracePt t="13795" x="6400800" y="282575"/>
          <p14:tracePt t="13905" x="6397625" y="282575"/>
          <p14:tracePt t="13912" x="6394450" y="282575"/>
          <p14:tracePt t="13928" x="6384925" y="282575"/>
          <p14:tracePt t="13945" x="6372225" y="282575"/>
          <p14:tracePt t="13961" x="6346825" y="282575"/>
          <p14:tracePt t="13977" x="6324600" y="282575"/>
          <p14:tracePt t="13995" x="6296025" y="276225"/>
          <p14:tracePt t="14011" x="6264275" y="276225"/>
          <p14:tracePt t="14029" x="6232525" y="276225"/>
          <p14:tracePt t="14045" x="6210300" y="276225"/>
          <p14:tracePt t="14062" x="6184900" y="276225"/>
          <p14:tracePt t="14078" x="6175375" y="276225"/>
          <p14:tracePt t="14095" x="6165850" y="276225"/>
          <p14:tracePt t="14111" x="6149975" y="276225"/>
          <p14:tracePt t="14128" x="6140450" y="276225"/>
          <p14:tracePt t="14145" x="6130925" y="276225"/>
          <p14:tracePt t="14178" x="6124575" y="276225"/>
          <p14:tracePt t="15895" x="6169025" y="279400"/>
          <p14:tracePt t="15902" x="6229350" y="288925"/>
          <p14:tracePt t="15911" x="6286500" y="298450"/>
          <p14:tracePt t="15929" x="6451600" y="314325"/>
          <p14:tracePt t="15945" x="6578600" y="323850"/>
          <p14:tracePt t="15961" x="6705600" y="323850"/>
          <p14:tracePt t="15994" x="6883400" y="323850"/>
          <p14:tracePt t="16028" x="7013575" y="330200"/>
          <p14:tracePt t="16045" x="7089775" y="330200"/>
          <p14:tracePt t="16062" x="7143750" y="330200"/>
          <p14:tracePt t="16079" x="7207250" y="330200"/>
          <p14:tracePt t="16094" x="7258050" y="330200"/>
          <p14:tracePt t="16111" x="7308850" y="330200"/>
          <p14:tracePt t="16128" x="7353300" y="330200"/>
          <p14:tracePt t="16144" x="7407275" y="330200"/>
          <p14:tracePt t="16162" x="7435850" y="330200"/>
          <p14:tracePt t="16179" x="7470775" y="330200"/>
          <p14:tracePt t="16195" x="7499350" y="330200"/>
          <p14:tracePt t="16212" x="7521575" y="330200"/>
          <p14:tracePt t="16229" x="7559675" y="330200"/>
          <p14:tracePt t="16244" x="7581900" y="330200"/>
          <p14:tracePt t="16261" x="7613650" y="320675"/>
          <p14:tracePt t="16277" x="7635875" y="307975"/>
          <p14:tracePt t="16279" x="7648575" y="307975"/>
          <p14:tracePt t="16294" x="7670800" y="307975"/>
          <p14:tracePt t="16311" x="7680325" y="307975"/>
          <p14:tracePt t="16327" x="7689850" y="307975"/>
          <p14:tracePt t="16344" x="7696200" y="307975"/>
          <p14:tracePt t="16452" x="7693025" y="307975"/>
          <p14:tracePt t="16459" x="7689850" y="307975"/>
          <p14:tracePt t="16479" x="7673975" y="307975"/>
          <p14:tracePt t="16543" x="7677150" y="307975"/>
          <p14:tracePt t="16550" x="7680325" y="307975"/>
          <p14:tracePt t="16561" x="7689850" y="307975"/>
          <p14:tracePt t="16578" x="7731125" y="307975"/>
          <p14:tracePt t="16594" x="7759700" y="307975"/>
          <p14:tracePt t="16611" x="7804150" y="311150"/>
          <p14:tracePt t="16628" x="7886700" y="333375"/>
          <p14:tracePt t="16645" x="7947025" y="339725"/>
          <p14:tracePt t="16661" x="8010525" y="355600"/>
          <p14:tracePt t="16678" x="8089900" y="355600"/>
          <p14:tracePt t="16694" x="8124825" y="355600"/>
          <p14:tracePt t="16711" x="8147050" y="355600"/>
          <p14:tracePt t="16728" x="8166100" y="355600"/>
          <p14:tracePt t="16744" x="8175625" y="355600"/>
          <p14:tracePt t="16762" x="8185150" y="355600"/>
          <p14:tracePt t="16993" x="8143875" y="349250"/>
          <p14:tracePt t="17001" x="8105775" y="342900"/>
          <p14:tracePt t="17011" x="8048625" y="333375"/>
          <p14:tracePt t="17028" x="7905750" y="317500"/>
          <p14:tracePt t="17045" x="7851775" y="317500"/>
          <p14:tracePt t="17061" x="7800975" y="317500"/>
          <p14:tracePt t="17077" x="7759700" y="317500"/>
          <p14:tracePt t="17094" x="7750175" y="317500"/>
          <p14:tracePt t="17111" x="7740650" y="317500"/>
          <p14:tracePt t="17128" x="7737475" y="317500"/>
          <p14:tracePt t="17145" x="7753350" y="317500"/>
          <p14:tracePt t="17162" x="7823200" y="317500"/>
          <p14:tracePt t="17178" x="7956550" y="301625"/>
          <p14:tracePt t="17195" x="8016875" y="295275"/>
          <p14:tracePt t="17211" x="8067675" y="295275"/>
          <p14:tracePt t="17227" x="8131175" y="295275"/>
          <p14:tracePt t="17244" x="8175625" y="298450"/>
          <p14:tracePt t="17261" x="8220075" y="311150"/>
          <p14:tracePt t="17278" x="8270875" y="349250"/>
          <p14:tracePt t="17295" x="8296275" y="374650"/>
          <p14:tracePt t="17299" x="8302625" y="387350"/>
          <p14:tracePt t="17311" x="8308975" y="406400"/>
          <p14:tracePt t="17328" x="8318500" y="428625"/>
          <p14:tracePt t="17592" x="8318500" y="577850"/>
          <p14:tracePt t="17600" x="8318500" y="720725"/>
          <p14:tracePt t="17611" x="8318500" y="863600"/>
          <p14:tracePt t="17628" x="8283575" y="1533525"/>
          <p14:tracePt t="17645" x="8261350" y="1917700"/>
          <p14:tracePt t="17662" x="8226425" y="2406650"/>
          <p14:tracePt t="17679" x="8197850" y="2613025"/>
          <p14:tracePt t="17695" x="8188325" y="2806700"/>
          <p14:tracePt t="17711" x="8188325" y="2978150"/>
          <p14:tracePt t="17728" x="8162925" y="3165475"/>
          <p14:tracePt t="17744" x="8137525" y="3340100"/>
          <p14:tracePt t="17762" x="8074025" y="3556000"/>
          <p14:tracePt t="17777" x="8067675" y="3581400"/>
          <p14:tracePt t="18169" x="8058150" y="3708400"/>
          <p14:tracePt t="18177" x="8048625" y="3810000"/>
          <p14:tracePt t="18183" x="8039100" y="3914775"/>
          <p14:tracePt t="18194" x="8029575" y="4038600"/>
          <p14:tracePt t="18212" x="8001000" y="4413250"/>
          <p14:tracePt t="18227" x="7972425" y="4645025"/>
          <p14:tracePt t="18244" x="7953375" y="4816475"/>
          <p14:tracePt t="18278" x="7953375" y="5127625"/>
          <p14:tracePt t="18311" x="7953375" y="5314950"/>
          <p14:tracePt t="18327" x="7940675" y="5359400"/>
          <p14:tracePt t="18344" x="7927975" y="5407025"/>
          <p14:tracePt t="18362" x="7902575" y="5448300"/>
          <p14:tracePt t="18378" x="7893050" y="5464175"/>
          <p14:tracePt t="18395" x="7883525" y="5473700"/>
          <p14:tracePt t="18412" x="7867650" y="5480050"/>
          <p14:tracePt t="18428" x="7867650" y="5476875"/>
          <p14:tracePt t="18445" x="7867650" y="5467350"/>
          <p14:tracePt t="18768" x="7864475" y="5467350"/>
          <p14:tracePt t="18776" x="7858125" y="5467350"/>
          <p14:tracePt t="18782" x="7854950" y="5467350"/>
          <p14:tracePt t="18795" x="7848600" y="5467350"/>
          <p14:tracePt t="18811" x="7832725" y="5467350"/>
          <p14:tracePt t="18833" x="7832725" y="5470525"/>
          <p14:tracePt t="18861" x="7839075" y="5489575"/>
          <p14:tracePt t="18894" x="7883525" y="5543550"/>
          <p14:tracePt t="18911" x="7934325" y="5597525"/>
          <p14:tracePt t="18927" x="7959725" y="5629275"/>
          <p14:tracePt t="18945" x="7985125" y="5661025"/>
          <p14:tracePt t="18961" x="8013700" y="5683250"/>
          <p14:tracePt t="18978" x="8023225" y="5692775"/>
          <p14:tracePt t="18995" x="8035925" y="5708650"/>
          <p14:tracePt t="19011" x="8039100" y="5708650"/>
          <p14:tracePt t="19068" x="8039100" y="5705475"/>
          <p14:tracePt t="19076" x="8039100" y="5695950"/>
          <p14:tracePt t="19083" x="8039100" y="5689600"/>
          <p14:tracePt t="19095" x="8039100" y="5686425"/>
          <p14:tracePt t="19111" x="8039100" y="5661025"/>
          <p14:tracePt t="19128" x="8039100" y="5632450"/>
          <p14:tracePt t="19146" x="8039100" y="5616575"/>
          <p14:tracePt t="19161" x="8029575" y="5581650"/>
          <p14:tracePt t="19177" x="8026400" y="5572125"/>
          <p14:tracePt t="19194" x="8020050" y="5556250"/>
          <p14:tracePt t="19210" x="8020050" y="5524500"/>
          <p14:tracePt t="19228" x="8020050" y="5508625"/>
          <p14:tracePt t="19245" x="8016875" y="5486400"/>
          <p14:tracePt t="19262" x="7997825" y="5451475"/>
          <p14:tracePt t="19278" x="7978775" y="5413375"/>
          <p14:tracePt t="19294" x="7966075" y="5391150"/>
          <p14:tracePt t="19311" x="7953375" y="5334000"/>
          <p14:tracePt t="19327" x="7953375" y="5305425"/>
          <p14:tracePt t="19345" x="7953375" y="5283200"/>
          <p14:tracePt t="19361" x="7953375" y="5257800"/>
          <p14:tracePt t="19377" x="7953375" y="5245100"/>
          <p14:tracePt t="19394" x="7950200" y="5235575"/>
          <p14:tracePt t="19410" x="7931150" y="5235575"/>
          <p14:tracePt t="19427" x="7918450" y="5235575"/>
          <p14:tracePt t="19445" x="7899400" y="5235575"/>
          <p14:tracePt t="19461" x="7864475" y="5226050"/>
          <p14:tracePt t="19478" x="7848600" y="5226050"/>
          <p14:tracePt t="19494" x="7832725" y="5219700"/>
          <p14:tracePt t="19510" x="7816850" y="5200650"/>
          <p14:tracePt t="19528" x="7807325" y="5187950"/>
          <p14:tracePt t="19546" x="7794625" y="5175250"/>
          <p14:tracePt t="19561" x="7781925" y="5153025"/>
          <p14:tracePt t="19578" x="7781925" y="5137150"/>
          <p14:tracePt t="19595" x="7781925" y="5118100"/>
          <p14:tracePt t="19611" x="7781925" y="5108575"/>
          <p14:tracePt t="19627" x="7781925" y="5092700"/>
          <p14:tracePt t="19644" x="7781925" y="5083175"/>
          <p14:tracePt t="19661" x="7772400" y="5067300"/>
          <p14:tracePt t="19678" x="7762875" y="5057775"/>
          <p14:tracePt t="19695" x="7747000" y="5038725"/>
          <p14:tracePt t="19712" x="7731125" y="5038725"/>
          <p14:tracePt t="19728" x="7727950" y="5032375"/>
          <p14:tracePt t="19744" x="7727950" y="5026025"/>
          <p14:tracePt t="19760" x="7727950" y="5016500"/>
          <p14:tracePt t="19777" x="7727950" y="5013325"/>
          <p14:tracePt t="19795" x="7727950" y="5006975"/>
          <p14:tracePt t="19811" x="7727950" y="4997450"/>
          <p14:tracePt t="19910" x="7727950" y="5006975"/>
          <p14:tracePt t="19917" x="7727950" y="5010150"/>
          <p14:tracePt t="19928" x="7727950" y="5016500"/>
          <p14:tracePt t="19945" x="7727950" y="5029200"/>
          <p14:tracePt t="19961" x="7731125" y="5057775"/>
          <p14:tracePt t="19978" x="7750175" y="5095875"/>
          <p14:tracePt t="19995" x="7769225" y="5168900"/>
          <p14:tracePt t="20011" x="7781925" y="5213350"/>
          <p14:tracePt t="20028" x="7810500" y="5270500"/>
          <p14:tracePt t="20044" x="7845425" y="5362575"/>
          <p14:tracePt t="20060" x="7861300" y="5416550"/>
          <p14:tracePt t="20077" x="7880350" y="5454650"/>
          <p14:tracePt t="20094" x="7889875" y="5495925"/>
          <p14:tracePt t="20110" x="7889875" y="5511800"/>
          <p14:tracePt t="20127" x="7889875" y="5527675"/>
          <p14:tracePt t="20144" x="7889875" y="5540375"/>
          <p14:tracePt t="20161" x="7889875" y="5549900"/>
          <p14:tracePt t="20177" x="7896225" y="5559425"/>
          <p14:tracePt t="20194" x="7902575" y="5575300"/>
          <p14:tracePt t="20211" x="7905750" y="5584825"/>
          <p14:tracePt t="20228" x="7905750" y="5591175"/>
          <p14:tracePt t="20245" x="7905750" y="5594350"/>
          <p14:tracePt t="20261" x="7912100" y="5610225"/>
          <p14:tracePt t="20294" x="7912100" y="5626100"/>
          <p14:tracePt t="20310" x="7912100" y="5629275"/>
          <p14:tracePt t="20327" x="7915275" y="5635625"/>
          <p14:tracePt t="20388" x="7921625" y="5635625"/>
          <p14:tracePt t="20394" x="7924800" y="5635625"/>
          <p14:tracePt t="20402" x="7931150" y="5635625"/>
          <p14:tracePt t="20416" x="7934325" y="5635625"/>
          <p14:tracePt t="20428" x="7940675" y="5635625"/>
          <p14:tracePt t="20444" x="7956550" y="5635625"/>
          <p14:tracePt t="20460" x="7969250" y="5635625"/>
          <p14:tracePt t="20477" x="7978775" y="5635625"/>
          <p14:tracePt t="20494" x="7994650" y="5635625"/>
          <p14:tracePt t="20511" x="8010525" y="5629275"/>
          <p14:tracePt t="20528" x="8032750" y="5616575"/>
          <p14:tracePt t="20544" x="8048625" y="5597525"/>
          <p14:tracePt t="20561" x="8058150" y="5568950"/>
          <p14:tracePt t="20577" x="8058150" y="5514975"/>
          <p14:tracePt t="20594" x="8048625" y="5419725"/>
          <p14:tracePt t="20610" x="8035925" y="5381625"/>
          <p14:tracePt t="20628" x="8001000" y="5334000"/>
          <p14:tracePt t="20645" x="7981950" y="5283200"/>
          <p14:tracePt t="20661" x="7972425" y="5260975"/>
          <p14:tracePt t="20677" x="7962900" y="5245100"/>
          <p14:tracePt t="20694" x="7937500" y="5200650"/>
          <p14:tracePt t="20711" x="7924800" y="5172075"/>
          <p14:tracePt t="20727" x="7924800" y="5133975"/>
          <p14:tracePt t="20744" x="7918450" y="5073650"/>
          <p14:tracePt t="20760" x="7918450" y="5041900"/>
          <p14:tracePt t="20778" x="7918450" y="5019675"/>
          <p14:tracePt t="20794" x="7918450" y="4981575"/>
          <p14:tracePt t="20811" x="7912100" y="4943475"/>
          <p14:tracePt t="20828" x="7899400" y="4889500"/>
          <p14:tracePt t="20832" x="7893050" y="4873625"/>
          <p14:tracePt t="20844" x="7880350" y="4816475"/>
          <p14:tracePt t="20861" x="7867650" y="4772025"/>
          <p14:tracePt t="20878" x="7854950" y="4749800"/>
          <p14:tracePt t="20894" x="7848600" y="4721225"/>
          <p14:tracePt t="20911" x="7848600" y="4711700"/>
          <p14:tracePt t="20928" x="7848600" y="4702175"/>
          <p14:tracePt t="20944" x="7848600" y="4699000"/>
          <p14:tracePt t="20980" x="7848600" y="4692650"/>
          <p14:tracePt t="20994" x="7848600" y="4676775"/>
          <p14:tracePt t="21010" x="7845425" y="4667250"/>
          <p14:tracePt t="21027" x="7829550" y="4657725"/>
          <p14:tracePt t="21044" x="7813675" y="4635500"/>
          <p14:tracePt t="21061" x="7804150" y="4616450"/>
          <p14:tracePt t="21079" x="7781925" y="4600575"/>
          <p14:tracePt t="21095" x="7772400" y="4591050"/>
          <p14:tracePt t="21111" x="7762875" y="4575175"/>
          <p14:tracePt t="21127" x="7740650" y="4562475"/>
          <p14:tracePt t="21144" x="7705725" y="4556125"/>
          <p14:tracePt t="21161" x="7696200" y="4552950"/>
          <p14:tracePt t="21179" x="7673975" y="4552950"/>
          <p14:tracePt t="21194" x="7664450" y="4552950"/>
          <p14:tracePt t="21211" x="7654925" y="4552950"/>
          <p14:tracePt t="21228" x="7645400" y="4552950"/>
          <p14:tracePt t="21244" x="7635875" y="4552950"/>
          <p14:tracePt t="21261" x="7626350" y="4552950"/>
          <p14:tracePt t="21278" x="7616825" y="4562475"/>
          <p14:tracePt t="21293" x="7616825" y="4568825"/>
          <p14:tracePt t="21366" x="7616825" y="4565650"/>
          <p14:tracePt t="21373" x="7623175" y="4562475"/>
          <p14:tracePt t="21379" x="7632700" y="4549775"/>
          <p14:tracePt t="21394" x="7645400" y="4511675"/>
          <p14:tracePt t="21411" x="7658100" y="4489450"/>
          <p14:tracePt t="21428" x="7673975" y="4467225"/>
          <p14:tracePt t="21444" x="7689850" y="4451350"/>
          <p14:tracePt t="21461" x="7712075" y="4438650"/>
          <p14:tracePt t="21479" x="7794625" y="4419600"/>
          <p14:tracePt t="21494" x="7845425" y="4419600"/>
          <p14:tracePt t="21511" x="7889875" y="4419600"/>
          <p14:tracePt t="21528" x="7943850" y="4422775"/>
          <p14:tracePt t="21544" x="7975600" y="4435475"/>
          <p14:tracePt t="21561" x="8007350" y="4454525"/>
          <p14:tracePt t="21578" x="8042275" y="4495800"/>
          <p14:tracePt t="21594" x="8074025" y="4527550"/>
          <p14:tracePt t="21611" x="8086725" y="4552950"/>
          <p14:tracePt t="21628" x="8105775" y="4594225"/>
          <p14:tracePt t="21644" x="8121650" y="4613275"/>
          <p14:tracePt t="21660" x="8121650" y="4622800"/>
          <p14:tracePt t="21678" x="8128000" y="4654550"/>
          <p14:tracePt t="21694" x="8134350" y="4676775"/>
          <p14:tracePt t="21711" x="8147050" y="4714875"/>
          <p14:tracePt t="21728" x="8166100" y="4794250"/>
          <p14:tracePt t="21744" x="8185150" y="4841875"/>
          <p14:tracePt t="21761" x="8191500" y="4879975"/>
          <p14:tracePt t="21778" x="8191500" y="4918075"/>
          <p14:tracePt t="21794" x="8191500" y="4940300"/>
          <p14:tracePt t="21811" x="8191500" y="4968875"/>
          <p14:tracePt t="21828" x="8181975" y="5003800"/>
          <p14:tracePt t="21843" x="8166100" y="5035550"/>
          <p14:tracePt t="21860" x="8156575" y="5045075"/>
          <p14:tracePt t="21878" x="8140700" y="5060950"/>
          <p14:tracePt t="21894" x="8128000" y="5083175"/>
          <p14:tracePt t="21911" x="8112125" y="5092700"/>
          <p14:tracePt t="21928" x="8083550" y="5133975"/>
          <p14:tracePt t="21944" x="8051800" y="5159375"/>
          <p14:tracePt t="21960" x="8026400" y="5172075"/>
          <p14:tracePt t="21977" x="7985125" y="5197475"/>
          <p14:tracePt t="21993" x="7969250" y="5207000"/>
          <p14:tracePt t="22010" x="7959725" y="5216525"/>
          <p14:tracePt t="22028" x="7924800" y="5232400"/>
          <p14:tracePt t="22044" x="7896225" y="5232400"/>
          <p14:tracePt t="22061" x="7874000" y="5232400"/>
          <p14:tracePt t="22077" x="7832725" y="5232400"/>
          <p14:tracePt t="22094" x="7810500" y="5232400"/>
          <p14:tracePt t="22110" x="7794625" y="5232400"/>
          <p14:tracePt t="22127" x="7775575" y="5232400"/>
          <p14:tracePt t="22144" x="7766050" y="5232400"/>
          <p14:tracePt t="22161" x="7756525" y="5232400"/>
          <p14:tracePt t="22178" x="7747000" y="5238750"/>
          <p14:tracePt t="22377" x="7759700" y="5222875"/>
          <p14:tracePt t="22384" x="7772400" y="5210175"/>
          <p14:tracePt t="22393" x="7791450" y="5197475"/>
          <p14:tracePt t="22410" x="7829550" y="5187950"/>
          <p14:tracePt t="22428" x="7874000" y="5162550"/>
          <p14:tracePt t="22444" x="7896225" y="5149850"/>
          <p14:tracePt t="22461" x="7927975" y="5137150"/>
          <p14:tracePt t="22478" x="7947025" y="5121275"/>
          <p14:tracePt t="22494" x="7966075" y="5105400"/>
          <p14:tracePt t="22510" x="7985125" y="5095875"/>
          <p14:tracePt t="22527" x="8013700" y="5080000"/>
          <p14:tracePt t="22544" x="8035925" y="5067300"/>
          <p14:tracePt t="22561" x="8051800" y="5051425"/>
          <p14:tracePt t="22578" x="8067675" y="5035550"/>
          <p14:tracePt t="22594" x="8077200" y="5026025"/>
          <p14:tracePt t="22611" x="8093075" y="5019675"/>
          <p14:tracePt t="22627" x="8096250" y="5019675"/>
          <p14:tracePt t="22677" x="8102600" y="5019675"/>
          <p14:tracePt t="22699" x="8102600" y="5016500"/>
          <p14:tracePt t="22720" x="8102600" y="5010150"/>
          <p14:tracePt t="22726" x="8102600" y="5000625"/>
          <p14:tracePt t="22734" x="8102600" y="4997450"/>
          <p14:tracePt t="22744" x="8102600" y="4991100"/>
          <p14:tracePt t="22760" x="8102600" y="4975225"/>
          <p14:tracePt t="22777" x="8102600" y="4949825"/>
          <p14:tracePt t="22793" x="8102600" y="4940300"/>
          <p14:tracePt t="22811" x="8102600" y="4930775"/>
          <p14:tracePt t="22827" x="8089900" y="4930775"/>
          <p14:tracePt t="22844" x="8077200" y="4933950"/>
          <p14:tracePt t="22861" x="8064500" y="4943475"/>
          <p14:tracePt t="22878" x="8023225" y="4978400"/>
          <p14:tracePt t="22894" x="7997825" y="5010150"/>
          <p14:tracePt t="22910" x="7972425" y="5057775"/>
          <p14:tracePt t="22927" x="7921625" y="5143500"/>
          <p14:tracePt t="22943" x="7883525" y="5222875"/>
          <p14:tracePt t="22961" x="7867650" y="5299075"/>
          <p14:tracePt t="22977" x="7854950" y="5372100"/>
          <p14:tracePt t="22993" x="7854950" y="5410200"/>
          <p14:tracePt t="23010" x="7854950" y="5429250"/>
          <p14:tracePt t="23027" x="7854950" y="5457825"/>
          <p14:tracePt t="23043" x="7854950" y="5467350"/>
          <p14:tracePt t="23060" x="7854950" y="5476875"/>
          <p14:tracePt t="23077" x="7854950" y="5499100"/>
          <p14:tracePt t="23110" x="7867650" y="5489575"/>
          <p14:tracePt t="23128" x="7921625" y="5413375"/>
          <p14:tracePt t="23144" x="7981950" y="5289550"/>
          <p14:tracePt t="23162" x="8032750" y="5140325"/>
          <p14:tracePt t="23178" x="8061325" y="5073650"/>
          <p14:tracePt t="23194" x="8077200" y="5010150"/>
          <p14:tracePt t="23211" x="8089900" y="4940300"/>
          <p14:tracePt t="23228" x="8089900" y="4911725"/>
          <p14:tracePt t="23244" x="8089900" y="4879975"/>
          <p14:tracePt t="23261" x="8089900" y="4854575"/>
          <p14:tracePt t="23278" x="8089900" y="4838700"/>
          <p14:tracePt t="23294" x="8089900" y="4822825"/>
          <p14:tracePt t="23311" x="8089900" y="4810125"/>
          <p14:tracePt t="23327" x="8089900" y="4800600"/>
          <p14:tracePt t="23361" x="8089900" y="4778375"/>
          <p14:tracePt t="23378" x="8089900" y="4768850"/>
          <p14:tracePt t="23395" x="8089900" y="4759325"/>
          <p14:tracePt t="23412" x="8086725" y="4749800"/>
          <p14:tracePt t="23428" x="8077200" y="4740275"/>
          <p14:tracePt t="23444" x="8067675" y="4740275"/>
          <p14:tracePt t="23461" x="8048625" y="4724400"/>
          <p14:tracePt t="23477" x="8032750" y="4718050"/>
          <p14:tracePt t="23493" x="8007350" y="4711700"/>
          <p14:tracePt t="23511" x="7966075" y="4695825"/>
          <p14:tracePt t="23528" x="7950200" y="4686300"/>
          <p14:tracePt t="23544" x="7918450" y="4667250"/>
          <p14:tracePt t="23561" x="7899400" y="4651375"/>
          <p14:tracePt t="23577" x="7883525" y="4641850"/>
          <p14:tracePt t="23594" x="7861300" y="4629150"/>
          <p14:tracePt t="23610" x="7816850" y="4603750"/>
          <p14:tracePt t="23627" x="7788275" y="4594225"/>
          <p14:tracePt t="23644" x="7750175" y="4581525"/>
          <p14:tracePt t="23661" x="7705725" y="4556125"/>
          <p14:tracePt t="23677" x="7689850" y="4556125"/>
          <p14:tracePt t="23694" x="7667625" y="4549775"/>
          <p14:tracePt t="23710" x="7626350" y="4537075"/>
          <p14:tracePt t="23727" x="7588250" y="4533900"/>
          <p14:tracePt t="23743" x="7543800" y="4524375"/>
          <p14:tracePt t="23761" x="7461250" y="4505325"/>
          <p14:tracePt t="23777" x="7442200" y="4505325"/>
          <p14:tracePt t="23794" x="7426325" y="4505325"/>
          <p14:tracePt t="23811" x="7404100" y="4505325"/>
          <p14:tracePt t="23827" x="7394575" y="4505325"/>
          <p14:tracePt t="23844" x="7385050" y="4505325"/>
          <p14:tracePt t="23860" x="7369175" y="4505325"/>
          <p14:tracePt t="23882" x="7359650" y="4505325"/>
          <p14:tracePt t="23897" x="7356475" y="4505325"/>
          <p14:tracePt t="23910" x="7350125" y="4511675"/>
          <p14:tracePt t="23928" x="7340600" y="4521200"/>
          <p14:tracePt t="23944" x="7340600" y="4530725"/>
          <p14:tracePt t="23961" x="7337425" y="4552950"/>
          <p14:tracePt t="23977" x="7337425" y="4556125"/>
          <p14:tracePt t="23993" x="7331075" y="4562475"/>
          <p14:tracePt t="25310" x="7251700" y="4527550"/>
          <p14:tracePt t="25317" x="7105650" y="4438650"/>
          <p14:tracePt t="25327" x="6918325" y="4305300"/>
          <p14:tracePt t="25344" x="6165850" y="3781425"/>
          <p14:tracePt t="25365" x="5276850" y="3003550"/>
          <p14:tracePt t="25385" x="4683125" y="2374900"/>
          <p14:tracePt t="25411" x="3549650" y="1365250"/>
          <p14:tracePt t="25452" x="2305050" y="546100"/>
          <p14:tracePt t="25462" x="2155825" y="488950"/>
          <p14:tracePt t="25478" x="1955800" y="412750"/>
          <p14:tracePt t="25494" x="1730375" y="342900"/>
          <p14:tracePt t="25511" x="1622425" y="307975"/>
          <p14:tracePt t="25527" x="1565275" y="285750"/>
          <p14:tracePt t="25544" x="1463675" y="257175"/>
          <p14:tracePt t="25560" x="1400175" y="244475"/>
          <p14:tracePt t="25578" x="1355725" y="222250"/>
          <p14:tracePt t="25594" x="1276350" y="222250"/>
          <p14:tracePt t="25611" x="1254125" y="222250"/>
          <p14:tracePt t="25627" x="1238250" y="222250"/>
          <p14:tracePt t="25643" x="1209675" y="231775"/>
          <p14:tracePt t="25660" x="1200150" y="234950"/>
          <p14:tracePt t="25677" x="1190625" y="241300"/>
          <p14:tracePt t="25937" x="1120775" y="241300"/>
          <p14:tracePt t="25945" x="1028700" y="241300"/>
          <p14:tracePt t="25961" x="812800" y="260350"/>
          <p14:tracePt t="25977" x="638175" y="279400"/>
          <p14:tracePt t="25994" x="450850" y="304800"/>
          <p14:tracePt t="26011" x="352425" y="327025"/>
          <p14:tracePt t="26028" x="279400" y="342900"/>
          <p14:tracePt t="26044" x="203200" y="361950"/>
          <p14:tracePt t="26061" x="174625" y="374650"/>
          <p14:tracePt t="26077" x="149225" y="393700"/>
          <p14:tracePt t="26093" x="130175" y="406400"/>
          <p14:tracePt t="26110" x="120650" y="412750"/>
          <p14:tracePt t="26127" x="111125" y="412750"/>
          <p14:tracePt t="26143" x="95250" y="412750"/>
          <p14:tracePt t="26160" x="88900" y="412750"/>
          <p14:tracePt t="26273" x="79375" y="412750"/>
          <p14:tracePt t="26280" x="76200" y="412750"/>
          <p14:tracePt t="26294" x="66675" y="415925"/>
          <p14:tracePt t="26311" x="57150" y="425450"/>
          <p14:tracePt t="26327" x="44450" y="441325"/>
          <p14:tracePt t="26343" x="25400" y="457200"/>
          <p14:tracePt t="26360" x="15875" y="466725"/>
          <p14:tracePt t="26377" x="6350" y="476250"/>
          <p14:tracePt t="26393" x="6350" y="498475"/>
          <p14:tracePt t="26410" x="6350" y="511175"/>
          <p14:tracePt t="26427" x="6350" y="527050"/>
          <p14:tracePt t="26429" x="9525" y="539750"/>
          <p14:tracePt t="26443" x="19050" y="561975"/>
          <p14:tracePt t="26460" x="28575" y="571500"/>
          <p14:tracePt t="26477" x="41275" y="584200"/>
          <p14:tracePt t="26493" x="53975" y="603250"/>
          <p14:tracePt t="26510" x="63500" y="609600"/>
          <p14:tracePt t="26527" x="73025" y="609600"/>
          <p14:tracePt t="26543" x="95250" y="609600"/>
          <p14:tracePt t="26560" x="104775" y="596900"/>
          <p14:tracePt t="26578" x="114300" y="581025"/>
          <p14:tracePt t="26594" x="120650" y="577850"/>
          <p14:tracePt t="26610" x="120650" y="571500"/>
          <p14:tracePt t="27306" x="136525" y="571500"/>
          <p14:tracePt t="27313" x="161925" y="571500"/>
          <p14:tracePt t="27327" x="206375" y="565150"/>
          <p14:tracePt t="27343" x="250825" y="552450"/>
          <p14:tracePt t="27360" x="273050" y="539750"/>
          <p14:tracePt t="27377" x="301625" y="523875"/>
          <p14:tracePt t="27410" x="317500" y="523875"/>
          <p14:tracePt t="27464" x="314325" y="523875"/>
          <p14:tracePt t="27478" x="304800" y="514350"/>
          <p14:tracePt t="27494" x="288925" y="508000"/>
          <p14:tracePt t="27511" x="279400" y="508000"/>
          <p14:tracePt t="27527" x="263525" y="508000"/>
          <p14:tracePt t="27544" x="254000" y="508000"/>
          <p14:tracePt t="27560" x="238125" y="508000"/>
          <p14:tracePt t="27577" x="225425" y="508000"/>
          <p14:tracePt t="27593" x="215900" y="508000"/>
          <p14:tracePt t="27610" x="206375" y="508000"/>
          <p14:tracePt t="27626" x="184150" y="508000"/>
          <p14:tracePt t="27643" x="174625" y="508000"/>
          <p14:tracePt t="27661" x="165100" y="508000"/>
          <p14:tracePt t="27677" x="152400" y="508000"/>
          <p14:tracePt t="27693" x="146050" y="508000"/>
          <p14:tracePt t="27710" x="139700" y="508000"/>
          <p14:tracePt t="27820" x="142875" y="508000"/>
          <p14:tracePt t="27828" x="149225" y="504825"/>
          <p14:tracePt t="27843" x="158750" y="498475"/>
          <p14:tracePt t="27860" x="168275" y="488950"/>
          <p14:tracePt t="27877" x="177800" y="488950"/>
          <p14:tracePt t="27893" x="187325" y="485775"/>
          <p14:tracePt t="27910" x="203200" y="485775"/>
          <p14:tracePt t="27927" x="215900" y="463550"/>
          <p14:tracePt t="27944" x="247650" y="457200"/>
          <p14:tracePt t="27961" x="282575" y="457200"/>
          <p14:tracePt t="27977" x="323850" y="457200"/>
          <p14:tracePt t="27993" x="346075" y="457200"/>
          <p14:tracePt t="28010" x="361950" y="457200"/>
          <p14:tracePt t="28026" x="381000" y="457200"/>
          <p14:tracePt t="28043" x="390525" y="457200"/>
          <p14:tracePt t="28060" x="400050" y="457200"/>
          <p14:tracePt t="28077" x="422275" y="457200"/>
          <p14:tracePt t="28094" x="431800" y="457200"/>
          <p14:tracePt t="28419" x="504825" y="514350"/>
          <p14:tracePt t="28426" x="654050" y="638175"/>
          <p14:tracePt t="28433" x="869950" y="812800"/>
          <p14:tracePt t="28443" x="1050925" y="990600"/>
          <p14:tracePt t="28460" x="1882775" y="1651000"/>
          <p14:tracePt t="28477" x="2587625" y="2206625"/>
          <p14:tracePt t="28496" x="3241675" y="2825750"/>
          <p14:tracePt t="28512" x="4006850" y="3575050"/>
          <p14:tracePt t="28529" x="4387850" y="3940175"/>
          <p14:tracePt t="28545" x="4673600" y="4267200"/>
          <p14:tracePt t="28563" x="4924425" y="4518025"/>
          <p14:tracePt t="28579" x="5010150" y="4622800"/>
          <p14:tracePt t="28594" x="5064125" y="4683125"/>
          <p14:tracePt t="28609" x="5105400" y="4724400"/>
          <p14:tracePt t="28626" x="5130800" y="4749800"/>
          <p14:tracePt t="28940" x="5178425" y="4797425"/>
          <p14:tracePt t="28947" x="5241925" y="4860925"/>
          <p14:tracePt t="28960" x="5365750" y="5019675"/>
          <p14:tracePt t="28976" x="5476875" y="5181600"/>
          <p14:tracePt t="28993" x="5584825" y="5308600"/>
          <p14:tracePt t="29010" x="5772150" y="5511800"/>
          <p14:tracePt t="29026" x="5880100" y="5638800"/>
          <p14:tracePt t="29061" x="6070600" y="5838825"/>
          <p14:tracePt t="29094" x="6159500" y="5911850"/>
          <p14:tracePt t="29110" x="6203950" y="5949950"/>
          <p14:tracePt t="29126" x="6213475" y="5965825"/>
          <p14:tracePt t="29143" x="6235700" y="5981700"/>
          <p14:tracePt t="29160" x="6251575" y="5997575"/>
          <p14:tracePt t="29176" x="6261100" y="6013450"/>
          <p14:tracePt t="29193" x="6270625" y="6022975"/>
          <p14:tracePt t="29209" x="6289675" y="6038850"/>
          <p14:tracePt t="29226" x="6299200" y="6048375"/>
          <p14:tracePt t="29243" x="6311900" y="6070600"/>
          <p14:tracePt t="29260" x="6350000" y="6105525"/>
          <p14:tracePt t="29276" x="6372225" y="6130925"/>
          <p14:tracePt t="29293" x="6413500" y="6156325"/>
          <p14:tracePt t="29309" x="6448425" y="6175375"/>
          <p14:tracePt t="29327" x="6457950" y="6191250"/>
          <p14:tracePt t="29343" x="6473825" y="6200775"/>
          <p14:tracePt t="29360" x="6473825" y="6210300"/>
          <p14:tracePt t="29403" x="6461125" y="6210300"/>
          <p14:tracePt t="29417" x="6457950" y="6210300"/>
          <p14:tracePt t="29447" x="6451600" y="6210300"/>
          <p14:tracePt t="29454" x="6448425" y="6210300"/>
          <p14:tracePt t="29468" x="6442075" y="6210300"/>
          <p14:tracePt t="29476" x="6438900" y="6210300"/>
          <p14:tracePt t="29493" x="6432550" y="6210300"/>
          <p14:tracePt t="29510" x="6423025" y="6210300"/>
          <p14:tracePt t="29946" x="6442075" y="6165850"/>
          <p14:tracePt t="29952" x="6467475" y="6092825"/>
          <p14:tracePt t="29960" x="6496050" y="6000750"/>
          <p14:tracePt t="29976" x="6553200" y="5822950"/>
          <p14:tracePt t="29993" x="6588125" y="5680075"/>
          <p14:tracePt t="30010" x="6661150" y="5413375"/>
          <p14:tracePt t="30026" x="6696075" y="5292725"/>
          <p14:tracePt t="30060" x="6800850" y="4987925"/>
          <p14:tracePt t="30093" x="6864350" y="4813300"/>
          <p14:tracePt t="30109" x="6921500" y="4651375"/>
          <p14:tracePt t="30126" x="6940550" y="4543425"/>
          <p14:tracePt t="30145" x="6969125" y="4432300"/>
          <p14:tracePt t="30160" x="6969125" y="4394200"/>
          <p14:tracePt t="30176" x="6969125" y="4365625"/>
          <p14:tracePt t="30194" x="6969125" y="4343400"/>
          <p14:tracePt t="30210" x="6969125" y="4333875"/>
          <p14:tracePt t="30226" x="6969125" y="4321175"/>
          <p14:tracePt t="30244" x="6969125" y="4305300"/>
          <p14:tracePt t="30259" x="6969125" y="4295775"/>
          <p14:tracePt t="30276" x="6969125" y="4286250"/>
          <p14:tracePt t="30294" x="6969125" y="4264025"/>
          <p14:tracePt t="30310" x="6972300" y="4244975"/>
          <p14:tracePt t="30327" x="6985000" y="4213225"/>
          <p14:tracePt t="30345" x="7004050" y="4165600"/>
          <p14:tracePt t="30360" x="7023100" y="4121150"/>
          <p14:tracePt t="30376" x="7029450" y="4057650"/>
          <p14:tracePt t="30392" x="7029450" y="3965575"/>
          <p14:tracePt t="30410" x="7035800" y="3835400"/>
          <p14:tracePt t="30426" x="7048500" y="3790950"/>
          <p14:tracePt t="30443" x="7061200" y="3762375"/>
          <p14:tracePt t="30460" x="7061200" y="3752850"/>
          <p14:tracePt t="30477" x="7061200" y="3736975"/>
          <p14:tracePt t="30480" x="7061200" y="3733800"/>
          <p14:tracePt t="30494" x="7061200" y="3724275"/>
          <p14:tracePt t="30510" x="7061200" y="3717925"/>
          <p14:tracePt t="30526" x="7061200" y="3708400"/>
          <p14:tracePt t="30543" x="7061200" y="3705225"/>
          <p14:tracePt t="30560" x="7061200" y="3698875"/>
          <p14:tracePt t="30624" x="7058025" y="3698875"/>
          <p14:tracePt t="30630" x="7054850" y="3698875"/>
          <p14:tracePt t="30644" x="7045325" y="3698875"/>
          <p14:tracePt t="30660" x="7035800" y="3698875"/>
          <p14:tracePt t="30676" x="7019925" y="3698875"/>
          <p14:tracePt t="30693" x="7004050" y="3698875"/>
          <p14:tracePt t="30710" x="6981825" y="3698875"/>
          <p14:tracePt t="30727" x="6953250" y="3698875"/>
          <p14:tracePt t="30744" x="6940550" y="3702050"/>
          <p14:tracePt t="30760" x="6931025" y="3711575"/>
          <p14:tracePt t="30777" x="6915150" y="3714750"/>
          <p14:tracePt t="30793" x="6908800" y="3721100"/>
          <p14:tracePt t="30815" x="6911975" y="3721100"/>
          <p14:tracePt t="30826" x="6915150" y="3721100"/>
          <p14:tracePt t="30844" x="6937375" y="3717925"/>
          <p14:tracePt t="30860" x="6946900" y="3708400"/>
          <p14:tracePt t="30877" x="6956425" y="3698875"/>
          <p14:tracePt t="30894" x="6981825" y="3676650"/>
          <p14:tracePt t="30910" x="6991350" y="3667125"/>
          <p14:tracePt t="30927" x="6997700" y="3663950"/>
          <p14:tracePt t="31693" x="6838950" y="3654425"/>
          <p14:tracePt t="31700" x="6575425" y="3641725"/>
          <p14:tracePt t="31710" x="6159500" y="3641725"/>
          <p14:tracePt t="31728" x="4978400" y="3717925"/>
          <p14:tracePt t="31749" x="3498850" y="3835400"/>
          <p14:tracePt t="31765" x="2508250" y="3921125"/>
          <p14:tracePt t="31786" x="1244600" y="4086225"/>
          <p14:tracePt t="31811" x="282575" y="4206875"/>
          <p14:tracePt t="32271" x="57150" y="3362325"/>
          <p14:tracePt t="32278" x="111125" y="3317875"/>
          <p14:tracePt t="32299" x="276225" y="3213100"/>
          <p14:tracePt t="32309" x="317500" y="3190875"/>
          <p14:tracePt t="32327" x="396875" y="3127375"/>
          <p14:tracePt t="32343" x="419100" y="3101975"/>
          <p14:tracePt t="32359" x="444500" y="3060700"/>
          <p14:tracePt t="32392" x="473075" y="3019425"/>
          <p14:tracePt t="32427" x="501650" y="3003550"/>
          <p14:tracePt t="32460" x="501650" y="3006725"/>
          <p14:tracePt t="32477" x="488950" y="3019425"/>
          <p14:tracePt t="32493" x="479425" y="3038475"/>
          <p14:tracePt t="32509" x="469900" y="3048000"/>
          <p14:tracePt t="32527" x="454025" y="3060700"/>
          <p14:tracePt t="32559" x="460375" y="3070225"/>
          <p14:tracePt t="32577" x="571500" y="3098800"/>
          <p14:tracePt t="32593" x="714375" y="3133725"/>
          <p14:tracePt t="32610" x="857250" y="3178175"/>
          <p14:tracePt t="32627" x="1092200" y="3241675"/>
          <p14:tracePt t="32643" x="1244600" y="3286125"/>
          <p14:tracePt t="32660" x="1409700" y="3324225"/>
          <p14:tracePt t="32676" x="1635125" y="3378200"/>
          <p14:tracePt t="32693" x="1717675" y="3394075"/>
          <p14:tracePt t="32710" x="1771650" y="3394075"/>
          <p14:tracePt t="32727" x="1793875" y="3394075"/>
          <p14:tracePt t="32760" x="1793875" y="3387725"/>
          <p14:tracePt t="32777" x="1787525" y="3359150"/>
          <p14:tracePt t="32793" x="1774825" y="3343275"/>
          <p14:tracePt t="32809" x="1765300" y="3333750"/>
          <p14:tracePt t="32826" x="1749425" y="3311525"/>
          <p14:tracePt t="32842" x="1727200" y="3311525"/>
          <p14:tracePt t="32860" x="1708150" y="3311525"/>
          <p14:tracePt t="32877" x="1666875" y="3308350"/>
          <p14:tracePt t="32893" x="1657350" y="3302000"/>
          <p14:tracePt t="32910" x="1647825" y="3298825"/>
          <p14:tracePt t="32927" x="1625600" y="3298825"/>
          <p14:tracePt t="32943" x="1616075" y="3298825"/>
          <p14:tracePt t="32960" x="1600200" y="3298825"/>
          <p14:tracePt t="32976" x="1552575" y="3298825"/>
          <p14:tracePt t="32993" x="1501775" y="3298825"/>
          <p14:tracePt t="33010" x="1447800" y="3289300"/>
          <p14:tracePt t="33013" x="1431925" y="3289300"/>
          <p14:tracePt t="33027" x="1400175" y="3286125"/>
          <p14:tracePt t="33043" x="1371600" y="3286125"/>
          <p14:tracePt t="33060" x="1362075" y="3286125"/>
          <p14:tracePt t="33077" x="1346200" y="3286125"/>
          <p14:tracePt t="33093" x="1333500" y="3286125"/>
          <p14:tracePt t="33109" x="1320800" y="3286125"/>
          <p14:tracePt t="33126" x="1311275" y="3286125"/>
          <p14:tracePt t="33178" x="1311275" y="3279775"/>
          <p14:tracePt t="33184" x="1311275" y="3276600"/>
          <p14:tracePt t="33192" x="1311275" y="3270250"/>
          <p14:tracePt t="33210" x="1311275" y="3260725"/>
          <p14:tracePt t="33227" x="1311275" y="3244850"/>
          <p14:tracePt t="33243" x="1311275" y="3235325"/>
          <p14:tracePt t="33259" x="1311275" y="3232150"/>
          <p14:tracePt t="33276" x="1311275" y="3219450"/>
          <p14:tracePt t="33293" x="1317625" y="3216275"/>
          <p14:tracePt t="33309" x="1330325" y="3200400"/>
          <p14:tracePt t="33326" x="1349375" y="3184525"/>
          <p14:tracePt t="33342" x="1358900" y="3175000"/>
          <p14:tracePt t="33359" x="1368425" y="3165475"/>
          <p14:tracePt t="33377" x="1377950" y="3146425"/>
          <p14:tracePt t="33392" x="1377950" y="3136900"/>
          <p14:tracePt t="33512" x="1371600" y="3136900"/>
          <p14:tracePt t="33521" x="1368425" y="3136900"/>
          <p14:tracePt t="33527" x="1362075" y="3136900"/>
          <p14:tracePt t="33547" x="1349375" y="3136900"/>
          <p14:tracePt t="33559" x="1336675" y="3143250"/>
          <p14:tracePt t="33576" x="1323975" y="3152775"/>
          <p14:tracePt t="33592" x="1314450" y="3168650"/>
          <p14:tracePt t="33611" x="1298575" y="3181350"/>
          <p14:tracePt t="33626" x="1282700" y="3194050"/>
          <p14:tracePt t="33643" x="1273175" y="3203575"/>
          <p14:tracePt t="33661" x="1266825" y="3222625"/>
          <p14:tracePt t="33676" x="1266825" y="3238500"/>
          <p14:tracePt t="33692" x="1266825" y="3260725"/>
          <p14:tracePt t="33709" x="1266825" y="3282950"/>
          <p14:tracePt t="33726" x="1266825" y="3302000"/>
          <p14:tracePt t="33743" x="1266825" y="3311525"/>
          <p14:tracePt t="33760" x="1266825" y="3327400"/>
          <p14:tracePt t="33776" x="1266825" y="3343275"/>
          <p14:tracePt t="33793" x="1270000" y="3346450"/>
          <p14:tracePt t="33809" x="1282700" y="3346450"/>
          <p14:tracePt t="33826" x="1295400" y="3346450"/>
          <p14:tracePt t="33842" x="1298575" y="3340100"/>
          <p14:tracePt t="33861" x="1308100" y="3308350"/>
          <p14:tracePt t="33877" x="1308100" y="3286125"/>
          <p14:tracePt t="33893" x="1308100" y="3276600"/>
          <p14:tracePt t="33910" x="1308100" y="3254375"/>
          <p14:tracePt t="37094" x="1343025" y="3279775"/>
          <p14:tracePt t="37101" x="1393825" y="3311525"/>
          <p14:tracePt t="37109" x="1435100" y="3355975"/>
          <p14:tracePt t="37127" x="1562100" y="3435350"/>
          <p14:tracePt t="37142" x="1736725" y="3530600"/>
          <p14:tracePt t="37159" x="1816100" y="3571875"/>
          <p14:tracePt t="37175" x="1863725" y="3600450"/>
          <p14:tracePt t="37209" x="1905000" y="3616325"/>
          <p14:tracePt t="37243" x="1889125" y="3559175"/>
          <p14:tracePt t="37260" x="1844675" y="3502025"/>
          <p14:tracePt t="37276" x="1793875" y="3457575"/>
          <p14:tracePt t="37292" x="1724025" y="3387725"/>
          <p14:tracePt t="37309" x="1689100" y="3355975"/>
          <p14:tracePt t="37325" x="1660525" y="3343275"/>
          <p14:tracePt t="37342" x="1625600" y="3324225"/>
          <p14:tracePt t="37360" x="1597025" y="3324225"/>
          <p14:tracePt t="37377" x="1581150" y="3324225"/>
          <p14:tracePt t="37393" x="1574800" y="3324225"/>
          <p14:tracePt t="37410" x="1574800" y="3327400"/>
          <p14:tracePt t="37442" x="1593850" y="3327400"/>
          <p14:tracePt t="37459" x="1622425" y="3317875"/>
          <p14:tracePt t="37475" x="1647825" y="3298825"/>
          <p14:tracePt t="37492" x="1692275" y="3238500"/>
          <p14:tracePt t="37509" x="1704975" y="3203575"/>
          <p14:tracePt t="37525" x="1711325" y="3165475"/>
          <p14:tracePt t="37542" x="1711325" y="3124200"/>
          <p14:tracePt t="37559" x="1711325" y="3108325"/>
          <p14:tracePt t="37576" x="1711325" y="3092450"/>
          <p14:tracePt t="37592" x="1711325" y="3079750"/>
          <p14:tracePt t="37613" x="1704975" y="3079750"/>
          <p14:tracePt t="37627" x="1695450" y="3079750"/>
          <p14:tracePt t="37643" x="1692275" y="3079750"/>
          <p14:tracePt t="37659" x="1676400" y="3079750"/>
          <p14:tracePt t="37677" x="1666875" y="3079750"/>
          <p14:tracePt t="40197" x="1638300" y="3000375"/>
          <p14:tracePt t="40203" x="1574800" y="2873375"/>
          <p14:tracePt t="40211" x="1527175" y="2768600"/>
          <p14:tracePt t="40231" x="1263650" y="2324100"/>
          <p14:tracePt t="40248" x="1095375" y="2066925"/>
          <p14:tracePt t="40263" x="955675" y="1762125"/>
          <p14:tracePt t="40284" x="831850" y="1517650"/>
          <p14:tracePt t="40311" x="755650" y="1317625"/>
          <p14:tracePt t="40342" x="723900" y="1219200"/>
          <p14:tracePt t="40358" x="711200" y="1184275"/>
          <p14:tracePt t="40375" x="711200" y="1174750"/>
          <p14:tracePt t="40393" x="711200" y="1162050"/>
          <p14:tracePt t="40409" x="704850" y="1149350"/>
          <p14:tracePt t="40425" x="704850" y="1133475"/>
          <p14:tracePt t="40442" x="701675" y="1123950"/>
          <p14:tracePt t="40459" x="701675" y="1114425"/>
          <p14:tracePt t="40475" x="701675" y="1108075"/>
          <p14:tracePt t="40524" x="701675" y="1104900"/>
          <p14:tracePt t="40531" x="701675" y="1098550"/>
          <p14:tracePt t="40542" x="701675" y="1095375"/>
          <p14:tracePt t="40559" x="762000" y="1057275"/>
          <p14:tracePt t="40575" x="841375" y="1000125"/>
          <p14:tracePt t="40592" x="968375" y="920750"/>
          <p14:tracePt t="40608" x="1165225" y="803275"/>
          <p14:tracePt t="40625" x="1270000" y="733425"/>
          <p14:tracePt t="40642" x="1327150" y="688975"/>
          <p14:tracePt t="40659" x="1416050" y="631825"/>
          <p14:tracePt t="40676" x="1438275" y="619125"/>
          <p14:tracePt t="40692" x="1450975" y="603250"/>
          <p14:tracePt t="40709" x="1460500" y="603250"/>
          <p14:tracePt t="40788" x="1457325" y="603250"/>
          <p14:tracePt t="40796" x="1454150" y="603250"/>
          <p14:tracePt t="40809" x="1444625" y="603250"/>
          <p14:tracePt t="40826" x="1438275" y="603250"/>
          <p14:tracePt t="40843" x="1431925" y="603250"/>
          <p14:tracePt t="40881" x="1428750" y="609600"/>
          <p14:tracePt t="40894" x="1422400" y="615950"/>
          <p14:tracePt t="40908" x="1412875" y="619125"/>
          <p14:tracePt t="40925" x="1403350" y="625475"/>
          <p14:tracePt t="40942" x="1403350" y="631825"/>
          <p14:tracePt t="40959" x="1397000" y="631825"/>
          <p14:tracePt t="41694" x="1406525" y="631825"/>
          <p14:tracePt t="41702" x="1416050" y="631825"/>
          <p14:tracePt t="41709" x="1428750" y="631825"/>
          <p14:tracePt t="41726" x="1447800" y="631825"/>
          <p14:tracePt t="41759" x="1479550" y="631825"/>
          <p14:tracePt t="41793" x="1508125" y="631825"/>
          <p14:tracePt t="41809" x="1514475" y="631825"/>
          <p14:tracePt t="42007" x="1517650" y="631825"/>
          <p14:tracePt t="42265" x="1524000" y="631825"/>
          <p14:tracePt t="42273" x="1527175" y="631825"/>
          <p14:tracePt t="42292" x="1549400" y="631825"/>
          <p14:tracePt t="42308" x="1558925" y="631825"/>
          <p14:tracePt t="42325" x="1568450" y="631825"/>
          <p14:tracePt t="42342" x="1600200" y="631825"/>
          <p14:tracePt t="42359" x="1616075" y="631825"/>
          <p14:tracePt t="42392" x="1651000" y="631825"/>
          <p14:tracePt t="42426" x="1673225" y="622300"/>
          <p14:tracePt t="42442" x="1685925" y="619125"/>
          <p14:tracePt t="42458" x="1708150" y="612775"/>
          <p14:tracePt t="42475" x="1730375" y="612775"/>
          <p14:tracePt t="42492" x="1768475" y="612775"/>
          <p14:tracePt t="42508" x="1816100" y="600075"/>
          <p14:tracePt t="42526" x="1866900" y="600075"/>
          <p14:tracePt t="42542" x="1990725" y="593725"/>
          <p14:tracePt t="42559" x="2085975" y="593725"/>
          <p14:tracePt t="42576" x="2235200" y="593725"/>
          <p14:tracePt t="42592" x="2432050" y="615950"/>
          <p14:tracePt t="42608" x="2540000" y="631825"/>
          <p14:tracePt t="42625" x="2647950" y="647700"/>
          <p14:tracePt t="42642" x="2790825" y="663575"/>
          <p14:tracePt t="42659" x="2860675" y="663575"/>
          <p14:tracePt t="42676" x="2911475" y="663575"/>
          <p14:tracePt t="42692" x="3016250" y="663575"/>
          <p14:tracePt t="42708" x="3095625" y="663575"/>
          <p14:tracePt t="42725" x="3178175" y="663575"/>
          <p14:tracePt t="42742" x="3267075" y="663575"/>
          <p14:tracePt t="42758" x="3324225" y="663575"/>
          <p14:tracePt t="42776" x="3368675" y="663575"/>
          <p14:tracePt t="42792" x="3432175" y="663575"/>
          <p14:tracePt t="42809" x="3476625" y="663575"/>
          <p14:tracePt t="42826" x="3498850" y="663575"/>
          <p14:tracePt t="46787" x="3498850" y="641350"/>
          <p14:tracePt t="46794" x="3495675" y="622300"/>
          <p14:tracePt t="46808" x="3473450" y="577850"/>
          <p14:tracePt t="46824" x="3422650" y="517525"/>
          <p14:tracePt t="46841" x="3378200" y="457200"/>
          <p14:tracePt t="46858" x="3295650" y="374650"/>
          <p14:tracePt t="46891" x="3171825" y="323850"/>
          <p14:tracePt t="46925" x="3095625" y="304800"/>
          <p14:tracePt t="46943" x="3060700" y="304800"/>
          <p14:tracePt t="46958" x="3051175" y="317500"/>
          <p14:tracePt t="46974" x="3041650" y="327025"/>
          <p14:tracePt t="46991" x="3019425" y="339725"/>
          <p14:tracePt t="47008" x="3003550" y="352425"/>
          <p14:tracePt t="47026" x="2994025" y="368300"/>
          <p14:tracePt t="47043" x="2974975" y="368300"/>
          <p14:tracePt t="47059" x="2965450" y="368300"/>
          <p14:tracePt t="47075" x="2955925" y="377825"/>
          <p14:tracePt t="47093" x="2940050" y="393700"/>
          <p14:tracePt t="47108" x="2933700" y="403225"/>
          <p14:tracePt t="47125" x="2924175" y="419100"/>
          <p14:tracePt t="47141" x="2914650" y="428625"/>
          <p14:tracePt t="47158" x="2898775" y="444500"/>
          <p14:tracePt t="47175" x="2889250" y="454025"/>
          <p14:tracePt t="47192" x="2879725" y="482600"/>
          <p14:tracePt t="47208" x="2882900" y="530225"/>
          <p14:tracePt t="47225" x="2901950" y="584200"/>
          <p14:tracePt t="47228" x="2933700" y="615950"/>
          <p14:tracePt t="47242" x="3149600" y="768350"/>
          <p14:tracePt t="47258" x="3498850" y="1003300"/>
          <p14:tracePt t="47276" x="3952875" y="1257300"/>
          <p14:tracePt t="47293" x="4565650" y="1524000"/>
          <p14:tracePt t="47309" x="4892675" y="1670050"/>
          <p14:tracePt t="47325" x="5197475" y="1812925"/>
          <p14:tracePt t="47342" x="5524500" y="1971675"/>
          <p14:tracePt t="47359" x="5692775" y="2044700"/>
          <p14:tracePt t="47376" x="5826125" y="2098675"/>
          <p14:tracePt t="47392" x="5934075" y="2162175"/>
          <p14:tracePt t="47408" x="5972175" y="2174875"/>
          <p14:tracePt t="47425" x="5988050" y="2178050"/>
          <p14:tracePt t="47686" x="6038850" y="2298700"/>
          <p14:tracePt t="47693" x="6137275" y="2520950"/>
          <p14:tracePt t="47708" x="6296025" y="2847975"/>
          <p14:tracePt t="47728" x="6591300" y="3470275"/>
          <p14:tracePt t="47743" x="6788150" y="3851275"/>
          <p14:tracePt t="47760" x="6905625" y="4054475"/>
          <p14:tracePt t="47776" x="7029450" y="4235450"/>
          <p14:tracePt t="47792" x="7204075" y="4448175"/>
          <p14:tracePt t="47808" x="7302500" y="4543425"/>
          <p14:tracePt t="47826" x="7426325" y="4635500"/>
          <p14:tracePt t="47841" x="7578725" y="4721225"/>
          <p14:tracePt t="47858" x="7642225" y="4733925"/>
          <p14:tracePt t="47875" x="7705725" y="4730750"/>
          <p14:tracePt t="47892" x="7772400" y="4683125"/>
          <p14:tracePt t="47909" x="7854950" y="4537075"/>
          <p14:tracePt t="47925" x="7927975" y="4391025"/>
          <p14:tracePt t="47942" x="8016875" y="4175125"/>
          <p14:tracePt t="47958" x="8080375" y="4038600"/>
          <p14:tracePt t="47975" x="8121650" y="3949700"/>
          <p14:tracePt t="47991" x="8191500" y="3832225"/>
          <p14:tracePt t="48008" x="8255000" y="3695700"/>
          <p14:tracePt t="48025" x="8308975" y="3575050"/>
          <p14:tracePt t="48042" x="8366125" y="3403600"/>
          <p14:tracePt t="48058" x="8404225" y="3228975"/>
          <p14:tracePt t="48075" x="8429625" y="3076575"/>
          <p14:tracePt t="48092" x="8439150" y="2933700"/>
          <p14:tracePt t="48108" x="8439150" y="2841625"/>
          <p14:tracePt t="48124" x="8439150" y="2790825"/>
          <p14:tracePt t="48141" x="8429625" y="2727325"/>
          <p14:tracePt t="48158" x="8410575" y="2689225"/>
          <p14:tracePt t="48175" x="8385175" y="2641600"/>
          <p14:tracePt t="48192" x="8318500" y="2555875"/>
          <p14:tracePt t="48208" x="8264525" y="2495550"/>
          <p14:tracePt t="48225" x="8220075" y="2435225"/>
          <p14:tracePt t="48242" x="8108950" y="2355850"/>
          <p14:tracePt t="48258" x="8020050" y="2324100"/>
          <p14:tracePt t="48274" x="7902575" y="2289175"/>
          <p14:tracePt t="48291" x="7658100" y="2263775"/>
          <p14:tracePt t="48308" x="7508875" y="2263775"/>
          <p14:tracePt t="48325" x="7350125" y="2263775"/>
          <p14:tracePt t="48341" x="7121525" y="2263775"/>
          <p14:tracePt t="48358" x="6969125" y="2286000"/>
          <p14:tracePt t="48377" x="6724650" y="2314575"/>
          <p14:tracePt t="48392" x="6572250" y="2349500"/>
          <p14:tracePt t="48407" x="6394450" y="2416175"/>
          <p14:tracePt t="48425" x="6251575" y="2476500"/>
          <p14:tracePt t="48441" x="6045200" y="2568575"/>
          <p14:tracePt t="48458" x="5908675" y="2647950"/>
          <p14:tracePt t="48475" x="5784850" y="2720975"/>
          <p14:tracePt t="48491" x="5657850" y="2828925"/>
          <p14:tracePt t="48508" x="5588000" y="2892425"/>
          <p14:tracePt t="48525" x="5514975" y="2955925"/>
          <p14:tracePt t="48541" x="5416550" y="3070225"/>
          <p14:tracePt t="48558" x="5362575" y="3140075"/>
          <p14:tracePt t="48577" x="5311775" y="3235325"/>
          <p14:tracePt t="48592" x="5295900" y="3298825"/>
          <p14:tracePt t="48608" x="5283200" y="3355975"/>
          <p14:tracePt t="48626" x="5276850" y="3416300"/>
          <p14:tracePt t="48641" x="5245100" y="3540125"/>
          <p14:tracePt t="48658" x="5232400" y="3613150"/>
          <p14:tracePt t="48674" x="5216525" y="3679825"/>
          <p14:tracePt t="48691" x="5216525" y="3784600"/>
          <p14:tracePt t="48708" x="5216525" y="3835400"/>
          <p14:tracePt t="48726" x="5216525" y="3930650"/>
          <p14:tracePt t="48742" x="5219700" y="3990975"/>
          <p14:tracePt t="48758" x="5232400" y="4029075"/>
          <p14:tracePt t="48762" x="5238750" y="4054475"/>
          <p14:tracePt t="48776" x="5257800" y="4079875"/>
          <p14:tracePt t="48791" x="5270500" y="4102100"/>
          <p14:tracePt t="48807" x="5270500" y="4130675"/>
          <p14:tracePt t="48824" x="5273675" y="4140200"/>
          <p14:tracePt t="48842" x="5273675" y="4156075"/>
          <p14:tracePt t="48858" x="5273675" y="4171950"/>
          <p14:tracePt t="48876" x="5273675" y="4181475"/>
          <p14:tracePt t="48892" x="5280025" y="4184650"/>
          <p14:tracePt t="49198" x="5359400" y="4222750"/>
          <p14:tracePt t="49205" x="5499100" y="4286250"/>
          <p14:tracePt t="49213" x="5603875" y="4333875"/>
          <p14:tracePt t="49226" x="5857875" y="4498975"/>
          <p14:tracePt t="49242" x="6115050" y="4664075"/>
          <p14:tracePt t="49263" x="6359525" y="4835525"/>
          <p14:tracePt t="49283" x="6578600" y="4953000"/>
          <p14:tracePt t="49314" x="6731000" y="5064125"/>
          <p14:tracePt t="49342" x="6819900" y="5130800"/>
          <p14:tracePt t="49357" x="6842125" y="5156200"/>
          <p14:tracePt t="49375" x="6858000" y="5175250"/>
          <p14:tracePt t="49392" x="6873875" y="5191125"/>
          <p14:tracePt t="49408" x="6883400" y="5203825"/>
          <p14:tracePt t="49425" x="6892925" y="5216525"/>
          <p14:tracePt t="49442" x="6905625" y="5222875"/>
          <p14:tracePt t="49458" x="6918325" y="5226050"/>
          <p14:tracePt t="49474" x="6931025" y="5226050"/>
          <p14:tracePt t="49491" x="6940550" y="5226050"/>
          <p14:tracePt t="49507" x="6943725" y="5226050"/>
          <p14:tracePt t="49525" x="6959600" y="5213350"/>
          <p14:tracePt t="49541" x="6972300" y="5162550"/>
          <p14:tracePt t="49557" x="6972300" y="5092700"/>
          <p14:tracePt t="49575" x="6972300" y="4975225"/>
          <p14:tracePt t="49591" x="6972300" y="4860925"/>
          <p14:tracePt t="49607" x="6953250" y="4784725"/>
          <p14:tracePt t="49625" x="6934200" y="4711700"/>
          <p14:tracePt t="49641" x="6921500" y="4683125"/>
          <p14:tracePt t="49657" x="6911975" y="4670425"/>
          <p14:tracePt t="49676" x="6889750" y="4654550"/>
          <p14:tracePt t="49692" x="6880225" y="4654550"/>
          <p14:tracePt t="49708" x="6870700" y="4654550"/>
          <p14:tracePt t="49725" x="6851650" y="4654550"/>
          <p14:tracePt t="49741" x="6838950" y="4667250"/>
          <p14:tracePt t="49757" x="6835775" y="4676775"/>
          <p14:tracePt t="49774" x="6835775" y="4692650"/>
          <p14:tracePt t="49791" x="6835775" y="4702175"/>
          <p14:tracePt t="49808" x="6835775" y="4724400"/>
          <p14:tracePt t="49825" x="6845300" y="4759325"/>
          <p14:tracePt t="49842" x="6861175" y="4787900"/>
          <p14:tracePt t="49858" x="6886575" y="4819650"/>
          <p14:tracePt t="49875" x="6962775" y="4921250"/>
          <p14:tracePt t="49891" x="7038975" y="5013325"/>
          <p14:tracePt t="49907" x="7108825" y="5118100"/>
          <p14:tracePt t="49925" x="7200900" y="5248275"/>
          <p14:tracePt t="49941" x="7267575" y="5334000"/>
          <p14:tracePt t="49957" x="7312025" y="5403850"/>
          <p14:tracePt t="49975" x="7391400" y="5502275"/>
          <p14:tracePt t="49991" x="7423150" y="5537200"/>
          <p14:tracePt t="50008" x="7442200" y="5559425"/>
          <p14:tracePt t="50024" x="7458075" y="5588000"/>
          <p14:tracePt t="50041" x="7473950" y="5597525"/>
          <p14:tracePt t="50057" x="7483475" y="5607050"/>
          <p14:tracePt t="50075" x="7483475" y="5622925"/>
          <p14:tracePt t="50146" x="7483475" y="5629275"/>
          <p14:tracePt t="50160" x="7486650" y="5629275"/>
          <p14:tracePt t="50189" x="7493000" y="5629275"/>
          <p14:tracePt t="50196" x="7496175" y="5629275"/>
          <p14:tracePt t="50225" x="7496175" y="5632450"/>
          <p14:tracePt t="50239" x="7502525" y="5632450"/>
          <p14:tracePt t="50246" x="7502525" y="5638800"/>
          <p14:tracePt t="50258" x="7502525" y="5641975"/>
          <p14:tracePt t="50275" x="7505700" y="5651500"/>
          <p14:tracePt t="50291" x="7512050" y="5664200"/>
          <p14:tracePt t="50307" x="7521575" y="5676900"/>
          <p14:tracePt t="50324" x="7531100" y="5683250"/>
          <p14:tracePt t="50341" x="7543800" y="5683250"/>
          <p14:tracePt t="50358" x="7553325" y="5689600"/>
          <p14:tracePt t="50374" x="7572375" y="5699125"/>
          <p14:tracePt t="50391" x="7581900" y="5708650"/>
          <p14:tracePt t="50407" x="7591425" y="5724525"/>
          <p14:tracePt t="50424" x="7607300" y="5734050"/>
          <p14:tracePt t="50441" x="7623175" y="5734050"/>
          <p14:tracePt t="50460" x="7635875" y="5734050"/>
          <p14:tracePt t="50474" x="7645400" y="5734050"/>
          <p14:tracePt t="50492" x="7654925" y="5727700"/>
          <p14:tracePt t="50508" x="7673975" y="5702300"/>
          <p14:tracePt t="50525" x="7680325" y="5670550"/>
          <p14:tracePt t="50540" x="7680325" y="5641975"/>
          <p14:tracePt t="50557" x="7680325" y="5610225"/>
          <p14:tracePt t="50574" x="7651750" y="5553075"/>
          <p14:tracePt t="50590" x="7620000" y="5521325"/>
          <p14:tracePt t="50607" x="7572375" y="5489575"/>
          <p14:tracePt t="50624" x="7505700" y="5441950"/>
          <p14:tracePt t="50641" x="7480300" y="5416550"/>
          <p14:tracePt t="50659" x="7435850" y="5384800"/>
          <p14:tracePt t="50675" x="7426325" y="5375275"/>
          <p14:tracePt t="50691" x="7410450" y="5365750"/>
          <p14:tracePt t="50707" x="7400925" y="5365750"/>
          <p14:tracePt t="50745" x="7404100" y="5365750"/>
          <p14:tracePt t="50757" x="7407275" y="5365750"/>
          <p14:tracePt t="50774" x="7442200" y="5384800"/>
          <p14:tracePt t="50791" x="7499350" y="5429250"/>
          <p14:tracePt t="50809" x="7610475" y="5508625"/>
          <p14:tracePt t="50825" x="7689850" y="5556250"/>
          <p14:tracePt t="50841" x="7759700" y="5594350"/>
          <p14:tracePt t="50857" x="7807325" y="5619750"/>
          <p14:tracePt t="50874" x="7835900" y="5648325"/>
          <p14:tracePt t="50892" x="7851775" y="5664200"/>
          <p14:tracePt t="50908" x="7861300" y="5680075"/>
          <p14:tracePt t="50925" x="7861300" y="5695950"/>
          <p14:tracePt t="50941" x="7861300" y="5705475"/>
          <p14:tracePt t="50959" x="7861300" y="5721350"/>
          <p14:tracePt t="50974" x="7861300" y="5730875"/>
          <p14:tracePt t="50991" x="7861300" y="5734050"/>
          <p14:tracePt t="51008" x="7861300" y="5749925"/>
          <p14:tracePt t="51042" x="7861300" y="5756275"/>
          <p14:tracePt t="51058" x="7861300" y="5765800"/>
          <p14:tracePt t="51075" x="7861300" y="5768975"/>
          <p14:tracePt t="52364" x="7842250" y="5718175"/>
          <p14:tracePt t="52371" x="7804150" y="5622925"/>
          <p14:tracePt t="52378" x="7756525" y="5502275"/>
          <p14:tracePt t="52391" x="7715250" y="5394325"/>
          <p14:tracePt t="52425" x="7213600" y="4181475"/>
          <p14:tracePt t="52459" x="6810375" y="2892425"/>
          <p14:tracePt t="52476" x="6731000" y="2600325"/>
          <p14:tracePt t="52492" x="6638925" y="2362200"/>
          <p14:tracePt t="52508" x="6575425" y="2228850"/>
          <p14:tracePt t="52524" x="6546850" y="2152650"/>
          <p14:tracePt t="52540" x="6524625" y="2095500"/>
          <p14:tracePt t="52557" x="6505575" y="2022475"/>
          <p14:tracePt t="52574" x="6505575" y="1955800"/>
          <p14:tracePt t="52591" x="6505575" y="1873250"/>
          <p14:tracePt t="52608" x="6505575" y="1778000"/>
          <p14:tracePt t="52624" x="6505575" y="1717675"/>
          <p14:tracePt t="52641" x="6477000" y="1625600"/>
          <p14:tracePt t="52657" x="6435725" y="1527175"/>
          <p14:tracePt t="52674" x="6365875" y="1412875"/>
          <p14:tracePt t="52690" x="6280150" y="1317625"/>
          <p14:tracePt t="52707" x="6092825" y="1082675"/>
          <p14:tracePt t="52723" x="5984875" y="892175"/>
          <p14:tracePt t="52741" x="5835650" y="628650"/>
          <p14:tracePt t="52757" x="5740400" y="469900"/>
          <p14:tracePt t="52775" x="5667375" y="387350"/>
          <p14:tracePt t="52790" x="5622925" y="346075"/>
          <p14:tracePt t="52807" x="5594350" y="314325"/>
          <p14:tracePt t="52823" x="5578475" y="311150"/>
          <p14:tracePt t="52840" x="5568950" y="311150"/>
          <p14:tracePt t="52842" x="5565775" y="311150"/>
          <p14:tracePt t="52857" x="5556250" y="311150"/>
          <p14:tracePt t="52873" x="5549900" y="317500"/>
          <p14:tracePt t="52891" x="5530850" y="342900"/>
          <p14:tracePt t="52907" x="5524500" y="365125"/>
          <p14:tracePt t="52923" x="5511800" y="396875"/>
          <p14:tracePt t="52940" x="5492750" y="431800"/>
          <p14:tracePt t="52957" x="5480050" y="463550"/>
          <p14:tracePt t="52974" x="5467350" y="473075"/>
          <p14:tracePt t="52990" x="5457825" y="482600"/>
          <p14:tracePt t="53007" x="5426075" y="517525"/>
          <p14:tracePt t="53023" x="5397500" y="542925"/>
          <p14:tracePt t="53041" x="5359400" y="587375"/>
          <p14:tracePt t="53057" x="5327650" y="619125"/>
          <p14:tracePt t="53074" x="5308600" y="650875"/>
          <p14:tracePt t="53092" x="5283200" y="679450"/>
          <p14:tracePt t="53108" x="5273675" y="695325"/>
          <p14:tracePt t="53125" x="5264150" y="704850"/>
          <p14:tracePt t="53141" x="5260975" y="714375"/>
          <p14:tracePt t="53157" x="5254625" y="714375"/>
          <p14:tracePt t="53174" x="5251450" y="714375"/>
          <p14:tracePt t="53191" x="5251450" y="708025"/>
          <p14:tracePt t="53207" x="5251450" y="698500"/>
          <p14:tracePt t="53224" x="5251450" y="682625"/>
          <p14:tracePt t="53241" x="5251450" y="666750"/>
          <p14:tracePt t="53257" x="5251450" y="657225"/>
          <p14:tracePt t="53274" x="5260975" y="647700"/>
          <p14:tracePt t="53290" x="5283200" y="628650"/>
          <p14:tracePt t="53307" x="5311775" y="615950"/>
          <p14:tracePt t="53324" x="5359400" y="603250"/>
          <p14:tracePt t="53326" x="5384800" y="603250"/>
          <p14:tracePt t="53341" x="5435600" y="603250"/>
          <p14:tracePt t="53357" x="5486400" y="603250"/>
          <p14:tracePt t="53374" x="5530850" y="603250"/>
          <p14:tracePt t="53391" x="5622925" y="603250"/>
          <p14:tracePt t="53407" x="5676900" y="603250"/>
          <p14:tracePt t="53424" x="5727700" y="603250"/>
          <p14:tracePt t="53440" x="5807075" y="606425"/>
          <p14:tracePt t="53457" x="5876925" y="612775"/>
          <p14:tracePt t="53474" x="5997575" y="628650"/>
          <p14:tracePt t="53491" x="6130925" y="660400"/>
          <p14:tracePt t="53507" x="6194425" y="676275"/>
          <p14:tracePt t="53524" x="6251575" y="688975"/>
          <p14:tracePt t="53541" x="6311900" y="688975"/>
          <p14:tracePt t="53557" x="6343650" y="688975"/>
          <p14:tracePt t="53574" x="6362700" y="688975"/>
          <p14:tracePt t="53591" x="6419850" y="688975"/>
          <p14:tracePt t="53607" x="6448425" y="688975"/>
          <p14:tracePt t="53624" x="6492875" y="688975"/>
          <p14:tracePt t="53640" x="6553200" y="688975"/>
          <p14:tracePt t="53657" x="6600825" y="685800"/>
          <p14:tracePt t="53674" x="6651625" y="679450"/>
          <p14:tracePt t="53690" x="6750050" y="673100"/>
          <p14:tracePt t="53707" x="6810375" y="673100"/>
          <p14:tracePt t="53724" x="6861175" y="673100"/>
          <p14:tracePt t="53741" x="6902450" y="673100"/>
          <p14:tracePt t="53758" x="6931025" y="673100"/>
          <p14:tracePt t="53775" x="6946900" y="673100"/>
          <p14:tracePt t="53791" x="6969125" y="673100"/>
          <p14:tracePt t="53870" x="6959600" y="673100"/>
          <p14:tracePt t="53877" x="6956425" y="673100"/>
          <p14:tracePt t="53891" x="6946900" y="673100"/>
          <p14:tracePt t="53908" x="6924675" y="673100"/>
          <p14:tracePt t="53925" x="6880225" y="673100"/>
          <p14:tracePt t="53941" x="6810375" y="673100"/>
          <p14:tracePt t="53958" x="6775450" y="673100"/>
          <p14:tracePt t="53974" x="6753225" y="673100"/>
          <p14:tracePt t="53990" x="6718300" y="673100"/>
          <p14:tracePt t="54007" x="6708775" y="673100"/>
          <p14:tracePt t="54024" x="6692900" y="673100"/>
          <p14:tracePt t="54040" x="6654800" y="673100"/>
          <p14:tracePt t="54057" x="6638925" y="673100"/>
          <p14:tracePt t="54074" x="6629400" y="673100"/>
          <p14:tracePt t="54090" x="6607175" y="673100"/>
          <p14:tracePt t="54107" x="6597650" y="673100"/>
          <p14:tracePt t="54124" x="6588125" y="673100"/>
          <p14:tracePt t="54141" x="6550025" y="673100"/>
          <p14:tracePt t="54158" x="6518275" y="673100"/>
          <p14:tracePt t="54176" x="6470650" y="673100"/>
          <p14:tracePt t="54191" x="6435725" y="673100"/>
          <p14:tracePt t="54208" x="6413500" y="673100"/>
          <p14:tracePt t="54224" x="6391275" y="673100"/>
          <p14:tracePt t="54240" x="6365875" y="673100"/>
          <p14:tracePt t="54257" x="6334125" y="669925"/>
          <p14:tracePt t="54275" x="6308725" y="654050"/>
          <p14:tracePt t="54291" x="6292850" y="647700"/>
          <p14:tracePt t="54308" x="6276975" y="647700"/>
          <p14:tracePt t="54326" x="6261100" y="647700"/>
          <p14:tracePt t="54341" x="6251575" y="647700"/>
          <p14:tracePt t="54383" x="6254750" y="647700"/>
          <p14:tracePt t="54390" x="6257925" y="647700"/>
          <p14:tracePt t="54407" x="6267450" y="647700"/>
          <p14:tracePt t="54425" x="6308725" y="647700"/>
          <p14:tracePt t="54441" x="6330950" y="647700"/>
          <p14:tracePt t="54458" x="6365875" y="650875"/>
          <p14:tracePt t="54475" x="6438900" y="676275"/>
          <p14:tracePt t="54491" x="6502400" y="692150"/>
          <p14:tracePt t="54508" x="6556375" y="704850"/>
          <p14:tracePt t="54525" x="6619875" y="730250"/>
          <p14:tracePt t="54540" x="6642100" y="730250"/>
          <p14:tracePt t="54557" x="6670675" y="736600"/>
          <p14:tracePt t="54573" x="6692900" y="736600"/>
          <p14:tracePt t="54591" x="6727825" y="742950"/>
          <p14:tracePt t="54607" x="6737350" y="742950"/>
          <p14:tracePt t="54624" x="6753225" y="742950"/>
          <p14:tracePt t="54712" x="6750050" y="742950"/>
          <p14:tracePt t="54719" x="6746875" y="742950"/>
          <p14:tracePt t="54726" x="6740525" y="736600"/>
          <p14:tracePt t="54740" x="6731000" y="720725"/>
          <p14:tracePt t="54758" x="6708775" y="711200"/>
          <p14:tracePt t="54774" x="6642100" y="692150"/>
          <p14:tracePt t="54791" x="6565900" y="660400"/>
          <p14:tracePt t="54807" x="6499225" y="644525"/>
          <p14:tracePt t="54824" x="6400800" y="625475"/>
          <p14:tracePt t="54840" x="6327775" y="615950"/>
          <p14:tracePt t="54857" x="6245225" y="615950"/>
          <p14:tracePt t="54875" x="6140450" y="615950"/>
          <p14:tracePt t="54891" x="6086475" y="615950"/>
          <p14:tracePt t="54908" x="6045200" y="615950"/>
          <p14:tracePt t="54924" x="5981700" y="615950"/>
          <p14:tracePt t="54941" x="5937250" y="615950"/>
          <p14:tracePt t="54957" x="5915025" y="615950"/>
          <p14:tracePt t="54974" x="5880100" y="615950"/>
          <p14:tracePt t="54991" x="5870575" y="619125"/>
          <p14:tracePt t="55008" x="5861050" y="619125"/>
          <p14:tracePt t="55025" x="5842000" y="622300"/>
          <p14:tracePt t="55041" x="5832475" y="622300"/>
          <p14:tracePt t="55058" x="5822950" y="628650"/>
          <p14:tracePt t="55096" x="5822950" y="631825"/>
          <p14:tracePt t="55117" x="5829300" y="631825"/>
          <p14:tracePt t="55124" x="5838825" y="638175"/>
          <p14:tracePt t="55140" x="5883275" y="638175"/>
          <p14:tracePt t="55158" x="5943600" y="638175"/>
          <p14:tracePt t="55174" x="6013450" y="638175"/>
          <p14:tracePt t="55191" x="6057900" y="638175"/>
          <p14:tracePt t="55207" x="6096000" y="638175"/>
          <p14:tracePt t="55224" x="6156325" y="638175"/>
          <p14:tracePt t="55240" x="6200775" y="638175"/>
          <p14:tracePt t="55257" x="6245225" y="638175"/>
          <p14:tracePt t="55274" x="6324600" y="638175"/>
          <p14:tracePt t="55291" x="6381750" y="638175"/>
          <p14:tracePt t="55308" x="6442075" y="638175"/>
          <p14:tracePt t="55324" x="6499225" y="638175"/>
          <p14:tracePt t="55341" x="6518275" y="638175"/>
          <p14:tracePt t="55357" x="6534150" y="638175"/>
          <p14:tracePt t="55373" x="6556375" y="638175"/>
          <p14:tracePt t="55390" x="6575425" y="638175"/>
          <p14:tracePt t="55408" x="6607175" y="638175"/>
          <p14:tracePt t="55424" x="6667500" y="638175"/>
          <p14:tracePt t="55441" x="6699250" y="638175"/>
          <p14:tracePt t="55458" x="6727825" y="638175"/>
          <p14:tracePt t="55474" x="6740525" y="638175"/>
          <p14:tracePt t="55491" x="6746875" y="638175"/>
          <p14:tracePt t="55547" x="6746875" y="644525"/>
          <p14:tracePt t="55560" x="6746875" y="654050"/>
          <p14:tracePt t="55567" x="6746875" y="660400"/>
          <p14:tracePt t="55575" x="6746875" y="663575"/>
          <p14:tracePt t="55631" x="6743700" y="663575"/>
          <p14:tracePt t="55637" x="6740525" y="663575"/>
          <p14:tracePt t="55645" x="6734175" y="663575"/>
          <p14:tracePt t="55657" x="6731000" y="663575"/>
          <p14:tracePt t="55674" x="6708775" y="663575"/>
          <p14:tracePt t="55690" x="6699250" y="669925"/>
          <p14:tracePt t="55708" x="6689725" y="669925"/>
          <p14:tracePt t="55725" x="6670675" y="673100"/>
          <p14:tracePt t="55741" x="6661150" y="679450"/>
          <p14:tracePt t="55757" x="6651625" y="679450"/>
          <p14:tracePt t="55774" x="6635750" y="679450"/>
          <p14:tracePt t="55790" x="6613525" y="679450"/>
          <p14:tracePt t="55808" x="6581775" y="679450"/>
          <p14:tracePt t="55824" x="6553200" y="679450"/>
          <p14:tracePt t="55840" x="6530975" y="679450"/>
          <p14:tracePt t="55858" x="6502400" y="679450"/>
          <p14:tracePt t="55874" x="6467475" y="679450"/>
          <p14:tracePt t="55891" x="6438900" y="679450"/>
          <p14:tracePt t="55908" x="6426200" y="679450"/>
          <p14:tracePt t="55923" x="6413500" y="679450"/>
          <p14:tracePt t="55940" x="6400800" y="682625"/>
          <p14:tracePt t="55958" x="6384925" y="688975"/>
          <p14:tracePt t="55974" x="6375400" y="692150"/>
          <p14:tracePt t="55991" x="6365875" y="692150"/>
          <p14:tracePt t="56008" x="6350000" y="704850"/>
          <p14:tracePt t="56024" x="6343650" y="704850"/>
          <p14:tracePt t="56057" x="6340475" y="704850"/>
          <p14:tracePt t="56074" x="6334125" y="704850"/>
          <p14:tracePt t="56090" x="6324600" y="704850"/>
          <p14:tracePt t="56108" x="6315075" y="704850"/>
          <p14:tracePt t="56124" x="6308725" y="704850"/>
          <p14:tracePt t="56181" x="6311900" y="704850"/>
          <p14:tracePt t="56188" x="6315075" y="704850"/>
          <p14:tracePt t="56194" x="6327775" y="704850"/>
          <p14:tracePt t="56208" x="6362700" y="704850"/>
          <p14:tracePt t="56224" x="6400800" y="704850"/>
          <p14:tracePt t="56241" x="6435725" y="704850"/>
          <p14:tracePt t="56258" x="6499225" y="704850"/>
          <p14:tracePt t="56274" x="6534150" y="704850"/>
          <p14:tracePt t="56291" x="6581775" y="717550"/>
          <p14:tracePt t="56308" x="6661150" y="736600"/>
          <p14:tracePt t="56324" x="6724650" y="752475"/>
          <p14:tracePt t="56340" x="6800850" y="765175"/>
          <p14:tracePt t="56356" x="6858000" y="787400"/>
          <p14:tracePt t="56374" x="6905625" y="787400"/>
          <p14:tracePt t="56390" x="6915150" y="787400"/>
          <p14:tracePt t="56408" x="6924675" y="787400"/>
          <p14:tracePt t="56479" x="6924675" y="793750"/>
          <p14:tracePt t="56524" x="6921500" y="793750"/>
          <p14:tracePt t="56531" x="6918325" y="793750"/>
          <p14:tracePt t="56540" x="6911975" y="793750"/>
          <p14:tracePt t="56558" x="6899275" y="793750"/>
          <p14:tracePt t="56574" x="6877050" y="793750"/>
          <p14:tracePt t="56591" x="6854825" y="793750"/>
          <p14:tracePt t="56607" x="6800850" y="793750"/>
          <p14:tracePt t="56623" x="6740525" y="787400"/>
          <p14:tracePt t="56640" x="6677025" y="781050"/>
          <p14:tracePt t="56657" x="6581775" y="781050"/>
          <p14:tracePt t="56674" x="6527800" y="781050"/>
          <p14:tracePt t="56691" x="6483350" y="781050"/>
          <p14:tracePt t="56707" x="6423025" y="781050"/>
          <p14:tracePt t="56724" x="6384925" y="781050"/>
          <p14:tracePt t="56741" x="6340475" y="781050"/>
          <p14:tracePt t="56757" x="6280150" y="781050"/>
          <p14:tracePt t="56773" x="6251575" y="781050"/>
          <p14:tracePt t="56790" x="6235700" y="781050"/>
          <p14:tracePt t="56808" x="6219825" y="781050"/>
          <p14:tracePt t="56824" x="6210300" y="781050"/>
          <p14:tracePt t="56841" x="6194425" y="781050"/>
          <p14:tracePt t="56844" x="6188075" y="781050"/>
          <p14:tracePt t="56857" x="6178550" y="781050"/>
          <p14:tracePt t="56874" x="6169025" y="781050"/>
          <p14:tracePt t="56890" x="6159500" y="781050"/>
          <p14:tracePt t="56907" x="6143625" y="781050"/>
          <p14:tracePt t="56923" x="6140450" y="781050"/>
          <p14:tracePt t="57014" x="6140450" y="771525"/>
          <p14:tracePt t="57044" x="6140450" y="768350"/>
          <p14:tracePt t="57051" x="6140450" y="762000"/>
          <p14:tracePt t="57058" x="6140450" y="758825"/>
          <p14:tracePt t="57074" x="6140450" y="746125"/>
          <p14:tracePt t="57091" x="6134100" y="736600"/>
          <p14:tracePt t="57108" x="6124575" y="717550"/>
          <p14:tracePt t="57124" x="6124575" y="708025"/>
          <p14:tracePt t="57140" x="6121400" y="698500"/>
          <p14:tracePt t="57157" x="6121400" y="682625"/>
          <p14:tracePt t="57251" x="6115050" y="682625"/>
          <p14:tracePt t="57257" x="6111875" y="682625"/>
          <p14:tracePt t="57274" x="6096000" y="682625"/>
          <p14:tracePt t="57290" x="6086475" y="682625"/>
          <p14:tracePt t="57307" x="6070600" y="682625"/>
          <p14:tracePt t="57323" x="6067425" y="682625"/>
          <p14:tracePt t="57414" x="6073775" y="682625"/>
          <p14:tracePt t="57420" x="6076950" y="682625"/>
          <p14:tracePt t="57427" x="6083300" y="682625"/>
          <p14:tracePt t="57440" x="6086475" y="682625"/>
          <p14:tracePt t="59654" x="6118225" y="676275"/>
          <p14:tracePt t="59662" x="6178550" y="669925"/>
          <p14:tracePt t="59674" x="6283325" y="660400"/>
          <p14:tracePt t="59690" x="6378575" y="654050"/>
          <p14:tracePt t="59707" x="6515100" y="644525"/>
          <p14:tracePt t="59724" x="6667500" y="644525"/>
          <p14:tracePt t="59757" x="6877050" y="644525"/>
          <p14:tracePt t="59791" x="7223125" y="666750"/>
          <p14:tracePt t="59807" x="7404100" y="666750"/>
          <p14:tracePt t="59824" x="7610475" y="666750"/>
          <p14:tracePt t="59840" x="7750175" y="660400"/>
          <p14:tracePt t="59856" x="7899400" y="650875"/>
          <p14:tracePt t="59874" x="8083550" y="650875"/>
          <p14:tracePt t="59891" x="8232775" y="650875"/>
          <p14:tracePt t="59908" x="8391525" y="650875"/>
          <p14:tracePt t="59925" x="8601075" y="666750"/>
          <p14:tracePt t="59941" x="8740775" y="666750"/>
          <p14:tracePt t="59957" x="8820150" y="666750"/>
          <p14:tracePt t="59974" x="8899525" y="666750"/>
          <p14:tracePt t="59989" x="8943975" y="666750"/>
          <p14:tracePt t="60007" x="8966200" y="663575"/>
          <p14:tracePt t="60025" x="8982075" y="654050"/>
          <p14:tracePt t="60041" x="8994775" y="654050"/>
          <p14:tracePt t="60057" x="9004300" y="654050"/>
          <p14:tracePt t="60074" x="9020175" y="654050"/>
          <p14:tracePt t="60090" x="9029700" y="647700"/>
          <p14:tracePt t="60106" x="9051925" y="644525"/>
          <p14:tracePt t="60124" x="9070975" y="644525"/>
          <p14:tracePt t="60140" x="9086850" y="644525"/>
          <p14:tracePt t="60156" x="9102725" y="644525"/>
          <p14:tracePt t="60174" x="9115425" y="644525"/>
          <p14:tracePt t="60190" x="9124950" y="644525"/>
          <p14:tracePt t="60311" x="9118600" y="644525"/>
          <p14:tracePt t="60318" x="9109075" y="644525"/>
          <p14:tracePt t="60325" x="9074150" y="644525"/>
          <p14:tracePt t="60340" x="8988425" y="644525"/>
          <p14:tracePt t="60357" x="8794750" y="644525"/>
          <p14:tracePt t="60373" x="8420100" y="660400"/>
          <p14:tracePt t="60389" x="8112125" y="704850"/>
          <p14:tracePt t="60406" x="7756525" y="765175"/>
          <p14:tracePt t="60423" x="7178675" y="850900"/>
          <p14:tracePt t="60440" x="6804025" y="898525"/>
          <p14:tracePt t="60458" x="6394450" y="923925"/>
          <p14:tracePt t="60474" x="5953125" y="977900"/>
          <p14:tracePt t="60491" x="5721350" y="1016000"/>
          <p14:tracePt t="60508" x="5511800" y="1063625"/>
          <p14:tracePt t="60523" x="5235575" y="1117600"/>
          <p14:tracePt t="60539" x="5102225" y="1162050"/>
          <p14:tracePt t="60557" x="5003800" y="1193800"/>
          <p14:tracePt t="60574" x="4933950" y="1216025"/>
          <p14:tracePt t="60788" x="4845050" y="1174750"/>
          <p14:tracePt t="60795" x="4702175" y="1111250"/>
          <p14:tracePt t="60806" x="4587875" y="1082675"/>
          <p14:tracePt t="60823" x="4060825" y="977900"/>
          <p14:tracePt t="60841" x="3778250" y="955675"/>
          <p14:tracePt t="60857" x="3425825" y="955675"/>
          <p14:tracePt t="60873" x="2930525" y="955675"/>
          <p14:tracePt t="60890" x="2705100" y="955675"/>
          <p14:tracePt t="60906" x="2476500" y="955675"/>
          <p14:tracePt t="60909" x="2397125" y="955675"/>
          <p14:tracePt t="60923" x="2292350" y="955675"/>
          <p14:tracePt t="60940" x="2200275" y="962025"/>
          <p14:tracePt t="60957" x="2105025" y="962025"/>
          <p14:tracePt t="60973" x="1943100" y="962025"/>
          <p14:tracePt t="60990" x="1879600" y="974725"/>
          <p14:tracePt t="61007" x="1844675" y="981075"/>
          <p14:tracePt t="61024" x="1831975" y="993775"/>
          <p14:tracePt t="61424" x="1730375" y="971550"/>
          <p14:tracePt t="61431" x="1616075" y="952500"/>
          <p14:tracePt t="61440" x="1470025" y="930275"/>
          <p14:tracePt t="61458" x="1050925" y="873125"/>
          <p14:tracePt t="61474" x="831850" y="854075"/>
          <p14:tracePt t="61491" x="692150" y="838200"/>
          <p14:tracePt t="61524" x="552450" y="822325"/>
          <p14:tracePt t="61556" x="520700" y="822325"/>
          <p14:tracePt t="61574" x="523875" y="822325"/>
          <p14:tracePt t="61589" x="574675" y="803275"/>
          <p14:tracePt t="61607" x="742950" y="771525"/>
          <p14:tracePt t="61623" x="869950" y="742950"/>
          <p14:tracePt t="61639" x="1035050" y="698500"/>
          <p14:tracePt t="61657" x="1279525" y="663575"/>
          <p14:tracePt t="61674" x="1498600" y="625475"/>
          <p14:tracePt t="61690" x="1714500" y="625475"/>
          <p14:tracePt t="61707" x="2114550" y="676275"/>
          <p14:tracePt t="61725" x="2390775" y="787400"/>
          <p14:tracePt t="61741" x="2743200" y="946150"/>
          <p14:tracePt t="61758" x="3105150" y="1162050"/>
          <p14:tracePt t="61774" x="3340100" y="1374775"/>
          <p14:tracePt t="61790" x="3549650" y="1565275"/>
          <p14:tracePt t="61807" x="3940175" y="1978025"/>
          <p14:tracePt t="61824" x="4105275" y="2206625"/>
          <p14:tracePt t="61841" x="4359275" y="2524125"/>
          <p14:tracePt t="61859" x="4638675" y="2946400"/>
          <p14:tracePt t="61876" x="4772025" y="3209925"/>
          <p14:tracePt t="61891" x="4857750" y="3425825"/>
          <p14:tracePt t="61908" x="4943475" y="3727450"/>
          <p14:tracePt t="61923" x="4972050" y="3870325"/>
          <p14:tracePt t="61939" x="4997450" y="4000500"/>
          <p14:tracePt t="61957" x="5029200" y="4156075"/>
          <p14:tracePt t="61974" x="5041900" y="4219575"/>
          <p14:tracePt t="61990" x="5054600" y="4267200"/>
          <p14:tracePt t="62007" x="5060950" y="4292600"/>
          <p14:tracePt t="62250" x="5137150" y="4352925"/>
          <p14:tracePt t="62257" x="5238750" y="4435475"/>
          <p14:tracePt t="62264" x="5340350" y="4514850"/>
          <p14:tracePt t="62273" x="5445125" y="4610100"/>
          <p14:tracePt t="62290" x="5734050" y="4899025"/>
          <p14:tracePt t="62309" x="6007100" y="5181600"/>
          <p14:tracePt t="62327" x="6159500" y="5353050"/>
          <p14:tracePt t="62341" x="6311900" y="5505450"/>
          <p14:tracePt t="62356" x="6470650" y="5676900"/>
          <p14:tracePt t="62373" x="6540500" y="5778500"/>
          <p14:tracePt t="62390" x="6607175" y="5861050"/>
          <p14:tracePt t="62407" x="6677025" y="5959475"/>
          <p14:tracePt t="62423" x="6696075" y="5991225"/>
          <p14:tracePt t="62440" x="6715125" y="6022975"/>
          <p14:tracePt t="62457" x="6718300" y="6035675"/>
          <p14:tracePt t="62473" x="6718300" y="6045200"/>
          <p14:tracePt t="62490" x="6718300" y="6057900"/>
          <p14:tracePt t="62506" x="6718300" y="6076950"/>
          <p14:tracePt t="62523" x="6718300" y="6086475"/>
          <p14:tracePt t="62540" x="6718300" y="6096000"/>
          <p14:tracePt t="62557" x="6718300" y="6111875"/>
          <p14:tracePt t="62574" x="6711950" y="6127750"/>
          <p14:tracePt t="62590" x="6696075" y="6149975"/>
          <p14:tracePt t="62607" x="6680200" y="6162675"/>
          <p14:tracePt t="62623" x="6670675" y="6178550"/>
          <p14:tracePt t="62639" x="6648450" y="6191250"/>
          <p14:tracePt t="62656" x="6613525" y="6194425"/>
          <p14:tracePt t="62673" x="6584950" y="6194425"/>
          <p14:tracePt t="62690" x="6562725" y="6194425"/>
          <p14:tracePt t="62707" x="6521450" y="6188075"/>
          <p14:tracePt t="62724" x="6499225" y="6188075"/>
          <p14:tracePt t="62740" x="6470650" y="6188075"/>
          <p14:tracePt t="62756" x="6454775" y="6188075"/>
          <p14:tracePt t="62773" x="6445250" y="6188075"/>
          <p14:tracePt t="62790" x="6435725" y="6188075"/>
          <p14:tracePt t="62807" x="6426200" y="6188075"/>
          <p14:tracePt t="62824" x="6432550" y="6188075"/>
          <p14:tracePt t="62840" x="6454775" y="6188075"/>
          <p14:tracePt t="62857" x="6511925" y="6181725"/>
          <p14:tracePt t="62874" x="6540500" y="6181725"/>
          <p14:tracePt t="62890" x="6578600" y="6181725"/>
          <p14:tracePt t="62906" x="6638925" y="6175375"/>
          <p14:tracePt t="62923" x="6715125" y="6153150"/>
          <p14:tracePt t="62940" x="6819900" y="6143625"/>
          <p14:tracePt t="62957" x="6975475" y="6127750"/>
          <p14:tracePt t="62974" x="7102475" y="6111875"/>
          <p14:tracePt t="62990" x="7200900" y="6092825"/>
          <p14:tracePt t="63007" x="7283450" y="6067425"/>
          <p14:tracePt t="63024" x="7308850" y="6054725"/>
          <p14:tracePt t="63040" x="7331075" y="6042025"/>
          <p14:tracePt t="63056" x="7346950" y="6022975"/>
          <p14:tracePt t="63073" x="7356475" y="6013450"/>
          <p14:tracePt t="63089" x="7372350" y="6003925"/>
          <p14:tracePt t="63107" x="7407275" y="5959475"/>
          <p14:tracePt t="63124" x="7442200" y="5921375"/>
          <p14:tracePt t="63140" x="7454900" y="5873750"/>
          <p14:tracePt t="63156" x="7470775" y="5832475"/>
          <p14:tracePt t="63173" x="7483475" y="5810250"/>
          <p14:tracePt t="63189" x="7502525" y="5791200"/>
          <p14:tracePt t="63206" x="7518400" y="5768975"/>
          <p14:tracePt t="63223" x="7527925" y="5759450"/>
          <p14:tracePt t="63240" x="7537450" y="5743575"/>
          <p14:tracePt t="63257" x="7569200" y="5702300"/>
          <p14:tracePt t="63274" x="7588250" y="5664200"/>
          <p14:tracePt t="63290" x="7600950" y="5626100"/>
          <p14:tracePt t="63307" x="7623175" y="5584825"/>
          <p14:tracePt t="63323" x="7635875" y="5568950"/>
          <p14:tracePt t="63340" x="7639050" y="5553075"/>
          <p14:tracePt t="63356" x="7639050" y="5540375"/>
          <p14:tracePt t="63373" x="7639050" y="5530850"/>
          <p14:tracePt t="63390" x="7639050" y="5518150"/>
          <p14:tracePt t="63407" x="7639050" y="5505450"/>
          <p14:tracePt t="63423" x="7639050" y="5489575"/>
          <p14:tracePt t="63427" x="7639050" y="5483225"/>
          <p14:tracePt t="63441" x="7639050" y="5480050"/>
          <p14:tracePt t="63491" x="7632700" y="5480050"/>
          <p14:tracePt t="63498" x="7629525" y="5480050"/>
          <p14:tracePt t="63506" x="7623175" y="5480050"/>
          <p14:tracePt t="63523" x="7607300" y="5480050"/>
          <p14:tracePt t="63541" x="7594600" y="5480050"/>
          <p14:tracePt t="63556" x="7581900" y="5486400"/>
          <p14:tracePt t="63573" x="7572375" y="5502275"/>
          <p14:tracePt t="63590" x="7550150" y="5530850"/>
          <p14:tracePt t="63606" x="7531100" y="5575300"/>
          <p14:tracePt t="63623" x="7512050" y="5613400"/>
          <p14:tracePt t="63639" x="7489825" y="5670550"/>
          <p14:tracePt t="63656" x="7470775" y="5734050"/>
          <p14:tracePt t="63673" x="7458075" y="5778500"/>
          <p14:tracePt t="63690" x="7439025" y="5851525"/>
          <p14:tracePt t="63707" x="7419975" y="5895975"/>
          <p14:tracePt t="63723" x="7407275" y="5934075"/>
          <p14:tracePt t="63740" x="7388225" y="5978525"/>
          <p14:tracePt t="63756" x="7378700" y="6000750"/>
          <p14:tracePt t="63773" x="7366000" y="6032500"/>
          <p14:tracePt t="63791" x="7353300" y="6064250"/>
          <p14:tracePt t="63807" x="7353300" y="6096000"/>
          <p14:tracePt t="63824" x="7346950" y="6105525"/>
          <p14:tracePt t="63840" x="7343775" y="6118225"/>
          <p14:tracePt t="63857" x="7343775" y="6134100"/>
          <p14:tracePt t="63873" x="7343775" y="6143625"/>
          <p14:tracePt t="63890" x="7343775" y="6159500"/>
          <p14:tracePt t="63906" x="7343775" y="6162675"/>
          <p14:tracePt t="63985" x="7343775" y="6156325"/>
          <p14:tracePt t="63991" x="7343775" y="6153150"/>
          <p14:tracePt t="64006" x="7350125" y="6137275"/>
          <p14:tracePt t="64023" x="7375525" y="6105525"/>
          <p14:tracePt t="64039" x="7423150" y="6029325"/>
          <p14:tracePt t="64056" x="7480300" y="5946775"/>
          <p14:tracePt t="64073" x="7534275" y="5886450"/>
          <p14:tracePt t="64090" x="7572375" y="5845175"/>
          <p14:tracePt t="64107" x="7594600" y="5819775"/>
          <p14:tracePt t="64124" x="7604125" y="5810250"/>
          <p14:tracePt t="64140" x="7620000" y="5794375"/>
          <p14:tracePt t="64156" x="7629525" y="5788025"/>
          <p14:tracePt t="64173" x="7645400" y="5788025"/>
          <p14:tracePt t="64189" x="7654925" y="5778500"/>
          <p14:tracePt t="64206" x="7664450" y="5775325"/>
          <p14:tracePt t="65217" x="7664450" y="5749925"/>
          <p14:tracePt t="65224" x="7664450" y="5708650"/>
          <p14:tracePt t="65240" x="7654925" y="5654675"/>
          <p14:tracePt t="65256" x="7632700" y="5588000"/>
          <p14:tracePt t="65274" x="7585075" y="5521325"/>
          <p14:tracePt t="65289" x="7559675" y="5476875"/>
          <p14:tracePt t="65306" x="7524750" y="5429250"/>
          <p14:tracePt t="65339" x="7454900" y="5324475"/>
          <p14:tracePt t="65372" x="7429500" y="5254625"/>
          <p14:tracePt t="65390" x="7416800" y="5213350"/>
          <p14:tracePt t="65407" x="7416800" y="5191125"/>
          <p14:tracePt t="65424" x="7416800" y="5156200"/>
          <p14:tracePt t="65440" x="7416800" y="5146675"/>
          <p14:tracePt t="65457" x="7416800" y="5133975"/>
          <p14:tracePt t="65473" x="7416800" y="5092700"/>
          <p14:tracePt t="65489" x="7416800" y="5064125"/>
          <p14:tracePt t="65506" x="7416800" y="5035550"/>
          <p14:tracePt t="65523" x="7416800" y="4972050"/>
          <p14:tracePt t="65540" x="7410450" y="4927600"/>
          <p14:tracePt t="65557" x="7410450" y="4899025"/>
          <p14:tracePt t="65574" x="7410450" y="4857750"/>
          <p14:tracePt t="65590" x="7397750" y="4835525"/>
          <p14:tracePt t="65607" x="7391400" y="4806950"/>
          <p14:tracePt t="65623" x="7388225" y="4765675"/>
          <p14:tracePt t="65639" x="7388225" y="4749800"/>
          <p14:tracePt t="65656" x="7388225" y="4733925"/>
          <p14:tracePt t="65673" x="7388225" y="4714875"/>
          <p14:tracePt t="65689" x="7388225" y="4705350"/>
          <p14:tracePt t="65706" x="7388225" y="4699000"/>
          <p14:tracePt t="65723" x="7388225" y="4695825"/>
          <p14:tracePt t="65756" x="7381875" y="4689475"/>
          <p14:tracePt t="65773" x="7372350" y="4679950"/>
          <p14:tracePt t="65789" x="7366000" y="4676775"/>
          <p14:tracePt t="65860" x="7366000" y="4664075"/>
          <p14:tracePt t="65874" x="7362825" y="4660900"/>
          <p14:tracePt t="65881" x="7362825" y="4654550"/>
          <p14:tracePt t="65894" x="7362825" y="4651375"/>
          <p14:tracePt t="65906" x="7362825" y="4645025"/>
          <p14:tracePt t="65923" x="7362825" y="4635500"/>
          <p14:tracePt t="65956" x="7356475" y="4635500"/>
          <p14:tracePt t="66003" x="7346950" y="4635500"/>
          <p14:tracePt t="66009" x="7340600" y="4635500"/>
          <p14:tracePt t="66023" x="7337425" y="4641850"/>
          <p14:tracePt t="66040" x="7331075" y="4651375"/>
          <p14:tracePt t="66057" x="7321550" y="4660900"/>
          <p14:tracePt t="66073" x="7312025" y="4683125"/>
          <p14:tracePt t="66089" x="7296150" y="4692650"/>
          <p14:tracePt t="66107" x="7286625" y="4714875"/>
          <p14:tracePt t="66123" x="7267575" y="4759325"/>
          <p14:tracePt t="66140" x="7254875" y="4787900"/>
          <p14:tracePt t="66157" x="7229475" y="4819650"/>
          <p14:tracePt t="66173" x="7204075" y="4876800"/>
          <p14:tracePt t="66189" x="7185025" y="4902200"/>
          <p14:tracePt t="66206" x="7159625" y="4940300"/>
          <p14:tracePt t="66222" x="7140575" y="4984750"/>
          <p14:tracePt t="66239" x="7131050" y="5006975"/>
          <p14:tracePt t="66256" x="7112000" y="5038725"/>
          <p14:tracePt t="66273" x="7096125" y="5057775"/>
          <p14:tracePt t="66290" x="7086600" y="5070475"/>
          <p14:tracePt t="66306" x="7077075" y="5080000"/>
          <p14:tracePt t="66323" x="7077075" y="5099050"/>
          <p14:tracePt t="66339" x="7070725" y="5108575"/>
          <p14:tracePt t="66356" x="7067550" y="5114925"/>
          <p14:tracePt t="66373" x="7045325" y="5114925"/>
          <p14:tracePt t="66390" x="7035800" y="5114925"/>
          <p14:tracePt t="66408" x="7026275" y="5114925"/>
          <p14:tracePt t="66424" x="7007225" y="5114925"/>
          <p14:tracePt t="66440" x="6997700" y="5114925"/>
          <p14:tracePt t="66456" x="6988175" y="5114925"/>
          <p14:tracePt t="66472" x="6972300" y="5114925"/>
          <p14:tracePt t="66489" x="6956425" y="5114925"/>
          <p14:tracePt t="66506" x="6946900" y="5114925"/>
          <p14:tracePt t="66508" x="6943725" y="5114925"/>
          <p14:tracePt t="66523" x="6934200" y="5114925"/>
          <p14:tracePt t="66539" x="6921500" y="5114925"/>
          <p14:tracePt t="66556" x="6908800" y="5111750"/>
          <p14:tracePt t="66573" x="6892925" y="5095875"/>
          <p14:tracePt t="66589" x="6883400" y="5080000"/>
          <p14:tracePt t="66606" x="6870700" y="5057775"/>
          <p14:tracePt t="66622" x="6854825" y="5022850"/>
          <p14:tracePt t="66639" x="6854825" y="5000625"/>
          <p14:tracePt t="66656" x="6854825" y="4978400"/>
          <p14:tracePt t="66672" x="6854825" y="4949825"/>
          <p14:tracePt t="66689" x="6854825" y="4940300"/>
          <p14:tracePt t="66706" x="6854825" y="4930775"/>
          <p14:tracePt t="66722" x="6854825" y="4927600"/>
          <p14:tracePt t="66757" x="6854825" y="4911725"/>
          <p14:tracePt t="66773" x="6848475" y="4902200"/>
          <p14:tracePt t="66790" x="6842125" y="4892675"/>
          <p14:tracePt t="66808" x="6842125" y="4883150"/>
          <p14:tracePt t="66823" x="6838950" y="4876800"/>
          <p14:tracePt t="66856" x="6838950" y="4867275"/>
          <p14:tracePt t="66872" x="6832600" y="4860925"/>
          <p14:tracePt t="66889" x="6829425" y="4851400"/>
          <p14:tracePt t="66906" x="6829425" y="4841875"/>
          <p14:tracePt t="66922" x="6829425" y="4829175"/>
          <p14:tracePt t="66939" x="6829425" y="4813300"/>
          <p14:tracePt t="66957" x="6829425" y="4797425"/>
          <p14:tracePt t="66973" x="6829425" y="4794250"/>
          <p14:tracePt t="66989" x="6829425" y="4787900"/>
          <p14:tracePt t="67007" x="6829425" y="4768850"/>
          <p14:tracePt t="67023" x="6829425" y="4759325"/>
          <p14:tracePt t="67039" x="6829425" y="4749800"/>
          <p14:tracePt t="67057" x="6829425" y="4733925"/>
          <p14:tracePt t="67073" x="6829425" y="4718050"/>
          <p14:tracePt t="67089" x="6829425" y="4708525"/>
          <p14:tracePt t="67106" x="6829425" y="4699000"/>
          <p14:tracePt t="67194" x="6829425" y="4702175"/>
          <p14:tracePt t="67201" x="6829425" y="4705350"/>
          <p14:tracePt t="67208" x="6829425" y="4711700"/>
          <p14:tracePt t="67223" x="6829425" y="4724400"/>
          <p14:tracePt t="67240" x="6829425" y="4746625"/>
          <p14:tracePt t="67256" x="6829425" y="4787900"/>
          <p14:tracePt t="67272" x="6829425" y="4816475"/>
          <p14:tracePt t="67289" x="6829425" y="4860925"/>
          <p14:tracePt t="67307" x="6829425" y="4914900"/>
          <p14:tracePt t="67323" x="6829425" y="4937125"/>
          <p14:tracePt t="67340" x="6829425" y="4968875"/>
          <p14:tracePt t="67357" x="6829425" y="4981575"/>
          <p14:tracePt t="67373" x="6829425" y="4991100"/>
          <p14:tracePt t="67390" x="6823075" y="4991100"/>
          <p14:tracePt t="67406" x="6804025" y="4991100"/>
          <p14:tracePt t="67422" x="6794500" y="4991100"/>
          <p14:tracePt t="67439" x="6784975" y="4991100"/>
          <p14:tracePt t="67457" x="6769100" y="4981575"/>
          <p14:tracePt t="67473" x="6753225" y="4968875"/>
          <p14:tracePt t="67490" x="6743700" y="4956175"/>
          <p14:tracePt t="67507" x="6715125" y="4927600"/>
          <p14:tracePt t="67522" x="6696075" y="4895850"/>
          <p14:tracePt t="67539" x="6686550" y="4886325"/>
          <p14:tracePt t="67556" x="6667500" y="4864100"/>
          <p14:tracePt t="67572" x="6645275" y="4854575"/>
          <p14:tracePt t="67589" x="6619875" y="4835525"/>
          <p14:tracePt t="67607" x="6584950" y="4819650"/>
          <p14:tracePt t="67623" x="6575425" y="4806950"/>
          <p14:tracePt t="67640" x="6565900" y="4797425"/>
          <p14:tracePt t="67655" x="6550025" y="4765675"/>
          <p14:tracePt t="67672" x="6530975" y="4740275"/>
          <p14:tracePt t="67689" x="6530975" y="4724400"/>
          <p14:tracePt t="67706" x="6524625" y="4711700"/>
          <p14:tracePt t="67722" x="6515100" y="4699000"/>
          <p14:tracePt t="67739" x="6505575" y="4695825"/>
          <p14:tracePt t="67756" x="6489700" y="4673600"/>
          <p14:tracePt t="67773" x="6477000" y="4664075"/>
          <p14:tracePt t="67790" x="6464300" y="4654550"/>
          <p14:tracePt t="67806" x="6461125" y="4641850"/>
          <p14:tracePt t="67839" x="6461125" y="4629150"/>
          <p14:tracePt t="68407" x="6461125" y="4625975"/>
          <p14:tracePt t="68442" x="6454775" y="4625975"/>
          <p14:tracePt t="68449" x="6451600" y="4625975"/>
          <p14:tracePt t="68470" x="6442075" y="4625975"/>
          <p14:tracePt t="68478" x="6435725" y="4625975"/>
          <p14:tracePt t="68491" x="6429375" y="4625975"/>
          <p14:tracePt t="68522" x="6419850" y="4616450"/>
          <p14:tracePt t="68573" x="6416675" y="4616450"/>
          <p14:tracePt t="68613" x="6416675" y="4622800"/>
          <p14:tracePt t="68620" x="6416675" y="4625975"/>
          <p14:tracePt t="68627" x="6416675" y="4638675"/>
          <p14:tracePt t="68640" x="6426200" y="4683125"/>
          <p14:tracePt t="68655" x="6464300" y="4749800"/>
          <p14:tracePt t="68672" x="6492875" y="4816475"/>
          <p14:tracePt t="68689" x="6521450" y="4873625"/>
          <p14:tracePt t="68706" x="6569075" y="4949825"/>
          <p14:tracePt t="68723" x="6607175" y="5019675"/>
          <p14:tracePt t="68740" x="6648450" y="5086350"/>
          <p14:tracePt t="68756" x="6657975" y="5108575"/>
          <p14:tracePt t="68773" x="6677025" y="5130800"/>
          <p14:tracePt t="68790" x="6692900" y="5159375"/>
          <p14:tracePt t="68806" x="6702425" y="5172075"/>
          <p14:tracePt t="68822" x="6711950" y="5172075"/>
          <p14:tracePt t="68840" x="6734175" y="5162550"/>
          <p14:tracePt t="68856" x="6743700" y="5149850"/>
          <p14:tracePt t="68873" x="6762750" y="5118100"/>
          <p14:tracePt t="68890" x="6784975" y="5073650"/>
          <p14:tracePt t="68906" x="6797675" y="5057775"/>
          <p14:tracePt t="68923" x="6807200" y="5048250"/>
          <p14:tracePt t="68939" x="6823075" y="5032375"/>
          <p14:tracePt t="68956" x="6838950" y="5016500"/>
          <p14:tracePt t="68973" x="6848475" y="5003800"/>
          <p14:tracePt t="68990" x="6861175" y="4987925"/>
          <p14:tracePt t="69006" x="6873875" y="4972050"/>
          <p14:tracePt t="69023" x="6883400" y="4962525"/>
          <p14:tracePt t="69040" x="6883400" y="4953000"/>
          <p14:tracePt t="69056" x="6883400" y="4946650"/>
          <p14:tracePt t="69072" x="6883400" y="4937125"/>
          <p14:tracePt t="69089" x="6883400" y="4921250"/>
          <p14:tracePt t="69105" x="6883400" y="4918075"/>
          <p14:tracePt t="69140" x="6883400" y="4908550"/>
          <p14:tracePt t="69157" x="6883400" y="4902200"/>
          <p14:tracePt t="69173" x="6877050" y="4895850"/>
          <p14:tracePt t="69190" x="6861175" y="4883150"/>
          <p14:tracePt t="69206" x="6858000" y="4870450"/>
          <p14:tracePt t="69222" x="6858000" y="4860925"/>
          <p14:tracePt t="69239" x="6858000" y="4848225"/>
          <p14:tracePt t="69255" x="6858000" y="4838700"/>
          <p14:tracePt t="69273" x="6858000" y="4822825"/>
          <p14:tracePt t="69290" x="6858000" y="4806950"/>
          <p14:tracePt t="69306" x="6858000" y="4797425"/>
          <p14:tracePt t="69323" x="6858000" y="4794250"/>
          <p14:tracePt t="69339" x="6851650" y="4781550"/>
          <p14:tracePt t="69356" x="6842125" y="4772025"/>
          <p14:tracePt t="69372" x="6826250" y="4768850"/>
          <p14:tracePt t="69389" x="6816725" y="4759325"/>
          <p14:tracePt t="69405" x="6807200" y="4746625"/>
          <p14:tracePt t="69423" x="6797675" y="4737100"/>
          <p14:tracePt t="69440" x="6775450" y="4733925"/>
          <p14:tracePt t="69456" x="6765925" y="4718050"/>
          <p14:tracePt t="69473" x="6756400" y="4711700"/>
          <p14:tracePt t="69490" x="6750050" y="4711700"/>
          <p14:tracePt t="69726" x="6750050" y="4714875"/>
          <p14:tracePt t="69733" x="6750050" y="4718050"/>
          <p14:tracePt t="69740" x="6750050" y="4724400"/>
          <p14:tracePt t="69756" x="6750050" y="4737100"/>
          <p14:tracePt t="69773" x="6750050" y="4749800"/>
          <p14:tracePt t="69789" x="6750050" y="4762500"/>
          <p14:tracePt t="69805" x="6750050" y="4772025"/>
          <p14:tracePt t="69822" x="6750050" y="4787900"/>
          <p14:tracePt t="69839" x="6750050" y="4803775"/>
          <p14:tracePt t="69856" x="6750050" y="4813300"/>
          <p14:tracePt t="69873" x="6750050" y="4822825"/>
          <p14:tracePt t="69890" x="6750050" y="4841875"/>
          <p14:tracePt t="69906" x="6750050" y="4851400"/>
          <p14:tracePt t="69923" x="6750050" y="4860925"/>
          <p14:tracePt t="69939" x="6750050" y="4883150"/>
          <p14:tracePt t="70026" x="6750050" y="4886325"/>
          <p14:tracePt t="70060" x="6750050" y="4892675"/>
          <p14:tracePt t="70074" x="6750050" y="4895850"/>
          <p14:tracePt t="70088" x="6750050" y="4902200"/>
          <p14:tracePt t="70111" x="6750050" y="4905375"/>
          <p14:tracePt t="70139" x="6750050" y="4911725"/>
          <p14:tracePt t="70146" x="6750050" y="4914900"/>
          <p14:tracePt t="70175" x="6750050" y="4921250"/>
          <p14:tracePt t="70238" x="6753225" y="4921250"/>
          <p14:tracePt t="70246" x="6759575" y="4921250"/>
          <p14:tracePt t="70260" x="6762750" y="4921250"/>
          <p14:tracePt t="70273" x="6769100" y="4921250"/>
          <p14:tracePt t="70290" x="6784975" y="4908550"/>
          <p14:tracePt t="70306" x="6794500" y="4899025"/>
          <p14:tracePt t="70324" x="6797675" y="4867275"/>
          <p14:tracePt t="70340" x="6797675" y="4851400"/>
          <p14:tracePt t="70356" x="6804025" y="4835525"/>
          <p14:tracePt t="70372" x="6804025" y="4819650"/>
          <p14:tracePt t="70388" x="6810375" y="4806950"/>
          <p14:tracePt t="70405" x="6819900" y="4797425"/>
          <p14:tracePt t="70423" x="6819900" y="4784725"/>
          <p14:tracePt t="70652" x="6819900" y="4794250"/>
          <p14:tracePt t="70659" x="6819900" y="4797425"/>
          <p14:tracePt t="70673" x="6819900" y="4806950"/>
          <p14:tracePt t="70689" x="6819900" y="4816475"/>
          <p14:tracePt t="70723" x="6813550" y="4832350"/>
          <p14:tracePt t="70756" x="6791325" y="4857750"/>
          <p14:tracePt t="70773" x="6772275" y="4867275"/>
          <p14:tracePt t="70788" x="6762750" y="4873625"/>
          <p14:tracePt t="70805" x="6753225" y="4873625"/>
          <p14:tracePt t="71010" x="6753225" y="4864100"/>
          <p14:tracePt t="71017" x="6759575" y="4854575"/>
          <p14:tracePt t="71023" x="6765925" y="4835525"/>
          <p14:tracePt t="71039" x="6775450" y="4819650"/>
          <p14:tracePt t="71056" x="6791325" y="4810125"/>
          <p14:tracePt t="71072" x="6797675" y="4787900"/>
          <p14:tracePt t="71088" x="6797675" y="4778375"/>
          <p14:tracePt t="71105" x="6800850" y="4775200"/>
          <p14:tracePt t="71123" x="6807200" y="4768850"/>
          <p14:tracePt t="71140" x="6810375" y="4768850"/>
          <p14:tracePt t="71173" x="6816725" y="4768850"/>
          <p14:tracePt t="71189" x="6823075" y="4768850"/>
          <p14:tracePt t="71205" x="6826250" y="4765675"/>
          <p14:tracePt t="71222" x="6832600" y="4765675"/>
          <p14:tracePt t="71239" x="6845300" y="4759325"/>
          <p14:tracePt t="71256" x="6851650" y="4759325"/>
          <p14:tracePt t="71273" x="6861175" y="4756150"/>
          <p14:tracePt t="71289" x="6870700" y="4756150"/>
          <p14:tracePt t="71306" x="6880225" y="4749800"/>
          <p14:tracePt t="71323" x="6902450" y="4733925"/>
          <p14:tracePt t="71338" x="6911975" y="4727575"/>
          <p14:tracePt t="71355" x="6921500" y="4718050"/>
          <p14:tracePt t="71372" x="6953250" y="4708525"/>
          <p14:tracePt t="71389" x="6975475" y="4708525"/>
          <p14:tracePt t="71406" x="7007225" y="4702175"/>
          <p14:tracePt t="71423" x="7032625" y="4702175"/>
          <p14:tracePt t="71439" x="7042150" y="4702175"/>
          <p14:tracePt t="71456" x="7058025" y="4702175"/>
          <p14:tracePt t="71472" x="7070725" y="4702175"/>
          <p14:tracePt t="71524" x="7077075" y="4702175"/>
          <p14:tracePt t="71886" x="7064375" y="4695825"/>
          <p14:tracePt t="71893" x="7051675" y="4695825"/>
          <p14:tracePt t="71907" x="7016750" y="4695825"/>
          <p14:tracePt t="71923" x="6985000" y="4676775"/>
          <p14:tracePt t="71939" x="6946900" y="4670425"/>
          <p14:tracePt t="71957" x="6905625" y="4667250"/>
          <p14:tracePt t="71989" x="6854825" y="4667250"/>
          <p14:tracePt t="72022" x="6826250" y="4667250"/>
          <p14:tracePt t="72038" x="6816725" y="4667250"/>
          <p14:tracePt t="72057" x="6794500" y="4667250"/>
          <p14:tracePt t="72073" x="6784975" y="4667250"/>
          <p14:tracePt t="72089" x="6775450" y="4667250"/>
          <p14:tracePt t="72107" x="6756400" y="4667250"/>
          <p14:tracePt t="72123" x="6746875" y="4667250"/>
          <p14:tracePt t="72139" x="6737350" y="4667250"/>
          <p14:tracePt t="72155" x="6724650" y="4660900"/>
          <p14:tracePt t="72172" x="6705600" y="4660900"/>
          <p14:tracePt t="72188" x="6696075" y="4660900"/>
          <p14:tracePt t="72206" x="6680200" y="4660900"/>
          <p14:tracePt t="72223" x="6670675" y="4660900"/>
          <p14:tracePt t="72239" x="6657975" y="4660900"/>
          <p14:tracePt t="72256" x="6642100" y="4660900"/>
          <p14:tracePt t="72272" x="6632575" y="4660900"/>
          <p14:tracePt t="72289" x="6623050" y="4657725"/>
          <p14:tracePt t="72306" x="6604000" y="4657725"/>
          <p14:tracePt t="72322" x="6604000" y="4651375"/>
          <p14:tracePt t="72357" x="6604000" y="4645025"/>
          <p14:tracePt t="72631" x="6623050" y="4641850"/>
          <p14:tracePt t="72636" x="6642100" y="4635500"/>
          <p14:tracePt t="72643" x="6651625" y="4635500"/>
          <p14:tracePt t="72656" x="6683375" y="4629150"/>
          <p14:tracePt t="72672" x="6711950" y="4629150"/>
          <p14:tracePt t="72688" x="6740525" y="4629150"/>
          <p14:tracePt t="72705" x="6765925" y="4629150"/>
          <p14:tracePt t="72722" x="6775450" y="4629150"/>
          <p14:tracePt t="72739" x="6797675" y="4629150"/>
          <p14:tracePt t="72756" x="6813550" y="4629150"/>
          <p14:tracePt t="72772" x="6823075" y="4629150"/>
          <p14:tracePt t="72789" x="6838950" y="4629150"/>
          <p14:tracePt t="72806" x="6858000" y="4629150"/>
          <p14:tracePt t="72822" x="6873875" y="4629150"/>
          <p14:tracePt t="72839" x="6902450" y="4629150"/>
          <p14:tracePt t="72855" x="6934200" y="4629150"/>
          <p14:tracePt t="72872" x="6972300" y="4632325"/>
          <p14:tracePt t="72889" x="6994525" y="4635500"/>
          <p14:tracePt t="72906" x="7029450" y="4635500"/>
          <p14:tracePt t="72923" x="7038975" y="4635500"/>
          <p14:tracePt t="72939" x="7048500" y="4635500"/>
          <p14:tracePt t="72956" x="7058025" y="4635500"/>
          <p14:tracePt t="73064" x="7064375" y="4635500"/>
          <p14:tracePt t="73270" x="7054850" y="4635500"/>
          <p14:tracePt t="73276" x="7045325" y="4629150"/>
          <p14:tracePt t="73288" x="7032625" y="4622800"/>
          <p14:tracePt t="73305" x="6988175" y="4597400"/>
          <p14:tracePt t="73339" x="6921500" y="4575175"/>
          <p14:tracePt t="73372" x="6851650" y="4568825"/>
          <p14:tracePt t="73389" x="6823075" y="4568825"/>
          <p14:tracePt t="73406" x="6788150" y="4568825"/>
          <p14:tracePt t="73422" x="6772275" y="4562475"/>
          <p14:tracePt t="73438" x="6762750" y="4562475"/>
          <p14:tracePt t="73455" x="6746875" y="4562475"/>
          <p14:tracePt t="73472" x="6737350" y="4552950"/>
          <p14:tracePt t="73489" x="6721475" y="4552950"/>
          <p14:tracePt t="73506" x="6708775" y="4552950"/>
          <p14:tracePt t="73523" x="6699250" y="4552950"/>
          <p14:tracePt t="73539" x="6689725" y="4552950"/>
          <p14:tracePt t="73555" x="6667500" y="4552950"/>
          <p14:tracePt t="73572" x="6657975" y="4552950"/>
          <p14:tracePt t="73589" x="6648450" y="4552950"/>
          <p14:tracePt t="73606" x="6629400" y="4552950"/>
          <p14:tracePt t="73622" x="6619875" y="4552950"/>
          <p14:tracePt t="73640" x="6604000" y="4552950"/>
          <p14:tracePt t="73740" x="6600825" y="4552950"/>
          <p14:tracePt t="74118" x="6619875" y="4546600"/>
          <p14:tracePt t="74126" x="6638925" y="4546600"/>
          <p14:tracePt t="74139" x="6683375" y="4546600"/>
          <p14:tracePt t="74155" x="6718300" y="4546600"/>
          <p14:tracePt t="74172" x="6756400" y="4546600"/>
          <p14:tracePt t="74189" x="6794500" y="4546600"/>
          <p14:tracePt t="74206" x="6816725" y="4546600"/>
          <p14:tracePt t="74239" x="6880225" y="4546600"/>
          <p14:tracePt t="74272" x="6931025" y="4546600"/>
          <p14:tracePt t="74289" x="6978650" y="4546600"/>
          <p14:tracePt t="74305" x="7023100" y="4546600"/>
          <p14:tracePt t="74322" x="7051675" y="4546600"/>
          <p14:tracePt t="74339" x="7092950" y="4546600"/>
          <p14:tracePt t="74355" x="7102475" y="4546600"/>
          <p14:tracePt t="74372" x="7112000" y="4546600"/>
          <p14:tracePt t="74389" x="7131050" y="4546600"/>
          <p14:tracePt t="74425" x="7137400" y="4546600"/>
          <p14:tracePt t="74705" x="7134225" y="4546600"/>
          <p14:tracePt t="74712" x="7131050" y="4546600"/>
          <p14:tracePt t="74722" x="7124700" y="4546600"/>
          <p14:tracePt t="74739" x="7108825" y="4546600"/>
          <p14:tracePt t="74755" x="7096125" y="4546600"/>
          <p14:tracePt t="74772" x="7089775" y="4546600"/>
          <p14:tracePt t="74805" x="7080250" y="4546600"/>
          <p14:tracePt t="75018" x="7073900" y="4546600"/>
          <p14:tracePt t="75025" x="7070725" y="4546600"/>
          <p14:tracePt t="75039" x="7061200" y="4546600"/>
          <p14:tracePt t="75056" x="7051675" y="4546600"/>
          <p14:tracePt t="75072" x="7035800" y="4546600"/>
          <p14:tracePt t="75089" x="7019925" y="4546600"/>
          <p14:tracePt t="75105" x="7010400" y="4546600"/>
          <p14:tracePt t="75122" x="7000875" y="4546600"/>
          <p14:tracePt t="75139" x="6981825" y="4546600"/>
          <p14:tracePt t="75155" x="6972300" y="4546600"/>
          <p14:tracePt t="75171" x="6962775" y="4546600"/>
          <p14:tracePt t="75188" x="6937375" y="4546600"/>
          <p14:tracePt t="75205" x="6924675" y="4546600"/>
          <p14:tracePt t="75222" x="6915150" y="4546600"/>
          <p14:tracePt t="75238" x="6896100" y="4546600"/>
          <p14:tracePt t="75255" x="6873875" y="4546600"/>
          <p14:tracePt t="75272" x="6864350" y="4546600"/>
          <p14:tracePt t="75289" x="6829425" y="4546600"/>
          <p14:tracePt t="75306" x="6819900" y="4546600"/>
          <p14:tracePt t="75324" x="6807200" y="4546600"/>
          <p14:tracePt t="75339" x="6797675" y="4546600"/>
          <p14:tracePt t="75355" x="6781800" y="4546600"/>
          <p14:tracePt t="75372" x="6772275" y="4546600"/>
          <p14:tracePt t="75389" x="6756400" y="4546600"/>
          <p14:tracePt t="75405" x="6746875" y="4546600"/>
          <p14:tracePt t="75422" x="6731000" y="4546600"/>
          <p14:tracePt t="75439" x="6718300" y="4546600"/>
          <p14:tracePt t="75456" x="6711950" y="4546600"/>
          <p14:tracePt t="75473" x="6702425" y="4546600"/>
          <p14:tracePt t="75489" x="6699250" y="4546600"/>
          <p14:tracePt t="75505" x="6683375" y="4546600"/>
          <p14:tracePt t="75522" x="6673850" y="4546600"/>
          <p14:tracePt t="75538" x="6664325" y="4546600"/>
          <p14:tracePt t="75589" x="6657975" y="4549775"/>
          <p14:tracePt t="75603" x="6654800" y="4552950"/>
          <p14:tracePt t="75610" x="6648450" y="4552950"/>
          <p14:tracePt t="75623" x="6632575" y="4562475"/>
          <p14:tracePt t="75639" x="6623050" y="4562475"/>
          <p14:tracePt t="75655" x="6619875" y="4562475"/>
          <p14:tracePt t="75874" x="6629400" y="4562475"/>
          <p14:tracePt t="75881" x="6642100" y="4562475"/>
          <p14:tracePt t="75889" x="6645275" y="4562475"/>
          <p14:tracePt t="75906" x="6667500" y="4549775"/>
          <p14:tracePt t="75922" x="6683375" y="4549775"/>
          <p14:tracePt t="75939" x="6692900" y="4549775"/>
          <p14:tracePt t="75972" x="6718300" y="4549775"/>
          <p14:tracePt t="76006" x="6737350" y="4537075"/>
          <p14:tracePt t="76023" x="6772275" y="4537075"/>
          <p14:tracePt t="76039" x="6791325" y="4537075"/>
          <p14:tracePt t="76056" x="6813550" y="4537075"/>
          <p14:tracePt t="76072" x="6854825" y="4537075"/>
          <p14:tracePt t="76088" x="6883400" y="4537075"/>
          <p14:tracePt t="76105" x="6899275" y="4537075"/>
          <p14:tracePt t="76122" x="6940550" y="4537075"/>
          <p14:tracePt t="76138" x="6962775" y="4537075"/>
          <p14:tracePt t="76155" x="6985000" y="4537075"/>
          <p14:tracePt t="76172" x="7004050" y="4537075"/>
          <p14:tracePt t="76189" x="7013575" y="4537075"/>
          <p14:tracePt t="76206" x="7023100" y="4537075"/>
          <p14:tracePt t="76222" x="7032625" y="4537075"/>
          <p14:tracePt t="76694" x="7038975" y="4562475"/>
          <p14:tracePt t="76701" x="7045325" y="4591050"/>
          <p14:tracePt t="76708" x="7054850" y="4625975"/>
          <p14:tracePt t="76722" x="7061200" y="4689475"/>
          <p14:tracePt t="76739" x="7073900" y="4743450"/>
          <p14:tracePt t="76756" x="7073900" y="4797425"/>
          <p14:tracePt t="76788" x="7073900" y="4857750"/>
          <p14:tracePt t="76822" x="7067550" y="4889500"/>
          <p14:tracePt t="76838" x="7058025" y="4899025"/>
          <p14:tracePt t="76856" x="7048500" y="4899025"/>
          <p14:tracePt t="76873" x="7026275" y="4914900"/>
          <p14:tracePt t="76889" x="7016750" y="4924425"/>
          <p14:tracePt t="76905" x="7007225" y="4933950"/>
          <p14:tracePt t="76921" x="7000875" y="4949825"/>
          <p14:tracePt t="76938" x="7000875" y="4953000"/>
          <p14:tracePt t="76955" x="7000875" y="4959350"/>
          <p14:tracePt t="77035" x="7000875" y="4956175"/>
          <p14:tracePt t="77043" x="7004050" y="4946650"/>
          <p14:tracePt t="77055" x="7010400" y="4933950"/>
          <p14:tracePt t="77072" x="7029450" y="4864100"/>
          <p14:tracePt t="77088" x="7051675" y="4806950"/>
          <p14:tracePt t="77105" x="7077075" y="4752975"/>
          <p14:tracePt t="77122" x="7124700" y="4686300"/>
          <p14:tracePt t="77139" x="7150100" y="4660900"/>
          <p14:tracePt t="77156" x="7185025" y="4625975"/>
          <p14:tracePt t="77172" x="7200900" y="4610100"/>
          <p14:tracePt t="77188" x="7210425" y="4600575"/>
          <p14:tracePt t="77206" x="7239000" y="4572000"/>
          <p14:tracePt t="77221" x="7248525" y="4562475"/>
          <p14:tracePt t="77238" x="7258050" y="4552950"/>
          <p14:tracePt t="77256" x="7264400" y="4537075"/>
          <p14:tracePt t="77357" x="7264400" y="4546600"/>
          <p14:tracePt t="77364" x="7264400" y="4549775"/>
          <p14:tracePt t="77371" x="7264400" y="4556125"/>
          <p14:tracePt t="77388" x="7264400" y="4565650"/>
          <p14:tracePt t="77405" x="7264400" y="4568825"/>
          <p14:tracePt t="77438" x="7264400" y="4575175"/>
          <p14:tracePt t="77455" x="7254875" y="4584700"/>
          <p14:tracePt t="77472" x="7254875" y="4594225"/>
          <p14:tracePt t="77488" x="7251700" y="4603750"/>
          <p14:tracePt t="77505" x="7251700" y="4610100"/>
          <p14:tracePt t="77521" x="7251700" y="4619625"/>
          <p14:tracePt t="77555" x="7251700" y="4622800"/>
          <p14:tracePt t="77630" x="7251700" y="4629150"/>
          <p14:tracePt t="77650" x="7264400" y="4629150"/>
          <p14:tracePt t="77657" x="7289800" y="4629150"/>
          <p14:tracePt t="77672" x="7340600" y="4625975"/>
          <p14:tracePt t="77689" x="7416800" y="4603750"/>
          <p14:tracePt t="77705" x="7527925" y="4530725"/>
          <p14:tracePt t="77721" x="7600950" y="4448175"/>
          <p14:tracePt t="77738" x="7680325" y="4343400"/>
          <p14:tracePt t="77755" x="7800975" y="4070350"/>
          <p14:tracePt t="77772" x="7867650" y="3914775"/>
          <p14:tracePt t="77788" x="7902575" y="3784600"/>
          <p14:tracePt t="77805" x="7918450" y="3632200"/>
          <p14:tracePt t="77821" x="7918450" y="3578225"/>
          <p14:tracePt t="77839" x="7918450" y="3556000"/>
          <p14:tracePt t="77855" x="7905750" y="3527425"/>
          <p14:tracePt t="77871" x="7896225" y="3505200"/>
          <p14:tracePt t="77888" x="7877175" y="3476625"/>
          <p14:tracePt t="77905" x="7858125" y="3425825"/>
          <p14:tracePt t="77922" x="7851775" y="3365500"/>
          <p14:tracePt t="77939" x="7851775" y="3295650"/>
          <p14:tracePt t="77956" x="7867650" y="3232150"/>
          <p14:tracePt t="78169" x="7867650" y="3225800"/>
          <p14:tracePt t="78176" x="7867650" y="3222625"/>
          <p14:tracePt t="78189" x="7867650" y="3216275"/>
          <p14:tracePt t="78206" x="7867650" y="3203575"/>
          <p14:tracePt t="78222" x="7867650" y="3194050"/>
          <p14:tracePt t="78239" x="7858125" y="3181350"/>
          <p14:tracePt t="78255" x="7845425" y="3178175"/>
          <p14:tracePt t="78271" x="7835900" y="3178175"/>
          <p14:tracePt t="78288" x="7820025" y="3178175"/>
          <p14:tracePt t="78305" x="7788275" y="3178175"/>
          <p14:tracePt t="78321" x="7747000" y="3194050"/>
          <p14:tracePt t="78338" x="7693025" y="3213100"/>
          <p14:tracePt t="78356" x="7616825" y="3254375"/>
          <p14:tracePt t="78371" x="7578725" y="3279775"/>
          <p14:tracePt t="78388" x="7540625" y="3314700"/>
          <p14:tracePt t="78405" x="7496175" y="3349625"/>
          <p14:tracePt t="78422" x="7483475" y="3381375"/>
          <p14:tracePt t="78438" x="7470775" y="3403600"/>
          <p14:tracePt t="78455" x="7461250" y="3441700"/>
          <p14:tracePt t="78472" x="7461250" y="3451225"/>
          <p14:tracePt t="78488" x="7461250" y="3460750"/>
          <p14:tracePt t="78505" x="7461250" y="3463925"/>
          <p14:tracePt t="78538" x="7461250" y="3435350"/>
          <p14:tracePt t="78555" x="7470775" y="3305175"/>
          <p14:tracePt t="78571" x="7486650" y="3232150"/>
          <p14:tracePt t="78588" x="7515225" y="3175000"/>
          <p14:tracePt t="78605" x="7559675" y="3079750"/>
          <p14:tracePt t="78622" x="7600950" y="2978150"/>
          <p14:tracePt t="78639" x="7623175" y="2901950"/>
          <p14:tracePt t="78656" x="7642225" y="2822575"/>
          <p14:tracePt t="78672" x="7661275" y="2784475"/>
          <p14:tracePt t="78688" x="7673975" y="2755900"/>
          <p14:tracePt t="78690" x="7680325" y="2743200"/>
          <p14:tracePt t="78705" x="7689850" y="2733675"/>
          <p14:tracePt t="78721" x="7699375" y="2717800"/>
          <p14:tracePt t="78738" x="7715250" y="2711450"/>
          <p14:tracePt t="78754" x="7721600" y="2708275"/>
          <p14:tracePt t="78840" x="7724775" y="2708275"/>
          <p14:tracePt t="78883" x="7724775" y="2714625"/>
          <p14:tracePt t="78891" x="7724775" y="2724150"/>
          <p14:tracePt t="78906" x="7724775" y="2733675"/>
          <p14:tracePt t="78922" x="7724775" y="2743200"/>
          <p14:tracePt t="78939" x="7702550" y="2759075"/>
          <p14:tracePt t="78955" x="7693025" y="2787650"/>
          <p14:tracePt t="78971" x="7680325" y="2813050"/>
          <p14:tracePt t="78988" x="7661275" y="2857500"/>
          <p14:tracePt t="79004" x="7620000" y="2914650"/>
          <p14:tracePt t="79021" x="7604125" y="2940050"/>
          <p14:tracePt t="79040" x="7578725" y="2981325"/>
          <p14:tracePt t="79055" x="7566025" y="3006725"/>
          <p14:tracePt t="79072" x="7553325" y="3035300"/>
          <p14:tracePt t="79089" x="7540625" y="3057525"/>
          <p14:tracePt t="79105" x="7527925" y="3067050"/>
          <p14:tracePt t="79121" x="7527925" y="3082925"/>
          <p14:tracePt t="79138" x="7527925" y="3092450"/>
          <p14:tracePt t="79155" x="7515225" y="3092450"/>
          <p14:tracePt t="79189" x="7515225" y="3070225"/>
          <p14:tracePt t="79205" x="7515225" y="3057525"/>
          <p14:tracePt t="79222" x="7521575" y="3032125"/>
          <p14:tracePt t="79239" x="7559675" y="2974975"/>
          <p14:tracePt t="79255" x="7588250" y="2927350"/>
          <p14:tracePt t="79272" x="7620000" y="2879725"/>
          <p14:tracePt t="79288" x="7639050" y="2838450"/>
          <p14:tracePt t="79305" x="7645400" y="2806700"/>
          <p14:tracePt t="79322" x="7645400" y="2790825"/>
          <p14:tracePt t="79339" x="7645400" y="2778125"/>
          <p14:tracePt t="79355" x="7645400" y="2762250"/>
          <p14:tracePt t="79372" x="7645400" y="2752725"/>
          <p14:tracePt t="79404" x="7645400" y="2746375"/>
          <p14:tracePt t="79461" x="7639050" y="2746375"/>
          <p14:tracePt t="79469" x="7635875" y="2746375"/>
          <p14:tracePt t="79476" x="7629525" y="2746375"/>
          <p14:tracePt t="79489" x="7620000" y="2755900"/>
          <p14:tracePt t="79505" x="7604125" y="2765425"/>
          <p14:tracePt t="79522" x="7594600" y="2781300"/>
          <p14:tracePt t="79538" x="7578725" y="2800350"/>
          <p14:tracePt t="79554" x="7566025" y="2832100"/>
          <p14:tracePt t="79572" x="7546975" y="2854325"/>
          <p14:tracePt t="79588" x="7531100" y="2898775"/>
          <p14:tracePt t="79604" x="7524750" y="2921000"/>
          <p14:tracePt t="79622" x="7518400" y="2965450"/>
          <p14:tracePt t="79639" x="7518400" y="3025775"/>
          <p14:tracePt t="79655" x="7518400" y="3063875"/>
          <p14:tracePt t="79672" x="7518400" y="3098800"/>
          <p14:tracePt t="79688" x="7518400" y="3133725"/>
          <p14:tracePt t="79704" x="7518400" y="3149600"/>
          <p14:tracePt t="79721" x="7518400" y="3159125"/>
          <p14:tracePt t="79738" x="7518400" y="3178175"/>
          <p14:tracePt t="79755" x="7531100" y="3178175"/>
          <p14:tracePt t="79771" x="7540625" y="3178175"/>
          <p14:tracePt t="79788" x="7559675" y="3178175"/>
          <p14:tracePt t="79805" x="7575550" y="3159125"/>
          <p14:tracePt t="79821" x="7600950" y="3136900"/>
          <p14:tracePt t="79838" x="7661275" y="3098800"/>
          <p14:tracePt t="79854" x="7699375" y="3073400"/>
          <p14:tracePt t="79872" x="7724775" y="3041650"/>
          <p14:tracePt t="79888" x="7769225" y="2974975"/>
          <p14:tracePt t="79905" x="7781925" y="2936875"/>
          <p14:tracePt t="79922" x="7794625" y="2898775"/>
          <p14:tracePt t="79938" x="7794625" y="2876550"/>
          <p14:tracePt t="79954" x="7794625" y="2863850"/>
          <p14:tracePt t="79971" x="7804150" y="2851150"/>
          <p14:tracePt t="79988" x="7816850" y="2813050"/>
          <p14:tracePt t="80004" x="7816850" y="2790825"/>
          <p14:tracePt t="80021" x="7816850" y="2781300"/>
          <p14:tracePt t="80039" x="7816850" y="2759075"/>
          <p14:tracePt t="80055" x="7816850" y="2749550"/>
          <p14:tracePt t="80088" x="7810500" y="2749550"/>
          <p14:tracePt t="80104" x="7800975" y="2749550"/>
          <p14:tracePt t="80121" x="7794625" y="2752725"/>
          <p14:tracePt t="80138" x="7791450" y="2771775"/>
          <p14:tracePt t="80155" x="7778750" y="2781300"/>
          <p14:tracePt t="80172" x="7769225" y="2790825"/>
          <p14:tracePt t="80188" x="7750175" y="2806700"/>
          <p14:tracePt t="80205" x="7737475" y="2828925"/>
          <p14:tracePt t="80209" x="7731125" y="2841625"/>
          <p14:tracePt t="80221" x="7727950" y="2854325"/>
          <p14:tracePt t="80238" x="7708900" y="2895600"/>
          <p14:tracePt t="80254" x="7689850" y="2927350"/>
          <p14:tracePt t="80271" x="7677150" y="2971800"/>
          <p14:tracePt t="80289" x="7664450" y="3028950"/>
          <p14:tracePt t="80305" x="7658100" y="3063875"/>
          <p14:tracePt t="80322" x="7648575" y="3089275"/>
          <p14:tracePt t="80339" x="7648575" y="3121025"/>
          <p14:tracePt t="80355" x="7642225" y="3143250"/>
          <p14:tracePt t="80371" x="7629525" y="3175000"/>
          <p14:tracePt t="80388" x="7616825" y="3203575"/>
          <p14:tracePt t="80405" x="7613650" y="3225800"/>
          <p14:tracePt t="80421" x="7613650" y="3235325"/>
          <p14:tracePt t="80439" x="7607300" y="3248025"/>
          <p14:tracePt t="80455" x="7607300" y="3257550"/>
          <p14:tracePt t="80473" x="7600950" y="3279775"/>
          <p14:tracePt t="80505" x="7597775" y="3279775"/>
          <p14:tracePt t="80603" x="7597775" y="3276600"/>
          <p14:tracePt t="80610" x="7597775" y="3267075"/>
          <p14:tracePt t="80621" x="7597775" y="3260725"/>
          <p14:tracePt t="80638" x="7597775" y="3206750"/>
          <p14:tracePt t="80655" x="7600950" y="3171825"/>
          <p14:tracePt t="80671" x="7607300" y="3133725"/>
          <p14:tracePt t="80688" x="7613650" y="3098800"/>
          <p14:tracePt t="80704" x="7623175" y="3089275"/>
          <p14:tracePt t="80721" x="7639050" y="3073400"/>
          <p14:tracePt t="80724" x="7645400" y="3067050"/>
          <p14:tracePt t="80738" x="7654925" y="3038475"/>
          <p14:tracePt t="80755" x="7667625" y="3016250"/>
          <p14:tracePt t="80771" x="7680325" y="2984500"/>
          <p14:tracePt t="80788" x="7702550" y="2949575"/>
          <p14:tracePt t="80804" x="7715250" y="2917825"/>
          <p14:tracePt t="80822" x="7727950" y="2889250"/>
          <p14:tracePt t="80838" x="7727950" y="2879725"/>
          <p14:tracePt t="80855" x="7727950" y="2867025"/>
          <p14:tracePt t="80872" x="7727950" y="2851150"/>
          <p14:tracePt t="80888" x="7727950" y="2841625"/>
          <p14:tracePt t="80905" x="7727950" y="2832100"/>
          <p14:tracePt t="80922" x="7734300" y="2809875"/>
          <p14:tracePt t="80938" x="7737475" y="2800350"/>
          <p14:tracePt t="80955" x="7743825" y="2797175"/>
          <p14:tracePt t="80972" x="7743825" y="2787650"/>
          <p14:tracePt t="81094" x="7743825" y="2794000"/>
          <p14:tracePt t="81101" x="7743825" y="2797175"/>
          <p14:tracePt t="81107" x="7743825" y="2803525"/>
          <p14:tracePt t="81122" x="7743825" y="2813050"/>
          <p14:tracePt t="81138" x="7740650" y="2828925"/>
          <p14:tracePt t="81155" x="7731125" y="2838450"/>
          <p14:tracePt t="81172" x="7715250" y="2854325"/>
          <p14:tracePt t="81188" x="7705725" y="2863850"/>
          <p14:tracePt t="81205" x="7689850" y="2879725"/>
          <p14:tracePt t="81221" x="7673975" y="2908300"/>
          <p14:tracePt t="81237" x="7661275" y="2936875"/>
          <p14:tracePt t="81255" x="7648575" y="2962275"/>
          <p14:tracePt t="81272" x="7610475" y="3013075"/>
          <p14:tracePt t="81288" x="7591425" y="3044825"/>
          <p14:tracePt t="81305" x="7566025" y="3082925"/>
          <p14:tracePt t="81322" x="7540625" y="3127375"/>
          <p14:tracePt t="81338" x="7531100" y="3149600"/>
          <p14:tracePt t="81355" x="7512050" y="3181350"/>
          <p14:tracePt t="81371" x="7493000" y="3216275"/>
          <p14:tracePt t="81388" x="7483475" y="3238500"/>
          <p14:tracePt t="81405" x="7473950" y="3248025"/>
          <p14:tracePt t="81422" x="7451725" y="3270250"/>
          <p14:tracePt t="81438" x="7439025" y="3286125"/>
          <p14:tracePt t="81455" x="7429500" y="3302000"/>
          <p14:tracePt t="81472" x="7413625" y="3330575"/>
          <p14:tracePt t="81488" x="7394575" y="3359150"/>
          <p14:tracePt t="81504" x="7391400" y="3375025"/>
          <p14:tracePt t="81522" x="7391400" y="3406775"/>
          <p14:tracePt t="81538" x="7391400" y="3422650"/>
          <p14:tracePt t="81555" x="7391400" y="3438525"/>
          <p14:tracePt t="81572" x="7378700" y="3473450"/>
          <p14:tracePt t="81588" x="7369175" y="3482975"/>
          <p14:tracePt t="81605" x="7369175" y="3492500"/>
          <p14:tracePt t="81621" x="7369175" y="3511550"/>
          <p14:tracePt t="81638" x="7369175" y="3521075"/>
          <p14:tracePt t="81654" x="7369175" y="3530600"/>
          <p14:tracePt t="81671" x="7369175" y="3540125"/>
          <p14:tracePt t="81722" x="7369175" y="3533775"/>
          <p14:tracePt t="81730" x="7369175" y="3524250"/>
          <p14:tracePt t="81738" x="7372350" y="3511550"/>
          <p14:tracePt t="81754" x="7385050" y="3467100"/>
          <p14:tracePt t="81757" x="7391400" y="3448050"/>
          <p14:tracePt t="81771" x="7426325" y="3400425"/>
          <p14:tracePt t="81787" x="7451725" y="3355975"/>
          <p14:tracePt t="81804" x="7483475" y="3314700"/>
          <p14:tracePt t="81821" x="7527925" y="3232150"/>
          <p14:tracePt t="81838" x="7566025" y="3162300"/>
          <p14:tracePt t="81855" x="7597775" y="3073400"/>
          <p14:tracePt t="81872" x="7632700" y="2990850"/>
          <p14:tracePt t="81888" x="7645400" y="2952750"/>
          <p14:tracePt t="81905" x="7658100" y="2905125"/>
          <p14:tracePt t="81921" x="7658100" y="2838450"/>
          <p14:tracePt t="81937" x="7658100" y="2794000"/>
          <p14:tracePt t="81954" x="7658100" y="2749550"/>
          <p14:tracePt t="81972" x="7658100" y="2708275"/>
          <p14:tracePt t="81988" x="7658100" y="2679700"/>
          <p14:tracePt t="82005" x="7658100" y="2670175"/>
          <p14:tracePt t="82022" x="7658100" y="2654300"/>
          <p14:tracePt t="82038" x="7658100" y="2651125"/>
          <p14:tracePt t="82092" x="7654925" y="2651125"/>
          <p14:tracePt t="82115" x="7651750" y="2651125"/>
          <p14:tracePt t="82129" x="7645400" y="2651125"/>
          <p14:tracePt t="82150" x="7639050" y="2651125"/>
          <p14:tracePt t="82157" x="7629525" y="2651125"/>
          <p14:tracePt t="82172" x="7629525" y="2657475"/>
          <p14:tracePt t="82188" x="7626350" y="2667000"/>
          <p14:tracePt t="82204" x="7626350" y="2676525"/>
          <p14:tracePt t="82221" x="7620000" y="2695575"/>
          <p14:tracePt t="82237" x="7620000" y="2708275"/>
          <p14:tracePt t="82255" x="7613650" y="2720975"/>
          <p14:tracePt t="82271" x="7613650" y="2730500"/>
          <p14:tracePt t="82287" x="7613650" y="2759075"/>
          <p14:tracePt t="82306" x="7604125" y="2794000"/>
          <p14:tracePt t="82322" x="7591425" y="2838450"/>
          <p14:tracePt t="82338" x="7569200" y="2901950"/>
          <p14:tracePt t="82355" x="7562850" y="2962275"/>
          <p14:tracePt t="82371" x="7540625" y="3054350"/>
          <p14:tracePt t="82388" x="7540625" y="3108325"/>
          <p14:tracePt t="82404" x="7534275" y="3162300"/>
          <p14:tracePt t="82421" x="7534275" y="3238500"/>
          <p14:tracePt t="82438" x="7534275" y="3282950"/>
          <p14:tracePt t="82456" x="7534275" y="3330575"/>
          <p14:tracePt t="82472" x="7534275" y="3352800"/>
          <p14:tracePt t="82488" x="7534275" y="3362325"/>
          <p14:tracePt t="82505" x="7534275" y="3381375"/>
          <p14:tracePt t="82521" x="7534275" y="3390900"/>
          <p14:tracePt t="82586" x="7534275" y="3384550"/>
          <p14:tracePt t="82592" x="7534275" y="3375025"/>
          <p14:tracePt t="82606" x="7540625" y="3359150"/>
          <p14:tracePt t="82621" x="7553325" y="3336925"/>
          <p14:tracePt t="82638" x="7572375" y="3289300"/>
          <p14:tracePt t="82655" x="7591425" y="3219450"/>
          <p14:tracePt t="82671" x="7591425" y="3159125"/>
          <p14:tracePt t="82687" x="7591425" y="3114675"/>
          <p14:tracePt t="82706" x="7591425" y="3054350"/>
          <p14:tracePt t="82721" x="7591425" y="3022600"/>
          <p14:tracePt t="82738" x="7591425" y="3000375"/>
          <p14:tracePt t="82755" x="7591425" y="2968625"/>
          <p14:tracePt t="82771" x="7591425" y="2940050"/>
          <p14:tracePt t="82788" x="7591425" y="2917825"/>
          <p14:tracePt t="82805" x="7591425" y="2876550"/>
          <p14:tracePt t="82821" x="7591425" y="2854325"/>
          <p14:tracePt t="82837" x="7591425" y="2825750"/>
          <p14:tracePt t="82855" x="7591425" y="2800350"/>
          <p14:tracePt t="82871" x="7585075" y="2784475"/>
          <p14:tracePt t="82887" x="7569200" y="2774950"/>
          <p14:tracePt t="82905" x="7566025" y="2765425"/>
          <p14:tracePt t="82937" x="7559675" y="2765425"/>
          <p14:tracePt t="82956" x="7556500" y="2765425"/>
          <p14:tracePt t="82971" x="7550150" y="2765425"/>
          <p14:tracePt t="82988" x="7540625" y="2765425"/>
          <p14:tracePt t="83005" x="7521575" y="2771775"/>
          <p14:tracePt t="83021" x="7508875" y="2781300"/>
          <p14:tracePt t="83038" x="7505700" y="2797175"/>
          <p14:tracePt t="83055" x="7493000" y="2822575"/>
          <p14:tracePt t="83071" x="7483475" y="2854325"/>
          <p14:tracePt t="83087" x="7464425" y="2879725"/>
          <p14:tracePt t="83105" x="7445375" y="2943225"/>
          <p14:tracePt t="83121" x="7432675" y="2997200"/>
          <p14:tracePt t="83138" x="7419975" y="3041650"/>
          <p14:tracePt t="83155" x="7394575" y="3098800"/>
          <p14:tracePt t="83171" x="7381875" y="3121025"/>
          <p14:tracePt t="83188" x="7375525" y="3152775"/>
          <p14:tracePt t="83204" x="7375525" y="3171825"/>
          <p14:tracePt t="83221" x="7375525" y="3181350"/>
          <p14:tracePt t="83237" x="7375525" y="3190875"/>
          <p14:tracePt t="83255" x="7375525" y="3213100"/>
          <p14:tracePt t="83313" x="7375525" y="3209925"/>
          <p14:tracePt t="83320" x="7375525" y="3206750"/>
          <p14:tracePt t="83326" x="7375525" y="3194050"/>
          <p14:tracePt t="83338" x="7378700" y="3184525"/>
          <p14:tracePt t="83355" x="7394575" y="3155950"/>
          <p14:tracePt t="83371" x="7426325" y="3117850"/>
          <p14:tracePt t="83387" x="7445375" y="3086100"/>
          <p14:tracePt t="83405" x="7486650" y="3019425"/>
          <p14:tracePt t="83421" x="7499350" y="2984500"/>
          <p14:tracePt t="83438" x="7508875" y="2946400"/>
          <p14:tracePt t="83455" x="7534275" y="2908300"/>
          <p14:tracePt t="83471" x="7546975" y="2879725"/>
          <p14:tracePt t="83488" x="7550150" y="2870200"/>
          <p14:tracePt t="83504" x="7559675" y="2854325"/>
          <p14:tracePt t="83521" x="7559675" y="2838450"/>
          <p14:tracePt t="83538" x="7559675" y="2828925"/>
          <p14:tracePt t="83555" x="7559675" y="2825750"/>
          <p14:tracePt t="83818" x="7559675" y="2832100"/>
          <p14:tracePt t="83825" x="7559675" y="2835275"/>
          <p14:tracePt t="83837" x="7559675" y="2841625"/>
          <p14:tracePt t="83854" x="7559675" y="2860675"/>
          <p14:tracePt t="83871" x="7559675" y="2870200"/>
          <p14:tracePt t="83888" x="7559675" y="2879725"/>
          <p14:tracePt t="83905" x="7559675" y="2895600"/>
          <p14:tracePt t="83921" x="7559675" y="2911475"/>
          <p14:tracePt t="83938" x="7559675" y="2921000"/>
          <p14:tracePt t="83954" x="7578725" y="2955925"/>
          <p14:tracePt t="83971" x="7591425" y="2990850"/>
          <p14:tracePt t="83989" x="7597775" y="3054350"/>
          <p14:tracePt t="84005" x="7597775" y="3098800"/>
          <p14:tracePt t="84021" x="7597775" y="3159125"/>
          <p14:tracePt t="84039" x="7597775" y="3209925"/>
          <p14:tracePt t="84054" x="7597775" y="3289300"/>
          <p14:tracePt t="84071" x="7597775" y="3324225"/>
          <p14:tracePt t="84088" x="7594600" y="3362325"/>
          <p14:tracePt t="84104" x="7581900" y="3403600"/>
          <p14:tracePt t="84122" x="7581900" y="3425825"/>
          <p14:tracePt t="84139" x="7581900" y="3467100"/>
          <p14:tracePt t="84154" x="7581900" y="3486150"/>
          <p14:tracePt t="84171" x="7581900" y="3517900"/>
          <p14:tracePt t="84188" x="7581900" y="3530600"/>
          <p14:tracePt t="84204" x="7581900" y="3540125"/>
          <p14:tracePt t="84221" x="7581900" y="3549650"/>
          <p14:tracePt t="84239" x="7581900" y="3571875"/>
          <p14:tracePt t="84254" x="7581900" y="3581400"/>
          <p14:tracePt t="84310" x="7581900" y="3584575"/>
          <p14:tracePt t="84426" x="7581900" y="3590925"/>
          <p14:tracePt t="84447" x="7581900" y="3594100"/>
          <p14:tracePt t="84454" x="7575550" y="3600450"/>
          <p14:tracePt t="84461" x="7575550" y="3609975"/>
          <p14:tracePt t="84471" x="7572375" y="3616325"/>
          <p14:tracePt t="84488" x="7556500" y="3635375"/>
          <p14:tracePt t="84504" x="7546975" y="3660775"/>
          <p14:tracePt t="84521" x="7512050" y="3708400"/>
          <p14:tracePt t="84539" x="7470775" y="3790950"/>
          <p14:tracePt t="84554" x="7439025" y="3857625"/>
          <p14:tracePt t="85089" x="7432675" y="3848100"/>
          <p14:tracePt t="85096" x="7426325" y="3835400"/>
          <p14:tracePt t="85104" x="7423150" y="3832225"/>
          <p14:tracePt t="85121" x="7413625" y="3822700"/>
          <p14:tracePt t="85138" x="7378700" y="3816350"/>
          <p14:tracePt t="85154" x="7343775" y="3810000"/>
          <p14:tracePt t="85171" x="7273925" y="3810000"/>
          <p14:tracePt t="85204" x="7083425" y="3813175"/>
          <p14:tracePt t="85238" x="6924675" y="3822700"/>
          <p14:tracePt t="85255" x="6886575" y="3822700"/>
          <p14:tracePt t="85271" x="6867525" y="3822700"/>
          <p14:tracePt t="85288" x="6838950" y="3822700"/>
          <p14:tracePt t="85304" x="6829425" y="3822700"/>
          <p14:tracePt t="85321" x="6819900" y="3819525"/>
          <p14:tracePt t="85337" x="6804025" y="3787775"/>
          <p14:tracePt t="85355" x="6784975" y="3762375"/>
          <p14:tracePt t="85371" x="6784975" y="3727450"/>
          <p14:tracePt t="85388" x="6784975" y="3670300"/>
          <p14:tracePt t="85405" x="6784975" y="3641725"/>
          <p14:tracePt t="85421" x="6797675" y="3597275"/>
          <p14:tracePt t="85438" x="6797675" y="3533775"/>
          <p14:tracePt t="85454" x="6797675" y="3482975"/>
          <p14:tracePt t="85471" x="6797675" y="3454400"/>
          <p14:tracePt t="85487" x="6788150" y="3419475"/>
          <p14:tracePt t="85505" x="6788150" y="3409950"/>
          <p14:tracePt t="85521" x="6781800" y="3400425"/>
          <p14:tracePt t="85538" x="6778625" y="3394075"/>
          <p14:tracePt t="85573" x="6778625" y="3387725"/>
          <p14:tracePt t="85587" x="6772275" y="3387725"/>
          <p14:tracePt t="85604" x="6769100" y="3387725"/>
          <p14:tracePt t="85639" x="6762750" y="3387725"/>
          <p14:tracePt t="85645" x="6759575" y="3387725"/>
          <p14:tracePt t="85654" x="6753225" y="3387725"/>
          <p14:tracePt t="85671" x="6737350" y="3387725"/>
          <p14:tracePt t="85688" x="6724650" y="3387725"/>
          <p14:tracePt t="85705" x="6715125" y="3387725"/>
          <p14:tracePt t="85721" x="6702425" y="3387725"/>
          <p14:tracePt t="85738" x="6664325" y="3397250"/>
          <p14:tracePt t="85754" x="6642100" y="3409950"/>
          <p14:tracePt t="85771" x="6610350" y="3422650"/>
          <p14:tracePt t="85787" x="6565900" y="3444875"/>
          <p14:tracePt t="85804" x="6543675" y="3463925"/>
          <p14:tracePt t="85821" x="6524625" y="3489325"/>
          <p14:tracePt t="85838" x="6492875" y="3546475"/>
          <p14:tracePt t="85854" x="6480175" y="3578225"/>
          <p14:tracePt t="85871" x="6467475" y="3600450"/>
          <p14:tracePt t="85888" x="6467475" y="3648075"/>
          <p14:tracePt t="85904" x="6467475" y="3676650"/>
          <p14:tracePt t="85921" x="6467475" y="3721100"/>
          <p14:tracePt t="85938" x="6467475" y="3784600"/>
          <p14:tracePt t="85955" x="6467475" y="3829050"/>
          <p14:tracePt t="85972" x="6461125" y="3883025"/>
          <p14:tracePt t="85988" x="6454775" y="3905250"/>
          <p14:tracePt t="86004" x="6454775" y="3943350"/>
          <p14:tracePt t="86021" x="6454775" y="3971925"/>
          <p14:tracePt t="86037" x="6454775" y="4013200"/>
          <p14:tracePt t="86054" x="6454775" y="4035425"/>
          <p14:tracePt t="86073" x="6454775" y="4073525"/>
          <p14:tracePt t="86088" x="6454775" y="4095750"/>
          <p14:tracePt t="86105" x="6457950" y="4127500"/>
          <p14:tracePt t="86122" x="6470650" y="4168775"/>
          <p14:tracePt t="86137" x="6483350" y="4191000"/>
          <p14:tracePt t="86154" x="6492875" y="4213225"/>
          <p14:tracePt t="86170" x="6511925" y="4244975"/>
          <p14:tracePt t="86188" x="6527800" y="4267200"/>
          <p14:tracePt t="86205" x="6537325" y="4283075"/>
          <p14:tracePt t="86221" x="6553200" y="4295775"/>
          <p14:tracePt t="86238" x="6553200" y="4308475"/>
          <p14:tracePt t="86300" x="6562725" y="4311650"/>
          <p14:tracePt t="86307" x="6569075" y="4318000"/>
          <p14:tracePt t="86321" x="6578600" y="4321175"/>
          <p14:tracePt t="86338" x="6588125" y="4321175"/>
          <p14:tracePt t="86355" x="6597650" y="4333875"/>
          <p14:tracePt t="86372" x="6619875" y="4333875"/>
          <p14:tracePt t="86388" x="6629400" y="4337050"/>
          <p14:tracePt t="86404" x="6638925" y="4337050"/>
          <p14:tracePt t="86421" x="6670675" y="4337050"/>
          <p14:tracePt t="86437" x="6686550" y="4337050"/>
          <p14:tracePt t="86454" x="6708775" y="4337050"/>
          <p14:tracePt t="86472" x="6750050" y="4343400"/>
          <p14:tracePt t="86487" x="6765925" y="4343400"/>
          <p14:tracePt t="86504" x="6781800" y="4349750"/>
          <p14:tracePt t="86521" x="6800850" y="4352925"/>
          <p14:tracePt t="86537" x="6810375" y="4359275"/>
          <p14:tracePt t="86554" x="6826250" y="4368800"/>
          <p14:tracePt t="86571" x="6848475" y="4391025"/>
          <p14:tracePt t="86588" x="6858000" y="4400550"/>
          <p14:tracePt t="86604" x="6867525" y="4410075"/>
          <p14:tracePt t="86621" x="6896100" y="4441825"/>
          <p14:tracePt t="86637" x="6905625" y="4451350"/>
          <p14:tracePt t="86655" x="6915150" y="4460875"/>
          <p14:tracePt t="86671" x="6943725" y="4476750"/>
          <p14:tracePt t="86688" x="6965950" y="4476750"/>
          <p14:tracePt t="86704" x="6978650" y="4476750"/>
          <p14:tracePt t="86721" x="7013575" y="4467225"/>
          <p14:tracePt t="86737" x="7035800" y="4457700"/>
          <p14:tracePt t="86754" x="7067550" y="4438650"/>
          <p14:tracePt t="86771" x="7112000" y="4394200"/>
          <p14:tracePt t="86788" x="7137400" y="4362450"/>
          <p14:tracePt t="86804" x="7162800" y="4337050"/>
          <p14:tracePt t="86821" x="7207250" y="4286250"/>
          <p14:tracePt t="86837" x="7239000" y="4248150"/>
          <p14:tracePt t="86854" x="7267575" y="4191000"/>
          <p14:tracePt t="86871" x="7286625" y="4124325"/>
          <p14:tracePt t="86888" x="7305675" y="4079875"/>
          <p14:tracePt t="86905" x="7318375" y="4057650"/>
          <p14:tracePt t="86921" x="7321550" y="4035425"/>
          <p14:tracePt t="86938" x="7321550" y="4025900"/>
          <p14:tracePt t="86954" x="7321550" y="4016375"/>
          <p14:tracePt t="86971" x="7321550" y="4003675"/>
          <p14:tracePt t="86987" x="7321550" y="3981450"/>
          <p14:tracePt t="87004" x="7321550" y="3971925"/>
          <p14:tracePt t="87021" x="7321550" y="3930650"/>
          <p14:tracePt t="87038" x="7321550" y="3914775"/>
          <p14:tracePt t="87055" x="7308850" y="3898900"/>
          <p14:tracePt t="87071" x="7292975" y="3879850"/>
          <p14:tracePt t="87088" x="7292975" y="3870325"/>
          <p14:tracePt t="87104" x="7292975" y="3857625"/>
          <p14:tracePt t="87120" x="7283450" y="3832225"/>
          <p14:tracePt t="87137" x="7273925" y="3822700"/>
          <p14:tracePt t="87154" x="7264400" y="3806825"/>
          <p14:tracePt t="87171" x="7242175" y="3784600"/>
          <p14:tracePt t="87188" x="7232650" y="3775075"/>
          <p14:tracePt t="87205" x="7232650" y="3771900"/>
          <p14:tracePt t="87292" x="7232650" y="3765550"/>
          <p14:tracePt t="87622" x="7235825" y="3721100"/>
          <p14:tracePt t="87628" x="7245350" y="3683000"/>
          <p14:tracePt t="87638" x="7251700" y="3644900"/>
          <p14:tracePt t="87654" x="7264400" y="3581400"/>
          <p14:tracePt t="87671" x="7292975" y="3508375"/>
          <p14:tracePt t="87687" x="7305675" y="3444875"/>
          <p14:tracePt t="87705" x="7327900" y="3343275"/>
          <p14:tracePt t="87737" x="7353300" y="3235325"/>
          <p14:tracePt t="87771" x="7394575" y="2994025"/>
          <p14:tracePt t="87787" x="7394575" y="2924175"/>
          <p14:tracePt t="87805" x="7394575" y="2854325"/>
          <p14:tracePt t="87820" x="7394575" y="2832100"/>
          <p14:tracePt t="87837" x="7391400" y="2800350"/>
          <p14:tracePt t="87854" x="7391400" y="2768600"/>
          <p14:tracePt t="87870" x="7391400" y="2730500"/>
          <p14:tracePt t="87887" x="7385050" y="2695575"/>
          <p14:tracePt t="87905" x="7378700" y="2667000"/>
          <p14:tracePt t="87921" x="7378700" y="2657475"/>
          <p14:tracePt t="87938" x="7375525" y="2651125"/>
          <p14:tracePt t="87954" x="7359650" y="2651125"/>
          <p14:tracePt t="87971" x="7350125" y="2657475"/>
          <p14:tracePt t="87987" x="7340600" y="2670175"/>
          <p14:tracePt t="88005" x="7324725" y="2689225"/>
          <p14:tracePt t="88021" x="7308850" y="2714625"/>
          <p14:tracePt t="88038" x="7296150" y="2736850"/>
          <p14:tracePt t="88055" x="7280275" y="2771775"/>
          <p14:tracePt t="88071" x="7270750" y="2781300"/>
          <p14:tracePt t="88088" x="7254875" y="2797175"/>
          <p14:tracePt t="88104" x="7239000" y="2822575"/>
          <p14:tracePt t="88120" x="7232650" y="2838450"/>
          <p14:tracePt t="88137" x="7232650" y="2847975"/>
          <p14:tracePt t="88155" x="7232650" y="2867025"/>
          <p14:tracePt t="88171" x="7232650" y="2876550"/>
          <p14:tracePt t="88188" x="7239000" y="2882900"/>
          <p14:tracePt t="88205" x="7273925" y="2873375"/>
          <p14:tracePt t="88221" x="7299325" y="2847975"/>
          <p14:tracePt t="88238" x="7346950" y="2822575"/>
          <p14:tracePt t="88254" x="7413625" y="2768600"/>
          <p14:tracePt t="88271" x="7480300" y="2730500"/>
          <p14:tracePt t="88287" x="7550150" y="2692400"/>
          <p14:tracePt t="88305" x="7639050" y="2632075"/>
          <p14:tracePt t="88321" x="7705725" y="2593975"/>
          <p14:tracePt t="88338" x="7775575" y="2549525"/>
          <p14:tracePt t="88355" x="7864475" y="2498725"/>
          <p14:tracePt t="88371" x="7912100" y="2463800"/>
          <p14:tracePt t="88388" x="7943850" y="2438400"/>
          <p14:tracePt t="88404" x="7978775" y="2409825"/>
          <p14:tracePt t="88421" x="7994650" y="2400300"/>
          <p14:tracePt t="88437" x="8010525" y="2387600"/>
          <p14:tracePt t="88455" x="8039100" y="2365375"/>
          <p14:tracePt t="88471" x="8058150" y="2355850"/>
          <p14:tracePt t="88488" x="8080375" y="2343150"/>
          <p14:tracePt t="88505" x="8099425" y="2327275"/>
          <p14:tracePt t="88521" x="8118475" y="2311400"/>
          <p14:tracePt t="88537" x="8134350" y="2301875"/>
          <p14:tracePt t="88554" x="8147050" y="2286000"/>
          <p14:tracePt t="88762" x="8140700" y="2292350"/>
          <p14:tracePt t="88769" x="8134350" y="2301875"/>
          <p14:tracePt t="88776" x="8115300" y="2324100"/>
          <p14:tracePt t="88788" x="8102600" y="2333625"/>
          <p14:tracePt t="88804" x="8067675" y="2378075"/>
          <p14:tracePt t="88820" x="8035925" y="2403475"/>
          <p14:tracePt t="88837" x="8010525" y="2428875"/>
          <p14:tracePt t="88854" x="7966075" y="2473325"/>
          <p14:tracePt t="88870" x="7940675" y="2505075"/>
          <p14:tracePt t="88888" x="7908925" y="2527300"/>
          <p14:tracePt t="88904" x="7864475" y="2571750"/>
          <p14:tracePt t="88921" x="7835900" y="2597150"/>
          <p14:tracePt t="88937" x="7800975" y="2628900"/>
          <p14:tracePt t="88954" x="7766050" y="2647950"/>
          <p14:tracePt t="88970" x="7743825" y="2657475"/>
          <p14:tracePt t="88987" x="7734300" y="2670175"/>
          <p14:tracePt t="89004" x="7718425" y="2682875"/>
          <p14:tracePt t="89021" x="7708900" y="2689225"/>
          <p14:tracePt t="89038" x="7693025" y="2698750"/>
          <p14:tracePt t="89054" x="7673975" y="2714625"/>
          <p14:tracePt t="89071" x="7664450" y="2724150"/>
          <p14:tracePt t="89087" x="7642225" y="2740025"/>
          <p14:tracePt t="89103" x="7616825" y="2771775"/>
          <p14:tracePt t="89120" x="7597775" y="2794000"/>
          <p14:tracePt t="89137" x="7575550" y="2819400"/>
          <p14:tracePt t="89154" x="7537450" y="2857500"/>
          <p14:tracePt t="89170" x="7489825" y="2882900"/>
          <p14:tracePt t="89188" x="7413625" y="2914650"/>
          <p14:tracePt t="89204" x="7299325" y="2943225"/>
          <p14:tracePt t="89221" x="7235825" y="2959100"/>
          <p14:tracePt t="89237" x="7200900" y="2965450"/>
          <p14:tracePt t="89254" x="7143750" y="2965450"/>
          <p14:tracePt t="89270" x="7108825" y="2965450"/>
          <p14:tracePt t="89289" x="7073900" y="2965450"/>
          <p14:tracePt t="89304" x="7045325" y="2965450"/>
          <p14:tracePt t="89321" x="7023100" y="2965450"/>
          <p14:tracePt t="89337" x="7000875" y="2965450"/>
          <p14:tracePt t="89354" x="6988175" y="2965450"/>
          <p14:tracePt t="89370" x="6978650" y="2965450"/>
          <p14:tracePt t="89387" x="6969125" y="2965450"/>
          <p14:tracePt t="89404" x="6946900" y="2965450"/>
          <p14:tracePt t="89421" x="6937375" y="2965450"/>
          <p14:tracePt t="89438" x="6924675" y="2965450"/>
          <p14:tracePt t="89454" x="6911975" y="2965450"/>
          <p14:tracePt t="89471" x="6908800" y="2965450"/>
          <p14:tracePt t="89503" x="6908800" y="2952750"/>
          <p14:tracePt t="89520" x="6915150" y="2930525"/>
          <p14:tracePt t="89538" x="6946900" y="2882900"/>
          <p14:tracePt t="89554" x="6981825" y="2825750"/>
          <p14:tracePt t="89571" x="7010400" y="2765425"/>
          <p14:tracePt t="89588" x="7073900" y="2698750"/>
          <p14:tracePt t="89604" x="7118350" y="2673350"/>
          <p14:tracePt t="89620" x="7200900" y="2625725"/>
          <p14:tracePt t="89638" x="7327900" y="2559050"/>
          <p14:tracePt t="89654" x="7394575" y="2536825"/>
          <p14:tracePt t="89671" x="7451725" y="2517775"/>
          <p14:tracePt t="89688" x="7499350" y="2492375"/>
          <p14:tracePt t="89704" x="7524750" y="2476500"/>
          <p14:tracePt t="89721" x="7556500" y="2457450"/>
          <p14:tracePt t="89738" x="7597775" y="2425700"/>
          <p14:tracePt t="89754" x="7635875" y="2413000"/>
          <p14:tracePt t="89770" x="7680325" y="2400300"/>
          <p14:tracePt t="89787" x="7712075" y="2381250"/>
          <p14:tracePt t="89803" x="7762875" y="2362200"/>
          <p14:tracePt t="89820" x="7791450" y="2352675"/>
          <p14:tracePt t="89838" x="7807325" y="2336800"/>
          <p14:tracePt t="89854" x="7826375" y="2314575"/>
          <p14:tracePt t="89871" x="7845425" y="2301875"/>
          <p14:tracePt t="89874" x="7858125" y="2298700"/>
          <p14:tracePt t="89887" x="7883525" y="2286000"/>
          <p14:tracePt t="89904" x="7912100" y="2266950"/>
          <p14:tracePt t="89920" x="7937500" y="2254250"/>
          <p14:tracePt t="89938" x="7972425" y="2238375"/>
          <p14:tracePt t="89954" x="7981950" y="2228850"/>
          <p14:tracePt t="89971" x="7991475" y="2212975"/>
          <p14:tracePt t="89988" x="7997825" y="2209800"/>
          <p14:tracePt t="90097" x="7994650" y="2209800"/>
          <p14:tracePt t="90103" x="7991475" y="2209800"/>
          <p14:tracePt t="90121" x="7978775" y="2219325"/>
          <p14:tracePt t="90138" x="7947025" y="2238375"/>
          <p14:tracePt t="90154" x="7915275" y="2247900"/>
          <p14:tracePt t="90170" x="7861300" y="2263775"/>
          <p14:tracePt t="90187" x="7712075" y="2330450"/>
          <p14:tracePt t="90203" x="7620000" y="2387600"/>
          <p14:tracePt t="90220" x="7527925" y="2438400"/>
          <p14:tracePt t="90237" x="7407275" y="2517775"/>
          <p14:tracePt t="90254" x="7315200" y="2578100"/>
          <p14:tracePt t="90271" x="7245350" y="2632075"/>
          <p14:tracePt t="90288" x="7134225" y="2711450"/>
          <p14:tracePt t="90304" x="7038975" y="2787650"/>
          <p14:tracePt t="90320" x="6946900" y="2863850"/>
          <p14:tracePt t="90337" x="6826250" y="2943225"/>
          <p14:tracePt t="90353" x="6775450" y="2981325"/>
          <p14:tracePt t="90370" x="6727825" y="3013075"/>
          <p14:tracePt t="90374" x="6718300" y="3019425"/>
          <p14:tracePt t="90388" x="6680200" y="3032125"/>
          <p14:tracePt t="90404" x="6651625" y="3032125"/>
          <p14:tracePt t="90421" x="6613525" y="3022600"/>
          <p14:tracePt t="90438" x="6543675" y="2968625"/>
          <p14:tracePt t="90454" x="6492875" y="2908300"/>
          <p14:tracePt t="90471" x="6448425" y="2847975"/>
          <p14:tracePt t="90487" x="6372225" y="2755900"/>
          <p14:tracePt t="90503" x="6321425" y="2705100"/>
          <p14:tracePt t="90520" x="6270625" y="2663825"/>
          <p14:tracePt t="90538" x="6197600" y="2590800"/>
          <p14:tracePt t="90554" x="6156325" y="2540000"/>
          <p14:tracePt t="90571" x="6108700" y="2514600"/>
          <p14:tracePt t="90587" x="6042025" y="2473325"/>
          <p14:tracePt t="90604" x="5994400" y="2447925"/>
          <p14:tracePt t="90620" x="5937250" y="2409825"/>
          <p14:tracePt t="90637" x="5845175" y="2384425"/>
          <p14:tracePt t="90653" x="5781675" y="2368550"/>
          <p14:tracePt t="90670" x="5734050" y="2349500"/>
          <p14:tracePt t="90688" x="5670550" y="2330450"/>
          <p14:tracePt t="90704" x="5626100" y="2317750"/>
          <p14:tracePt t="90721" x="5603875" y="2305050"/>
          <p14:tracePt t="90737" x="5565775" y="2292350"/>
          <p14:tracePt t="90753" x="5556250" y="2292350"/>
          <p14:tracePt t="90770" x="5546725" y="2292350"/>
          <p14:tracePt t="90787" x="5527675" y="2292350"/>
          <p14:tracePt t="90987" x="5556250" y="2301875"/>
          <p14:tracePt t="90993" x="5603875" y="2317750"/>
          <p14:tracePt t="91004" x="5645150" y="2333625"/>
          <p14:tracePt t="91020" x="5778500" y="2397125"/>
          <p14:tracePt t="91037" x="5953125" y="2492375"/>
          <p14:tracePt t="91053" x="6045200" y="2549525"/>
          <p14:tracePt t="91072" x="6143625" y="2619375"/>
          <p14:tracePt t="91088" x="6223000" y="2651125"/>
          <p14:tracePt t="91104" x="6289675" y="2679700"/>
          <p14:tracePt t="91121" x="6334125" y="2692400"/>
          <p14:tracePt t="91137" x="6369050" y="2711450"/>
          <p14:tracePt t="91153" x="6384925" y="2711450"/>
          <p14:tracePt t="91170" x="6394450" y="2711450"/>
          <p14:tracePt t="91900" x="6359525" y="2717800"/>
          <p14:tracePt t="91907" x="6299200" y="2733675"/>
          <p14:tracePt t="91920" x="6165850" y="2778125"/>
          <p14:tracePt t="91937" x="5988050" y="2873375"/>
          <p14:tracePt t="91954" x="5743575" y="3009900"/>
          <p14:tracePt t="91970" x="5359400" y="3228975"/>
          <p14:tracePt t="92004" x="4806950" y="3575050"/>
          <p14:tracePt t="92039" x="4251325" y="3822700"/>
          <p14:tracePt t="92056" x="4000500" y="3927475"/>
          <p14:tracePt t="92071" x="3876675" y="3987800"/>
          <p14:tracePt t="92087" x="3765550" y="4038600"/>
          <p14:tracePt t="92103" x="3695700" y="4076700"/>
          <p14:tracePt t="92121" x="3673475" y="4102100"/>
          <p14:tracePt t="92527" x="3609975" y="4102100"/>
          <p14:tracePt t="92534" x="3521075" y="4102100"/>
          <p14:tracePt t="92541" x="3429000" y="4102100"/>
          <p14:tracePt t="92553" x="3336925" y="4111625"/>
          <p14:tracePt t="92570" x="3082925" y="4137025"/>
          <p14:tracePt t="92587" x="2908300" y="4156075"/>
          <p14:tracePt t="92620" x="2663825" y="4222750"/>
          <p14:tracePt t="92654" x="2559050" y="4270375"/>
          <p14:tracePt t="92670" x="2524125" y="4314825"/>
          <p14:tracePt t="92687" x="2508250" y="4387850"/>
          <p14:tracePt t="92705" x="2514600" y="4540250"/>
          <p14:tracePt t="92721" x="2540000" y="4667250"/>
          <p14:tracePt t="92737" x="2603500" y="4813300"/>
          <p14:tracePt t="92754" x="2667000" y="4968875"/>
          <p14:tracePt t="92770" x="2813050" y="5181600"/>
          <p14:tracePt t="92786" x="2914650" y="5318125"/>
          <p14:tracePt t="92803" x="3009900" y="5422900"/>
          <p14:tracePt t="92820" x="3159125" y="5553075"/>
          <p14:tracePt t="92837" x="3232150" y="5629275"/>
          <p14:tracePt t="92854" x="3305175" y="5683250"/>
          <p14:tracePt t="93177" x="3203575" y="5683250"/>
          <p14:tracePt t="93184" x="3111500" y="5692775"/>
          <p14:tracePt t="93190" x="3019425" y="5702300"/>
          <p14:tracePt t="93204" x="2879725" y="5737225"/>
          <p14:tracePt t="93221" x="2736850" y="5781675"/>
          <p14:tracePt t="93238" x="2616200" y="5816600"/>
          <p14:tracePt t="93254" x="2473325" y="5889625"/>
          <p14:tracePt t="93271" x="2403475" y="5946775"/>
          <p14:tracePt t="93287" x="2343150" y="5991225"/>
          <p14:tracePt t="93304" x="2295525" y="6057900"/>
          <p14:tracePt t="93320" x="2260600" y="6105525"/>
          <p14:tracePt t="93336" x="2241550" y="6153150"/>
          <p14:tracePt t="93354" x="2225675" y="6194425"/>
          <p14:tracePt t="93370" x="2206625" y="6226175"/>
          <p14:tracePt t="93387" x="2193925" y="6248400"/>
          <p14:tracePt t="93405" x="2178050" y="6283325"/>
          <p14:tracePt t="93421" x="2168525" y="6292850"/>
          <p14:tracePt t="93441" x="2162175" y="6308725"/>
          <p14:tracePt t="93454" x="2162175" y="6324600"/>
          <p14:tracePt t="93470" x="2162175" y="6334125"/>
          <p14:tracePt t="93486" x="2162175" y="6343650"/>
          <p14:tracePt t="93505" x="2146300" y="6343650"/>
          <p14:tracePt t="93521" x="2136775" y="6343650"/>
          <p14:tracePt t="93538" x="2127250" y="6337300"/>
          <p14:tracePt t="93554" x="2111375" y="6296025"/>
          <p14:tracePt t="93570" x="2092325" y="6270625"/>
          <p14:tracePt t="93586" x="2092325" y="6242050"/>
          <p14:tracePt t="93604" x="2092325" y="6219825"/>
          <p14:tracePt t="93620" x="2092325" y="6210300"/>
          <p14:tracePt t="93638" x="2092325" y="6200775"/>
          <p14:tracePt t="93690" x="2092325" y="6197600"/>
          <p14:tracePt t="93711" x="2089150" y="6197600"/>
          <p14:tracePt t="93718" x="2089150" y="6191250"/>
          <p14:tracePt t="93733" x="2082800" y="6191250"/>
          <p14:tracePt t="93740" x="2076450" y="6188075"/>
          <p14:tracePt t="93754" x="2073275" y="6181725"/>
          <p14:tracePt t="93769" x="2063750" y="6175375"/>
          <p14:tracePt t="93787" x="2047875" y="6175375"/>
          <p14:tracePt t="93804" x="2032000" y="6172200"/>
          <p14:tracePt t="93821" x="2022475" y="6172200"/>
          <p14:tracePt t="93837" x="2012950" y="6172200"/>
          <p14:tracePt t="93853" x="1993900" y="6172200"/>
          <p14:tracePt t="93869" x="1987550" y="6172200"/>
          <p14:tracePt t="93903" x="1978025" y="6172200"/>
          <p14:tracePt t="93920" x="1974850" y="6172200"/>
          <p14:tracePt t="93937" x="1965325" y="6172200"/>
          <p14:tracePt t="93953" x="1949450" y="6172200"/>
          <p14:tracePt t="93970" x="1943100" y="6172200"/>
          <p14:tracePt t="94033" x="1943100" y="6165850"/>
          <p14:tracePt t="94048" x="1943100" y="6162675"/>
          <p14:tracePt t="94054" x="1943100" y="6153150"/>
          <p14:tracePt t="94070" x="1943100" y="6146800"/>
          <p14:tracePt t="94087" x="1946275" y="6146800"/>
          <p14:tracePt t="94103" x="1962150" y="6146800"/>
          <p14:tracePt t="94120" x="1965325" y="6143625"/>
          <p14:tracePt t="94137" x="1971675" y="6143625"/>
          <p14:tracePt t="94424" x="1968500" y="6143625"/>
          <p14:tracePt t="94432" x="1965325" y="6137275"/>
          <p14:tracePt t="94438" x="1955800" y="6137275"/>
          <p14:tracePt t="94453" x="1943100" y="6137275"/>
          <p14:tracePt t="94470" x="1939925" y="6130925"/>
          <p14:tracePt t="94489" x="1939925" y="6121400"/>
          <p14:tracePt t="94520" x="1939925" y="6111875"/>
          <p14:tracePt t="94537" x="1952625" y="6102350"/>
          <p14:tracePt t="94553" x="1971675" y="6102350"/>
          <p14:tracePt t="94570" x="1981200" y="6102350"/>
          <p14:tracePt t="94586" x="1990725" y="6102350"/>
          <p14:tracePt t="94603" x="2009775" y="6102350"/>
          <p14:tracePt t="94621" x="2019300" y="6102350"/>
          <p14:tracePt t="94638" x="2035175" y="6102350"/>
          <p14:tracePt t="94654" x="2044700" y="6102350"/>
          <p14:tracePt t="94686" x="2051050" y="6102350"/>
          <p14:tracePt t="94732" x="2047875" y="6102350"/>
          <p14:tracePt t="94740" x="2044700" y="6102350"/>
          <p14:tracePt t="94754" x="2032000" y="6102350"/>
          <p14:tracePt t="94771" x="2022475" y="6102350"/>
          <p14:tracePt t="94787" x="2012950" y="6102350"/>
          <p14:tracePt t="94803" x="1993900" y="6102350"/>
          <p14:tracePt t="94820" x="1984375" y="6102350"/>
          <p14:tracePt t="94837" x="1974850" y="6102350"/>
          <p14:tracePt t="94853" x="1952625" y="6105525"/>
          <p14:tracePt t="94869" x="1952625" y="6108700"/>
          <p14:tracePt t="95067" x="1955800" y="6108700"/>
          <p14:tracePt t="95073" x="1958975" y="6108700"/>
          <p14:tracePt t="95087" x="1971675" y="6108700"/>
          <p14:tracePt t="95103" x="1981200" y="6108700"/>
          <p14:tracePt t="95189" x="1978025" y="6108700"/>
          <p14:tracePt t="95196" x="1974850" y="6108700"/>
          <p14:tracePt t="95203" x="1968500" y="6108700"/>
          <p14:tracePt t="95220" x="1958975" y="6108700"/>
          <p14:tracePt t="95237" x="1917700" y="6108700"/>
          <p14:tracePt t="95253" x="1901825" y="6108700"/>
          <p14:tracePt t="95270" x="1892300" y="6108700"/>
          <p14:tracePt t="95287" x="1873250" y="6108700"/>
          <p14:tracePt t="95304" x="1863725" y="6108700"/>
          <p14:tracePt t="95320" x="1857375" y="6115050"/>
          <p14:tracePt t="95337" x="1857375" y="6134100"/>
          <p14:tracePt t="95354" x="1857375" y="6143625"/>
          <p14:tracePt t="95370" x="1866900" y="6153150"/>
          <p14:tracePt t="95387" x="1914525" y="6191250"/>
          <p14:tracePt t="95403" x="1962150" y="6216650"/>
          <p14:tracePt t="95420" x="2000250" y="6251575"/>
          <p14:tracePt t="95438" x="2066925" y="6289675"/>
          <p14:tracePt t="95454" x="2114550" y="6324600"/>
          <p14:tracePt t="95470" x="2136775" y="6334125"/>
          <p14:tracePt t="95487" x="2171700" y="6353175"/>
          <p14:tracePt t="95504" x="2184400" y="6362700"/>
          <p14:tracePt t="95520" x="2193925" y="6362700"/>
          <p14:tracePt t="95553" x="2193925" y="6356350"/>
          <p14:tracePt t="95570" x="2193925" y="6346825"/>
          <p14:tracePt t="95587" x="2190750" y="6330950"/>
          <p14:tracePt t="95604" x="2181225" y="6315075"/>
          <p14:tracePt t="95620" x="2171700" y="6305550"/>
          <p14:tracePt t="95637" x="2149475" y="6289675"/>
          <p14:tracePt t="95654" x="2139950" y="6289675"/>
          <p14:tracePt t="95670" x="2130425" y="6289675"/>
          <p14:tracePt t="95686" x="2127250" y="6289675"/>
          <p14:tracePt t="95744" x="2120900" y="6289675"/>
          <p14:tracePt t="95751" x="2117725" y="6289675"/>
          <p14:tracePt t="95758" x="2111375" y="6289675"/>
          <p14:tracePt t="95770" x="2101850" y="6289675"/>
          <p14:tracePt t="95787" x="2085975" y="6289675"/>
          <p14:tracePt t="95804" x="2076450" y="6289675"/>
          <p14:tracePt t="95820" x="2066925" y="6289675"/>
          <p14:tracePt t="95836" x="2047875" y="6289675"/>
          <p14:tracePt t="95853" x="2038350" y="6289675"/>
          <p14:tracePt t="95870" x="2028825" y="6289675"/>
          <p14:tracePt t="95887" x="2012950" y="6289675"/>
          <p14:tracePt t="95903" x="1997075" y="6289675"/>
          <p14:tracePt t="95920" x="1993900" y="6289675"/>
          <p14:tracePt t="95922" x="1987550" y="6289675"/>
          <p14:tracePt t="96009" x="1987550" y="6286500"/>
          <p14:tracePt t="96016" x="1987550" y="6280150"/>
          <p14:tracePt t="96030" x="1987550" y="6276975"/>
          <p14:tracePt t="96045" x="1987550" y="6264275"/>
          <p14:tracePt t="96053" x="1987550" y="6261100"/>
          <p14:tracePt t="96070" x="1978025" y="6251575"/>
          <p14:tracePt t="96087" x="1968500" y="6235700"/>
          <p14:tracePt t="96103" x="1962150" y="6226175"/>
          <p14:tracePt t="96120" x="1962150" y="6210300"/>
          <p14:tracePt t="96136" x="1962150" y="6191250"/>
          <p14:tracePt t="96153" x="1962150" y="6181725"/>
          <p14:tracePt t="96170" x="1952625" y="6165850"/>
          <p14:tracePt t="96187" x="1936750" y="6149975"/>
          <p14:tracePt t="96204" x="1927225" y="6140450"/>
          <p14:tracePt t="96220" x="1917700" y="6137275"/>
          <p14:tracePt t="96236" x="1901825" y="6137275"/>
          <p14:tracePt t="96587" x="1905000" y="6137275"/>
          <p14:tracePt t="96594" x="1914525" y="6137275"/>
          <p14:tracePt t="96603" x="1920875" y="6137275"/>
          <p14:tracePt t="96624" x="1933575" y="6137275"/>
          <p14:tracePt t="96641" x="1943100" y="6137275"/>
          <p14:tracePt t="96660" x="1965325" y="6143625"/>
          <p14:tracePt t="96686" x="1993900" y="6143625"/>
          <p14:tracePt t="96720" x="2038350" y="6146800"/>
          <p14:tracePt t="96737" x="2051050" y="6146800"/>
          <p14:tracePt t="96754" x="2073275" y="6146800"/>
          <p14:tracePt t="96770" x="2089150" y="6146800"/>
          <p14:tracePt t="96787" x="2098675" y="6146800"/>
          <p14:tracePt t="96804" x="2108200" y="6146800"/>
          <p14:tracePt t="97835" x="2098675" y="6146800"/>
          <p14:tracePt t="97842" x="2089150" y="6140450"/>
          <p14:tracePt t="97858" x="2063750" y="6127750"/>
          <p14:tracePt t="97874" x="2035175" y="6115050"/>
          <p14:tracePt t="97890" x="1990725" y="6089650"/>
          <p14:tracePt t="97906" x="1962150" y="6080125"/>
          <p14:tracePt t="97920" x="1917700" y="6067425"/>
          <p14:tracePt t="97953" x="1841500" y="6042025"/>
          <p14:tracePt t="97955" x="1828800" y="6042025"/>
          <p14:tracePt t="97986" x="1778000" y="6029325"/>
          <p14:tracePt t="98004" x="1755775" y="6029325"/>
          <p14:tracePt t="98020" x="1733550" y="6029325"/>
          <p14:tracePt t="98037" x="1724025" y="6029325"/>
          <p14:tracePt t="98053" x="1714500" y="6029325"/>
          <p14:tracePt t="98069" x="1704975" y="6029325"/>
          <p14:tracePt t="98103" x="1704975" y="6038850"/>
          <p14:tracePt t="98119" x="1704975" y="6054725"/>
          <p14:tracePt t="98136" x="1704975" y="6064250"/>
          <p14:tracePt t="98155" x="1714500" y="6105525"/>
          <p14:tracePt t="98170" x="1727200" y="6127750"/>
          <p14:tracePt t="98187" x="1733550" y="6153150"/>
          <p14:tracePt t="98203" x="1743075" y="6175375"/>
          <p14:tracePt t="98219" x="1768475" y="6210300"/>
          <p14:tracePt t="98236" x="1771650" y="6219825"/>
          <p14:tracePt t="98253" x="1778000" y="6229350"/>
          <p14:tracePt t="98270" x="1778000" y="6251575"/>
          <p14:tracePt t="98286" x="1781175" y="6261100"/>
          <p14:tracePt t="98304" x="1781175" y="6270625"/>
          <p14:tracePt t="98376" x="1781175" y="6267450"/>
          <p14:tracePt t="98383" x="1781175" y="6264275"/>
          <p14:tracePt t="98390" x="1781175" y="6254750"/>
          <p14:tracePt t="98402" x="1781175" y="6235700"/>
          <p14:tracePt t="98420" x="1781175" y="6200775"/>
          <p14:tracePt t="98437" x="1771650" y="6178550"/>
          <p14:tracePt t="98454" x="1768475" y="6162675"/>
          <p14:tracePt t="98470" x="1752600" y="6153150"/>
          <p14:tracePt t="98490" x="1743075" y="6140450"/>
          <p14:tracePt t="98503" x="1733550" y="6130925"/>
          <p14:tracePt t="98519" x="1727200" y="6118225"/>
          <p14:tracePt t="98536" x="1724025" y="6108700"/>
          <p14:tracePt t="98553" x="1724025" y="6105525"/>
          <p14:tracePt t="98812" x="1724025" y="6099175"/>
          <p14:tracePt t="98819" x="1724025" y="6096000"/>
          <p14:tracePt t="98825" x="1724025" y="6086475"/>
          <p14:tracePt t="98837" x="1724025" y="6080125"/>
          <p14:tracePt t="98854" x="1724025" y="6048375"/>
          <p14:tracePt t="98869" x="1717675" y="6022975"/>
          <p14:tracePt t="98887" x="1711325" y="6007100"/>
          <p14:tracePt t="98903" x="1701800" y="5994400"/>
          <p14:tracePt t="98919" x="1695450" y="5978525"/>
          <p14:tracePt t="98936" x="1695450" y="5962650"/>
          <p14:tracePt t="98953" x="1689100" y="5921375"/>
          <p14:tracePt t="98969" x="1689100" y="5911850"/>
          <p14:tracePt t="98987" x="1689100" y="5895975"/>
          <p14:tracePt t="99003" x="1689100" y="5883275"/>
          <p14:tracePt t="99020" x="1689100" y="5867400"/>
          <p14:tracePt t="99147" x="1689100" y="5880100"/>
          <p14:tracePt t="99154" x="1689100" y="5883275"/>
          <p14:tracePt t="99170" x="1689100" y="5892800"/>
          <p14:tracePt t="99186" x="1689100" y="5902325"/>
          <p14:tracePt t="99202" x="1698625" y="5943600"/>
          <p14:tracePt t="99220" x="1717675" y="5969000"/>
          <p14:tracePt t="99236" x="1730375" y="5997575"/>
          <p14:tracePt t="99253" x="1758950" y="6035675"/>
          <p14:tracePt t="99270" x="1784350" y="6067425"/>
          <p14:tracePt t="99287" x="1800225" y="6083300"/>
          <p14:tracePt t="99303" x="1816100" y="6096000"/>
          <p14:tracePt t="99319" x="1831975" y="6111875"/>
          <p14:tracePt t="99336" x="1841500" y="6121400"/>
          <p14:tracePt t="99352" x="1851025" y="6137275"/>
          <p14:tracePt t="99370" x="1851025" y="6146800"/>
          <p14:tracePt t="99386" x="1854200" y="6156325"/>
          <p14:tracePt t="99403" x="1854200" y="6162675"/>
          <p14:tracePt t="99420" x="1860550" y="6165850"/>
          <p14:tracePt t="99453" x="1860550" y="6172200"/>
          <p14:tracePt t="99689" x="1860550" y="6169025"/>
          <p14:tracePt t="99696" x="1860550" y="6165850"/>
          <p14:tracePt t="99704" x="1860550" y="6159500"/>
          <p14:tracePt t="99720" x="1860550" y="6143625"/>
          <p14:tracePt t="99753" x="1847850" y="6121400"/>
          <p14:tracePt t="99786" x="1844675" y="6099175"/>
          <p14:tracePt t="99803" x="1838325" y="6099175"/>
          <p14:tracePt t="99819" x="1838325" y="6096000"/>
          <p14:tracePt t="99837" x="1838325" y="6086475"/>
          <p14:tracePt t="99853" x="1828800" y="6076950"/>
          <p14:tracePt t="99870" x="1819275" y="6064250"/>
          <p14:tracePt t="99886" x="1812925" y="6048375"/>
          <p14:tracePt t="99902" x="1812925" y="6035675"/>
          <p14:tracePt t="99919" x="1809750" y="6026150"/>
          <p14:tracePt t="99936" x="1809750" y="6016625"/>
          <p14:tracePt t="99953" x="1809750" y="5994400"/>
          <p14:tracePt t="99969" x="1809750" y="5984875"/>
          <p14:tracePt t="99987" x="1809750" y="5972175"/>
          <p14:tracePt t="100224" x="1809750" y="5965825"/>
          <p14:tracePt t="100231" x="1809750" y="5962650"/>
          <p14:tracePt t="100238" x="1803400" y="5949950"/>
          <p14:tracePt t="100253" x="1797050" y="5940425"/>
          <p14:tracePt t="100269" x="1787525" y="5937250"/>
          <p14:tracePt t="100287" x="1784350" y="5927725"/>
          <p14:tracePt t="100303" x="1771650" y="5921375"/>
          <p14:tracePt t="100319" x="1762125" y="5911850"/>
          <p14:tracePt t="100336" x="1749425" y="5902325"/>
          <p14:tracePt t="100353" x="1743075" y="5889625"/>
          <p14:tracePt t="100369" x="1733550" y="5880100"/>
          <p14:tracePt t="100387" x="1724025" y="5880100"/>
          <p14:tracePt t="100609" x="1724025" y="5883275"/>
          <p14:tracePt t="100616" x="1724025" y="5886450"/>
          <p14:tracePt t="100623" x="1724025" y="5892800"/>
          <p14:tracePt t="100637" x="1724025" y="5902325"/>
          <p14:tracePt t="100680" x="1724025" y="5908675"/>
          <p14:tracePt t="100979" x="1755775" y="5927725"/>
          <p14:tracePt t="100987" x="1806575" y="5953125"/>
          <p14:tracePt t="100993" x="1847850" y="5975350"/>
          <p14:tracePt t="101006" x="1898650" y="6000750"/>
          <p14:tracePt t="101023" x="1974850" y="6051550"/>
          <p14:tracePt t="101040" x="2006600" y="6070600"/>
          <p14:tracePt t="101053" x="2016125" y="6080125"/>
          <p14:tracePt t="101086" x="2032000" y="6092825"/>
          <p14:tracePt t="101293" x="2028825" y="6092825"/>
          <p14:tracePt t="101300" x="2019300" y="6092825"/>
          <p14:tracePt t="101308" x="2012950" y="6086475"/>
          <p14:tracePt t="101319" x="2009775" y="6086475"/>
          <p14:tracePt t="101337" x="1993900" y="6083300"/>
          <p14:tracePt t="101353" x="1984375" y="6083300"/>
          <p14:tracePt t="101370" x="1974850" y="6083300"/>
          <p14:tracePt t="101386" x="1965325" y="6083300"/>
          <p14:tracePt t="101501" x="1965325" y="6076950"/>
          <p14:tracePt t="101672" x="2130425" y="6102350"/>
          <p14:tracePt t="101678" x="2451100" y="6178550"/>
          <p14:tracePt t="101686" x="2733675" y="6267450"/>
          <p14:tracePt t="101703" x="3457575" y="6492875"/>
          <p14:tracePt t="101720" x="4578350" y="6734175"/>
          <p14:tracePt t="101737" x="5334000" y="6854825"/>
          <p14:tracePt t="101754" x="6038850" y="6854825"/>
          <p14:tracePt t="101772" x="6896100" y="6854825"/>
          <p14:tracePt t="101788" x="7366000" y="6854825"/>
          <p14:tracePt t="101804" x="7683500" y="6854825"/>
          <p14:tracePt t="101819" x="7934325" y="6854825"/>
          <p14:tracePt t="101836" x="8150225" y="6854825"/>
          <p14:tracePt t="101852" x="8248650" y="6842125"/>
          <p14:tracePt t="101870" x="8343900" y="6791325"/>
          <p14:tracePt t="101886" x="8385175" y="6750050"/>
          <p14:tracePt t="101903" x="8420100" y="6692900"/>
          <p14:tracePt t="101920" x="8451850" y="6524625"/>
          <p14:tracePt t="101936" x="8451850" y="6353175"/>
          <p14:tracePt t="101953" x="8451850" y="6238875"/>
          <p14:tracePt t="101970" x="8451850" y="6042025"/>
          <p14:tracePt t="101986" x="8451850" y="5949950"/>
          <p14:tracePt t="102003" x="8451850" y="5895975"/>
          <p14:tracePt t="102019" x="8451850" y="5851525"/>
          <p14:tracePt t="102036" x="8451850" y="5819775"/>
          <p14:tracePt t="102053" x="8451850" y="5797550"/>
          <p14:tracePt t="102070" x="8451850" y="5765800"/>
          <p14:tracePt t="102086" x="8451850" y="5721350"/>
          <p14:tracePt t="102102" x="8448675" y="5676900"/>
          <p14:tracePt t="102119" x="8407400" y="5629275"/>
          <p14:tracePt t="102136" x="8305800" y="5549900"/>
          <p14:tracePt t="102153" x="8115300" y="5467350"/>
          <p14:tracePt t="102170" x="7823200" y="5381625"/>
          <p14:tracePt t="102188" x="7623175" y="5324475"/>
          <p14:tracePt t="102204" x="7458075" y="5270500"/>
          <p14:tracePt t="102220" x="7207250" y="5137150"/>
          <p14:tracePt t="102236" x="7038975" y="5064125"/>
          <p14:tracePt t="102253" x="6905625" y="5000625"/>
          <p14:tracePt t="102269" x="6743700" y="4943475"/>
          <p14:tracePt t="102286" x="6680200" y="4921250"/>
          <p14:tracePt t="102303" x="6648450" y="4908550"/>
          <p14:tracePt t="102320" x="6619875" y="4889500"/>
          <p14:tracePt t="102336" x="6610350" y="4886325"/>
          <p14:tracePt t="102353" x="6607175" y="4876800"/>
          <p14:tracePt t="102369" x="6607175" y="4860925"/>
          <p14:tracePt t="102385" x="6607175" y="4851400"/>
          <p14:tracePt t="102402" x="6607175" y="4829175"/>
          <p14:tracePt t="102419" x="6607175" y="4797425"/>
          <p14:tracePt t="102436" x="6607175" y="4768850"/>
          <p14:tracePt t="102452" x="6613525" y="4759325"/>
          <p14:tracePt t="102470" x="6623050" y="4743450"/>
          <p14:tracePt t="102486" x="6638925" y="4727575"/>
          <p14:tracePt t="102503" x="6645275" y="4727575"/>
          <p14:tracePt t="102519" x="6654800" y="4727575"/>
          <p14:tracePt t="102535" x="6664325" y="4727575"/>
          <p14:tracePt t="102552" x="6673850" y="4727575"/>
          <p14:tracePt t="102570" x="6718300" y="4721225"/>
          <p14:tracePt t="102586" x="6769100" y="4721225"/>
          <p14:tracePt t="102602" x="6829425" y="4721225"/>
          <p14:tracePt t="102620" x="6886575" y="4708525"/>
          <p14:tracePt t="102636" x="6902450" y="4702175"/>
          <p14:tracePt t="102652" x="6911975" y="4699000"/>
          <p14:tracePt t="102669" x="6934200" y="4689475"/>
          <p14:tracePt t="102685" x="6937375" y="4689475"/>
          <p14:tracePt t="102703" x="6943725" y="4689475"/>
          <p14:tracePt t="102720" x="6956425" y="4673600"/>
          <p14:tracePt t="102736" x="6965950" y="4673600"/>
          <p14:tracePt t="102753" x="6981825" y="4660900"/>
          <p14:tracePt t="102769" x="6991350" y="4660900"/>
          <p14:tracePt t="102786" x="6997700" y="4657725"/>
          <p14:tracePt t="103198" x="6915150" y="4676775"/>
          <p14:tracePt t="103205" x="6797675" y="4705350"/>
          <p14:tracePt t="103219" x="6480175" y="4806950"/>
          <p14:tracePt t="103236" x="6194425" y="4895850"/>
          <p14:tracePt t="103259" x="5699125" y="5048250"/>
          <p14:tracePt t="103277" x="5137150" y="5280025"/>
          <p14:tracePt t="103305" x="4222750" y="5715000"/>
          <p14:tracePt t="103337" x="3419475" y="6115050"/>
          <p14:tracePt t="103354" x="3060700" y="6257925"/>
          <p14:tracePt t="103370" x="2917825" y="6311900"/>
          <p14:tracePt t="103387" x="2797175" y="6346825"/>
          <p14:tracePt t="103402" x="2698750" y="6378575"/>
          <p14:tracePt t="103419" x="2574925" y="6394450"/>
          <p14:tracePt t="103436" x="2533650" y="6394450"/>
          <p14:tracePt t="103454" x="2505075" y="6394450"/>
          <p14:tracePt t="103470" x="2495550" y="6394450"/>
          <p14:tracePt t="103486" x="2479675" y="6394450"/>
          <p14:tracePt t="103819" x="2447925" y="6369050"/>
          <p14:tracePt t="103826" x="2397125" y="6343650"/>
          <p14:tracePt t="103836" x="2365375" y="6311900"/>
          <p14:tracePt t="103856" x="2279650" y="6270625"/>
          <p14:tracePt t="103874" x="2222500" y="6235700"/>
          <p14:tracePt t="103890" x="2190750" y="6226175"/>
          <p14:tracePt t="103903" x="2168525" y="6213475"/>
          <p14:tracePt t="103936" x="2127250" y="6184900"/>
          <p14:tracePt t="103969" x="2101850" y="6165850"/>
          <p14:tracePt t="103986" x="2085975" y="6159500"/>
          <p14:tracePt t="104003" x="2073275" y="6153150"/>
          <p14:tracePt t="104020" x="2063750" y="6149975"/>
          <p14:tracePt t="104036" x="2051050" y="6134100"/>
          <p14:tracePt t="104040" x="2047875" y="6127750"/>
          <p14:tracePt t="104052" x="2032000" y="6118225"/>
          <p14:tracePt t="104069" x="2025650" y="6108700"/>
          <p14:tracePt t="104086" x="2025650" y="6099175"/>
          <p14:tracePt t="104103" x="2025650" y="6083300"/>
          <p14:tracePt t="104120" x="2025650" y="6080125"/>
          <p14:tracePt t="104155" x="2022475" y="6080125"/>
          <p14:tracePt t="104170" x="2012950" y="6080125"/>
          <p14:tracePt t="104186" x="2003425" y="6073775"/>
          <p14:tracePt t="104202" x="1981200" y="6070600"/>
          <p14:tracePt t="104218" x="1971675" y="6064250"/>
          <p14:tracePt t="104236" x="1971675" y="6061075"/>
          <p14:tracePt t="104310" x="1974850" y="6061075"/>
          <p14:tracePt t="104318" x="1978025" y="6061075"/>
          <p14:tracePt t="104325" x="1984375" y="6061075"/>
          <p14:tracePt t="104335" x="1993900" y="6061075"/>
          <p14:tracePt t="104352" x="2009775" y="6061075"/>
          <p14:tracePt t="104368" x="2019300" y="6061075"/>
          <p14:tracePt t="104386" x="2028825" y="6061075"/>
          <p14:tracePt t="104402" x="2047875" y="6061075"/>
          <p14:tracePt t="104419" x="2057400" y="6061075"/>
          <p14:tracePt t="104436" x="2063750" y="6061075"/>
          <p14:tracePt t="104453" x="2066925" y="6061075"/>
          <p14:tracePt t="104469" x="2066925" y="6054725"/>
          <p14:tracePt t="104486" x="2073275" y="6051550"/>
          <p14:tracePt t="104502" x="2076450" y="6035675"/>
          <p14:tracePt t="104575" x="2076450" y="6029325"/>
          <p14:tracePt t="104916" x="2070100" y="6029325"/>
          <p14:tracePt t="104923" x="2066925" y="6029325"/>
          <p14:tracePt t="104939" x="2057400" y="6029325"/>
          <p14:tracePt t="104956" x="2041525" y="6029325"/>
          <p14:tracePt t="104972" x="2022475" y="6029325"/>
          <p14:tracePt t="104987" x="1997075" y="6038850"/>
          <p14:tracePt t="105019" x="1920875" y="6070600"/>
          <p14:tracePt t="105052" x="1854200" y="6099175"/>
          <p14:tracePt t="105069" x="1831975" y="6099175"/>
          <p14:tracePt t="105087" x="1793875" y="6099175"/>
          <p14:tracePt t="105103" x="1771650" y="6099175"/>
          <p14:tracePt t="105120" x="1743075" y="6099175"/>
          <p14:tracePt t="105137" x="1720850" y="6099175"/>
          <p14:tracePt t="105153" x="1711325" y="6099175"/>
          <p14:tracePt t="105169" x="1695450" y="6099175"/>
          <p14:tracePt t="105186" x="1692275" y="6099175"/>
          <p14:tracePt t="106294" x="1701800" y="6054725"/>
          <p14:tracePt t="106301" x="1720850" y="5975350"/>
          <p14:tracePt t="106308" x="1736725" y="5892800"/>
          <p14:tracePt t="106323" x="1774825" y="5749925"/>
          <p14:tracePt t="106340" x="1797050" y="5641975"/>
          <p14:tracePt t="106352" x="1825625" y="5521325"/>
          <p14:tracePt t="106385" x="1895475" y="5308600"/>
          <p14:tracePt t="106418" x="1955800" y="5153025"/>
          <p14:tracePt t="106435" x="1978025" y="5051425"/>
          <p14:tracePt t="106453" x="1993900" y="4978400"/>
          <p14:tracePt t="106469" x="2016125" y="4902200"/>
          <p14:tracePt t="106486" x="2038350" y="4746625"/>
          <p14:tracePt t="106503" x="2057400" y="4629150"/>
          <p14:tracePt t="106519" x="2063750" y="4556125"/>
          <p14:tracePt t="106535" x="2085975" y="4483100"/>
          <p14:tracePt t="106552" x="2085975" y="4448175"/>
          <p14:tracePt t="106568" x="2085975" y="4397375"/>
          <p14:tracePt t="106585" x="2085975" y="4340225"/>
          <p14:tracePt t="106603" x="2076450" y="4318000"/>
          <p14:tracePt t="106619" x="2063750" y="4286250"/>
          <p14:tracePt t="106636" x="2057400" y="4273550"/>
          <p14:tracePt t="106653" x="2054225" y="4264025"/>
          <p14:tracePt t="106669" x="2054225" y="4248150"/>
          <p14:tracePt t="106686" x="2054225" y="4232275"/>
          <p14:tracePt t="106702" x="2054225" y="4229100"/>
          <p14:tracePt t="106718" x="2054225" y="4219575"/>
          <p14:tracePt t="106736" x="2054225" y="4197350"/>
          <p14:tracePt t="106753" x="2063750" y="4187825"/>
          <p14:tracePt t="106769" x="2079625" y="4178300"/>
          <p14:tracePt t="106786" x="2111375" y="4121150"/>
          <p14:tracePt t="106802" x="2162175" y="4041775"/>
          <p14:tracePt t="106819" x="2203450" y="3940175"/>
          <p14:tracePt t="106835" x="2276475" y="3851275"/>
          <p14:tracePt t="106852" x="2327275" y="3800475"/>
          <p14:tracePt t="106869" x="2390775" y="3746500"/>
          <p14:tracePt t="106886" x="2460625" y="3676650"/>
          <p14:tracePt t="106903" x="2498725" y="3644900"/>
          <p14:tracePt t="106920" x="2543175" y="3600450"/>
          <p14:tracePt t="106936" x="2581275" y="3575050"/>
          <p14:tracePt t="106952" x="2613025" y="3556000"/>
          <p14:tracePt t="106968" x="2651125" y="3543300"/>
          <p14:tracePt t="106985" x="2673350" y="3536950"/>
          <p14:tracePt t="107002" x="2682875" y="3536950"/>
          <p14:tracePt t="107036" x="2682875" y="3527425"/>
          <p14:tracePt t="107053" x="2679700" y="3517900"/>
          <p14:tracePt t="107070" x="2667000" y="3517900"/>
          <p14:tracePt t="107086" x="2657475" y="3517900"/>
          <p14:tracePt t="107102" x="2641600" y="3517900"/>
          <p14:tracePt t="107119" x="2625725" y="3517900"/>
          <p14:tracePt t="107135" x="2616200" y="3527425"/>
          <p14:tracePt t="107152" x="2606675" y="3543300"/>
          <p14:tracePt t="107169" x="2562225" y="3594100"/>
          <p14:tracePt t="107186" x="2533650" y="3641725"/>
          <p14:tracePt t="107203" x="2501900" y="3679825"/>
          <p14:tracePt t="107220" x="2451100" y="3784600"/>
          <p14:tracePt t="107236" x="2416175" y="3873500"/>
          <p14:tracePt t="107252" x="2387600" y="3940175"/>
          <p14:tracePt t="107269" x="2352675" y="4016375"/>
          <p14:tracePt t="107285" x="2339975" y="4044950"/>
          <p14:tracePt t="107302" x="2327275" y="4076700"/>
          <p14:tracePt t="107319" x="2305050" y="4127500"/>
          <p14:tracePt t="107335" x="2292350" y="4165600"/>
          <p14:tracePt t="107353" x="2279650" y="4210050"/>
          <p14:tracePt t="107369" x="2260600" y="4257675"/>
          <p14:tracePt t="107386" x="2241550" y="4289425"/>
          <p14:tracePt t="107402" x="2228850" y="4321175"/>
          <p14:tracePt t="107419" x="2209800" y="4378325"/>
          <p14:tracePt t="107435" x="2197100" y="4406900"/>
          <p14:tracePt t="107452" x="2178050" y="4445000"/>
          <p14:tracePt t="107469" x="2162175" y="4486275"/>
          <p14:tracePt t="107486" x="2149475" y="4518025"/>
          <p14:tracePt t="107503" x="2136775" y="4540250"/>
          <p14:tracePt t="107519" x="2114550" y="4572000"/>
          <p14:tracePt t="107535" x="2105025" y="4581525"/>
          <p14:tracePt t="107552" x="2095500" y="4591050"/>
          <p14:tracePt t="107568" x="2085975" y="4610100"/>
          <p14:tracePt t="107585" x="2070100" y="4619625"/>
          <p14:tracePt t="107602" x="2070100" y="4632325"/>
          <p14:tracePt t="107606" x="2070100" y="4635500"/>
          <p14:tracePt t="107655" x="2082800" y="4632325"/>
          <p14:tracePt t="107664" x="2085975" y="4629150"/>
          <p14:tracePt t="107669" x="2095500" y="4622800"/>
          <p14:tracePt t="107685" x="2120900" y="4591050"/>
          <p14:tracePt t="107702" x="2155825" y="4552950"/>
          <p14:tracePt t="107718" x="2187575" y="4479925"/>
          <p14:tracePt t="107735" x="2216150" y="4422775"/>
          <p14:tracePt t="107753" x="2238375" y="4359275"/>
          <p14:tracePt t="107769" x="2276475" y="4292600"/>
          <p14:tracePt t="107785" x="2305050" y="4248150"/>
          <p14:tracePt t="107802" x="2330450" y="4191000"/>
          <p14:tracePt t="107819" x="2378075" y="4124325"/>
          <p14:tracePt t="107835" x="2409825" y="4086225"/>
          <p14:tracePt t="107852" x="2422525" y="4041775"/>
          <p14:tracePt t="107869" x="2432050" y="4019550"/>
          <p14:tracePt t="107885" x="2432050" y="4003675"/>
          <p14:tracePt t="107903" x="2432050" y="4000500"/>
          <p14:tracePt t="107919" x="2432050" y="3994150"/>
          <p14:tracePt t="108262" x="2479675" y="4006850"/>
          <p14:tracePt t="108269" x="2552700" y="4022725"/>
          <p14:tracePt t="108290" x="2822575" y="4187825"/>
          <p14:tracePt t="108306" x="3197225" y="4445000"/>
          <p14:tracePt t="108325" x="3838575" y="4930775"/>
          <p14:tracePt t="108341" x="4235450" y="5283200"/>
          <p14:tracePt t="108360" x="4743450" y="5778500"/>
          <p14:tracePt t="108386" x="5127625" y="6172200"/>
          <p14:tracePt t="108421" x="5429250" y="6527800"/>
          <p14:tracePt t="108440" x="5521325" y="6661150"/>
          <p14:tracePt t="108453" x="5553075" y="6727825"/>
          <p14:tracePt t="108469" x="5584825" y="6765925"/>
          <p14:tracePt t="108486" x="5597525" y="6804025"/>
          <p14:tracePt t="108502" x="5607050" y="6829425"/>
          <p14:tracePt t="108518" x="5619750" y="6854825"/>
          <p14:tracePt t="108625" x="5632450" y="68548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http://domenicus.malleotus.free.fr/v/img/small/bles_009_(fleurs)_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57232"/>
            <a:ext cx="422205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214422"/>
            <a:ext cx="4126828" cy="464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3000364" y="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Etamines à maturité</a:t>
            </a:r>
            <a:endParaRPr lang="fr-FR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95"/>
    </mc:Choice>
    <mc:Fallback>
      <p:transition spd="slow" advTm="3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98" x="5603875" y="6794500"/>
          <p14:tracePt t="2305" x="5537200" y="6699250"/>
          <p14:tracePt t="2312" x="5445125" y="6597650"/>
          <p14:tracePt t="2328" x="5305425" y="6445250"/>
          <p14:tracePt t="2345" x="5076825" y="6292850"/>
          <p14:tracePt t="2363" x="4660900" y="6026150"/>
          <p14:tracePt t="2378" x="4397375" y="5892800"/>
          <p14:tracePt t="2412" x="3908425" y="5772150"/>
          <p14:tracePt t="2446" x="3609975" y="5762625"/>
          <p14:tracePt t="2462" x="3416300" y="5762625"/>
          <p14:tracePt t="2479" x="3317875" y="5775325"/>
          <p14:tracePt t="2495" x="3244850" y="5781675"/>
          <p14:tracePt t="2511" x="3181350" y="5788025"/>
          <p14:tracePt t="2527" x="3152775" y="5800725"/>
          <p14:tracePt t="2544" x="3130550" y="5813425"/>
          <p14:tracePt t="2562" x="3086100" y="5822950"/>
          <p14:tracePt t="2578" x="3063875" y="5835650"/>
          <p14:tracePt t="2595" x="3032125" y="5848350"/>
          <p14:tracePt t="2611" x="3000375" y="5854700"/>
          <p14:tracePt t="2627" x="2984500" y="5854700"/>
          <p14:tracePt t="2644" x="2974975" y="5854700"/>
          <p14:tracePt t="2661" x="2959100" y="5854700"/>
          <p14:tracePt t="2677" x="2949575" y="5854700"/>
          <p14:tracePt t="2693" x="2933700" y="5845175"/>
          <p14:tracePt t="2710" x="2917825" y="5819775"/>
          <p14:tracePt t="2727" x="2905125" y="5775325"/>
          <p14:tracePt t="2744" x="2898775" y="5692775"/>
          <p14:tracePt t="2760" x="2901950" y="5527675"/>
          <p14:tracePt t="2777" x="2936875" y="5441950"/>
          <p14:tracePt t="2794" x="2990850" y="5359400"/>
          <p14:tracePt t="2810" x="3108325" y="5181600"/>
          <p14:tracePt t="2827" x="3168650" y="5070475"/>
          <p14:tracePt t="2844" x="3216275" y="4991100"/>
          <p14:tracePt t="2860" x="3260725" y="4883150"/>
          <p14:tracePt t="2877" x="3302000" y="4794250"/>
          <p14:tracePt t="2894" x="3333750" y="4705350"/>
          <p14:tracePt t="2910" x="3352800" y="4622800"/>
          <p14:tracePt t="2927" x="3371850" y="4594225"/>
          <p14:tracePt t="2943" x="3384550" y="4575175"/>
          <p14:tracePt t="2960" x="3394075" y="4572000"/>
          <p14:tracePt t="3348" x="3378200" y="4540250"/>
          <p14:tracePt t="3354" x="3352800" y="4498975"/>
          <p14:tracePt t="3362" x="3321050" y="4467225"/>
          <p14:tracePt t="3378" x="3276600" y="4410075"/>
          <p14:tracePt t="3396" x="3216275" y="4346575"/>
          <p14:tracePt t="3411" x="3184525" y="4321175"/>
          <p14:tracePt t="3427" x="3159125" y="4311650"/>
          <p14:tracePt t="3461" x="3092450" y="4273550"/>
          <p14:tracePt t="3496" x="3057525" y="4264025"/>
          <p14:tracePt t="3512" x="3048000" y="4264025"/>
          <p14:tracePt t="3528" x="3038475" y="4264025"/>
          <p14:tracePt t="3545" x="3032125" y="4264025"/>
          <p14:tracePt t="3625" x="3028950" y="4264025"/>
          <p14:tracePt t="3646" x="3016250" y="4264025"/>
          <p14:tracePt t="3653" x="3016250" y="4267200"/>
          <p14:tracePt t="3661" x="3016250" y="4270375"/>
          <p14:tracePt t="3678" x="3013075" y="4276725"/>
          <p14:tracePt t="3710" x="3013075" y="4279900"/>
          <p14:tracePt t="4660" x="3048000" y="4279900"/>
          <p14:tracePt t="4667" x="3117850" y="4279900"/>
          <p14:tracePt t="4678" x="3184525" y="4279900"/>
          <p14:tracePt t="4711" x="3527425" y="4222750"/>
          <p14:tracePt t="4744" x="3984625" y="4070350"/>
          <p14:tracePt t="4761" x="4171950" y="4025900"/>
          <p14:tracePt t="4779" x="4302125" y="3981450"/>
          <p14:tracePt t="4795" x="4416425" y="3959225"/>
          <p14:tracePt t="4811" x="4445000" y="3952875"/>
          <p14:tracePt t="4828" x="4454525" y="3952875"/>
          <p14:tracePt t="4844" x="4470400" y="3952875"/>
          <p14:tracePt t="4910" x="4460875" y="3952875"/>
          <p14:tracePt t="4917" x="4457700" y="3952875"/>
          <p14:tracePt t="4928" x="4451350" y="3952875"/>
          <p14:tracePt t="4945" x="4416425" y="3930650"/>
          <p14:tracePt t="4961" x="4346575" y="3914775"/>
          <p14:tracePt t="4977" x="4248150" y="3898900"/>
          <p14:tracePt t="4994" x="4137025" y="3876675"/>
          <p14:tracePt t="5011" x="4038600" y="3844925"/>
          <p14:tracePt t="5027" x="3908425" y="3810000"/>
          <p14:tracePt t="5044" x="3736975" y="3749675"/>
          <p14:tracePt t="5061" x="3590925" y="3686175"/>
          <p14:tracePt t="5077" x="3425825" y="3613150"/>
          <p14:tracePt t="5096" x="3238500" y="3524250"/>
          <p14:tracePt t="5111" x="3117850" y="3470275"/>
          <p14:tracePt t="5128" x="3051175" y="3448050"/>
          <p14:tracePt t="5144" x="3003550" y="3441700"/>
          <p14:tracePt t="5160" x="2994025" y="3441700"/>
          <p14:tracePt t="5177" x="2984500" y="3441700"/>
          <p14:tracePt t="5194" x="2978150" y="3444875"/>
          <p14:tracePt t="5212" x="2978150" y="3454400"/>
          <p14:tracePt t="5229" x="2997200" y="3476625"/>
          <p14:tracePt t="5245" x="3035300" y="3508375"/>
          <p14:tracePt t="5261" x="3073400" y="3533775"/>
          <p14:tracePt t="5277" x="3152775" y="3578225"/>
          <p14:tracePt t="5294" x="3359150" y="3670300"/>
          <p14:tracePt t="5311" x="3502025" y="3705225"/>
          <p14:tracePt t="5327" x="3654425" y="3749675"/>
          <p14:tracePt t="5344" x="3835400" y="3794125"/>
          <p14:tracePt t="5362" x="3898900" y="3806825"/>
          <p14:tracePt t="5378" x="3946525" y="3822700"/>
          <p14:tracePt t="5395" x="3994150" y="3822700"/>
          <p14:tracePt t="5411" x="4003675" y="3822700"/>
          <p14:tracePt t="5427" x="4013200" y="3822700"/>
          <p14:tracePt t="5444" x="4022725" y="3822700"/>
          <p14:tracePt t="5508" x="4019550" y="3822700"/>
          <p14:tracePt t="5515" x="4016375" y="3813175"/>
          <p14:tracePt t="5527" x="4010025" y="3813175"/>
          <p14:tracePt t="5544" x="3990975" y="3806825"/>
          <p14:tracePt t="5561" x="3937000" y="3794125"/>
          <p14:tracePt t="5577" x="3863975" y="3781425"/>
          <p14:tracePt t="5594" x="3733800" y="3781425"/>
          <p14:tracePt t="5610" x="3641725" y="3781425"/>
          <p14:tracePt t="5627" x="3492500" y="3781425"/>
          <p14:tracePt t="5644" x="3317875" y="3781425"/>
          <p14:tracePt t="5661" x="3225800" y="3781425"/>
          <p14:tracePt t="5678" x="3095625" y="3790950"/>
          <p14:tracePt t="5694" x="3032125" y="3806825"/>
          <p14:tracePt t="5711" x="2994025" y="3825875"/>
          <p14:tracePt t="5727" x="2962275" y="3838575"/>
          <p14:tracePt t="5744" x="2940050" y="3851275"/>
          <p14:tracePt t="5760" x="2924175" y="3863975"/>
          <p14:tracePt t="5778" x="2908300" y="3905250"/>
          <p14:tracePt t="5795" x="2895600" y="3927475"/>
          <p14:tracePt t="5811" x="2895600" y="3943350"/>
          <p14:tracePt t="5814" x="2895600" y="3949700"/>
          <p14:tracePt t="5828" x="2895600" y="3952875"/>
          <p14:tracePt t="6344" x="2930525" y="3975100"/>
          <p14:tracePt t="6351" x="3003550" y="4000500"/>
          <p14:tracePt t="6361" x="3076575" y="4048125"/>
          <p14:tracePt t="6378" x="3257550" y="4191000"/>
          <p14:tracePt t="6394" x="3343275" y="4286250"/>
          <p14:tracePt t="6411" x="3429000" y="4378325"/>
          <p14:tracePt t="6428" x="3536950" y="4505325"/>
          <p14:tracePt t="6461" x="3619500" y="4587875"/>
          <p14:tracePt t="6494" x="3660775" y="4629150"/>
          <p14:tracePt t="6511" x="3663950" y="4638675"/>
          <p14:tracePt t="6528" x="3663950" y="4641850"/>
          <p14:tracePt t="6563" x="3657600" y="4641850"/>
          <p14:tracePt t="6571" x="3654425" y="4635500"/>
          <p14:tracePt t="6577" x="3635375" y="4625975"/>
          <p14:tracePt t="6594" x="3603625" y="4578350"/>
          <p14:tracePt t="6610" x="3540125" y="4514850"/>
          <p14:tracePt t="6627" x="3406775" y="4337050"/>
          <p14:tracePt t="6644" x="3276600" y="4206875"/>
          <p14:tracePt t="6661" x="3171825" y="4098925"/>
          <p14:tracePt t="6678" x="2994025" y="3876675"/>
          <p14:tracePt t="6694" x="2870200" y="3705225"/>
          <p14:tracePt t="6713" x="2676525" y="3444875"/>
          <p14:tracePt t="6727" x="2520950" y="3187700"/>
          <p14:tracePt t="6745" x="2409825" y="2952750"/>
          <p14:tracePt t="6763" x="2308225" y="2520950"/>
          <p14:tracePt t="6779" x="2298700" y="2292350"/>
          <p14:tracePt t="6795" x="2330450" y="2127250"/>
          <p14:tracePt t="6814" x="2362200" y="2022475"/>
          <p14:tracePt t="6827" x="2387600" y="1984375"/>
          <p14:tracePt t="6844" x="2425700" y="1958975"/>
          <p14:tracePt t="6861" x="2489200" y="1930400"/>
          <p14:tracePt t="6878" x="2562225" y="1908175"/>
          <p14:tracePt t="6894" x="2584450" y="1898650"/>
          <p14:tracePt t="6911" x="2616200" y="1885950"/>
          <p14:tracePt t="6928" x="2632075" y="1873250"/>
          <p14:tracePt t="6944" x="2638425" y="1873250"/>
          <p14:tracePt t="6977" x="2638425" y="1885950"/>
          <p14:tracePt t="6994" x="2638425" y="1895475"/>
          <p14:tracePt t="7011" x="2628900" y="1911350"/>
          <p14:tracePt t="7028" x="2555875" y="1984375"/>
          <p14:tracePt t="7044" x="2479675" y="2066925"/>
          <p14:tracePt t="7062" x="2397125" y="2143125"/>
          <p14:tracePt t="7078" x="2273300" y="2241550"/>
          <p14:tracePt t="7094" x="2190750" y="2308225"/>
          <p14:tracePt t="7110" x="2114550" y="2393950"/>
          <p14:tracePt t="7127" x="1990725" y="2549525"/>
          <p14:tracePt t="7144" x="1924050" y="2641600"/>
          <p14:tracePt t="7162" x="1847850" y="2743200"/>
          <p14:tracePt t="7178" x="1790700" y="2813050"/>
          <p14:tracePt t="7195" x="1739900" y="2863850"/>
          <p14:tracePt t="7212" x="1679575" y="2933700"/>
          <p14:tracePt t="7228" x="1654175" y="2971800"/>
          <p14:tracePt t="7244" x="1622425" y="3003550"/>
          <p14:tracePt t="7260" x="1590675" y="3044825"/>
          <p14:tracePt t="7277" x="1549400" y="3127375"/>
          <p14:tracePt t="7294" x="1549400" y="3171825"/>
          <p14:tracePt t="7310" x="1549400" y="3222625"/>
          <p14:tracePt t="7327" x="1552575" y="3302000"/>
          <p14:tracePt t="7344" x="1577975" y="3355975"/>
          <p14:tracePt t="7361" x="1622425" y="3413125"/>
          <p14:tracePt t="7364" x="1663700" y="3448050"/>
          <p14:tracePt t="7378" x="1765300" y="3505200"/>
          <p14:tracePt t="7670" x="1784350" y="3609975"/>
          <p14:tracePt t="7676" x="1803400" y="3702050"/>
          <p14:tracePt t="7683" x="1822450" y="3797300"/>
          <p14:tracePt t="7694" x="1860550" y="3902075"/>
          <p14:tracePt t="7711" x="1955800" y="4216400"/>
          <p14:tracePt t="7727" x="2009775" y="4403725"/>
          <p14:tracePt t="7745" x="2076450" y="4591050"/>
          <p14:tracePt t="7762" x="2174875" y="4797425"/>
          <p14:tracePt t="7778" x="2279650" y="4968875"/>
          <p14:tracePt t="7795" x="2371725" y="5114925"/>
          <p14:tracePt t="7811" x="2482850" y="5270500"/>
          <p14:tracePt t="7827" x="2562225" y="5375275"/>
          <p14:tracePt t="7844" x="2619375" y="5457825"/>
          <p14:tracePt t="7861" x="2692400" y="5537200"/>
          <p14:tracePt t="7878" x="2717800" y="5562600"/>
          <p14:tracePt t="7895" x="2736850" y="5581650"/>
          <p14:tracePt t="7911" x="2752725" y="5597525"/>
          <p14:tracePt t="7944" x="2752725" y="5594350"/>
          <p14:tracePt t="7961" x="2752725" y="5562600"/>
          <p14:tracePt t="7977" x="2746375" y="5524500"/>
          <p14:tracePt t="7994" x="2736850" y="5486400"/>
          <p14:tracePt t="8011" x="2686050" y="5403850"/>
          <p14:tracePt t="8028" x="2635250" y="5302250"/>
          <p14:tracePt t="8044" x="2584450" y="5210175"/>
          <p14:tracePt t="8061" x="2466975" y="5086350"/>
          <p14:tracePt t="8078" x="2384425" y="5010150"/>
          <p14:tracePt t="8094" x="2289175" y="4933950"/>
          <p14:tracePt t="8110" x="2187575" y="4838700"/>
          <p14:tracePt t="8127" x="2117725" y="4791075"/>
          <p14:tracePt t="8144" x="2051050" y="4762500"/>
          <p14:tracePt t="8161" x="1955800" y="4724400"/>
          <p14:tracePt t="8178" x="1911350" y="4718050"/>
          <p14:tracePt t="8194" x="1876425" y="4718050"/>
          <p14:tracePt t="8211" x="1812925" y="4718050"/>
          <p14:tracePt t="8227" x="1774825" y="4727575"/>
          <p14:tracePt t="8243" x="1730375" y="4749800"/>
          <p14:tracePt t="8260" x="1657350" y="4768850"/>
          <p14:tracePt t="8277" x="1612900" y="4781550"/>
          <p14:tracePt t="8294" x="1584325" y="4794250"/>
          <p14:tracePt t="8310" x="1539875" y="4816475"/>
          <p14:tracePt t="8328" x="1524000" y="4829175"/>
          <p14:tracePt t="8344" x="1514475" y="4838700"/>
          <p14:tracePt t="8360" x="1495425" y="4873625"/>
          <p14:tracePt t="8377" x="1495425" y="4895850"/>
          <p14:tracePt t="8394" x="1495425" y="4924425"/>
          <p14:tracePt t="8396" x="1498600" y="4937125"/>
          <p14:tracePt t="8411" x="1517650" y="4959350"/>
          <p14:tracePt t="8428" x="1530350" y="4991100"/>
          <p14:tracePt t="8445" x="1536700" y="5013325"/>
          <p14:tracePt t="8461" x="1549400" y="5060950"/>
          <p14:tracePt t="8478" x="1558925" y="5086350"/>
          <p14:tracePt t="8494" x="1577975" y="5114925"/>
          <p14:tracePt t="8510" x="1597025" y="5159375"/>
          <p14:tracePt t="8527" x="1622425" y="5197475"/>
          <p14:tracePt t="8544" x="1660525" y="5229225"/>
          <p14:tracePt t="8561" x="1711325" y="5260975"/>
          <p14:tracePt t="8578" x="1733550" y="5273675"/>
          <p14:tracePt t="8595" x="1762125" y="5273675"/>
          <p14:tracePt t="8611" x="1784350" y="5273675"/>
          <p14:tracePt t="8627" x="1800225" y="5273675"/>
          <p14:tracePt t="8644" x="1825625" y="5273675"/>
          <p14:tracePt t="8660" x="1854200" y="5270500"/>
          <p14:tracePt t="8677" x="1870075" y="5270500"/>
          <p14:tracePt t="8694" x="1879600" y="5270500"/>
          <p14:tracePt t="8711" x="1892300" y="5264150"/>
          <p14:tracePt t="8727" x="1908175" y="5264150"/>
          <p14:tracePt t="8744" x="1914525" y="5264150"/>
          <p14:tracePt t="8761" x="1914525" y="5254625"/>
          <p14:tracePt t="8777" x="1914525" y="5251450"/>
          <p14:tracePt t="9368" x="2035175" y="5254625"/>
          <p14:tracePt t="9375" x="2301875" y="5283200"/>
          <p14:tracePt t="9382" x="2562225" y="5295900"/>
          <p14:tracePt t="9395" x="3175000" y="5327650"/>
          <p14:tracePt t="9416" x="4149725" y="5400675"/>
          <p14:tracePt t="9432" x="4806950" y="5416550"/>
          <p14:tracePt t="9453" x="5715000" y="5416550"/>
          <p14:tracePt t="9479" x="6511925" y="5407025"/>
          <p14:tracePt t="9512" x="7537450" y="5353050"/>
          <p14:tracePt t="9531" x="7896225" y="5359400"/>
          <p14:tracePt t="9546" x="8093075" y="5378450"/>
          <p14:tracePt t="9561" x="8232775" y="5397500"/>
          <p14:tracePt t="9578" x="8283575" y="5397500"/>
          <p14:tracePt t="9594" x="8337550" y="5397500"/>
          <p14:tracePt t="9610" x="8366125" y="5397500"/>
          <p14:tracePt t="9626" x="8375650" y="5397500"/>
          <p14:tracePt t="9644" x="8385175" y="5397500"/>
          <p14:tracePt t="9661" x="8385175" y="5394325"/>
          <p14:tracePt t="9677" x="8385175" y="5378450"/>
          <p14:tracePt t="9694" x="8385175" y="5365750"/>
          <p14:tracePt t="9711" x="8385175" y="5356225"/>
          <p14:tracePt t="9728" x="8385175" y="5340350"/>
          <p14:tracePt t="9744" x="8391525" y="5292725"/>
          <p14:tracePt t="9760" x="8391525" y="5232400"/>
          <p14:tracePt t="9777" x="8391525" y="5162550"/>
          <p14:tracePt t="9794" x="8375650" y="5060950"/>
          <p14:tracePt t="9810" x="8353425" y="4997450"/>
          <p14:tracePt t="9828" x="8293100" y="4883150"/>
          <p14:tracePt t="9845" x="8137525" y="4702175"/>
          <p14:tracePt t="9861" x="8010525" y="4603750"/>
          <p14:tracePt t="9878" x="7851775" y="4483100"/>
          <p14:tracePt t="9894" x="7581900" y="4279900"/>
          <p14:tracePt t="9911" x="7432675" y="4178300"/>
          <p14:tracePt t="9927" x="7286625" y="4095750"/>
          <p14:tracePt t="9944" x="7102475" y="4006850"/>
          <p14:tracePt t="9961" x="6991350" y="3965575"/>
          <p14:tracePt t="9978" x="6848475" y="3930650"/>
          <p14:tracePt t="9995" x="6689725" y="3870325"/>
          <p14:tracePt t="10011" x="6600825" y="3838575"/>
          <p14:tracePt t="10027" x="6511925" y="3797300"/>
          <p14:tracePt t="10043" x="6388100" y="3759200"/>
          <p14:tracePt t="10060" x="6289675" y="3743325"/>
          <p14:tracePt t="10077" x="6235700" y="3721100"/>
          <p14:tracePt t="10094" x="6134100" y="3692525"/>
          <p14:tracePt t="10110" x="6057900" y="3670300"/>
          <p14:tracePt t="10127" x="5978525" y="3638550"/>
          <p14:tracePt t="10144" x="5895975" y="3619500"/>
          <p14:tracePt t="10161" x="5873750" y="3613150"/>
          <p14:tracePt t="10177" x="5851525" y="3613150"/>
          <p14:tracePt t="10194" x="5835650" y="3606800"/>
          <p14:tracePt t="10211" x="5826125" y="3606800"/>
          <p14:tracePt t="10226" x="5816600" y="3590925"/>
          <p14:tracePt t="10243" x="5794375" y="3581400"/>
          <p14:tracePt t="10260" x="5791200" y="3578225"/>
          <p14:tracePt t="10277" x="5791200" y="3571875"/>
          <p14:tracePt t="10345" x="5803900" y="3575050"/>
          <p14:tracePt t="10351" x="5829300" y="3581400"/>
          <p14:tracePt t="10360" x="5857875" y="3594100"/>
          <p14:tracePt t="10378" x="5937250" y="3635375"/>
          <p14:tracePt t="10394" x="6061075" y="3724275"/>
          <p14:tracePt t="10411" x="6153150" y="3800475"/>
          <p14:tracePt t="10427" x="6235700" y="3876675"/>
          <p14:tracePt t="10429" x="6276975" y="3908425"/>
          <p14:tracePt t="10443" x="6362700" y="3984625"/>
          <p14:tracePt t="10460" x="6435725" y="4067175"/>
          <p14:tracePt t="10477" x="6521450" y="4162425"/>
          <p14:tracePt t="10495" x="6670675" y="4302125"/>
          <p14:tracePt t="10511" x="6753225" y="4365625"/>
          <p14:tracePt t="10528" x="6804025" y="4416425"/>
          <p14:tracePt t="10544" x="6877050" y="4483100"/>
          <p14:tracePt t="10560" x="6905625" y="4508500"/>
          <p14:tracePt t="10576" x="6956425" y="4559300"/>
          <p14:tracePt t="10593" x="7010400" y="4619625"/>
          <p14:tracePt t="10610" x="7070725" y="4670425"/>
          <p14:tracePt t="10627" x="7131050" y="4718050"/>
          <p14:tracePt t="10644" x="7210425" y="4775200"/>
          <p14:tracePt t="10661" x="7258050" y="4810125"/>
          <p14:tracePt t="10677" x="7283450" y="4832350"/>
          <p14:tracePt t="10694" x="7346950" y="4879975"/>
          <p14:tracePt t="10710" x="7394575" y="4905375"/>
          <p14:tracePt t="10726" x="7445375" y="4956175"/>
          <p14:tracePt t="10744" x="7489825" y="4994275"/>
          <p14:tracePt t="10761" x="7521575" y="5026025"/>
          <p14:tracePt t="10778" x="7537450" y="5041900"/>
          <p14:tracePt t="10794" x="7550150" y="5064125"/>
          <p14:tracePt t="10828" x="7537450" y="5054600"/>
          <p14:tracePt t="10844" x="7442200" y="4949825"/>
          <p14:tracePt t="10860" x="7343775" y="4845050"/>
          <p14:tracePt t="10876" x="7200900" y="4683125"/>
          <p14:tracePt t="10894" x="6981825" y="4445000"/>
          <p14:tracePt t="10912" x="6842125" y="4305300"/>
          <p14:tracePt t="10929" x="6626225" y="4079875"/>
          <p14:tracePt t="10944" x="6496050" y="3959225"/>
          <p14:tracePt t="10962" x="6372225" y="3870325"/>
          <p14:tracePt t="10977" x="6254750" y="3781425"/>
          <p14:tracePt t="10993" x="6130925" y="3683000"/>
          <p14:tracePt t="11010" x="6086475" y="3654425"/>
          <p14:tracePt t="11026" x="6054725" y="3641725"/>
          <p14:tracePt t="11043" x="6019800" y="3619500"/>
          <p14:tracePt t="11060" x="5994400" y="3606800"/>
          <p14:tracePt t="11078" x="5981700" y="3606800"/>
          <p14:tracePt t="11094" x="5972175" y="3606800"/>
          <p14:tracePt t="11110" x="5962650" y="3606800"/>
          <p14:tracePt t="11127" x="5946775" y="3606800"/>
          <p14:tracePt t="11143" x="5946775" y="3613150"/>
          <p14:tracePt t="11160" x="5946775" y="3629025"/>
          <p14:tracePt t="11176" x="5946775" y="3638550"/>
          <p14:tracePt t="11193" x="5959475" y="3654425"/>
          <p14:tracePt t="11210" x="5969000" y="3683000"/>
          <p14:tracePt t="11228" x="6000750" y="3721100"/>
          <p14:tracePt t="11244" x="6042025" y="3768725"/>
          <p14:tracePt t="11261" x="6092825" y="3819525"/>
          <p14:tracePt t="11277" x="6143625" y="3870325"/>
          <p14:tracePt t="11293" x="6213475" y="3940175"/>
          <p14:tracePt t="11310" x="6248400" y="3987800"/>
          <p14:tracePt t="11328" x="6296025" y="4048125"/>
          <p14:tracePt t="11344" x="6327775" y="4079875"/>
          <p14:tracePt t="11360" x="6378575" y="4130675"/>
          <p14:tracePt t="11378" x="6423025" y="4191000"/>
          <p14:tracePt t="11394" x="6473825" y="4241800"/>
          <p14:tracePt t="11410" x="6505575" y="4264025"/>
          <p14:tracePt t="11427" x="6543675" y="4308475"/>
          <p14:tracePt t="11443" x="6553200" y="4318000"/>
          <p14:tracePt t="11460" x="6569075" y="4330700"/>
          <p14:tracePt t="11478" x="6581775" y="4349750"/>
          <p14:tracePt t="11494" x="6591300" y="4359275"/>
          <p14:tracePt t="11511" x="6597650" y="4368800"/>
          <p14:tracePt t="11528" x="6600825" y="4384675"/>
          <p14:tracePt t="11544" x="6613525" y="4400550"/>
          <p14:tracePt t="11560" x="6623050" y="4410075"/>
          <p14:tracePt t="11577" x="6632575" y="4425950"/>
          <p14:tracePt t="11593" x="6638925" y="4429125"/>
          <p14:tracePt t="11611" x="6648450" y="4435475"/>
          <p14:tracePt t="11628" x="6648450" y="4438650"/>
          <p14:tracePt t="12391" x="6537325" y="4416425"/>
          <p14:tracePt t="12398" x="6327775" y="4365625"/>
          <p14:tracePt t="12410" x="6169025" y="4330700"/>
          <p14:tracePt t="12427" x="5530850" y="4117975"/>
          <p14:tracePt t="12449" x="4946650" y="3952875"/>
          <p14:tracePt t="12466" x="4645025" y="3873500"/>
          <p14:tracePt t="12479" x="4352925" y="3832225"/>
          <p14:tracePt t="12510" x="3927475" y="3765550"/>
          <p14:tracePt t="12512" x="3857625" y="3756025"/>
          <p14:tracePt t="12544" x="3670300" y="3749675"/>
          <p14:tracePt t="12560" x="3619500" y="3749675"/>
          <p14:tracePt t="12577" x="3594100" y="3749675"/>
          <p14:tracePt t="12594" x="3584575" y="3749675"/>
          <p14:tracePt t="12610" x="3578225" y="3756025"/>
          <p14:tracePt t="12627" x="3578225" y="3759200"/>
          <p14:tracePt t="12912" x="3533775" y="3759200"/>
          <p14:tracePt t="12920" x="3463925" y="3759200"/>
          <p14:tracePt t="12927" x="3394075" y="3768725"/>
          <p14:tracePt t="12944" x="3219450" y="3787775"/>
          <p14:tracePt t="12961" x="2987675" y="3832225"/>
          <p14:tracePt t="12977" x="2844800" y="3867150"/>
          <p14:tracePt t="12994" x="2724150" y="3892550"/>
          <p14:tracePt t="12997" x="2663825" y="3911600"/>
          <p14:tracePt t="13011" x="2587625" y="3940175"/>
          <p14:tracePt t="13027" x="2520950" y="3968750"/>
          <p14:tracePt t="13044" x="2463800" y="3997325"/>
          <p14:tracePt t="13060" x="2425700" y="4041775"/>
          <p14:tracePt t="13076" x="2393950" y="4089400"/>
          <p14:tracePt t="13093" x="2371725" y="4156075"/>
          <p14:tracePt t="13111" x="2352675" y="4229100"/>
          <p14:tracePt t="13127" x="2352675" y="4264025"/>
          <p14:tracePt t="13144" x="2352675" y="4308475"/>
          <p14:tracePt t="13161" x="2359025" y="4349750"/>
          <p14:tracePt t="13177" x="2371725" y="4381500"/>
          <p14:tracePt t="13194" x="2384425" y="4413250"/>
          <p14:tracePt t="13210" x="2432050" y="4479925"/>
          <p14:tracePt t="13226" x="2479675" y="4521200"/>
          <p14:tracePt t="13243" x="2514600" y="4568825"/>
          <p14:tracePt t="13260" x="2559050" y="4613275"/>
          <p14:tracePt t="13276" x="2571750" y="4635500"/>
          <p14:tracePt t="13293" x="2581275" y="4654550"/>
          <p14:tracePt t="13310" x="2590800" y="4673600"/>
          <p14:tracePt t="13327" x="2590800" y="4683125"/>
          <p14:tracePt t="13361" x="2584450" y="4683125"/>
          <p14:tracePt t="13377" x="2568575" y="4667250"/>
          <p14:tracePt t="13393" x="2524125" y="4600575"/>
          <p14:tracePt t="13410" x="2466975" y="4460875"/>
          <p14:tracePt t="13426" x="2425700" y="4340225"/>
          <p14:tracePt t="13443" x="2387600" y="4197350"/>
          <p14:tracePt t="13460" x="2355850" y="4051300"/>
          <p14:tracePt t="13477" x="2333625" y="3952875"/>
          <p14:tracePt t="13493" x="2317750" y="3867150"/>
          <p14:tracePt t="13510" x="2289175" y="3784600"/>
          <p14:tracePt t="13526" x="2276475" y="3740150"/>
          <p14:tracePt t="13543" x="2263775" y="3711575"/>
          <p14:tracePt t="13560" x="2263775" y="3670300"/>
          <p14:tracePt t="13576" x="2263775" y="3648075"/>
          <p14:tracePt t="13593" x="2263775" y="3609975"/>
          <p14:tracePt t="13610" x="2251075" y="3530600"/>
          <p14:tracePt t="13626" x="2238375" y="3476625"/>
          <p14:tracePt t="13643" x="2212975" y="3429000"/>
          <p14:tracePt t="13660" x="2174875" y="3378200"/>
          <p14:tracePt t="13677" x="2143125" y="3359150"/>
          <p14:tracePt t="13694" x="2120900" y="3349625"/>
          <p14:tracePt t="13710" x="2079625" y="3343275"/>
          <p14:tracePt t="13727" x="2057400" y="3343275"/>
          <p14:tracePt t="13743" x="2028825" y="3343275"/>
          <p14:tracePt t="13760" x="1978025" y="3346450"/>
          <p14:tracePt t="13776" x="1939925" y="3359150"/>
          <p14:tracePt t="13794" x="1885950" y="3384550"/>
          <p14:tracePt t="13811" x="1819275" y="3432175"/>
          <p14:tracePt t="13827" x="1793875" y="3463925"/>
          <p14:tracePt t="13844" x="1762125" y="3502025"/>
          <p14:tracePt t="13860" x="1708150" y="3606800"/>
          <p14:tracePt t="13877" x="1695450" y="3660775"/>
          <p14:tracePt t="13893" x="1689100" y="3698875"/>
          <p14:tracePt t="13910" x="1689100" y="3759200"/>
          <p14:tracePt t="13926" x="1692275" y="3803650"/>
          <p14:tracePt t="13943" x="1704975" y="3841750"/>
          <p14:tracePt t="13960" x="1746250" y="3924300"/>
          <p14:tracePt t="13977" x="1771650" y="3971925"/>
          <p14:tracePt t="13995" x="1825625" y="4038600"/>
          <p14:tracePt t="14010" x="1870075" y="4089400"/>
          <p14:tracePt t="14027" x="1895475" y="4114800"/>
          <p14:tracePt t="14043" x="1936750" y="4152900"/>
          <p14:tracePt t="14060" x="1987550" y="4197350"/>
          <p14:tracePt t="14076" x="2009775" y="4222750"/>
          <p14:tracePt t="14094" x="2035175" y="4248150"/>
          <p14:tracePt t="14111" x="2073275" y="4292600"/>
          <p14:tracePt t="14127" x="2082800" y="4305300"/>
          <p14:tracePt t="14445" x="2130425" y="4337050"/>
          <p14:tracePt t="14452" x="2190750" y="4371975"/>
          <p14:tracePt t="14459" x="2254250" y="4419600"/>
          <p14:tracePt t="14476" x="2349500" y="4495800"/>
          <p14:tracePt t="14495" x="2451100" y="4591050"/>
          <p14:tracePt t="14510" x="2501900" y="4641850"/>
          <p14:tracePt t="14527" x="2527300" y="4667250"/>
          <p14:tracePt t="14544" x="2555875" y="4702175"/>
          <p14:tracePt t="14560" x="2568575" y="4711700"/>
          <p14:tracePt t="14576" x="2578100" y="4721225"/>
          <p14:tracePt t="14594" x="2578100" y="4737100"/>
          <p14:tracePt t="14610" x="2578100" y="4752975"/>
          <p14:tracePt t="14626" x="2578100" y="4762500"/>
          <p14:tracePt t="14644" x="2578100" y="4775200"/>
          <p14:tracePt t="14677" x="2578100" y="4781550"/>
          <p14:tracePt t="14696" x="2578100" y="4784725"/>
          <p14:tracePt t="14724" x="2578100" y="4797425"/>
          <p14:tracePt t="14817" x="2574925" y="4797425"/>
          <p14:tracePt t="14823" x="2571750" y="4797425"/>
          <p14:tracePt t="14831" x="2565400" y="4797425"/>
          <p14:tracePt t="14844" x="2549525" y="4797425"/>
          <p14:tracePt t="14860" x="2540000" y="4787900"/>
          <p14:tracePt t="14876" x="2530475" y="4778375"/>
          <p14:tracePt t="14893" x="2514600" y="4752975"/>
          <p14:tracePt t="14909" x="2495550" y="4721225"/>
          <p14:tracePt t="14926" x="2495550" y="4683125"/>
          <p14:tracePt t="14945" x="2495550" y="4629150"/>
          <p14:tracePt t="14960" x="2495550" y="4606925"/>
          <p14:tracePt t="14977" x="2495550" y="4597400"/>
          <p14:tracePt t="14994" x="2495550" y="4581525"/>
          <p14:tracePt t="15026" x="2501900" y="4575175"/>
          <p14:tracePt t="15044" x="2517775" y="4556125"/>
          <p14:tracePt t="15060" x="2527300" y="4546600"/>
          <p14:tracePt t="15077" x="2559050" y="4533900"/>
          <p14:tracePt t="15094" x="2578100" y="4518025"/>
          <p14:tracePt t="15110" x="2587625" y="4508500"/>
          <p14:tracePt t="15127" x="2597150" y="4508500"/>
          <p14:tracePt t="15144" x="2619375" y="4508500"/>
          <p14:tracePt t="15160" x="2628900" y="4508500"/>
          <p14:tracePt t="15176" x="2638425" y="4521200"/>
          <p14:tracePt t="15194" x="2647950" y="4537075"/>
          <p14:tracePt t="15209" x="2647950" y="4546600"/>
          <p14:tracePt t="15227" x="2657475" y="4575175"/>
          <p14:tracePt t="15244" x="2657475" y="4606925"/>
          <p14:tracePt t="15260" x="2657475" y="4635500"/>
          <p14:tracePt t="15277" x="2657475" y="4657725"/>
          <p14:tracePt t="15293" x="2657475" y="4692650"/>
          <p14:tracePt t="15309" x="2657475" y="4702175"/>
          <p14:tracePt t="15326" x="2657475" y="4711700"/>
          <p14:tracePt t="15344" x="2657475" y="4733925"/>
          <p14:tracePt t="15359" x="2657475" y="4743450"/>
          <p14:tracePt t="15651" x="2651125" y="4743450"/>
          <p14:tracePt t="15659" x="2647950" y="4743450"/>
          <p14:tracePt t="15666" x="2641600" y="4743450"/>
          <p14:tracePt t="15677" x="2638425" y="4743450"/>
          <p14:tracePt t="15693" x="2616200" y="4743450"/>
          <p14:tracePt t="15710" x="2606675" y="4743450"/>
          <p14:tracePt t="15915" x="2622550" y="4733925"/>
          <p14:tracePt t="15922" x="2657475" y="4721225"/>
          <p14:tracePt t="15929" x="2676525" y="4699000"/>
          <p14:tracePt t="15944" x="2733675" y="4673600"/>
          <p14:tracePt t="15960" x="2787650" y="4645025"/>
          <p14:tracePt t="15977" x="2828925" y="4613275"/>
          <p14:tracePt t="15993" x="2892425" y="4587875"/>
          <p14:tracePt t="16010" x="2930525" y="4568825"/>
          <p14:tracePt t="16026" x="2946400" y="4556125"/>
          <p14:tracePt t="16028" x="2952750" y="4552950"/>
          <p14:tracePt t="16043" x="2968625" y="4540250"/>
          <p14:tracePt t="16059" x="2978150" y="4530725"/>
          <p14:tracePt t="16077" x="2987675" y="4514850"/>
          <p14:tracePt t="16094" x="3003550" y="4502150"/>
          <p14:tracePt t="16110" x="3019425" y="4492625"/>
          <p14:tracePt t="16126" x="3019425" y="4470400"/>
          <p14:tracePt t="16143" x="3022600" y="4435475"/>
          <p14:tracePt t="16159" x="3035300" y="4406900"/>
          <p14:tracePt t="16177" x="3048000" y="4381500"/>
          <p14:tracePt t="16193" x="3067050" y="4340225"/>
          <p14:tracePt t="16210" x="3082925" y="4327525"/>
          <p14:tracePt t="16228" x="3086100" y="4314825"/>
          <p14:tracePt t="16260" x="3086100" y="4308475"/>
          <p14:tracePt t="16276" x="3086100" y="4298950"/>
          <p14:tracePt t="16293" x="3086100" y="4289425"/>
          <p14:tracePt t="16309" x="3086100" y="4279900"/>
          <p14:tracePt t="16326" x="3092450" y="4270375"/>
          <p14:tracePt t="16343" x="3092450" y="4248150"/>
          <p14:tracePt t="16360" x="3092450" y="4238625"/>
          <p14:tracePt t="16377" x="3092450" y="4219575"/>
          <p14:tracePt t="16393" x="3092450" y="4191000"/>
          <p14:tracePt t="16410" x="3092450" y="4175125"/>
          <p14:tracePt t="16427" x="3108325" y="4143375"/>
          <p14:tracePt t="16443" x="3121025" y="4105275"/>
          <p14:tracePt t="16459" x="3155950" y="4057650"/>
          <p14:tracePt t="16477" x="3175000" y="3984625"/>
          <p14:tracePt t="16493" x="3187700" y="3921125"/>
          <p14:tracePt t="16510" x="3194050" y="3857625"/>
          <p14:tracePt t="16527" x="3194050" y="3819525"/>
          <p14:tracePt t="16543" x="3194050" y="3803650"/>
          <p14:tracePt t="16560" x="3194050" y="3797300"/>
          <p14:tracePt t="16577" x="3194050" y="3794125"/>
          <p14:tracePt t="16593" x="3194050" y="3781425"/>
          <p14:tracePt t="16610" x="3209925" y="3771900"/>
          <p14:tracePt t="16627" x="3222625" y="3752850"/>
          <p14:tracePt t="16643" x="3225800" y="3746500"/>
          <p14:tracePt t="16660" x="3225800" y="3743325"/>
          <p14:tracePt t="16885" x="3225800" y="3749675"/>
          <p14:tracePt t="16891" x="3225800" y="3759200"/>
          <p14:tracePt t="16898" x="3225800" y="3765550"/>
          <p14:tracePt t="16909" x="3225800" y="3768725"/>
          <p14:tracePt t="16927" x="3225800" y="3784600"/>
          <p14:tracePt t="16943" x="3225800" y="3794125"/>
          <p14:tracePt t="16960" x="3225800" y="3810000"/>
          <p14:tracePt t="16977" x="3225800" y="3822700"/>
          <p14:tracePt t="16993" x="3225800" y="3832225"/>
          <p14:tracePt t="17009" x="3225800" y="3841750"/>
          <p14:tracePt t="17026" x="3225800" y="3863975"/>
          <p14:tracePt t="17043" x="3225800" y="3867150"/>
          <p14:tracePt t="17060" x="3232150" y="3876675"/>
          <p14:tracePt t="17077" x="3235325" y="3892550"/>
          <p14:tracePt t="17094" x="3241675" y="3908425"/>
          <p14:tracePt t="17110" x="3241675" y="3911600"/>
          <p14:tracePt t="17142" x="3241675" y="3917950"/>
          <p14:tracePt t="17171" x="3241675" y="3921125"/>
          <p14:tracePt t="17177" x="3244850" y="3927475"/>
          <p14:tracePt t="17193" x="3244850" y="3937000"/>
          <p14:tracePt t="17210" x="3244850" y="3946525"/>
          <p14:tracePt t="17227" x="3251200" y="3965575"/>
          <p14:tracePt t="17243" x="3251200" y="3971925"/>
          <p14:tracePt t="17276" x="3251200" y="3984625"/>
          <p14:tracePt t="17292" x="3254375" y="3990975"/>
          <p14:tracePt t="17309" x="3260725" y="4000500"/>
          <p14:tracePt t="17326" x="3267075" y="4022725"/>
          <p14:tracePt t="17343" x="3267075" y="4032250"/>
          <p14:tracePt t="17359" x="3267075" y="4041775"/>
          <p14:tracePt t="17377" x="3267075" y="4060825"/>
          <p14:tracePt t="17393" x="3267075" y="4070350"/>
          <p14:tracePt t="17409" x="3267075" y="4086225"/>
          <p14:tracePt t="17426" x="3267075" y="4127500"/>
          <p14:tracePt t="17443" x="3267075" y="4146550"/>
          <p14:tracePt t="17460" x="3279775" y="4178300"/>
          <p14:tracePt t="17477" x="3295650" y="4219575"/>
          <p14:tracePt t="17493" x="3302000" y="4251325"/>
          <p14:tracePt t="17510" x="3308350" y="4273550"/>
          <p14:tracePt t="17527" x="3308350" y="4308475"/>
          <p14:tracePt t="17543" x="3308350" y="4318000"/>
          <p14:tracePt t="17559" x="3308350" y="4327525"/>
          <p14:tracePt t="17562" x="3308350" y="4330700"/>
          <p14:tracePt t="17576" x="3308350" y="4340225"/>
          <p14:tracePt t="17593" x="3311525" y="4349750"/>
          <p14:tracePt t="17610" x="3317875" y="4362450"/>
          <p14:tracePt t="17627" x="3324225" y="4375150"/>
          <p14:tracePt t="17643" x="3324225" y="4391025"/>
          <p14:tracePt t="17660" x="3324225" y="4400550"/>
          <p14:tracePt t="17770" x="3324225" y="4397375"/>
          <p14:tracePt t="17776" x="3324225" y="4394200"/>
          <p14:tracePt t="17793" x="3324225" y="4371975"/>
          <p14:tracePt t="17810" x="3324225" y="4337050"/>
          <p14:tracePt t="17826" x="3311525" y="4248150"/>
          <p14:tracePt t="17842" x="3305175" y="4210050"/>
          <p14:tracePt t="17860" x="3298825" y="4165600"/>
          <p14:tracePt t="17877" x="3292475" y="4124325"/>
          <p14:tracePt t="17894" x="3289300" y="4102100"/>
          <p14:tracePt t="17910" x="3282950" y="4073525"/>
          <p14:tracePt t="17926" x="3257550" y="4038600"/>
          <p14:tracePt t="17943" x="3244850" y="4006850"/>
          <p14:tracePt t="17960" x="3241675" y="3984625"/>
          <p14:tracePt t="17976" x="3235325" y="3956050"/>
          <p14:tracePt t="17993" x="3228975" y="3946525"/>
          <p14:tracePt t="18009" x="3225800" y="3937000"/>
          <p14:tracePt t="18027" x="3219450" y="3924300"/>
          <p14:tracePt t="18044" x="3219450" y="3917950"/>
          <p14:tracePt t="18060" x="3219450" y="3914775"/>
          <p14:tracePt t="18077" x="3219450" y="3902075"/>
          <p14:tracePt t="18093" x="3209925" y="3902075"/>
          <p14:tracePt t="18141" x="3209925" y="3898900"/>
          <p14:tracePt t="18183" x="3209925" y="3892550"/>
          <p14:tracePt t="18306" x="3209925" y="3895725"/>
          <p14:tracePt t="18312" x="3209925" y="3898900"/>
          <p14:tracePt t="18326" x="3209925" y="3914775"/>
          <p14:tracePt t="18343" x="3219450" y="3937000"/>
          <p14:tracePt t="18360" x="3228975" y="3978275"/>
          <p14:tracePt t="18376" x="3241675" y="4003675"/>
          <p14:tracePt t="18393" x="3241675" y="4032250"/>
          <p14:tracePt t="18410" x="3251200" y="4057650"/>
          <p14:tracePt t="18426" x="3257550" y="4076700"/>
          <p14:tracePt t="18443" x="3273425" y="4092575"/>
          <p14:tracePt t="18460" x="3279775" y="4105275"/>
          <p14:tracePt t="18476" x="3279775" y="4121150"/>
          <p14:tracePt t="18493" x="3286125" y="4137025"/>
          <p14:tracePt t="18509" x="3286125" y="4152900"/>
          <p14:tracePt t="18526" x="3286125" y="4162425"/>
          <p14:tracePt t="18543" x="3286125" y="4171950"/>
          <p14:tracePt t="18560" x="3286125" y="4191000"/>
          <p14:tracePt t="18576" x="3286125" y="4200525"/>
          <p14:tracePt t="18593" x="3286125" y="4210050"/>
          <p14:tracePt t="18610" x="3289300" y="4225925"/>
          <p14:tracePt t="18626" x="3295650" y="4241800"/>
          <p14:tracePt t="18643" x="3298825" y="4251325"/>
          <p14:tracePt t="18659" x="3298825" y="4260850"/>
          <p14:tracePt t="18883" x="3327400" y="4222750"/>
          <p14:tracePt t="18889" x="3349625" y="4184650"/>
          <p14:tracePt t="18896" x="3378200" y="4121150"/>
          <p14:tracePt t="18910" x="3425825" y="4032250"/>
          <p14:tracePt t="18926" x="3457575" y="3952875"/>
          <p14:tracePt t="18942" x="3495675" y="3873500"/>
          <p14:tracePt t="18960" x="3549650" y="3673475"/>
          <p14:tracePt t="18976" x="3594100" y="3517900"/>
          <p14:tracePt t="18994" x="3629025" y="3375025"/>
          <p14:tracePt t="19010" x="3702050" y="3117850"/>
          <p14:tracePt t="19026" x="3727450" y="3032125"/>
          <p14:tracePt t="19043" x="3746500" y="2984500"/>
          <p14:tracePt t="19060" x="3765550" y="2940050"/>
          <p14:tracePt t="19076" x="3781425" y="2930525"/>
          <p14:tracePt t="19093" x="3803650" y="2921000"/>
          <p14:tracePt t="19109" x="3819525" y="2905125"/>
          <p14:tracePt t="19126" x="3819525" y="2895600"/>
          <p14:tracePt t="19143" x="3819525" y="2889250"/>
          <p14:tracePt t="19160" x="3813175" y="2886075"/>
          <p14:tracePt t="19177" x="3803650" y="2886075"/>
          <p14:tracePt t="19193" x="3794125" y="2886075"/>
          <p14:tracePt t="19245" x="3800475" y="2886075"/>
          <p14:tracePt t="19252" x="3806825" y="2886075"/>
          <p14:tracePt t="19259" x="3816350" y="2892425"/>
          <p14:tracePt t="19276" x="3835400" y="2917825"/>
          <p14:tracePt t="19293" x="3844925" y="2946400"/>
          <p14:tracePt t="19310" x="3876675" y="3067050"/>
          <p14:tracePt t="19326" x="3876675" y="3127375"/>
          <p14:tracePt t="19343" x="3867150" y="3159125"/>
          <p14:tracePt t="19360" x="3848100" y="3200400"/>
          <p14:tracePt t="19376" x="3848100" y="3209925"/>
          <p14:tracePt t="19393" x="3848100" y="3219450"/>
          <p14:tracePt t="19410" x="3844925" y="3241675"/>
          <p14:tracePt t="19426" x="3838575" y="3241675"/>
          <p14:tracePt t="19444" x="3829050" y="3241675"/>
          <p14:tracePt t="19460" x="3829050" y="3222625"/>
          <p14:tracePt t="19477" x="3829050" y="3194050"/>
          <p14:tracePt t="19493" x="3829050" y="3149600"/>
          <p14:tracePt t="19510" x="3829050" y="3086100"/>
          <p14:tracePt t="19526" x="3829050" y="3063875"/>
          <p14:tracePt t="19543" x="3822700" y="3041650"/>
          <p14:tracePt t="19560" x="3800475" y="3019425"/>
          <p14:tracePt t="19576" x="3790950" y="3009900"/>
          <p14:tracePt t="19594" x="3778250" y="2990850"/>
          <p14:tracePt t="19610" x="3768725" y="2981325"/>
          <p14:tracePt t="19626" x="3752850" y="2974975"/>
          <p14:tracePt t="19643" x="3743325" y="2971800"/>
          <p14:tracePt t="19659" x="3733800" y="2959100"/>
          <p14:tracePt t="19675" x="3727450" y="2955925"/>
          <p14:tracePt t="19693" x="3717925" y="2940050"/>
          <p14:tracePt t="19710" x="3717925" y="2933700"/>
          <p14:tracePt t="19752" x="3711575" y="2933700"/>
          <p14:tracePt t="19772" x="3702050" y="2933700"/>
          <p14:tracePt t="19988" x="3702050" y="2930525"/>
          <p14:tracePt t="19995" x="3702050" y="2914650"/>
          <p14:tracePt t="20010" x="3702050" y="2898775"/>
          <p14:tracePt t="20026" x="3702050" y="2876550"/>
          <p14:tracePt t="20043" x="3721100" y="2841625"/>
          <p14:tracePt t="20059" x="3797300" y="2813050"/>
          <p14:tracePt t="20075" x="3937000" y="2778125"/>
          <p14:tracePt t="20093" x="4298950" y="2778125"/>
          <p14:tracePt t="20110" x="4556125" y="2794000"/>
          <p14:tracePt t="20126" x="4911725" y="2854325"/>
          <p14:tracePt t="20143" x="5295900" y="2882900"/>
          <p14:tracePt t="20160" x="5502275" y="2901950"/>
          <p14:tracePt t="20176" x="5683250" y="2895600"/>
          <p14:tracePt t="20193" x="5883275" y="2860675"/>
          <p14:tracePt t="20210" x="5965825" y="2803525"/>
          <p14:tracePt t="20226" x="6026150" y="2759075"/>
          <p14:tracePt t="20243" x="6124575" y="2635250"/>
          <p14:tracePt t="20260" x="6184900" y="2524125"/>
          <p14:tracePt t="20276" x="6226175" y="2444750"/>
          <p14:tracePt t="20294" x="6273800" y="2365375"/>
          <p14:tracePt t="20310" x="6292850" y="2327275"/>
          <p14:tracePt t="20326" x="6311900" y="2301875"/>
          <p14:tracePt t="20342" x="6330950" y="2260600"/>
          <p14:tracePt t="20359" x="6340475" y="2244725"/>
          <p14:tracePt t="20376" x="6350000" y="2235200"/>
          <p14:tracePt t="20393" x="6350000" y="2212975"/>
          <p14:tracePt t="20409" x="6350000" y="2209800"/>
          <p14:tracePt t="20487" x="6350000" y="2203450"/>
          <p14:tracePt t="20501" x="6350000" y="2200275"/>
          <p14:tracePt t="20509" x="6350000" y="2193925"/>
          <p14:tracePt t="20526" x="6340475" y="2184400"/>
          <p14:tracePt t="20543" x="6311900" y="2162175"/>
          <p14:tracePt t="20751" x="6299200" y="2162175"/>
          <p14:tracePt t="20758" x="6289675" y="2162175"/>
          <p14:tracePt t="20764" x="6276975" y="2162175"/>
          <p14:tracePt t="20775" x="6267450" y="2162175"/>
          <p14:tracePt t="20792" x="6245225" y="2162175"/>
          <p14:tracePt t="20809" x="6229350" y="2162175"/>
          <p14:tracePt t="20826" x="6200775" y="2162175"/>
          <p14:tracePt t="20843" x="6165850" y="2143125"/>
          <p14:tracePt t="20860" x="6134100" y="2127250"/>
          <p14:tracePt t="20876" x="6111875" y="2095500"/>
          <p14:tracePt t="20892" x="6080125" y="2063750"/>
          <p14:tracePt t="20909" x="6070600" y="2054225"/>
          <p14:tracePt t="20926" x="6061075" y="2038350"/>
          <p14:tracePt t="20942" x="6045200" y="2025650"/>
          <p14:tracePt t="20960" x="6029325" y="2012950"/>
          <p14:tracePt t="20977" x="6019800" y="2003425"/>
          <p14:tracePt t="20993" x="6007100" y="1984375"/>
          <p14:tracePt t="21010" x="5991225" y="1974850"/>
          <p14:tracePt t="21026" x="5975350" y="1962150"/>
          <p14:tracePt t="21042" x="5959475" y="1952625"/>
          <p14:tracePt t="21059" x="5949950" y="1936750"/>
          <p14:tracePt t="21076" x="5940425" y="1933575"/>
          <p14:tracePt t="21092" x="5930900" y="1933575"/>
          <p14:tracePt t="21129" x="5930900" y="1927225"/>
          <p14:tracePt t="21342" x="5940425" y="1927225"/>
          <p14:tracePt t="21349" x="5946775" y="1927225"/>
          <p14:tracePt t="21359" x="5949950" y="1927225"/>
          <p14:tracePt t="21375" x="5972175" y="1927225"/>
          <p14:tracePt t="21392" x="6029325" y="1936750"/>
          <p14:tracePt t="21409" x="6067425" y="1958975"/>
          <p14:tracePt t="21427" x="6102350" y="1974850"/>
          <p14:tracePt t="21443" x="6134100" y="1987550"/>
          <p14:tracePt t="21459" x="6143625" y="1997075"/>
          <p14:tracePt t="21475" x="6153150" y="2012950"/>
          <p14:tracePt t="21492" x="6175375" y="2028825"/>
          <p14:tracePt t="21509" x="6178550" y="2038350"/>
          <p14:tracePt t="21527" x="6184900" y="2047875"/>
          <p14:tracePt t="21543" x="6188075" y="2051050"/>
          <p14:tracePt t="21560" x="6188075" y="2066925"/>
          <p14:tracePt t="21576" x="6194425" y="2076450"/>
          <p14:tracePt t="21593" x="6197600" y="2085975"/>
          <p14:tracePt t="21657" x="6191250" y="2085975"/>
          <p14:tracePt t="21664" x="6188075" y="2085975"/>
          <p14:tracePt t="21677" x="6165850" y="2073275"/>
          <p14:tracePt t="21693" x="6140450" y="2063750"/>
          <p14:tracePt t="21710" x="6118225" y="2044700"/>
          <p14:tracePt t="21726" x="6076950" y="2025650"/>
          <p14:tracePt t="21742" x="6045200" y="2016125"/>
          <p14:tracePt t="21759" x="6022975" y="2003425"/>
          <p14:tracePt t="21776" x="5978525" y="1971675"/>
          <p14:tracePt t="21792" x="5953125" y="1955800"/>
          <p14:tracePt t="21810" x="5943600" y="1943100"/>
          <p14:tracePt t="21827" x="5921375" y="1924050"/>
          <p14:tracePt t="21843" x="5911850" y="1917700"/>
          <p14:tracePt t="21859" x="5908675" y="1914525"/>
          <p14:tracePt t="22198" x="5908675" y="1927225"/>
          <p14:tracePt t="22205" x="5908675" y="1946275"/>
          <p14:tracePt t="22212" x="5911850" y="1971675"/>
          <p14:tracePt t="22227" x="5930900" y="2025650"/>
          <p14:tracePt t="22243" x="5946775" y="2089150"/>
          <p14:tracePt t="22259" x="5959475" y="2165350"/>
          <p14:tracePt t="22277" x="5975350" y="2241550"/>
          <p14:tracePt t="22309" x="5975350" y="2279650"/>
          <p14:tracePt t="22470" x="5988050" y="2270125"/>
          <p14:tracePt t="22477" x="5991225" y="2257425"/>
          <p14:tracePt t="22493" x="6003925" y="2228850"/>
          <p14:tracePt t="22509" x="6016625" y="2197100"/>
          <p14:tracePt t="22526" x="6032500" y="2181225"/>
          <p14:tracePt t="22543" x="6032500" y="2171700"/>
          <p14:tracePt t="22559" x="6032500" y="2162175"/>
          <p14:tracePt t="22606" x="6035675" y="2162175"/>
          <p14:tracePt t="22641" x="6042025" y="2162175"/>
          <p14:tracePt t="22669" x="6042025" y="2168525"/>
          <p14:tracePt t="22676" x="6042025" y="2174875"/>
          <p14:tracePt t="22692" x="6048375" y="2178050"/>
          <p14:tracePt t="22709" x="6048375" y="2187575"/>
          <p14:tracePt t="22726" x="6048375" y="2200275"/>
          <p14:tracePt t="22742" x="6048375" y="2203450"/>
          <p14:tracePt t="22759" x="6048375" y="2209800"/>
          <p14:tracePt t="22776" x="6048375" y="2228850"/>
          <p14:tracePt t="22793" x="6051550" y="2238375"/>
          <p14:tracePt t="22810" x="6057900" y="2247900"/>
          <p14:tracePt t="22826" x="6070600" y="2263775"/>
          <p14:tracePt t="22842" x="6086475" y="2286000"/>
          <p14:tracePt t="22859" x="6105525" y="2308225"/>
          <p14:tracePt t="22875" x="6159500" y="2362200"/>
          <p14:tracePt t="22892" x="6203950" y="2422525"/>
          <p14:tracePt t="22909" x="6257925" y="2492375"/>
          <p14:tracePt t="22926" x="6318250" y="2581275"/>
          <p14:tracePt t="22943" x="6346825" y="2628900"/>
          <p14:tracePt t="22960" x="6372225" y="2660650"/>
          <p14:tracePt t="22976" x="6397625" y="2708275"/>
          <p14:tracePt t="22992" x="6407150" y="2746375"/>
          <p14:tracePt t="23009" x="6426200" y="2784475"/>
          <p14:tracePt t="23025" x="6445250" y="2847975"/>
          <p14:tracePt t="23042" x="6461125" y="2895600"/>
          <p14:tracePt t="23059" x="6470650" y="2930525"/>
          <p14:tracePt t="23076" x="6496050" y="2968625"/>
          <p14:tracePt t="23093" x="6502400" y="2997200"/>
          <p14:tracePt t="23109" x="6502400" y="3013075"/>
          <p14:tracePt t="23125" x="6502400" y="3032125"/>
          <p14:tracePt t="23142" x="6502400" y="3063875"/>
          <p14:tracePt t="23159" x="6502400" y="3086100"/>
          <p14:tracePt t="23175" x="6502400" y="3140075"/>
          <p14:tracePt t="23193" x="6492875" y="3184525"/>
          <p14:tracePt t="23209" x="6473825" y="3222625"/>
          <p14:tracePt t="23226" x="6467475" y="3270250"/>
          <p14:tracePt t="23243" x="6461125" y="3292475"/>
          <p14:tracePt t="23259" x="6461125" y="3305175"/>
          <p14:tracePt t="23275" x="6457950" y="3317875"/>
          <p14:tracePt t="23292" x="6451600" y="3324225"/>
          <p14:tracePt t="23309" x="6442075" y="3324225"/>
          <p14:tracePt t="23325" x="6426200" y="3311525"/>
          <p14:tracePt t="23343" x="6426200" y="3251200"/>
          <p14:tracePt t="23361" x="6426200" y="3165475"/>
          <p14:tracePt t="23376" x="6445250" y="3082925"/>
          <p14:tracePt t="23393" x="6461125" y="2952750"/>
          <p14:tracePt t="23409" x="6480175" y="2835275"/>
          <p14:tracePt t="23425" x="6524625" y="2720975"/>
          <p14:tracePt t="23442" x="6540500" y="2654300"/>
          <p14:tracePt t="23459" x="6572250" y="2568575"/>
          <p14:tracePt t="23476" x="6619875" y="2428875"/>
          <p14:tracePt t="23492" x="6642100" y="2352675"/>
          <p14:tracePt t="23509" x="6654800" y="2308225"/>
          <p14:tracePt t="23526" x="6683375" y="2244725"/>
          <p14:tracePt t="23543" x="6696075" y="2190750"/>
          <p14:tracePt t="23559" x="6696075" y="2127250"/>
          <p14:tracePt t="23575" x="6692900" y="2092325"/>
          <p14:tracePt t="23592" x="6673850" y="2060575"/>
          <p14:tracePt t="23609" x="6629400" y="2016125"/>
          <p14:tracePt t="23626" x="6597650" y="1997075"/>
          <p14:tracePt t="23642" x="6575425" y="1984375"/>
          <p14:tracePt t="23660" x="6530975" y="1962150"/>
          <p14:tracePt t="23676" x="6508750" y="1949450"/>
          <p14:tracePt t="23692" x="6477000" y="1936750"/>
          <p14:tracePt t="23708" x="6448425" y="1924050"/>
          <p14:tracePt t="23725" x="6381750" y="1898650"/>
          <p14:tracePt t="23742" x="6337300" y="1885950"/>
          <p14:tracePt t="23759" x="6305550" y="1885950"/>
          <p14:tracePt t="23775" x="6280150" y="1885950"/>
          <p14:tracePt t="23792" x="6270625" y="1885950"/>
          <p14:tracePt t="23809" x="6257925" y="1885950"/>
          <p14:tracePt t="23826" x="6251575" y="1885950"/>
          <p14:tracePt t="23890" x="6251575" y="1889125"/>
          <p14:tracePt t="23897" x="6251575" y="1892300"/>
          <p14:tracePt t="23910" x="6251575" y="1908175"/>
          <p14:tracePt t="23926" x="6254750" y="1924050"/>
          <p14:tracePt t="23942" x="6273800" y="1955800"/>
          <p14:tracePt t="23959" x="6334125" y="2060575"/>
          <p14:tracePt t="23976" x="6362700" y="2117725"/>
          <p14:tracePt t="23992" x="6400800" y="2184400"/>
          <p14:tracePt t="24010" x="6445250" y="2301875"/>
          <p14:tracePt t="24026" x="6486525" y="2390775"/>
          <p14:tracePt t="24043" x="6511925" y="2476500"/>
          <p14:tracePt t="24060" x="6534150" y="2578100"/>
          <p14:tracePt t="24076" x="6553200" y="2644775"/>
          <p14:tracePt t="24092" x="6569075" y="2695575"/>
          <p14:tracePt t="24095" x="6569075" y="2733675"/>
          <p14:tracePt t="24109" x="6569075" y="2784475"/>
          <p14:tracePt t="24125" x="6569075" y="2822575"/>
          <p14:tracePt t="24142" x="6569075" y="2867025"/>
          <p14:tracePt t="24159" x="6578600" y="2908300"/>
          <p14:tracePt t="24176" x="6591300" y="2936875"/>
          <p14:tracePt t="24193" x="6591300" y="2981325"/>
          <p14:tracePt t="24209" x="6591300" y="3044825"/>
          <p14:tracePt t="24226" x="6591300" y="3089275"/>
          <p14:tracePt t="24243" x="6591300" y="3124200"/>
          <p14:tracePt t="24259" x="6588125" y="3171825"/>
          <p14:tracePt t="24275" x="6588125" y="3194050"/>
          <p14:tracePt t="24292" x="6588125" y="3222625"/>
          <p14:tracePt t="24309" x="6588125" y="3257550"/>
          <p14:tracePt t="24326" x="6591300" y="3286125"/>
          <p14:tracePt t="24343" x="6610350" y="3311525"/>
          <p14:tracePt t="24359" x="6626225" y="3352800"/>
          <p14:tracePt t="24376" x="6638925" y="3375025"/>
          <p14:tracePt t="24392" x="6657975" y="3406775"/>
          <p14:tracePt t="24408" x="6702425" y="3451225"/>
          <p14:tracePt t="24425" x="6740525" y="3476625"/>
          <p14:tracePt t="24442" x="6778625" y="3495675"/>
          <p14:tracePt t="24459" x="6835775" y="3527425"/>
          <p14:tracePt t="24476" x="6873875" y="3540125"/>
          <p14:tracePt t="24493" x="6899275" y="3552825"/>
          <p14:tracePt t="24509" x="6934200" y="3565525"/>
          <p14:tracePt t="24525" x="6950075" y="3565525"/>
          <p14:tracePt t="24542" x="6959600" y="3565525"/>
          <p14:tracePt t="24559" x="6969125" y="35655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tvs\Desktop\Les Gramineés\image1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/>
          <a:stretch>
            <a:fillRect/>
          </a:stretch>
        </p:blipFill>
        <p:spPr bwMode="auto">
          <a:xfrm>
            <a:off x="500034" y="1628800"/>
            <a:ext cx="7240318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>
            <a:stCxn id="17" idx="1"/>
          </p:cNvCxnSpPr>
          <p:nvPr/>
        </p:nvCxnSpPr>
        <p:spPr>
          <a:xfrm flipH="1">
            <a:off x="2928926" y="1970592"/>
            <a:ext cx="1428760" cy="18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2483768" y="2756410"/>
            <a:ext cx="1516728" cy="3720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19" idx="1"/>
          </p:cNvCxnSpPr>
          <p:nvPr/>
        </p:nvCxnSpPr>
        <p:spPr>
          <a:xfrm flipH="1">
            <a:off x="3923928" y="3966480"/>
            <a:ext cx="648072" cy="705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3203848" y="6185434"/>
            <a:ext cx="1268732" cy="51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25" idx="1"/>
          </p:cNvCxnSpPr>
          <p:nvPr/>
        </p:nvCxnSpPr>
        <p:spPr>
          <a:xfrm flipH="1">
            <a:off x="2928927" y="5685368"/>
            <a:ext cx="1571635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357686" y="1785926"/>
            <a:ext cx="8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Paléole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000496" y="2571744"/>
            <a:ext cx="94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Anthère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572000" y="3643314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Stigmate plumeux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500562" y="60007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Lodicule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500562" y="550070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Ovaire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La fleur présente un gynécée bicarpellé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gamocarpe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à ovaire supère uniloculaire à un ovule basilaire. Ovaire surmonté de deux styles libres à stigmates plumeux, caractère d’adaptation à une  pollinisation anémophile (transport du pollen par le vent).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7" descr="http://botarela.fr/images/Poaceae%20description/Fleur%20var%20medium%20.jpg"/>
          <p:cNvPicPr>
            <a:picLocks noChangeAspect="1" noChangeArrowheads="1"/>
          </p:cNvPicPr>
          <p:nvPr/>
        </p:nvPicPr>
        <p:blipFill>
          <a:blip r:embed="rId5">
            <a:lum bright="-30000" contrast="40000"/>
          </a:blip>
          <a:srcRect/>
          <a:stretch>
            <a:fillRect/>
          </a:stretch>
        </p:blipFill>
        <p:spPr bwMode="auto">
          <a:xfrm>
            <a:off x="5778476" y="785794"/>
            <a:ext cx="336552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71"/>
    </mc:Choice>
    <mc:Fallback>
      <p:transition spd="slow" advTm="68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61" x="6975475" y="3530600"/>
          <p14:tracePt t="4868" x="6985000" y="3470275"/>
          <p14:tracePt t="4880" x="6991350" y="3409950"/>
          <p14:tracePt t="4897" x="7010400" y="3190875"/>
          <p14:tracePt t="4913" x="6994525" y="2997200"/>
          <p14:tracePt t="4929" x="6956425" y="2832100"/>
          <p14:tracePt t="4946" x="6864350" y="2562225"/>
          <p14:tracePt t="4979" x="6769100" y="2400300"/>
          <p14:tracePt t="5012" x="6661150" y="2305050"/>
          <p14:tracePt t="5030" x="6600825" y="2270125"/>
          <p14:tracePt t="5046" x="6534150" y="2232025"/>
          <p14:tracePt t="5063" x="6486525" y="2197100"/>
          <p14:tracePt t="5081" x="6435725" y="2159000"/>
          <p14:tracePt t="5096" x="6397625" y="2127250"/>
          <p14:tracePt t="5113" x="6350000" y="2098675"/>
          <p14:tracePt t="5129" x="6305550" y="2085975"/>
          <p14:tracePt t="5131" x="6286500" y="2073275"/>
          <p14:tracePt t="5146" x="6238875" y="2060575"/>
          <p14:tracePt t="5163" x="6194425" y="2047875"/>
          <p14:tracePt t="5181" x="6130925" y="2041525"/>
          <p14:tracePt t="5196" x="6102350" y="2041525"/>
          <p14:tracePt t="5213" x="6080125" y="2041525"/>
          <p14:tracePt t="5229" x="6051550" y="2041525"/>
          <p14:tracePt t="5245" x="6032500" y="2047875"/>
          <p14:tracePt t="5262" x="6019800" y="2057400"/>
          <p14:tracePt t="5279" x="6003925" y="2085975"/>
          <p14:tracePt t="5295" x="5984875" y="2130425"/>
          <p14:tracePt t="5313" x="5959475" y="2168525"/>
          <p14:tracePt t="5331" x="5915025" y="2212975"/>
          <p14:tracePt t="5346" x="5876925" y="2238375"/>
          <p14:tracePt t="5362" x="5835650" y="2270125"/>
          <p14:tracePt t="5379" x="5768975" y="2311400"/>
          <p14:tracePt t="5395" x="5721350" y="2343150"/>
          <p14:tracePt t="5412" x="5699125" y="2368550"/>
          <p14:tracePt t="5430" x="5661025" y="2413000"/>
          <p14:tracePt t="5446" x="5648325" y="2435225"/>
          <p14:tracePt t="5463" x="5641975" y="2447925"/>
          <p14:tracePt t="5710" x="5759450" y="2495550"/>
          <p14:tracePt t="5717" x="5934075" y="2568575"/>
          <p14:tracePt t="5730" x="6378575" y="2701925"/>
          <p14:tracePt t="5747" x="6807200" y="2781300"/>
          <p14:tracePt t="5765" x="7435850" y="2835275"/>
          <p14:tracePt t="5780" x="7867650" y="2809875"/>
          <p14:tracePt t="5796" x="8207375" y="2787650"/>
          <p14:tracePt t="5812" x="8537575" y="2743200"/>
          <p14:tracePt t="5829" x="8826500" y="2705100"/>
          <p14:tracePt t="5845" x="8985250" y="2695575"/>
          <p14:tracePt t="5862" x="9080500" y="2695575"/>
          <p14:tracePt t="6080" x="9140825" y="2733675"/>
          <p14:tracePt t="6086" x="9134475" y="2733675"/>
          <p14:tracePt t="6095" x="9118600" y="2730500"/>
          <p14:tracePt t="6112" x="9077325" y="2682875"/>
          <p14:tracePt t="6129" x="8982075" y="2578100"/>
          <p14:tracePt t="6145" x="8899525" y="2524125"/>
          <p14:tracePt t="6162" x="8753475" y="2441575"/>
          <p14:tracePt t="6179" x="8502650" y="2317750"/>
          <p14:tracePt t="6197" x="8324850" y="2254250"/>
          <p14:tracePt t="6214" x="8159750" y="2216150"/>
          <p14:tracePt t="6230" x="7985125" y="2200275"/>
          <p14:tracePt t="6246" x="7899400" y="2184400"/>
          <p14:tracePt t="6263" x="7807325" y="2184400"/>
          <p14:tracePt t="6280" x="7737475" y="2184400"/>
          <p14:tracePt t="6296" x="7699375" y="2184400"/>
          <p14:tracePt t="6312" x="7661275" y="2193925"/>
          <p14:tracePt t="6329" x="7607300" y="2200275"/>
          <p14:tracePt t="6345" x="7553325" y="2206625"/>
          <p14:tracePt t="6362" x="7508875" y="2206625"/>
          <p14:tracePt t="6380" x="7448550" y="2206625"/>
          <p14:tracePt t="6396" x="7410450" y="2206625"/>
          <p14:tracePt t="6413" x="7388225" y="2206625"/>
          <p14:tracePt t="6430" x="7340600" y="2206625"/>
          <p14:tracePt t="6446" x="7312025" y="2206625"/>
          <p14:tracePt t="6462" x="7283450" y="2212975"/>
          <p14:tracePt t="6479" x="7242175" y="2219325"/>
          <p14:tracePt t="6495" x="7226300" y="2222500"/>
          <p14:tracePt t="6512" x="7216775" y="2228850"/>
          <p14:tracePt t="6529" x="7194550" y="2251075"/>
          <p14:tracePt t="6546" x="7194550" y="2254250"/>
          <p14:tracePt t="6563" x="7194550" y="2260600"/>
          <p14:tracePt t="6580" x="7194550" y="2263775"/>
          <p14:tracePt t="6615" x="7194550" y="2270125"/>
          <p14:tracePt t="6630" x="7194550" y="2273300"/>
          <p14:tracePt t="6636" x="7194550" y="2279650"/>
          <p14:tracePt t="6645" x="7194550" y="2282825"/>
          <p14:tracePt t="6662" x="7194550" y="2298700"/>
          <p14:tracePt t="6679" x="7194550" y="2314575"/>
          <p14:tracePt t="6697" x="7194550" y="2324100"/>
          <p14:tracePt t="6713" x="7194550" y="2333625"/>
          <p14:tracePt t="6730" x="7194550" y="2352675"/>
          <p14:tracePt t="6746" x="7194550" y="2362200"/>
          <p14:tracePt t="6762" x="7207250" y="2378075"/>
          <p14:tracePt t="6779" x="7216775" y="2406650"/>
          <p14:tracePt t="6796" x="7229475" y="2422525"/>
          <p14:tracePt t="6812" x="7254875" y="2454275"/>
          <p14:tracePt t="6829" x="7318375" y="2486025"/>
          <p14:tracePt t="6846" x="7362825" y="2498725"/>
          <p14:tracePt t="6864" x="7407275" y="2517775"/>
          <p14:tracePt t="6880" x="7416800" y="2517775"/>
          <p14:tracePt t="6896" x="7426325" y="2517775"/>
          <p14:tracePt t="6912" x="7435850" y="2517775"/>
          <p14:tracePt t="6929" x="7445375" y="2517775"/>
          <p14:tracePt t="6950" x="7451725" y="2517775"/>
          <p14:tracePt t="6964" x="7461250" y="2517775"/>
          <p14:tracePt t="6980" x="7470775" y="2517775"/>
          <p14:tracePt t="6996" x="7480300" y="2517775"/>
          <p14:tracePt t="7014" x="7499350" y="2517775"/>
          <p14:tracePt t="7046" x="7505700" y="2517775"/>
          <p14:tracePt t="7062" x="7505700" y="2511425"/>
          <p14:tracePt t="7079" x="7505700" y="2505075"/>
          <p14:tracePt t="8680" x="7505700" y="2501900"/>
          <p14:tracePt t="8685" x="7505700" y="2495550"/>
          <p14:tracePt t="8696" x="7505700" y="2492375"/>
          <p14:tracePt t="8712" x="7505700" y="2476500"/>
          <p14:tracePt t="8729" x="7505700" y="2466975"/>
          <p14:tracePt t="8747" x="7493000" y="2444750"/>
          <p14:tracePt t="8778" x="7473950" y="2432050"/>
          <p14:tracePt t="8813" x="7410450" y="2400300"/>
          <p14:tracePt t="8829" x="7366000" y="2387600"/>
          <p14:tracePt t="8847" x="7321550" y="2371725"/>
          <p14:tracePt t="8863" x="7299325" y="2359025"/>
          <p14:tracePt t="8879" x="7267575" y="2339975"/>
          <p14:tracePt t="8896" x="7251700" y="2330450"/>
          <p14:tracePt t="8912" x="7242175" y="2327275"/>
          <p14:tracePt t="8928" x="7239000" y="2314575"/>
          <p14:tracePt t="8947" x="7239000" y="2301875"/>
          <p14:tracePt t="8963" x="7242175" y="2279650"/>
          <p14:tracePt t="8979" x="7251700" y="2257425"/>
          <p14:tracePt t="8996" x="7270750" y="2219325"/>
          <p14:tracePt t="9012" x="7289800" y="2197100"/>
          <p14:tracePt t="9029" x="7299325" y="2174875"/>
          <p14:tracePt t="9046" x="7315200" y="2162175"/>
          <p14:tracePt t="9062" x="7318375" y="2149475"/>
          <p14:tracePt t="9079" x="7324725" y="2149475"/>
          <p14:tracePt t="9096" x="7337425" y="2149475"/>
          <p14:tracePt t="9113" x="7346950" y="2149475"/>
          <p14:tracePt t="9130" x="7353300" y="2149475"/>
          <p14:tracePt t="9146" x="7359650" y="2149475"/>
          <p14:tracePt t="9182" x="7359650" y="2152650"/>
          <p14:tracePt t="9196" x="7359650" y="2162175"/>
          <p14:tracePt t="9212" x="7359650" y="2171700"/>
          <p14:tracePt t="9229" x="7359650" y="2181225"/>
          <p14:tracePt t="9246" x="7359650" y="2197100"/>
          <p14:tracePt t="9262" x="7359650" y="2206625"/>
          <p14:tracePt t="9279" x="7359650" y="2216150"/>
          <p14:tracePt t="9296" x="7359650" y="2235200"/>
          <p14:tracePt t="9312" x="7359650" y="2247900"/>
          <p14:tracePt t="9328" x="7359650" y="2260600"/>
          <p14:tracePt t="9346" x="7359650" y="2301875"/>
          <p14:tracePt t="9362" x="7359650" y="2330450"/>
          <p14:tracePt t="9378" x="7372350" y="2374900"/>
          <p14:tracePt t="9396" x="7394575" y="2425700"/>
          <p14:tracePt t="9413" x="7407275" y="2457450"/>
          <p14:tracePt t="9429" x="7419975" y="2486025"/>
          <p14:tracePt t="9446" x="7439025" y="2520950"/>
          <p14:tracePt t="9462" x="7454900" y="2546350"/>
          <p14:tracePt t="9478" x="7467600" y="2578100"/>
          <p14:tracePt t="9496" x="7483475" y="2590800"/>
          <p14:tracePt t="9512" x="7486650" y="2600325"/>
          <p14:tracePt t="9529" x="7486650" y="2609850"/>
          <p14:tracePt t="9546" x="7496175" y="2632075"/>
          <p14:tracePt t="9562" x="7496175" y="2641600"/>
          <p14:tracePt t="9579" x="7502525" y="2651125"/>
          <p14:tracePt t="9595" x="7512050" y="2660650"/>
          <p14:tracePt t="9612" x="7515225" y="2660650"/>
          <p14:tracePt t="9645" x="7521575" y="2660650"/>
          <p14:tracePt t="9662" x="7521575" y="2654300"/>
          <p14:tracePt t="9679" x="7521575" y="2644775"/>
          <p14:tracePt t="9682" x="7521575" y="2638425"/>
          <p14:tracePt t="9695" x="7521575" y="2628900"/>
          <p14:tracePt t="9712" x="7521575" y="2613025"/>
          <p14:tracePt t="9728" x="7521575" y="2600325"/>
          <p14:tracePt t="9745" x="7521575" y="2565400"/>
          <p14:tracePt t="9762" x="7521575" y="2543175"/>
          <p14:tracePt t="9779" x="7521575" y="2508250"/>
          <p14:tracePt t="9796" x="7512050" y="2444750"/>
          <p14:tracePt t="9813" x="7505700" y="2406650"/>
          <p14:tracePt t="9829" x="7505700" y="2378075"/>
          <p14:tracePt t="9846" x="7505700" y="2355850"/>
          <p14:tracePt t="9862" x="7505700" y="2339975"/>
          <p14:tracePt t="9939" x="7505700" y="2336800"/>
          <p14:tracePt t="9947" x="7505700" y="2330450"/>
          <p14:tracePt t="9968" x="7505700" y="2327275"/>
          <p14:tracePt t="9982" x="7505700" y="2320925"/>
          <p14:tracePt t="10239" x="7505700" y="2324100"/>
          <p14:tracePt t="10246" x="7505700" y="2327275"/>
          <p14:tracePt t="10262" x="7505700" y="2343150"/>
          <p14:tracePt t="10279" x="7505700" y="2352675"/>
          <p14:tracePt t="10295" x="7505700" y="2368550"/>
          <p14:tracePt t="10311" x="7518400" y="2378075"/>
          <p14:tracePt t="10328" x="7518400" y="2393950"/>
          <p14:tracePt t="10345" x="7518400" y="2406650"/>
          <p14:tracePt t="10361" x="7518400" y="2413000"/>
          <p14:tracePt t="10424" x="7518400" y="2409825"/>
          <p14:tracePt t="11001" x="7534275" y="2403475"/>
          <p14:tracePt t="11008" x="7546975" y="2400300"/>
          <p14:tracePt t="11015" x="7556500" y="2387600"/>
          <p14:tracePt t="11029" x="7566025" y="2378075"/>
          <p14:tracePt t="11045" x="7575550" y="2368550"/>
          <p14:tracePt t="11062" x="7594600" y="2349500"/>
          <p14:tracePt t="11080" x="7607300" y="2336800"/>
          <p14:tracePt t="11112" x="7607300" y="2317750"/>
          <p14:tracePt t="11145" x="7597775" y="2286000"/>
          <p14:tracePt t="11161" x="7569200" y="2279650"/>
          <p14:tracePt t="11179" x="7534275" y="2263775"/>
          <p14:tracePt t="11195" x="7505700" y="2263775"/>
          <p14:tracePt t="11213" x="7483475" y="2263775"/>
          <p14:tracePt t="11230" x="7442200" y="2263775"/>
          <p14:tracePt t="11246" x="7426325" y="2263775"/>
          <p14:tracePt t="11262" x="7416800" y="2263775"/>
          <p14:tracePt t="11278" x="7400925" y="2279650"/>
          <p14:tracePt t="11295" x="7391400" y="2289175"/>
          <p14:tracePt t="11311" x="7381875" y="2298700"/>
          <p14:tracePt t="11328" x="7381875" y="2320925"/>
          <p14:tracePt t="11345" x="7381875" y="2330450"/>
          <p14:tracePt t="11361" x="7385050" y="2339975"/>
          <p14:tracePt t="11379" x="7404100" y="2349500"/>
          <p14:tracePt t="11396" x="7442200" y="2349500"/>
          <p14:tracePt t="11412" x="7486650" y="2349500"/>
          <p14:tracePt t="11428" x="7534275" y="2349500"/>
          <p14:tracePt t="11445" x="7562850" y="2349500"/>
          <p14:tracePt t="11461" x="7585075" y="2349500"/>
          <p14:tracePt t="11479" x="7616825" y="2346325"/>
          <p14:tracePt t="11496" x="7629525" y="2346325"/>
          <p14:tracePt t="11512" x="7639050" y="2346325"/>
          <p14:tracePt t="11546" x="7635875" y="2343150"/>
          <p14:tracePt t="11562" x="7626350" y="2333625"/>
          <p14:tracePt t="11578" x="7569200" y="2314575"/>
          <p14:tracePt t="11595" x="7524750" y="2295525"/>
          <p14:tracePt t="11611" x="7470775" y="2279650"/>
          <p14:tracePt t="11628" x="7397750" y="2260600"/>
          <p14:tracePt t="11646" x="7366000" y="2254250"/>
          <p14:tracePt t="11662" x="7337425" y="2254250"/>
          <p14:tracePt t="11678" x="7321550" y="2254250"/>
          <p14:tracePt t="11695" x="7312025" y="2254250"/>
          <p14:tracePt t="11711" x="7308850" y="2260600"/>
          <p14:tracePt t="11714" x="7308850" y="2266950"/>
          <p14:tracePt t="11728" x="7308850" y="2276475"/>
          <p14:tracePt t="11745" x="7315200" y="2292350"/>
          <p14:tracePt t="11761" x="7340600" y="2314575"/>
          <p14:tracePt t="11779" x="7407275" y="2362200"/>
          <p14:tracePt t="11795" x="7445375" y="2387600"/>
          <p14:tracePt t="11812" x="7493000" y="2422525"/>
          <p14:tracePt t="11829" x="7540625" y="2441575"/>
          <p14:tracePt t="11845" x="7550150" y="2444750"/>
          <p14:tracePt t="11861" x="7559675" y="2444750"/>
          <p14:tracePt t="11900" x="7559675" y="2438400"/>
          <p14:tracePt t="11911" x="7559675" y="2432050"/>
          <p14:tracePt t="11929" x="7543800" y="2406650"/>
          <p14:tracePt t="11945" x="7527925" y="2397125"/>
          <p14:tracePt t="11961" x="7518400" y="2387600"/>
          <p14:tracePt t="11978" x="7512050" y="2378075"/>
          <p14:tracePt t="12057" x="7512050" y="2365375"/>
          <p14:tracePt t="12093" x="7508875" y="2365375"/>
          <p14:tracePt t="12201" x="7508875" y="2362200"/>
          <p14:tracePt t="12214" x="7508875" y="2355850"/>
          <p14:tracePt t="12221" x="7515225" y="2352675"/>
          <p14:tracePt t="12229" x="7518400" y="2346325"/>
          <p14:tracePt t="12246" x="7550150" y="2336800"/>
          <p14:tracePt t="12263" x="7585075" y="2311400"/>
          <p14:tracePt t="12278" x="7607300" y="2311400"/>
          <p14:tracePt t="12295" x="7616825" y="2311400"/>
          <p14:tracePt t="12311" x="7626350" y="2311400"/>
          <p14:tracePt t="12328" x="7635875" y="2311400"/>
          <p14:tracePt t="12420" x="7629525" y="2311400"/>
          <p14:tracePt t="12427" x="7626350" y="2311400"/>
          <p14:tracePt t="12435" x="7620000" y="2311400"/>
          <p14:tracePt t="12445" x="7613650" y="2311400"/>
          <p14:tracePt t="12461" x="7594600" y="2311400"/>
          <p14:tracePt t="12478" x="7559675" y="2320925"/>
          <p14:tracePt t="12495" x="7537450" y="2320925"/>
          <p14:tracePt t="12513" x="7505700" y="2320925"/>
          <p14:tracePt t="12529" x="7483475" y="2320925"/>
          <p14:tracePt t="12546" x="7473950" y="2320925"/>
          <p14:tracePt t="12562" x="7458075" y="2320925"/>
          <p14:tracePt t="12578" x="7448550" y="2320925"/>
          <p14:tracePt t="12595" x="7439025" y="2320925"/>
          <p14:tracePt t="12628" x="7454900" y="2308225"/>
          <p14:tracePt t="12646" x="7489825" y="2295525"/>
          <p14:tracePt t="12663" x="7591425" y="2273300"/>
          <p14:tracePt t="12679" x="7658100" y="2235200"/>
          <p14:tracePt t="12695" x="7696200" y="2209800"/>
          <p14:tracePt t="12712" x="7727950" y="2178050"/>
          <p14:tracePt t="12714" x="7740650" y="2159000"/>
          <p14:tracePt t="12728" x="7769225" y="2111375"/>
          <p14:tracePt t="12745" x="7810500" y="2063750"/>
          <p14:tracePt t="12763" x="7877175" y="1974850"/>
          <p14:tracePt t="12779" x="7921625" y="1905000"/>
          <p14:tracePt t="12796" x="7978775" y="1835150"/>
          <p14:tracePt t="12812" x="8048625" y="1724025"/>
          <p14:tracePt t="12828" x="8074025" y="1685925"/>
          <p14:tracePt t="12845" x="8093075" y="1647825"/>
          <p14:tracePt t="12861" x="8108950" y="1619250"/>
          <p14:tracePt t="12878" x="8115300" y="1609725"/>
          <p14:tracePt t="12895" x="8115300" y="1593850"/>
          <p14:tracePt t="12913" x="8118475" y="1581150"/>
          <p14:tracePt t="12929" x="8124825" y="1558925"/>
          <p14:tracePt t="12946" x="8124825" y="1530350"/>
          <p14:tracePt t="12962" x="8143875" y="1479550"/>
          <p14:tracePt t="12978" x="8150225" y="1441450"/>
          <p14:tracePt t="12995" x="8162925" y="1397000"/>
          <p14:tracePt t="13012" x="8181975" y="1346200"/>
          <p14:tracePt t="13028" x="8194675" y="1323975"/>
          <p14:tracePt t="13046" x="8210550" y="1314450"/>
          <p14:tracePt t="13063" x="8239125" y="1282700"/>
          <p14:tracePt t="13078" x="8270875" y="1266825"/>
          <p14:tracePt t="13095" x="8280400" y="1254125"/>
          <p14:tracePt t="13112" x="8305800" y="1235075"/>
          <p14:tracePt t="13129" x="8328025" y="1228725"/>
          <p14:tracePt t="13145" x="8337550" y="1228725"/>
          <p14:tracePt t="13162" x="8353425" y="1228725"/>
          <p14:tracePt t="13178" x="8362950" y="1228725"/>
          <p14:tracePt t="13284" x="8359775" y="1228725"/>
          <p14:tracePt t="13291" x="8356600" y="1231900"/>
          <p14:tracePt t="13298" x="8350250" y="1235075"/>
          <p14:tracePt t="13311" x="8340725" y="1250950"/>
          <p14:tracePt t="13328" x="8331200" y="1260475"/>
          <p14:tracePt t="13346" x="8315325" y="1273175"/>
          <p14:tracePt t="13361" x="8299450" y="1304925"/>
          <p14:tracePt t="13378" x="8286750" y="1330325"/>
          <p14:tracePt t="13395" x="8274050" y="1352550"/>
          <p14:tracePt t="13411" x="8242300" y="1397000"/>
          <p14:tracePt t="13428" x="8229600" y="1425575"/>
          <p14:tracePt t="13445" x="8220075" y="1444625"/>
          <p14:tracePt t="13462" x="8201025" y="1457325"/>
          <p14:tracePt t="13478" x="8191500" y="1466850"/>
          <p14:tracePt t="13495" x="8178800" y="1482725"/>
          <p14:tracePt t="13512" x="8166100" y="1498600"/>
          <p14:tracePt t="13529" x="8156575" y="1508125"/>
          <p14:tracePt t="13545" x="8140700" y="1517650"/>
          <p14:tracePt t="13561" x="8124825" y="1539875"/>
          <p14:tracePt t="13578" x="8115300" y="1549400"/>
          <p14:tracePt t="13595" x="8105775" y="1552575"/>
          <p14:tracePt t="13612" x="8096250" y="1552575"/>
          <p14:tracePt t="13662" x="8089900" y="1552575"/>
          <p14:tracePt t="13669" x="8086725" y="1552575"/>
          <p14:tracePt t="13677" x="8080375" y="1552575"/>
          <p14:tracePt t="13695" x="8074025" y="1552575"/>
          <p14:tracePt t="13711" x="8061325" y="1552575"/>
          <p14:tracePt t="13728" x="8045450" y="1552575"/>
          <p14:tracePt t="13745" x="8035925" y="1552575"/>
          <p14:tracePt t="13749" x="8026400" y="1546225"/>
          <p14:tracePt t="13762" x="8001000" y="1533525"/>
          <p14:tracePt t="13779" x="7947025" y="1504950"/>
          <p14:tracePt t="13795" x="7858125" y="1473200"/>
          <p14:tracePt t="13812" x="7654925" y="1422400"/>
          <p14:tracePt t="13828" x="7546975" y="1403350"/>
          <p14:tracePt t="13845" x="7429500" y="1387475"/>
          <p14:tracePt t="13861" x="7242175" y="1362075"/>
          <p14:tracePt t="13878" x="7150100" y="1362075"/>
          <p14:tracePt t="13895" x="7045325" y="1362075"/>
          <p14:tracePt t="13911" x="6883400" y="1362075"/>
          <p14:tracePt t="13928" x="6800850" y="1362075"/>
          <p14:tracePt t="13947" x="6683375" y="1362075"/>
          <p14:tracePt t="13962" x="6613525" y="1362075"/>
          <p14:tracePt t="13978" x="6543675" y="1362075"/>
          <p14:tracePt t="13995" x="6480175" y="1349375"/>
          <p14:tracePt t="14012" x="6416675" y="1339850"/>
          <p14:tracePt t="14028" x="6394450" y="1336675"/>
          <p14:tracePt t="14046" x="6359525" y="1336675"/>
          <p14:tracePt t="14062" x="6350000" y="1336675"/>
          <p14:tracePt t="14079" x="6340475" y="1336675"/>
          <p14:tracePt t="14096" x="6327775" y="1336675"/>
          <p14:tracePt t="14111" x="6311900" y="1336675"/>
          <p14:tracePt t="14162" x="6305550" y="1336675"/>
          <p14:tracePt t="14205" x="6302375" y="1336675"/>
          <p14:tracePt t="14212" x="6296025" y="1336675"/>
          <p14:tracePt t="14229" x="6292850" y="1336675"/>
          <p14:tracePt t="14245" x="6286500" y="1336675"/>
          <p14:tracePt t="14312" x="6289675" y="1336675"/>
          <p14:tracePt t="14319" x="6292850" y="1336675"/>
          <p14:tracePt t="14328" x="6299200" y="1336675"/>
          <p14:tracePt t="14346" x="6311900" y="1336675"/>
          <p14:tracePt t="14361" x="6334125" y="1336675"/>
          <p14:tracePt t="14378" x="6356350" y="1336675"/>
          <p14:tracePt t="14395" x="6429375" y="1358900"/>
          <p14:tracePt t="14411" x="6492875" y="1371600"/>
          <p14:tracePt t="14429" x="6546850" y="1377950"/>
          <p14:tracePt t="14446" x="6604000" y="1393825"/>
          <p14:tracePt t="14462" x="6626225" y="1403350"/>
          <p14:tracePt t="14479" x="6651625" y="1403350"/>
          <p14:tracePt t="14495" x="6664325" y="1403350"/>
          <p14:tracePt t="14861" x="6657975" y="1403350"/>
          <p14:tracePt t="14868" x="6654800" y="1403350"/>
          <p14:tracePt t="14878" x="6648450" y="1403350"/>
          <p14:tracePt t="14896" x="6629400" y="1403350"/>
          <p14:tracePt t="14912" x="6619875" y="1403350"/>
          <p14:tracePt t="14967" x="6619875" y="1409700"/>
          <p14:tracePt t="14995" x="6619875" y="1419225"/>
          <p14:tracePt t="15012" x="6619875" y="1428750"/>
          <p14:tracePt t="15029" x="6619875" y="1438275"/>
          <p14:tracePt t="15046" x="6619875" y="1457325"/>
          <p14:tracePt t="15062" x="6626225" y="1466850"/>
          <p14:tracePt t="15078" x="6635750" y="1476375"/>
          <p14:tracePt t="15095" x="6683375" y="1508125"/>
          <p14:tracePt t="15111" x="6721475" y="1533525"/>
          <p14:tracePt t="15128" x="6746875" y="1558925"/>
          <p14:tracePt t="15146" x="6775450" y="1590675"/>
          <p14:tracePt t="15162" x="6784975" y="1600200"/>
          <p14:tracePt t="15179" x="6791325" y="1609725"/>
          <p14:tracePt t="15196" x="6791325" y="1612900"/>
          <p14:tracePt t="15212" x="6784975" y="1612900"/>
          <p14:tracePt t="15228" x="6775450" y="1612900"/>
          <p14:tracePt t="15245" x="6753225" y="1612900"/>
          <p14:tracePt t="15279" x="6772275" y="1612900"/>
          <p14:tracePt t="15281" x="6797675" y="1612900"/>
          <p14:tracePt t="15295" x="6889750" y="1622425"/>
          <p14:tracePt t="15312" x="7042150" y="1657350"/>
          <p14:tracePt t="15330" x="7216775" y="1695450"/>
          <p14:tracePt t="15345" x="7410450" y="1755775"/>
          <p14:tracePt t="15361" x="7508875" y="1781175"/>
          <p14:tracePt t="15378" x="7616825" y="1812925"/>
          <p14:tracePt t="15395" x="7708900" y="1835150"/>
          <p14:tracePt t="15411" x="7759700" y="1841500"/>
          <p14:tracePt t="15429" x="7804150" y="1841500"/>
          <p14:tracePt t="15445" x="7924800" y="1828800"/>
          <p14:tracePt t="15462" x="7997825" y="1812925"/>
          <p14:tracePt t="15479" x="8067675" y="1774825"/>
          <p14:tracePt t="15495" x="8137525" y="1711325"/>
          <p14:tracePt t="15511" x="8175625" y="1644650"/>
          <p14:tracePt t="15528" x="8204200" y="1593850"/>
          <p14:tracePt t="15545" x="8220075" y="1546225"/>
          <p14:tracePt t="15561" x="8226425" y="1530350"/>
          <p14:tracePt t="15579" x="8226425" y="1514475"/>
          <p14:tracePt t="15595" x="8226425" y="1498600"/>
          <p14:tracePt t="15612" x="8226425" y="1489075"/>
          <p14:tracePt t="15628" x="8232775" y="1466850"/>
          <p14:tracePt t="15645" x="8232775" y="1435100"/>
          <p14:tracePt t="15661" x="8232775" y="1406525"/>
          <p14:tracePt t="15678" x="8232775" y="1390650"/>
          <p14:tracePt t="15695" x="8232775" y="1374775"/>
          <p14:tracePt t="15712" x="8232775" y="1371600"/>
          <p14:tracePt t="15730" x="8255000" y="1371600"/>
          <p14:tracePt t="15745" x="8274050" y="1371600"/>
          <p14:tracePt t="15762" x="8312150" y="1374775"/>
          <p14:tracePt t="15778" x="8337550" y="1384300"/>
          <p14:tracePt t="15780" x="8347075" y="1390650"/>
          <p14:tracePt t="15794" x="8356600" y="1400175"/>
          <p14:tracePt t="15811" x="8372475" y="1409700"/>
          <p14:tracePt t="15828" x="8372475" y="1425575"/>
          <p14:tracePt t="15845" x="8372475" y="1457325"/>
          <p14:tracePt t="15862" x="8372475" y="1489075"/>
          <p14:tracePt t="15879" x="8372475" y="1501775"/>
          <p14:tracePt t="15895" x="8372475" y="1511300"/>
          <p14:tracePt t="15912" x="8372475" y="1517650"/>
          <p14:tracePt t="15928" x="8372475" y="1514475"/>
          <p14:tracePt t="15945" x="8372475" y="1495425"/>
          <p14:tracePt t="15961" x="8372475" y="1441450"/>
          <p14:tracePt t="15979" x="8372475" y="1355725"/>
          <p14:tracePt t="15994" x="8356600" y="1317625"/>
          <p14:tracePt t="16011" x="8350250" y="1295400"/>
          <p14:tracePt t="16029" x="8347075" y="1276350"/>
          <p14:tracePt t="16045" x="8347075" y="1270000"/>
          <p14:tracePt t="16101" x="8340725" y="1270000"/>
          <p14:tracePt t="16108" x="8337550" y="1270000"/>
          <p14:tracePt t="16115" x="8331200" y="1273175"/>
          <p14:tracePt t="16129" x="8321675" y="1289050"/>
          <p14:tracePt t="16145" x="8299450" y="1298575"/>
          <p14:tracePt t="16162" x="8277225" y="1323975"/>
          <p14:tracePt t="16179" x="8185150" y="1390650"/>
          <p14:tracePt t="16195" x="8118475" y="1435100"/>
          <p14:tracePt t="16211" x="8070850" y="1470025"/>
          <p14:tracePt t="16228" x="8001000" y="1533525"/>
          <p14:tracePt t="16244" x="7956550" y="1584325"/>
          <p14:tracePt t="16262" x="7915275" y="1631950"/>
          <p14:tracePt t="16279" x="7861300" y="1692275"/>
          <p14:tracePt t="16295" x="7835900" y="1724025"/>
          <p14:tracePt t="16312" x="7810500" y="1749425"/>
          <p14:tracePt t="16329" x="7797800" y="1768475"/>
          <p14:tracePt t="16345" x="7788275" y="1778000"/>
          <p14:tracePt t="16361" x="7778750" y="1787525"/>
          <p14:tracePt t="16378" x="7762875" y="1803400"/>
          <p14:tracePt t="16415" x="7756525" y="1803400"/>
          <p14:tracePt t="16515" x="7753350" y="1803400"/>
          <p14:tracePt t="16529" x="7747000" y="1803400"/>
          <p14:tracePt t="16536" x="7743825" y="1803400"/>
          <p14:tracePt t="16544" x="7737475" y="1803400"/>
          <p14:tracePt t="16561" x="7699375" y="1793875"/>
          <p14:tracePt t="16579" x="7597775" y="1758950"/>
          <p14:tracePt t="16595" x="7473950" y="1704975"/>
          <p14:tracePt t="16612" x="7340600" y="1641475"/>
          <p14:tracePt t="16628" x="7146925" y="1571625"/>
          <p14:tracePt t="16644" x="7000875" y="1517650"/>
          <p14:tracePt t="16661" x="6883400" y="1482725"/>
          <p14:tracePt t="16679" x="6734175" y="1441450"/>
          <p14:tracePt t="16695" x="6670675" y="1428750"/>
          <p14:tracePt t="16712" x="6607175" y="1412875"/>
          <p14:tracePt t="16729" x="6546850" y="1412875"/>
          <p14:tracePt t="16745" x="6524625" y="1412875"/>
          <p14:tracePt t="16761" x="6492875" y="1412875"/>
          <p14:tracePt t="16778" x="6480175" y="1412875"/>
          <p14:tracePt t="16794" x="6470650" y="1412875"/>
          <p14:tracePt t="16811" x="6454775" y="1412875"/>
          <p14:tracePt t="16828" x="6438900" y="1412875"/>
          <p14:tracePt t="16844" x="6429375" y="1412875"/>
          <p14:tracePt t="16861" x="6419850" y="1412875"/>
          <p14:tracePt t="16878" x="6416675" y="1412875"/>
          <p14:tracePt t="16914" x="6416675" y="1416050"/>
          <p14:tracePt t="16928" x="6416675" y="1425575"/>
          <p14:tracePt t="16945" x="6429375" y="1435100"/>
          <p14:tracePt t="16961" x="6461125" y="1460500"/>
          <p14:tracePt t="16978" x="6556375" y="1504950"/>
          <p14:tracePt t="16995" x="6604000" y="1546225"/>
          <p14:tracePt t="17012" x="6664325" y="1590675"/>
          <p14:tracePt t="17028" x="6753225" y="1651000"/>
          <p14:tracePt t="17044" x="6810375" y="1685925"/>
          <p14:tracePt t="17061" x="6867525" y="1714500"/>
          <p14:tracePt t="17079" x="6943725" y="1762125"/>
          <p14:tracePt t="17095" x="6988175" y="1774825"/>
          <p14:tracePt t="17112" x="7026275" y="1787525"/>
          <p14:tracePt t="17128" x="7073900" y="1800225"/>
          <p14:tracePt t="17145" x="7096125" y="1800225"/>
          <p14:tracePt t="17162" x="7105650" y="1800225"/>
          <p14:tracePt t="17178" x="7115175" y="1800225"/>
          <p14:tracePt t="17756" x="7162800" y="1828800"/>
          <p14:tracePt t="17763" x="7235825" y="1854200"/>
          <p14:tracePt t="17778" x="7350125" y="1914525"/>
          <p14:tracePt t="17795" x="7426325" y="1946275"/>
          <p14:tracePt t="17812" x="7521575" y="1990725"/>
          <p14:tracePt t="17828" x="7553325" y="2003425"/>
          <p14:tracePt t="17862" x="7581900" y="2006600"/>
          <p14:tracePt t="17895" x="7600950" y="1990725"/>
          <p14:tracePt t="17912" x="7613650" y="1927225"/>
          <p14:tracePt t="17928" x="7613650" y="1866900"/>
          <p14:tracePt t="17945" x="7613650" y="1806575"/>
          <p14:tracePt t="17963" x="7613650" y="1736725"/>
          <p14:tracePt t="17978" x="7613650" y="1708150"/>
          <p14:tracePt t="17995" x="7613650" y="1698625"/>
          <p14:tracePt t="18011" x="7613650" y="1682750"/>
          <p14:tracePt t="18028" x="7626350" y="1676400"/>
          <p14:tracePt t="18044" x="7639050" y="1676400"/>
          <p14:tracePt t="18062" x="7680325" y="1676400"/>
          <p14:tracePt t="18078" x="7702550" y="1685925"/>
          <p14:tracePt t="18095" x="7715250" y="1701800"/>
          <p14:tracePt t="18112" x="7747000" y="1752600"/>
          <p14:tracePt t="18128" x="7766050" y="1797050"/>
          <p14:tracePt t="18144" x="7778750" y="1835150"/>
          <p14:tracePt t="18161" x="7804150" y="1898650"/>
          <p14:tracePt t="18177" x="7810500" y="1952625"/>
          <p14:tracePt t="18195" x="7807325" y="2006600"/>
          <p14:tracePt t="18212" x="7775575" y="2073275"/>
          <p14:tracePt t="18228" x="7715250" y="2114550"/>
          <p14:tracePt t="18245" x="7632700" y="2162175"/>
          <p14:tracePt t="18262" x="7505700" y="2219325"/>
          <p14:tracePt t="18278" x="7419975" y="2244725"/>
          <p14:tracePt t="18295" x="7343775" y="2257425"/>
          <p14:tracePt t="18311" x="7261225" y="2273300"/>
          <p14:tracePt t="18327" x="7232650" y="2273300"/>
          <p14:tracePt t="18344" x="7210425" y="2276475"/>
          <p14:tracePt t="18361" x="7169150" y="2276475"/>
          <p14:tracePt t="18377" x="7140575" y="2276475"/>
          <p14:tracePt t="18395" x="7131050" y="2282825"/>
          <p14:tracePt t="18412" x="7118350" y="2282825"/>
          <p14:tracePt t="18428" x="7105650" y="2282825"/>
          <p14:tracePt t="18444" x="7096125" y="2292350"/>
          <p14:tracePt t="18461" x="7096125" y="2308225"/>
          <p14:tracePt t="18477" x="7096125" y="2320925"/>
          <p14:tracePt t="18495" x="7096125" y="2330450"/>
          <p14:tracePt t="18512" x="7096125" y="2346325"/>
          <p14:tracePt t="18528" x="7096125" y="2355850"/>
          <p14:tracePt t="18545" x="7105650" y="2384425"/>
          <p14:tracePt t="18561" x="7137400" y="2451100"/>
          <p14:tracePt t="18577" x="7194550" y="2520950"/>
          <p14:tracePt t="18594" x="7267575" y="2603500"/>
          <p14:tracePt t="18611" x="7378700" y="2740025"/>
          <p14:tracePt t="18628" x="7442200" y="2813050"/>
          <p14:tracePt t="18645" x="7483475" y="2860675"/>
          <p14:tracePt t="18662" x="7531100" y="2914650"/>
          <p14:tracePt t="18678" x="7543800" y="2930525"/>
          <p14:tracePt t="18695" x="7559675" y="2940050"/>
          <p14:tracePt t="18711" x="7569200" y="2955925"/>
          <p14:tracePt t="18727" x="7572375" y="2965450"/>
          <p14:tracePt t="18744" x="7581900" y="2971800"/>
          <p14:tracePt t="18762" x="7597775" y="2981325"/>
          <p14:tracePt t="18778" x="7613650" y="2987675"/>
          <p14:tracePt t="18795" x="7623175" y="2987675"/>
          <p14:tracePt t="18812" x="7642225" y="2987675"/>
          <p14:tracePt t="18828" x="7658100" y="2987675"/>
          <p14:tracePt t="18844" x="7673975" y="2984500"/>
          <p14:tracePt t="18861" x="7689850" y="2968625"/>
          <p14:tracePt t="18878" x="7712075" y="2946400"/>
          <p14:tracePt t="18894" x="7737475" y="2921000"/>
          <p14:tracePt t="18911" x="7775575" y="2857500"/>
          <p14:tracePt t="18928" x="7804150" y="2809875"/>
          <p14:tracePt t="18945" x="7823200" y="2778125"/>
          <p14:tracePt t="18962" x="7845425" y="2727325"/>
          <p14:tracePt t="18977" x="7864475" y="2689225"/>
          <p14:tracePt t="18994" x="7877175" y="2673350"/>
          <p14:tracePt t="19011" x="7886700" y="2660650"/>
          <p14:tracePt t="19028" x="7886700" y="2654300"/>
          <p14:tracePt t="22442" x="7810500" y="2619375"/>
          <p14:tracePt t="22449" x="7715250" y="2581275"/>
          <p14:tracePt t="22460" x="7632700" y="2543175"/>
          <p14:tracePt t="22477" x="7305675" y="2457450"/>
          <p14:tracePt t="22495" x="7077075" y="2428875"/>
          <p14:tracePt t="22512" x="6750050" y="2397125"/>
          <p14:tracePt t="22528" x="6423025" y="2397125"/>
          <p14:tracePt t="22561" x="6054725" y="2409825"/>
          <p14:tracePt t="22594" x="5695950" y="2454275"/>
          <p14:tracePt t="22612" x="5607050" y="2476500"/>
          <p14:tracePt t="22628" x="5495925" y="2508250"/>
          <p14:tracePt t="22645" x="5416550" y="2546350"/>
          <p14:tracePt t="22661" x="5359400" y="2568575"/>
          <p14:tracePt t="22677" x="5314950" y="2597150"/>
          <p14:tracePt t="22694" x="5299075" y="2616200"/>
          <p14:tracePt t="22710" x="5286375" y="2632075"/>
          <p14:tracePt t="22727" x="5267325" y="2647950"/>
          <p14:tracePt t="22969" x="5391150" y="2682875"/>
          <p14:tracePt t="22976" x="5629275" y="2765425"/>
          <p14:tracePt t="22984" x="5800725" y="2825750"/>
          <p14:tracePt t="22993" x="6019800" y="2921000"/>
          <p14:tracePt t="23012" x="6524625" y="3105150"/>
          <p14:tracePt t="23028" x="6848475" y="3184525"/>
          <p14:tracePt t="23045" x="7045325" y="3203575"/>
          <p14:tracePt t="23062" x="7248525" y="3213100"/>
          <p14:tracePt t="23077" x="7524750" y="3197225"/>
          <p14:tracePt t="23095" x="7699375" y="3178175"/>
          <p14:tracePt t="23111" x="7883525" y="3159125"/>
          <p14:tracePt t="23128" x="8070850" y="3127375"/>
          <p14:tracePt t="23144" x="8156575" y="3111500"/>
          <p14:tracePt t="23160" x="8235950" y="3079750"/>
          <p14:tracePt t="23177" x="8315325" y="3016250"/>
          <p14:tracePt t="23194" x="8356600" y="2965450"/>
          <p14:tracePt t="23211" x="8385175" y="2921000"/>
          <p14:tracePt t="23228" x="8397875" y="2863850"/>
          <p14:tracePt t="23244" x="8397875" y="2825750"/>
          <p14:tracePt t="23260" x="8397875" y="2797175"/>
          <p14:tracePt t="23277" x="8388350" y="2762250"/>
          <p14:tracePt t="23293" x="8375650" y="2733675"/>
          <p14:tracePt t="23311" x="8362950" y="2701925"/>
          <p14:tracePt t="23327" x="8347075" y="2644775"/>
          <p14:tracePt t="23344" x="8318500" y="2597150"/>
          <p14:tracePt t="23362" x="8277225" y="2505075"/>
          <p14:tracePt t="23378" x="8239125" y="2435225"/>
          <p14:tracePt t="23393" x="8201025" y="2368550"/>
          <p14:tracePt t="23410" x="8156575" y="2317750"/>
          <p14:tracePt t="23427" x="8089900" y="2270125"/>
          <p14:tracePt t="23444" x="8023225" y="2235200"/>
          <p14:tracePt t="23461" x="7927975" y="2190750"/>
          <p14:tracePt t="23477" x="7880350" y="2171700"/>
          <p14:tracePt t="23494" x="7848600" y="2159000"/>
          <p14:tracePt t="23511" x="7807325" y="2139950"/>
          <p14:tracePt t="23527" x="7785100" y="2127250"/>
          <p14:tracePt t="23544" x="7753350" y="2108200"/>
          <p14:tracePt t="23561" x="7689850" y="2098675"/>
          <p14:tracePt t="23578" x="7645400" y="2082800"/>
          <p14:tracePt t="23594" x="7607300" y="2073275"/>
          <p14:tracePt t="23612" x="7543800" y="2051050"/>
          <p14:tracePt t="23627" x="7499350" y="2051050"/>
          <p14:tracePt t="23644" x="7454900" y="2051050"/>
          <p14:tracePt t="23661" x="7391400" y="2063750"/>
          <p14:tracePt t="23677" x="7353300" y="2076450"/>
          <p14:tracePt t="23693" x="7308850" y="2082800"/>
          <p14:tracePt t="23711" x="7245350" y="2095500"/>
          <p14:tracePt t="23727" x="7223125" y="2101850"/>
          <p14:tracePt t="23745" x="7194550" y="2105025"/>
          <p14:tracePt t="23762" x="7165975" y="2124075"/>
          <p14:tracePt t="23778" x="7150100" y="2133600"/>
          <p14:tracePt t="23794" x="7140575" y="2143125"/>
          <p14:tracePt t="23811" x="7124700" y="2159000"/>
          <p14:tracePt t="23827" x="7115175" y="2181225"/>
          <p14:tracePt t="23844" x="7096125" y="2209800"/>
          <p14:tracePt t="23861" x="7096125" y="2289175"/>
          <p14:tracePt t="23877" x="7096125" y="2349500"/>
          <p14:tracePt t="23894" x="7112000" y="2409825"/>
          <p14:tracePt t="23911" x="7137400" y="2533650"/>
          <p14:tracePt t="23927" x="7153275" y="2619375"/>
          <p14:tracePt t="23944" x="7165975" y="2682875"/>
          <p14:tracePt t="23961" x="7191375" y="2755900"/>
          <p14:tracePt t="23977" x="7204075" y="2778125"/>
          <p14:tracePt t="23994" x="7216775" y="2809875"/>
          <p14:tracePt t="24012" x="7239000" y="2838450"/>
          <p14:tracePt t="24028" x="7248525" y="2847975"/>
          <p14:tracePt t="24044" x="7261225" y="2863850"/>
          <p14:tracePt t="24061" x="7273925" y="2879725"/>
          <p14:tracePt t="24077" x="7302500" y="2889250"/>
          <p14:tracePt t="24094" x="7312025" y="2905125"/>
          <p14:tracePt t="24112" x="7334250" y="2921000"/>
          <p14:tracePt t="24128" x="7350125" y="2930525"/>
          <p14:tracePt t="24145" x="7372350" y="2943225"/>
          <p14:tracePt t="24161" x="7397750" y="2959100"/>
          <p14:tracePt t="24177" x="7419975" y="2959100"/>
          <p14:tracePt t="24194" x="7435850" y="2959100"/>
          <p14:tracePt t="24211" x="7470775" y="2943225"/>
          <p14:tracePt t="24227" x="7480300" y="2933700"/>
          <p14:tracePt t="24244" x="7508875" y="2924175"/>
          <p14:tracePt t="24261" x="7553325" y="2892425"/>
          <p14:tracePt t="24278" x="7597775" y="2879725"/>
          <p14:tracePt t="24295" x="7642225" y="2867025"/>
          <p14:tracePt t="24311" x="7715250" y="2844800"/>
          <p14:tracePt t="24327" x="7750175" y="2841625"/>
          <p14:tracePt t="24343" x="7797800" y="2825750"/>
          <p14:tracePt t="24360" x="7845425" y="2809875"/>
          <p14:tracePt t="24377" x="7870825" y="2778125"/>
          <p14:tracePt t="24394" x="7902575" y="2752725"/>
          <p14:tracePt t="24411" x="7940675" y="2686050"/>
          <p14:tracePt t="24427" x="7962900" y="2641600"/>
          <p14:tracePt t="24444" x="7972425" y="2616200"/>
          <p14:tracePt t="24461" x="7991475" y="2574925"/>
          <p14:tracePt t="24477" x="7997825" y="2543175"/>
          <p14:tracePt t="24494" x="7997825" y="2501900"/>
          <p14:tracePt t="24511" x="7997825" y="2428875"/>
          <p14:tracePt t="24528" x="7997825" y="2384425"/>
          <p14:tracePt t="24544" x="7997825" y="2355850"/>
          <p14:tracePt t="24561" x="7981950" y="2314575"/>
          <p14:tracePt t="24578" x="7972425" y="2298700"/>
          <p14:tracePt t="24594" x="7940675" y="2286000"/>
          <p14:tracePt t="24611" x="7905750" y="2247900"/>
          <p14:tracePt t="24627" x="7874000" y="2232025"/>
          <p14:tracePt t="24644" x="7848600" y="2206625"/>
          <p14:tracePt t="24661" x="7813675" y="2174875"/>
          <p14:tracePt t="24678" x="7804150" y="2162175"/>
          <p14:tracePt t="24694" x="7791450" y="2146300"/>
          <p14:tracePt t="24711" x="7759700" y="2130425"/>
          <p14:tracePt t="24727" x="7737475" y="2117725"/>
          <p14:tracePt t="24743" x="7715250" y="2108200"/>
          <p14:tracePt t="24760" x="7686675" y="2095500"/>
          <p14:tracePt t="24777" x="7658100" y="2095500"/>
          <p14:tracePt t="24793" x="7642225" y="2095500"/>
          <p14:tracePt t="24811" x="7600950" y="2095500"/>
          <p14:tracePt t="24828" x="7572375" y="2095500"/>
          <p14:tracePt t="24844" x="7512050" y="2095500"/>
          <p14:tracePt t="24861" x="7385050" y="2079625"/>
          <p14:tracePt t="24877" x="7308850" y="2063750"/>
          <p14:tracePt t="24894" x="7264400" y="2051050"/>
          <p14:tracePt t="24910" x="7213600" y="2025650"/>
          <p14:tracePt t="24927" x="7191375" y="2022475"/>
          <p14:tracePt t="24944" x="7181850" y="2022475"/>
          <p14:tracePt t="24961" x="7165975" y="2022475"/>
          <p14:tracePt t="24977" x="7156450" y="2022475"/>
          <p14:tracePt t="24994" x="7140575" y="2022475"/>
          <p14:tracePt t="25011" x="7124700" y="2044700"/>
          <p14:tracePt t="25027" x="7115175" y="2054225"/>
          <p14:tracePt t="25043" x="7105650" y="2076450"/>
          <p14:tracePt t="25061" x="7105650" y="2117725"/>
          <p14:tracePt t="25078" x="7105650" y="2146300"/>
          <p14:tracePt t="25095" x="7105650" y="2193925"/>
          <p14:tracePt t="25111" x="7115175" y="2257425"/>
          <p14:tracePt t="25127" x="7131050" y="2320925"/>
          <p14:tracePt t="25144" x="7143750" y="2384425"/>
          <p14:tracePt t="25161" x="7194550" y="2460625"/>
          <p14:tracePt t="25177" x="7219950" y="2514600"/>
          <p14:tracePt t="25195" x="7292975" y="2597150"/>
          <p14:tracePt t="25211" x="7346950" y="2651125"/>
          <p14:tracePt t="25228" x="7394575" y="2682875"/>
          <p14:tracePt t="25244" x="7432675" y="2711450"/>
          <p14:tracePt t="28864" x="7416800" y="2701925"/>
          <p14:tracePt t="28870" x="7404100" y="2689225"/>
          <p14:tracePt t="28876" x="7391400" y="2682875"/>
          <p14:tracePt t="28893" x="7362825" y="2670175"/>
          <p14:tracePt t="28910" x="7353300" y="2654300"/>
          <p14:tracePt t="28927" x="7337425" y="2651125"/>
          <p14:tracePt t="28961" x="7286625" y="2625725"/>
          <p14:tracePt t="28994" x="7254875" y="2616200"/>
          <p14:tracePt t="29262" x="7292975" y="2676525"/>
          <p14:tracePt t="29269" x="7350125" y="2771775"/>
          <p14:tracePt t="29277" x="7397750" y="2857500"/>
          <p14:tracePt t="29293" x="7480300" y="2990850"/>
          <p14:tracePt t="29310" x="7585075" y="3168650"/>
          <p14:tracePt t="29327" x="7664450" y="3273425"/>
          <p14:tracePt t="29343" x="7721600" y="3362325"/>
          <p14:tracePt t="29361" x="7778750" y="3451225"/>
          <p14:tracePt t="29377" x="7791450" y="3498850"/>
          <p14:tracePt t="29394" x="7797800" y="3521075"/>
          <p14:tracePt t="29411" x="7797800" y="3549650"/>
          <p14:tracePt t="29427" x="7797800" y="3559175"/>
          <p14:tracePt t="29444" x="7788275" y="3562350"/>
          <p14:tracePt t="29447" x="7781925" y="3562350"/>
          <p14:tracePt t="29461" x="7766050" y="3562350"/>
          <p14:tracePt t="29476" x="7756525" y="3562350"/>
          <p14:tracePt t="29493" x="7747000" y="3562350"/>
          <p14:tracePt t="29510" x="7731125" y="3546475"/>
          <p14:tracePt t="29527" x="7718425" y="3536950"/>
          <p14:tracePt t="29543" x="7705725" y="3521075"/>
          <p14:tracePt t="29561" x="7693025" y="3505200"/>
          <p14:tracePt t="29576" x="7686675" y="3502025"/>
          <p14:tracePt t="29611" x="7686675" y="3492500"/>
          <p14:tracePt t="29644" x="7686675" y="3476625"/>
          <p14:tracePt t="29661" x="7683500" y="3460750"/>
          <p14:tracePt t="29677" x="7683500" y="3451225"/>
          <p14:tracePt t="29694" x="7664450" y="3435350"/>
          <p14:tracePt t="29710" x="7654925" y="3400425"/>
          <p14:tracePt t="29726" x="7654925" y="3378200"/>
          <p14:tracePt t="29743" x="7642225" y="3355975"/>
          <p14:tracePt t="29761" x="7639050" y="3333750"/>
          <p14:tracePt t="29777" x="7632700" y="3324225"/>
          <p14:tracePt t="29794" x="7632700" y="3308350"/>
          <p14:tracePt t="29810" x="7616825" y="3292475"/>
          <p14:tracePt t="29826" x="7613650" y="3282950"/>
          <p14:tracePt t="29842" x="7600950" y="3273425"/>
          <p14:tracePt t="29859" x="7585075" y="3241675"/>
          <p14:tracePt t="29876" x="7572375" y="3216275"/>
          <p14:tracePt t="29892" x="7553325" y="3178175"/>
          <p14:tracePt t="29909" x="7543800" y="3143250"/>
          <p14:tracePt t="29926" x="7543800" y="3133725"/>
          <p14:tracePt t="29942" x="7543800" y="3124200"/>
          <p14:tracePt t="29959" x="7543800" y="3121025"/>
          <p14:tracePt t="30017" x="7537450" y="3121025"/>
          <p14:tracePt t="30023" x="7534275" y="3114675"/>
          <p14:tracePt t="30031" x="7527925" y="3111500"/>
          <p14:tracePt t="30042" x="7524750" y="3105150"/>
          <p14:tracePt t="30059" x="7518400" y="3089275"/>
          <p14:tracePt t="30076" x="7508875" y="3079750"/>
          <p14:tracePt t="30092" x="7508875" y="3070225"/>
          <p14:tracePt t="30109" x="7499350" y="3054350"/>
          <p14:tracePt t="30126" x="7493000" y="3041650"/>
          <p14:tracePt t="30338" x="7493000" y="3060700"/>
          <p14:tracePt t="30346" x="7493000" y="3076575"/>
          <p14:tracePt t="30360" x="7493000" y="3121025"/>
          <p14:tracePt t="30376" x="7493000" y="3149600"/>
          <p14:tracePt t="30393" x="7493000" y="3181350"/>
          <p14:tracePt t="30410" x="7493000" y="3200400"/>
          <p14:tracePt t="30426" x="7493000" y="3209925"/>
          <p14:tracePt t="30443" x="7493000" y="3219450"/>
          <p14:tracePt t="30481" x="7486650" y="3219450"/>
          <p14:tracePt t="30493" x="7483475" y="3219450"/>
          <p14:tracePt t="30510" x="7483475" y="3203575"/>
          <p14:tracePt t="30526" x="7483475" y="3187700"/>
          <p14:tracePt t="30543" x="7483475" y="3159125"/>
          <p14:tracePt t="30560" x="7483475" y="3140075"/>
          <p14:tracePt t="30576" x="7483475" y="3130550"/>
          <p14:tracePt t="30594" x="7483475" y="3114675"/>
          <p14:tracePt t="30610" x="7483475" y="3098800"/>
          <p14:tracePt t="30627" x="7483475" y="3095625"/>
          <p14:tracePt t="30643" x="7483475" y="3089275"/>
          <p14:tracePt t="30660" x="7483475" y="3086100"/>
          <p14:tracePt t="30677" x="7483475" y="3070225"/>
          <p14:tracePt t="30694" x="7483475" y="3060700"/>
          <p14:tracePt t="30711" x="7483475" y="3051175"/>
          <p14:tracePt t="30727" x="7483475" y="3044825"/>
          <p14:tracePt t="30743" x="7489825" y="3041650"/>
          <p14:tracePt t="30760" x="7489825" y="3032125"/>
          <p14:tracePt t="30776" x="7496175" y="3019425"/>
          <p14:tracePt t="30793" x="7496175" y="3009900"/>
          <p14:tracePt t="30811" x="7496175" y="3000375"/>
          <p14:tracePt t="30827" x="7499350" y="2997200"/>
          <p14:tracePt t="30860" x="7505700" y="2990850"/>
          <p14:tracePt t="30893" x="7505700" y="2987675"/>
          <p14:tracePt t="30924" x="7508875" y="2987675"/>
          <p14:tracePt t="30931" x="7508875" y="2981325"/>
          <p14:tracePt t="30962" x="7515225" y="2981325"/>
          <p14:tracePt t="30968" x="7524750" y="2981325"/>
          <p14:tracePt t="30981" x="7527925" y="2981325"/>
          <p14:tracePt t="30994" x="7527925" y="2965450"/>
          <p14:tracePt t="31010" x="7534275" y="2955925"/>
          <p14:tracePt t="31027" x="7543800" y="2946400"/>
          <p14:tracePt t="31044" x="7550150" y="2921000"/>
          <p14:tracePt t="31060" x="7562850" y="2882900"/>
          <p14:tracePt t="31076" x="7562850" y="2838450"/>
          <p14:tracePt t="31094" x="7562850" y="2790825"/>
          <p14:tracePt t="31111" x="7562850" y="2762250"/>
          <p14:tracePt t="31127" x="7562850" y="2733675"/>
          <p14:tracePt t="31144" x="7562850" y="2679700"/>
          <p14:tracePt t="31160" x="7562850" y="2641600"/>
          <p14:tracePt t="31176" x="7562850" y="2590800"/>
          <p14:tracePt t="31194" x="7562850" y="2505075"/>
          <p14:tracePt t="31210" x="7562850" y="2451100"/>
          <p14:tracePt t="31227" x="7562850" y="2409825"/>
          <p14:tracePt t="31244" x="7559675" y="2381250"/>
          <p14:tracePt t="31261" x="7553325" y="2365375"/>
          <p14:tracePt t="31277" x="7553325" y="2355850"/>
          <p14:tracePt t="31487" x="7553325" y="2368550"/>
          <p14:tracePt t="31493" x="7553325" y="2387600"/>
          <p14:tracePt t="31501" x="7553325" y="2413000"/>
          <p14:tracePt t="31510" x="7556500" y="2432050"/>
          <p14:tracePt t="31527" x="7569200" y="2470150"/>
          <p14:tracePt t="31543" x="7594600" y="2511425"/>
          <p14:tracePt t="31560" x="7604125" y="2543175"/>
          <p14:tracePt t="31577" x="7616825" y="2565400"/>
          <p14:tracePt t="31593" x="7616825" y="2606675"/>
          <p14:tracePt t="31609" x="7616825" y="2628900"/>
          <p14:tracePt t="31627" x="7616825" y="2651125"/>
          <p14:tracePt t="31644" x="7616825" y="2663825"/>
          <p14:tracePt t="31660" x="7616825" y="2673350"/>
          <p14:tracePt t="31677" x="7616825" y="2686050"/>
          <p14:tracePt t="31694" x="7616825" y="2698750"/>
          <p14:tracePt t="31710" x="7616825" y="2708275"/>
          <p14:tracePt t="31726" x="7623175" y="2717800"/>
          <p14:tracePt t="31743" x="7623175" y="2727325"/>
          <p14:tracePt t="31801" x="7626350" y="2727325"/>
          <p14:tracePt t="31809" x="7639050" y="2740025"/>
          <p14:tracePt t="31816" x="7642225" y="2743200"/>
          <p14:tracePt t="31827" x="7648575" y="2749550"/>
          <p14:tracePt t="31843" x="7658100" y="2762250"/>
          <p14:tracePt t="31860" x="7667625" y="2774950"/>
          <p14:tracePt t="31876" x="7667625" y="2787650"/>
          <p14:tracePt t="31893" x="7670800" y="2809875"/>
          <p14:tracePt t="31910" x="7670800" y="2825750"/>
          <p14:tracePt t="31927" x="7670800" y="2838450"/>
          <p14:tracePt t="31944" x="7670800" y="2867025"/>
          <p14:tracePt t="31960" x="7670800" y="2882900"/>
          <p14:tracePt t="31977" x="7670800" y="2901950"/>
          <p14:tracePt t="31981" x="7670800" y="2914650"/>
          <p14:tracePt t="31993" x="7670800" y="2924175"/>
          <p14:tracePt t="32010" x="7670800" y="2933700"/>
          <p14:tracePt t="32027" x="7670800" y="2949575"/>
          <p14:tracePt t="32044" x="7670800" y="2962275"/>
          <p14:tracePt t="32060" x="7670800" y="2974975"/>
          <p14:tracePt t="32077" x="7670800" y="2978150"/>
          <p14:tracePt t="32187" x="7670800" y="2971800"/>
          <p14:tracePt t="32194" x="7677150" y="2962275"/>
          <p14:tracePt t="32210" x="7696200" y="2930525"/>
          <p14:tracePt t="32227" x="7696200" y="2908300"/>
          <p14:tracePt t="32244" x="7702550" y="2886075"/>
          <p14:tracePt t="32260" x="7702550" y="2870200"/>
          <p14:tracePt t="32277" x="7702550" y="2860675"/>
          <p14:tracePt t="32293" x="7702550" y="2847975"/>
          <p14:tracePt t="32310" x="7702550" y="2819400"/>
          <p14:tracePt t="32328" x="7702550" y="2797175"/>
          <p14:tracePt t="32344" x="7702550" y="2762250"/>
          <p14:tracePt t="32360" x="7702550" y="2740025"/>
          <p14:tracePt t="32378" x="7702550" y="2695575"/>
          <p14:tracePt t="32394" x="7702550" y="2635250"/>
          <p14:tracePt t="32410" x="7702550" y="2584450"/>
          <p14:tracePt t="32426" x="7702550" y="2546350"/>
          <p14:tracePt t="32443" x="7702550" y="2486025"/>
          <p14:tracePt t="32460" x="7708900" y="2432050"/>
          <p14:tracePt t="32476" x="7715250" y="2371725"/>
          <p14:tracePt t="32494" x="7715250" y="2292350"/>
          <p14:tracePt t="32510" x="7715250" y="2257425"/>
          <p14:tracePt t="32527" x="7715250" y="2235200"/>
          <p14:tracePt t="32544" x="7715250" y="2219325"/>
          <p14:tracePt t="32560" x="7715250" y="2206625"/>
          <p14:tracePt t="32577" x="7712075" y="2197100"/>
          <p14:tracePt t="32593" x="7712075" y="2181225"/>
          <p14:tracePt t="32609" x="7708900" y="2171700"/>
          <p14:tracePt t="32626" x="7708900" y="2155825"/>
          <p14:tracePt t="32644" x="7708900" y="2139950"/>
          <p14:tracePt t="32929" x="7708900" y="2143125"/>
          <p14:tracePt t="32935" x="7708900" y="2149475"/>
          <p14:tracePt t="32943" x="7708900" y="2152650"/>
          <p14:tracePt t="32960" x="7708900" y="2174875"/>
          <p14:tracePt t="32977" x="7708900" y="2212975"/>
          <p14:tracePt t="32993" x="7702550" y="2257425"/>
          <p14:tracePt t="33009" x="7702550" y="2295525"/>
          <p14:tracePt t="33027" x="7702550" y="2359025"/>
          <p14:tracePt t="33042" x="7702550" y="2393950"/>
          <p14:tracePt t="33060" x="7702550" y="2438400"/>
          <p14:tracePt t="33077" x="7702550" y="2486025"/>
          <p14:tracePt t="33094" x="7702550" y="2514600"/>
          <p14:tracePt t="33110" x="7702550" y="2543175"/>
          <p14:tracePt t="33127" x="7702550" y="2578100"/>
          <p14:tracePt t="33143" x="7702550" y="2587625"/>
          <p14:tracePt t="33159" x="7702550" y="2597150"/>
          <p14:tracePt t="33177" x="7702550" y="2613025"/>
          <p14:tracePt t="33193" x="7702550" y="2622550"/>
          <p14:tracePt t="33210" x="7702550" y="2635250"/>
          <p14:tracePt t="33228" x="7702550" y="2657475"/>
          <p14:tracePt t="33244" x="7702550" y="2679700"/>
          <p14:tracePt t="33260" x="7712075" y="2708275"/>
          <p14:tracePt t="33276" x="7724775" y="2749550"/>
          <p14:tracePt t="33292" x="7734300" y="2781300"/>
          <p14:tracePt t="33309" x="7753350" y="2819400"/>
          <p14:tracePt t="33327" x="7772400" y="2860675"/>
          <p14:tracePt t="33343" x="7785100" y="2898775"/>
          <p14:tracePt t="33361" x="7797800" y="2924175"/>
          <p14:tracePt t="33377" x="7823200" y="2981325"/>
          <p14:tracePt t="33393" x="7823200" y="3009900"/>
          <p14:tracePt t="33410" x="7823200" y="3032125"/>
          <p14:tracePt t="33426" x="7823200" y="3051175"/>
          <p14:tracePt t="33442" x="7823200" y="3060700"/>
          <p14:tracePt t="33459" x="7823200" y="3070225"/>
          <p14:tracePt t="33476" x="7823200" y="3086100"/>
          <p14:tracePt t="33493" x="7823200" y="3101975"/>
          <p14:tracePt t="33510" x="7823200" y="3105150"/>
          <p14:tracePt t="33628" x="7823200" y="3092450"/>
          <p14:tracePt t="33635" x="7823200" y="3089275"/>
          <p14:tracePt t="33643" x="7823200" y="3082925"/>
          <p14:tracePt t="33660" x="7823200" y="3073400"/>
          <p14:tracePt t="33677" x="7823200" y="3041650"/>
          <p14:tracePt t="33693" x="7820025" y="3032125"/>
          <p14:tracePt t="33709" x="7820025" y="3016250"/>
          <p14:tracePt t="33726" x="7810500" y="2990850"/>
          <p14:tracePt t="33743" x="7797800" y="2965450"/>
          <p14:tracePt t="33760" x="7785100" y="2943225"/>
          <p14:tracePt t="33776" x="7766050" y="2879725"/>
          <p14:tracePt t="33794" x="7740650" y="2832100"/>
          <p14:tracePt t="33810" x="7727950" y="2787650"/>
          <p14:tracePt t="33826" x="7708900" y="2752725"/>
          <p14:tracePt t="33843" x="7699375" y="2730500"/>
          <p14:tracePt t="33860" x="7683500" y="2717800"/>
          <p14:tracePt t="33876" x="7667625" y="2698750"/>
          <p14:tracePt t="33893" x="7648575" y="2670175"/>
          <p14:tracePt t="33910" x="7616825" y="2638425"/>
          <p14:tracePt t="33926" x="7591425" y="2581275"/>
          <p14:tracePt t="33943" x="7578725" y="2549525"/>
          <p14:tracePt t="33960" x="7559675" y="2505075"/>
          <p14:tracePt t="33976" x="7543800" y="2470150"/>
          <p14:tracePt t="33993" x="7531100" y="2438400"/>
          <p14:tracePt t="34010" x="7521575" y="2422525"/>
          <p14:tracePt t="34026" x="7499350" y="2400300"/>
          <p14:tracePt t="34043" x="7499350" y="2384425"/>
          <p14:tracePt t="34060" x="7493000" y="2374900"/>
          <p14:tracePt t="34077" x="7493000" y="2359025"/>
          <p14:tracePt t="34093" x="7493000" y="2349500"/>
          <p14:tracePt t="34109" x="7493000" y="2336800"/>
          <p14:tracePt t="34126" x="7493000" y="2320925"/>
          <p14:tracePt t="34143" x="7493000" y="2311400"/>
          <p14:tracePt t="34160" x="7493000" y="2301875"/>
          <p14:tracePt t="34177" x="7493000" y="2286000"/>
          <p14:tracePt t="34211" x="7496175" y="2286000"/>
          <p14:tracePt t="34226" x="7502525" y="2286000"/>
          <p14:tracePt t="34242" x="7515225" y="2286000"/>
          <p14:tracePt t="34276" x="7521575" y="2286000"/>
          <p14:tracePt t="34293" x="7521575" y="2289175"/>
          <p14:tracePt t="34311" x="7521575" y="2301875"/>
          <p14:tracePt t="34326" x="7524750" y="2308225"/>
          <p14:tracePt t="34343" x="7524750" y="2311400"/>
          <p14:tracePt t="34376" x="7524750" y="2317750"/>
          <p14:tracePt t="34419" x="7524750" y="2324100"/>
          <p14:tracePt t="34426" x="7524750" y="2327275"/>
          <p14:tracePt t="34444" x="7524750" y="2336800"/>
          <p14:tracePt t="34461" x="7524750" y="2355850"/>
          <p14:tracePt t="34476" x="7531100" y="2371725"/>
          <p14:tracePt t="34493" x="7543800" y="2409825"/>
          <p14:tracePt t="34510" x="7562850" y="2476500"/>
          <p14:tracePt t="34526" x="7581900" y="2511425"/>
          <p14:tracePt t="34543" x="7588250" y="2549525"/>
          <p14:tracePt t="34561" x="7588250" y="2584450"/>
          <p14:tracePt t="34577" x="7594600" y="2606675"/>
          <p14:tracePt t="34593" x="7600950" y="2628900"/>
          <p14:tracePt t="34611" x="7607300" y="2692400"/>
          <p14:tracePt t="34627" x="7613650" y="2720975"/>
          <p14:tracePt t="34643" x="7613650" y="2743200"/>
          <p14:tracePt t="34660" x="7613650" y="2784475"/>
          <p14:tracePt t="34676" x="7613650" y="2800350"/>
          <p14:tracePt t="34693" x="7613650" y="2813050"/>
          <p14:tracePt t="34711" x="7613650" y="2828925"/>
          <p14:tracePt t="34727" x="7613650" y="2838450"/>
          <p14:tracePt t="34743" x="7613650" y="2847975"/>
          <p14:tracePt t="34760" x="7613650" y="2870200"/>
          <p14:tracePt t="34776" x="7613650" y="2879725"/>
          <p14:tracePt t="34792" x="7613650" y="2889250"/>
          <p14:tracePt t="34810" x="7613650" y="2901950"/>
          <p14:tracePt t="34826" x="7613650" y="2917825"/>
          <p14:tracePt t="34843" x="7613650" y="2924175"/>
          <p14:tracePt t="34860" x="7613650" y="2927350"/>
          <p14:tracePt t="34877" x="7613650" y="2933700"/>
          <p14:tracePt t="34893" x="7613650" y="2936875"/>
          <p14:tracePt t="36994" x="7604125" y="2930525"/>
          <p14:tracePt t="37001" x="7591425" y="2917825"/>
          <p14:tracePt t="37009" x="7581900" y="2905125"/>
          <p14:tracePt t="37026" x="7550150" y="2873375"/>
          <p14:tracePt t="37042" x="7518400" y="2838450"/>
          <p14:tracePt t="37059" x="7505700" y="2806700"/>
          <p14:tracePt t="37076" x="7489825" y="2781300"/>
          <p14:tracePt t="37080" x="7483475" y="2778125"/>
          <p14:tracePt t="37109" x="7477125" y="2733675"/>
          <p14:tracePt t="37143" x="7512050" y="2695575"/>
          <p14:tracePt t="37164" x="7569200" y="2676525"/>
          <p14:tracePt t="37176" x="7581900" y="2673350"/>
          <p14:tracePt t="37193" x="7623175" y="2647950"/>
          <p14:tracePt t="37209" x="7661275" y="2635250"/>
          <p14:tracePt t="37226" x="7699375" y="2622550"/>
          <p14:tracePt t="37243" x="7750175" y="2584450"/>
          <p14:tracePt t="37260" x="7769225" y="2559050"/>
          <p14:tracePt t="37277" x="7778750" y="2536825"/>
          <p14:tracePt t="37293" x="7804150" y="2508250"/>
          <p14:tracePt t="37309" x="7804150" y="2498725"/>
          <p14:tracePt t="37326" x="7804150" y="2489200"/>
          <p14:tracePt t="37343" x="7788275" y="2466975"/>
          <p14:tracePt t="37359" x="7778750" y="2466975"/>
          <p14:tracePt t="37377" x="7769225" y="2460625"/>
          <p14:tracePt t="37393" x="7734300" y="2451100"/>
          <p14:tracePt t="37409" x="7705725" y="2438400"/>
          <p14:tracePt t="37427" x="7651750" y="2425700"/>
          <p14:tracePt t="37443" x="7537450" y="2393950"/>
          <p14:tracePt t="37460" x="7486650" y="2393950"/>
          <p14:tracePt t="37475" x="7426325" y="2393950"/>
          <p14:tracePt t="37492" x="7356475" y="2397125"/>
          <p14:tracePt t="37509" x="7315200" y="2416175"/>
          <p14:tracePt t="37526" x="7292975" y="2428875"/>
          <p14:tracePt t="37543" x="7270750" y="2444750"/>
          <p14:tracePt t="37559" x="7261225" y="2454275"/>
          <p14:tracePt t="37576" x="7261225" y="2470150"/>
          <p14:tracePt t="37593" x="7270750" y="2495550"/>
          <p14:tracePt t="37609" x="7312025" y="2536825"/>
          <p14:tracePt t="37626" x="7391400" y="2584450"/>
          <p14:tracePt t="37642" x="7569200" y="2711450"/>
          <p14:tracePt t="37659" x="7673975" y="2797175"/>
          <p14:tracePt t="37677" x="7756525" y="2873375"/>
          <p14:tracePt t="37693" x="7899400" y="2955925"/>
          <p14:tracePt t="37709" x="7975600" y="2987675"/>
          <p14:tracePt t="37726" x="8029575" y="3000375"/>
          <p14:tracePt t="37743" x="8083550" y="3006725"/>
          <p14:tracePt t="37759" x="8105775" y="3006725"/>
          <p14:tracePt t="37776" x="8115300" y="3006725"/>
          <p14:tracePt t="37793" x="8131175" y="2984500"/>
          <p14:tracePt t="37809" x="8131175" y="2940050"/>
          <p14:tracePt t="37826" x="8128000" y="2895600"/>
          <p14:tracePt t="37843" x="8108950" y="2847975"/>
          <p14:tracePt t="37859" x="8093075" y="2822575"/>
          <p14:tracePt t="37876" x="8070850" y="2813050"/>
          <p14:tracePt t="37893" x="8035925" y="2794000"/>
          <p14:tracePt t="37909" x="8004175" y="2774950"/>
          <p14:tracePt t="37927" x="7959725" y="2762250"/>
          <p14:tracePt t="37943" x="7848600" y="2740025"/>
          <p14:tracePt t="37960" x="7740650" y="2724150"/>
          <p14:tracePt t="37977" x="7620000" y="2698750"/>
          <p14:tracePt t="37993" x="7499350" y="2682875"/>
          <p14:tracePt t="38009" x="7429500" y="2682875"/>
          <p14:tracePt t="38026" x="7369175" y="2682875"/>
          <p14:tracePt t="38042" x="7305675" y="2682875"/>
          <p14:tracePt t="38059" x="7277100" y="2682875"/>
          <p14:tracePt t="38076" x="7254875" y="2682875"/>
          <p14:tracePt t="38092" x="7219950" y="2682875"/>
          <p14:tracePt t="38109" x="7210425" y="2682875"/>
          <p14:tracePt t="38127" x="7197725" y="2682875"/>
          <p14:tracePt t="38143" x="7181850" y="2682875"/>
          <p14:tracePt t="38159" x="7172325" y="2682875"/>
          <p14:tracePt t="38176" x="7162800" y="2682875"/>
          <p14:tracePt t="38192" x="7146925" y="2682875"/>
          <p14:tracePt t="38209" x="7131050" y="2682875"/>
          <p14:tracePt t="38249" x="7131050" y="2679700"/>
          <p14:tracePt t="38305" x="7140575" y="2679700"/>
          <p14:tracePt t="38312" x="7143750" y="2679700"/>
          <p14:tracePt t="38326" x="7150100" y="2679700"/>
          <p14:tracePt t="38342" x="7197725" y="2660650"/>
          <p14:tracePt t="38359" x="7235825" y="2654300"/>
          <p14:tracePt t="38377" x="7312025" y="2647950"/>
          <p14:tracePt t="38393" x="7366000" y="2647950"/>
          <p14:tracePt t="38410" x="7423150" y="2647950"/>
          <p14:tracePt t="38427" x="7512050" y="2632075"/>
          <p14:tracePt t="38442" x="7572375" y="2625725"/>
          <p14:tracePt t="38459" x="7616825" y="2619375"/>
          <p14:tracePt t="38476" x="7673975" y="2613025"/>
          <p14:tracePt t="38492" x="7689850" y="2609850"/>
          <p14:tracePt t="38508" x="7699375" y="2609850"/>
          <p14:tracePt t="38525" x="7708900" y="2609850"/>
          <p14:tracePt t="38542" x="7712075" y="2609850"/>
          <p14:tracePt t="38569" x="7712075" y="2603500"/>
          <p14:tracePt t="38576" x="7705725" y="2600325"/>
          <p14:tracePt t="38592" x="7693025" y="2593975"/>
          <p14:tracePt t="38609" x="7667625" y="2587625"/>
          <p14:tracePt t="38612" x="7658100" y="2578100"/>
          <p14:tracePt t="38627" x="7613650" y="2568575"/>
          <p14:tracePt t="38643" x="7575550" y="2568575"/>
          <p14:tracePt t="38660" x="7546975" y="2568575"/>
          <p14:tracePt t="38677" x="7493000" y="2568575"/>
          <p14:tracePt t="38693" x="7448550" y="2568575"/>
          <p14:tracePt t="38709" x="7410450" y="2568575"/>
          <p14:tracePt t="38726" x="7356475" y="2568575"/>
          <p14:tracePt t="38742" x="7324725" y="2571750"/>
          <p14:tracePt t="38759" x="7302500" y="2571750"/>
          <p14:tracePt t="38777" x="7277100" y="2571750"/>
          <p14:tracePt t="38793" x="7267575" y="2571750"/>
          <p14:tracePt t="38810" x="7258050" y="2571750"/>
          <p14:tracePt t="38826" x="7251700" y="2571750"/>
          <p14:tracePt t="38892" x="7254875" y="2571750"/>
          <p14:tracePt t="38899" x="7258050" y="2571750"/>
          <p14:tracePt t="38913" x="7264400" y="2571750"/>
          <p14:tracePt t="38927" x="7273925" y="2571750"/>
          <p14:tracePt t="38943" x="7289800" y="2571750"/>
          <p14:tracePt t="38959" x="7299325" y="2571750"/>
          <p14:tracePt t="38976" x="7324725" y="2571750"/>
          <p14:tracePt t="38992" x="7353300" y="2571750"/>
          <p14:tracePt t="39009" x="7375525" y="2571750"/>
          <p14:tracePt t="39026" x="7426325" y="2562225"/>
          <p14:tracePt t="39043" x="7470775" y="2555875"/>
          <p14:tracePt t="39060" x="7505700" y="2555875"/>
          <p14:tracePt t="39076" x="7562850" y="2549525"/>
          <p14:tracePt t="39093" x="7591425" y="2549525"/>
          <p14:tracePt t="39109" x="7613650" y="2549525"/>
          <p14:tracePt t="39126" x="7626350" y="2549525"/>
          <p14:tracePt t="39142" x="7642225" y="2549525"/>
          <p14:tracePt t="39159" x="7651750" y="2549525"/>
          <p14:tracePt t="39176" x="7658100" y="2549525"/>
          <p14:tracePt t="39276" x="7654925" y="2552700"/>
          <p14:tracePt t="39283" x="7651750" y="2555875"/>
          <p14:tracePt t="39292" x="7645400" y="2555875"/>
          <p14:tracePt t="39309" x="7626350" y="2562225"/>
          <p14:tracePt t="39325" x="7581900" y="2581275"/>
          <p14:tracePt t="39342" x="7540625" y="2581275"/>
          <p14:tracePt t="39359" x="7496175" y="2587625"/>
          <p14:tracePt t="39376" x="7423150" y="2587625"/>
          <p14:tracePt t="39392" x="7378700" y="2587625"/>
          <p14:tracePt t="39409" x="7343775" y="2587625"/>
          <p14:tracePt t="39426" x="7296150" y="2587625"/>
          <p14:tracePt t="39442" x="7273925" y="2587625"/>
          <p14:tracePt t="39459" x="7258050" y="2587625"/>
          <p14:tracePt t="39475" x="7242175" y="2587625"/>
          <p14:tracePt t="39492" x="7232650" y="2587625"/>
          <p14:tracePt t="39509" x="7229475" y="2587625"/>
          <p14:tracePt t="39547" x="7235825" y="2587625"/>
          <p14:tracePt t="39559" x="7239000" y="2587625"/>
          <p14:tracePt t="39576" x="7280275" y="2593975"/>
          <p14:tracePt t="39593" x="7302500" y="2593975"/>
          <p14:tracePt t="39610" x="7331075" y="2593975"/>
          <p14:tracePt t="39626" x="7362825" y="2593975"/>
          <p14:tracePt t="39642" x="7394575" y="2593975"/>
          <p14:tracePt t="39659" x="7416800" y="2593975"/>
          <p14:tracePt t="39675" x="7470775" y="2593975"/>
          <p14:tracePt t="39692" x="7505700" y="2593975"/>
          <p14:tracePt t="39710" x="7527925" y="2593975"/>
          <p14:tracePt t="39726" x="7569200" y="2593975"/>
          <p14:tracePt t="39743" x="7585075" y="2584450"/>
          <p14:tracePt t="39759" x="7594600" y="2568575"/>
          <p14:tracePt t="39776" x="7616825" y="2559050"/>
          <p14:tracePt t="39792" x="7620000" y="2559050"/>
          <p14:tracePt t="39876" x="7610475" y="2559050"/>
          <p14:tracePt t="39883" x="7604125" y="2559050"/>
          <p14:tracePt t="39892" x="7597775" y="2559050"/>
          <p14:tracePt t="39909" x="7588250" y="2559050"/>
          <p14:tracePt t="39925" x="7575550" y="2559050"/>
          <p14:tracePt t="39942" x="7553325" y="2559050"/>
          <p14:tracePt t="39959" x="7531100" y="2559050"/>
          <p14:tracePt t="39975" x="7499350" y="2559050"/>
          <p14:tracePt t="39992" x="7489825" y="2559050"/>
          <p14:tracePt t="40010" x="7473950" y="2559050"/>
          <p14:tracePt t="40026" x="7464425" y="2559050"/>
          <p14:tracePt t="40042" x="7448550" y="2559050"/>
          <p14:tracePt t="40059" x="7439025" y="2559050"/>
          <p14:tracePt t="40076" x="7426325" y="2559050"/>
          <p14:tracePt t="40147" x="7432675" y="2559050"/>
          <p14:tracePt t="40154" x="7435850" y="2559050"/>
          <p14:tracePt t="40161" x="7442200" y="2559050"/>
          <p14:tracePt t="40176" x="7451725" y="2559050"/>
          <p14:tracePt t="40192" x="7467600" y="2559050"/>
          <p14:tracePt t="40209" x="7499350" y="2559050"/>
          <p14:tracePt t="40225" x="7521575" y="2549525"/>
          <p14:tracePt t="40242" x="7543800" y="2536825"/>
          <p14:tracePt t="40260" x="7559675" y="2533650"/>
          <p14:tracePt t="40276" x="7575550" y="2533650"/>
          <p14:tracePt t="40292" x="7585075" y="2533650"/>
          <p14:tracePt t="40310" x="7600950" y="2533650"/>
          <p14:tracePt t="40360" x="7604125" y="2533650"/>
          <p14:tracePt t="40696" x="7597775" y="2533650"/>
          <p14:tracePt t="40704" x="7591425" y="2533650"/>
          <p14:tracePt t="40711" x="7588250" y="2527300"/>
          <p14:tracePt t="40726" x="7578725" y="2527300"/>
          <p14:tracePt t="40742" x="7562850" y="2527300"/>
          <p14:tracePt t="40759" x="7546975" y="2527300"/>
          <p14:tracePt t="40775" x="7534275" y="2527300"/>
          <p14:tracePt t="40792" x="7508875" y="2527300"/>
          <p14:tracePt t="40810" x="7489825" y="2517775"/>
          <p14:tracePt t="40826" x="7480300" y="2517775"/>
          <p14:tracePt t="40843" x="7464425" y="2511425"/>
          <p14:tracePt t="40859" x="7451725" y="2508250"/>
          <p14:tracePt t="40876" x="7439025" y="2508250"/>
          <p14:tracePt t="40892" x="7426325" y="2508250"/>
          <p14:tracePt t="40909" x="7391400" y="2508250"/>
          <p14:tracePt t="40926" x="7381875" y="2508250"/>
          <p14:tracePt t="40943" x="7372350" y="2501900"/>
          <p14:tracePt t="40960" x="7353300" y="2501900"/>
          <p14:tracePt t="40976" x="7346950" y="2498725"/>
          <p14:tracePt t="41802" x="7213600" y="2444750"/>
          <p14:tracePt t="41809" x="6991350" y="2333625"/>
          <p14:tracePt t="41826" x="6400800" y="2022475"/>
          <p14:tracePt t="41847" x="5349875" y="1552575"/>
          <p14:tracePt t="41864" x="4308475" y="1035050"/>
          <p14:tracePt t="41883" x="3660775" y="749300"/>
          <p14:tracePt t="41911" x="2711450" y="409575"/>
          <p14:tracePt t="41944" x="2098675" y="304800"/>
          <p14:tracePt t="41961" x="1949450" y="311150"/>
          <p14:tracePt t="41977" x="1841500" y="336550"/>
          <p14:tracePt t="41993" x="1736725" y="365125"/>
          <p14:tracePt t="42293" x="1635125" y="358775"/>
          <p14:tracePt t="42300" x="1524000" y="358775"/>
          <p14:tracePt t="42309" x="1409700" y="365125"/>
          <p14:tracePt t="42325" x="1149350" y="406400"/>
          <p14:tracePt t="42342" x="857250" y="488950"/>
          <p14:tracePt t="42358" x="711200" y="552450"/>
          <p14:tracePt t="42375" x="577850" y="606425"/>
          <p14:tracePt t="42393" x="469900" y="669925"/>
          <p14:tracePt t="42409" x="422275" y="695325"/>
          <p14:tracePt t="42425" x="396875" y="714375"/>
          <p14:tracePt t="42442" x="355600" y="733425"/>
          <p14:tracePt t="42458" x="346075" y="742950"/>
          <p14:tracePt t="42475" x="330200" y="752475"/>
          <p14:tracePt t="42493" x="314325" y="774700"/>
          <p14:tracePt t="42509" x="304800" y="774700"/>
          <p14:tracePt t="42579" x="304800" y="771525"/>
          <p14:tracePt t="42586" x="304800" y="768350"/>
          <p14:tracePt t="42593" x="304800" y="755650"/>
          <p14:tracePt t="42609" x="304800" y="746125"/>
          <p14:tracePt t="42625" x="304800" y="736600"/>
          <p14:tracePt t="42642" x="304800" y="717550"/>
          <p14:tracePt t="42659" x="304800" y="695325"/>
          <p14:tracePt t="42676" x="307975" y="679450"/>
          <p14:tracePt t="42692" x="323850" y="654050"/>
          <p14:tracePt t="42708" x="339725" y="641350"/>
          <p14:tracePt t="42725" x="355600" y="631825"/>
          <p14:tracePt t="42742" x="374650" y="615950"/>
          <p14:tracePt t="42759" x="400050" y="600075"/>
          <p14:tracePt t="42776" x="409575" y="593725"/>
          <p14:tracePt t="42793" x="422275" y="593725"/>
          <p14:tracePt t="42809" x="431800" y="593725"/>
          <p14:tracePt t="43099" x="425450" y="593725"/>
          <p14:tracePt t="43107" x="422275" y="593725"/>
          <p14:tracePt t="43126" x="415925" y="593725"/>
          <p14:tracePt t="43141" x="403225" y="593725"/>
          <p14:tracePt t="43158" x="387350" y="593725"/>
          <p14:tracePt t="43175" x="377825" y="593725"/>
          <p14:tracePt t="43177" x="371475" y="593725"/>
          <p14:tracePt t="43192" x="361950" y="593725"/>
          <p14:tracePt t="43208" x="352425" y="593725"/>
          <p14:tracePt t="43226" x="346075" y="593725"/>
          <p14:tracePt t="43322" x="349250" y="593725"/>
          <p14:tracePt t="43329" x="352425" y="593725"/>
          <p14:tracePt t="43343" x="365125" y="593725"/>
          <p14:tracePt t="43359" x="400050" y="581025"/>
          <p14:tracePt t="43376" x="469900" y="581025"/>
          <p14:tracePt t="43392" x="555625" y="574675"/>
          <p14:tracePt t="43408" x="606425" y="574675"/>
          <p14:tracePt t="43425" x="644525" y="574675"/>
          <p14:tracePt t="43442" x="685800" y="574675"/>
          <p14:tracePt t="43458" x="698500" y="574675"/>
          <p14:tracePt t="43475" x="714375" y="574675"/>
          <p14:tracePt t="43492" x="730250" y="574675"/>
          <p14:tracePt t="43570" x="727075" y="574675"/>
          <p14:tracePt t="43577" x="723900" y="574675"/>
          <p14:tracePt t="43592" x="708025" y="574675"/>
          <p14:tracePt t="43608" x="698500" y="574675"/>
          <p14:tracePt t="43625" x="688975" y="574675"/>
          <p14:tracePt t="43642" x="669925" y="574675"/>
          <p14:tracePt t="43659" x="638175" y="574675"/>
          <p14:tracePt t="43675" x="609600" y="574675"/>
          <p14:tracePt t="43679" x="590550" y="574675"/>
          <p14:tracePt t="43692" x="568325" y="574675"/>
          <p14:tracePt t="43709" x="539750" y="574675"/>
          <p14:tracePt t="43725" x="530225" y="574675"/>
          <p14:tracePt t="43742" x="517525" y="574675"/>
          <p14:tracePt t="43758" x="504825" y="574675"/>
          <p14:tracePt t="43775" x="501650" y="574675"/>
          <p14:tracePt t="45354" x="536575" y="587375"/>
          <p14:tracePt t="45362" x="619125" y="603250"/>
          <p14:tracePt t="45375" x="784225" y="641350"/>
          <p14:tracePt t="45391" x="949325" y="685800"/>
          <p14:tracePt t="45409" x="1101725" y="723900"/>
          <p14:tracePt t="45425" x="1323975" y="758825"/>
          <p14:tracePt t="45460" x="1577975" y="758825"/>
          <p14:tracePt t="45492" x="1720850" y="758825"/>
          <p14:tracePt t="45509" x="1768475" y="739775"/>
          <p14:tracePt t="45525" x="1797050" y="723900"/>
          <p14:tracePt t="45541" x="1809750" y="714375"/>
          <p14:tracePt t="45558" x="1822450" y="704850"/>
          <p14:tracePt t="45575" x="1835150" y="679450"/>
          <p14:tracePt t="45591" x="1835150" y="669925"/>
          <p14:tracePt t="45610" x="1835150" y="663575"/>
          <p14:tracePt t="45626" x="1835150" y="657225"/>
          <p14:tracePt t="45740" x="1835150" y="654050"/>
          <p14:tracePt t="45775" x="1835150" y="647700"/>
          <p14:tracePt t="45789" x="1835150" y="644525"/>
          <p14:tracePt t="46040" x="1914525" y="669925"/>
          <p14:tracePt t="46046" x="2054225" y="723900"/>
          <p14:tracePt t="46059" x="2263775" y="800100"/>
          <p14:tracePt t="46075" x="2505075" y="889000"/>
          <p14:tracePt t="46092" x="2705100" y="955675"/>
          <p14:tracePt t="46109" x="2943225" y="1047750"/>
          <p14:tracePt t="46125" x="3098800" y="1111250"/>
          <p14:tracePt t="46143" x="3197225" y="1152525"/>
          <p14:tracePt t="46159" x="3340100" y="1228725"/>
          <p14:tracePt t="46175" x="3419475" y="1266825"/>
          <p14:tracePt t="46192" x="3486150" y="1295400"/>
          <p14:tracePt t="46196" x="3514725" y="1311275"/>
          <p14:tracePt t="46209" x="3581400" y="1349375"/>
          <p14:tracePt t="46225" x="3648075" y="1371600"/>
          <p14:tracePt t="46242" x="3736975" y="1403350"/>
          <p14:tracePt t="46259" x="3940175" y="1473200"/>
          <p14:tracePt t="46275" x="4086225" y="1546225"/>
          <p14:tracePt t="46291" x="4276725" y="1660525"/>
          <p14:tracePt t="46309" x="4543425" y="1812925"/>
          <p14:tracePt t="46326" x="4724400" y="1917700"/>
          <p14:tracePt t="46343" x="4918075" y="2041525"/>
          <p14:tracePt t="46360" x="5127625" y="2200275"/>
          <p14:tracePt t="46376" x="5200650" y="2235200"/>
          <p14:tracePt t="46681" x="5308600" y="2282825"/>
          <p14:tracePt t="46688" x="5403850" y="2339975"/>
          <p14:tracePt t="46696" x="5508625" y="2387600"/>
          <p14:tracePt t="46708" x="5788025" y="2508250"/>
          <p14:tracePt t="46730" x="6153150" y="2625725"/>
          <p14:tracePt t="46742" x="6261100" y="2663825"/>
          <p14:tracePt t="46760" x="6550025" y="2711450"/>
          <p14:tracePt t="46775" x="6743700" y="2730500"/>
          <p14:tracePt t="46792" x="6924675" y="2730500"/>
          <p14:tracePt t="46808" x="7108825" y="2730500"/>
          <p14:tracePt t="46825" x="7248525" y="2730500"/>
          <p14:tracePt t="46842" x="7362825" y="2730500"/>
          <p14:tracePt t="46859" x="7442200" y="2730500"/>
          <p14:tracePt t="46875" x="7470775" y="2730500"/>
          <p14:tracePt t="46892" x="7486650" y="2720975"/>
          <p14:tracePt t="46909" x="7502525" y="2708275"/>
          <p14:tracePt t="46925" x="7518400" y="2695575"/>
          <p14:tracePt t="46942" x="7531100" y="2667000"/>
          <p14:tracePt t="46958" x="7546975" y="2632075"/>
          <p14:tracePt t="46975" x="7559675" y="2603500"/>
          <p14:tracePt t="46992" x="7578725" y="2578100"/>
          <p14:tracePt t="47009" x="7588250" y="2543175"/>
          <p14:tracePt t="47025" x="7588250" y="2533650"/>
          <p14:tracePt t="47042" x="7588250" y="2524125"/>
          <p14:tracePt t="47058" x="7588250" y="2505075"/>
          <p14:tracePt t="47075" x="7588250" y="2495550"/>
          <p14:tracePt t="47092" x="7588250" y="2489200"/>
          <p14:tracePt t="47130" x="7588250" y="2482850"/>
          <p14:tracePt t="47142" x="7588250" y="2479675"/>
          <p14:tracePt t="47159" x="7594600" y="2463800"/>
          <p14:tracePt t="47175" x="7604125" y="2454275"/>
          <p14:tracePt t="47191" x="7629525" y="2432050"/>
          <p14:tracePt t="47209" x="7667625" y="2365375"/>
          <p14:tracePt t="47225" x="7702550" y="2308225"/>
          <p14:tracePt t="47242" x="7734300" y="2241550"/>
          <p14:tracePt t="47258" x="7772400" y="2146300"/>
          <p14:tracePt t="47276" x="7807325" y="2016125"/>
          <p14:tracePt t="47292" x="7832725" y="1885950"/>
          <p14:tracePt t="47309" x="7864475" y="1752600"/>
          <p14:tracePt t="47325" x="7880350" y="1666875"/>
          <p14:tracePt t="47341" x="7893050" y="1590675"/>
          <p14:tracePt t="47358" x="7899400" y="1527175"/>
          <p14:tracePt t="47374" x="7899400" y="1517650"/>
          <p14:tracePt t="47391" x="7905750" y="1508125"/>
          <p14:tracePt t="47408" x="7927975" y="1485900"/>
          <p14:tracePt t="47425" x="7937500" y="1476375"/>
          <p14:tracePt t="47442" x="7947025" y="1466850"/>
          <p14:tracePt t="47458" x="7994650" y="1435100"/>
          <p14:tracePt t="47475" x="8042275" y="1422400"/>
          <p14:tracePt t="47491" x="8077200" y="1409700"/>
          <p14:tracePt t="47508" x="8128000" y="1393825"/>
          <p14:tracePt t="47525" x="8153400" y="1374775"/>
          <p14:tracePt t="47543" x="8172450" y="1365250"/>
          <p14:tracePt t="47559" x="8181975" y="1365250"/>
          <p14:tracePt t="47592" x="8188325" y="1365250"/>
          <p14:tracePt t="47857" x="8159750" y="1387475"/>
          <p14:tracePt t="47865" x="8105775" y="1422400"/>
          <p14:tracePt t="47875" x="8067675" y="1444625"/>
          <p14:tracePt t="47892" x="7893050" y="1533525"/>
          <p14:tracePt t="47908" x="7804150" y="1565275"/>
          <p14:tracePt t="47925" x="7696200" y="1600200"/>
          <p14:tracePt t="47958" x="7448550" y="1622425"/>
          <p14:tracePt t="47992" x="7280275" y="1597025"/>
          <p14:tracePt t="48009" x="7235825" y="1577975"/>
          <p14:tracePt t="48025" x="7210425" y="1565275"/>
          <p14:tracePt t="48042" x="7162800" y="1546225"/>
          <p14:tracePt t="48058" x="7137400" y="1536700"/>
          <p14:tracePt t="48075" x="7108825" y="1517650"/>
          <p14:tracePt t="48092" x="7064375" y="1492250"/>
          <p14:tracePt t="48108" x="7026275" y="1473200"/>
          <p14:tracePt t="48126" x="7004050" y="1454150"/>
          <p14:tracePt t="48142" x="6959600" y="1438275"/>
          <p14:tracePt t="48158" x="6931025" y="1425575"/>
          <p14:tracePt t="48175" x="6899275" y="1425575"/>
          <p14:tracePt t="48192" x="6838950" y="1425575"/>
          <p14:tracePt t="48208" x="6794500" y="1425575"/>
          <p14:tracePt t="48225" x="6759575" y="1425575"/>
          <p14:tracePt t="48242" x="6696075" y="1425575"/>
          <p14:tracePt t="48258" x="6651625" y="1425575"/>
          <p14:tracePt t="48275" x="6607175" y="1425575"/>
          <p14:tracePt t="48292" x="6546850" y="1425575"/>
          <p14:tracePt t="48308" x="6508750" y="1425575"/>
          <p14:tracePt t="48325" x="6464300" y="1425575"/>
          <p14:tracePt t="48342" x="6416675" y="1425575"/>
          <p14:tracePt t="48358" x="6394450" y="1425575"/>
          <p14:tracePt t="48375" x="6372225" y="1425575"/>
          <p14:tracePt t="48392" x="6359525" y="1425575"/>
          <p14:tracePt t="48408" x="6350000" y="1425575"/>
          <p14:tracePt t="48425" x="6340475" y="1425575"/>
          <p14:tracePt t="48441" x="6324600" y="1425575"/>
          <p14:tracePt t="48742" x="6330950" y="1431925"/>
          <p14:tracePt t="48748" x="6334125" y="1431925"/>
          <p14:tracePt t="48757" x="6340475" y="1438275"/>
          <p14:tracePt t="48775" x="6350000" y="1447800"/>
          <p14:tracePt t="48792" x="6372225" y="1457325"/>
          <p14:tracePt t="48808" x="6381750" y="1457325"/>
          <p14:tracePt t="48825" x="6391275" y="1457325"/>
          <p14:tracePt t="48842" x="6403975" y="1457325"/>
          <p14:tracePt t="48859" x="6416675" y="1457325"/>
          <p14:tracePt t="48875" x="6419850" y="1457325"/>
          <p14:tracePt t="48934" x="6426200" y="1457325"/>
          <p14:tracePt t="48941" x="6429375" y="1457325"/>
          <p14:tracePt t="48948" x="6435725" y="1463675"/>
          <p14:tracePt t="48959" x="6438900" y="1463675"/>
          <p14:tracePt t="48975" x="6448425" y="1466850"/>
          <p14:tracePt t="48992" x="6470650" y="1473200"/>
          <p14:tracePt t="49008" x="6480175" y="1473200"/>
          <p14:tracePt t="49025" x="6483350" y="1473200"/>
          <p14:tracePt t="49063" x="6489700" y="1476375"/>
          <p14:tracePt t="49075" x="6496050" y="1482725"/>
          <p14:tracePt t="49092" x="6515100" y="1498600"/>
          <p14:tracePt t="49108" x="6537325" y="1511300"/>
          <p14:tracePt t="49125" x="6553200" y="1514475"/>
          <p14:tracePt t="49142" x="6581775" y="1514475"/>
          <p14:tracePt t="49158" x="6591300" y="1514475"/>
          <p14:tracePt t="49174" x="6600825" y="1514475"/>
          <p14:tracePt t="49191" x="6613525" y="1514475"/>
          <p14:tracePt t="49208" x="6629400" y="1514475"/>
          <p14:tracePt t="49226" x="6645275" y="1524000"/>
          <p14:tracePt t="49242" x="6654800" y="1530350"/>
          <p14:tracePt t="49259" x="6664325" y="1536700"/>
          <p14:tracePt t="49276" x="6683375" y="1536700"/>
          <p14:tracePt t="49292" x="6692900" y="1536700"/>
          <p14:tracePt t="49308" x="6705600" y="1536700"/>
          <p14:tracePt t="49325" x="6708775" y="1536700"/>
          <p14:tracePt t="49342" x="6727825" y="1536700"/>
          <p14:tracePt t="49358" x="6737350" y="1539875"/>
          <p14:tracePt t="49375" x="6750050" y="1549400"/>
          <p14:tracePt t="49392" x="6791325" y="1571625"/>
          <p14:tracePt t="49409" x="6813550" y="1584325"/>
          <p14:tracePt t="49426" x="6848475" y="1584325"/>
          <p14:tracePt t="49441" x="6858000" y="1584325"/>
          <p14:tracePt t="49458" x="6867525" y="1584325"/>
          <p14:tracePt t="49475" x="6886575" y="1584325"/>
          <p14:tracePt t="49491" x="6896100" y="1590675"/>
          <p14:tracePt t="49508" x="6905625" y="1600200"/>
          <p14:tracePt t="49526" x="6921500" y="1619250"/>
          <p14:tracePt t="49542" x="6943725" y="1628775"/>
          <p14:tracePt t="49558" x="6953250" y="1641475"/>
          <p14:tracePt t="49575" x="6969125" y="1641475"/>
          <p14:tracePt t="49592" x="6978650" y="1641475"/>
          <p14:tracePt t="49608" x="6988175" y="1641475"/>
          <p14:tracePt t="49642" x="6994525" y="1644650"/>
          <p14:tracePt t="49658" x="7004050" y="1654175"/>
          <p14:tracePt t="49675" x="7016750" y="1676400"/>
          <p14:tracePt t="49692" x="7026275" y="1679575"/>
          <p14:tracePt t="49725" x="7042150" y="1679575"/>
          <p14:tracePt t="49741" x="7048500" y="1679575"/>
          <p14:tracePt t="49759" x="7058025" y="1679575"/>
          <p14:tracePt t="49775" x="7070725" y="1685925"/>
          <p14:tracePt t="49791" x="7080250" y="1695450"/>
          <p14:tracePt t="49809" x="7096125" y="1704975"/>
          <p14:tracePt t="49825" x="7112000" y="1724025"/>
          <p14:tracePt t="49842" x="7121525" y="1730375"/>
          <p14:tracePt t="49858" x="7131050" y="1733550"/>
          <p14:tracePt t="49875" x="7146925" y="1733550"/>
          <p14:tracePt t="49920" x="7153275" y="1739900"/>
          <p14:tracePt t="49926" x="7156450" y="1746250"/>
          <p14:tracePt t="49942" x="7165975" y="1755775"/>
          <p14:tracePt t="49959" x="7175500" y="1771650"/>
          <p14:tracePt t="49975" x="7197725" y="1774825"/>
          <p14:tracePt t="49991" x="7200900" y="1781175"/>
          <p14:tracePt t="50040" x="7200900" y="1784350"/>
          <p14:tracePt t="50047" x="7207250" y="1784350"/>
          <p14:tracePt t="50058" x="7213600" y="1790700"/>
          <p14:tracePt t="50075" x="7216775" y="1800225"/>
          <p14:tracePt t="50092" x="7223125" y="1803400"/>
          <p14:tracePt t="50109" x="7226300" y="1803400"/>
          <p14:tracePt t="50125" x="7232650" y="1803400"/>
          <p14:tracePt t="50212" x="7232650" y="1816100"/>
          <p14:tracePt t="50226" x="7232650" y="1819275"/>
          <p14:tracePt t="51280" x="7280275" y="1803400"/>
          <p14:tracePt t="51288" x="7350125" y="1774825"/>
          <p14:tracePt t="51295" x="7426325" y="1730375"/>
          <p14:tracePt t="51308" x="7527925" y="1670050"/>
          <p14:tracePt t="51325" x="7620000" y="1593850"/>
          <p14:tracePt t="51341" x="7724775" y="1514475"/>
          <p14:tracePt t="51375" x="7927975" y="1387475"/>
          <p14:tracePt t="51408" x="8039100" y="1327150"/>
          <p14:tracePt t="51424" x="8077200" y="1308100"/>
          <p14:tracePt t="51441" x="8121650" y="1289050"/>
          <p14:tracePt t="51459" x="8188325" y="1263650"/>
          <p14:tracePt t="51475" x="8210550" y="1250950"/>
          <p14:tracePt t="51492" x="8235950" y="1241425"/>
          <p14:tracePt t="51509" x="8248650" y="1225550"/>
          <p14:tracePt t="51525" x="8258175" y="1209675"/>
          <p14:tracePt t="51542" x="8267700" y="1200150"/>
          <p14:tracePt t="51558" x="8289925" y="1184275"/>
          <p14:tracePt t="51574" x="8299450" y="1174750"/>
          <p14:tracePt t="51591" x="8308975" y="1165225"/>
          <p14:tracePt t="51608" x="8324850" y="1149350"/>
          <p14:tracePt t="51624" x="8340725" y="1139825"/>
          <p14:tracePt t="51642" x="8350250" y="1130300"/>
          <p14:tracePt t="51659" x="8362950" y="1114425"/>
          <p14:tracePt t="51674" x="8375650" y="1104900"/>
          <p14:tracePt t="51691" x="8391525" y="1098550"/>
          <p14:tracePt t="51708" x="8394700" y="1085850"/>
          <p14:tracePt t="51724" x="8401050" y="1076325"/>
          <p14:tracePt t="51741" x="8401050" y="1066800"/>
          <p14:tracePt t="51758" x="8410575" y="1041400"/>
          <p14:tracePt t="51774" x="8423275" y="993775"/>
          <p14:tracePt t="51791" x="8429625" y="958850"/>
          <p14:tracePt t="51808" x="8448675" y="892175"/>
          <p14:tracePt t="51824" x="8448675" y="857250"/>
          <p14:tracePt t="51841" x="8448675" y="847725"/>
          <p14:tracePt t="51858" x="8448675" y="831850"/>
          <p14:tracePt t="51874" x="8448675" y="828675"/>
          <p14:tracePt t="51916" x="8435975" y="828675"/>
          <p14:tracePt t="51925" x="8432800" y="815975"/>
          <p14:tracePt t="51941" x="8423275" y="809625"/>
          <p14:tracePt t="51957" x="8401050" y="800100"/>
          <p14:tracePt t="51974" x="8356600" y="787400"/>
          <p14:tracePt t="51991" x="8270875" y="771525"/>
          <p14:tracePt t="52008" x="8080375" y="739775"/>
          <p14:tracePt t="52024" x="7908925" y="720725"/>
          <p14:tracePt t="52042" x="7715250" y="720725"/>
          <p14:tracePt t="52058" x="7429500" y="720725"/>
          <p14:tracePt t="52075" x="7235825" y="727075"/>
          <p14:tracePt t="52094" x="6972300" y="742950"/>
          <p14:tracePt t="52108" x="6797675" y="771525"/>
          <p14:tracePt t="52124" x="6648450" y="781050"/>
          <p14:tracePt t="52141" x="6499225" y="796925"/>
          <p14:tracePt t="52157" x="6276975" y="825500"/>
          <p14:tracePt t="52174" x="6143625" y="869950"/>
          <p14:tracePt t="52192" x="6000750" y="904875"/>
          <p14:tracePt t="52209" x="5778500" y="968375"/>
          <p14:tracePt t="52225" x="5645150" y="1003300"/>
          <p14:tracePt t="52241" x="5492750" y="1047750"/>
          <p14:tracePt t="52258" x="5235575" y="1092200"/>
          <p14:tracePt t="52274" x="5060950" y="1130300"/>
          <p14:tracePt t="52290" x="4895850" y="1168400"/>
          <p14:tracePt t="52307" x="4641850" y="1212850"/>
          <p14:tracePt t="52324" x="4479925" y="1241425"/>
          <p14:tracePt t="52342" x="4337050" y="1257300"/>
          <p14:tracePt t="52358" x="4206875" y="1273175"/>
          <p14:tracePt t="52374" x="4181475" y="1273175"/>
          <p14:tracePt t="52621" x="4089400" y="1244600"/>
          <p14:tracePt t="52628" x="3975100" y="1216025"/>
          <p14:tracePt t="52640" x="3822700" y="1171575"/>
          <p14:tracePt t="52657" x="3257550" y="1060450"/>
          <p14:tracePt t="52675" x="2889250" y="1022350"/>
          <p14:tracePt t="52693" x="2432050" y="1000125"/>
          <p14:tracePt t="52708" x="2225675" y="1000125"/>
          <p14:tracePt t="52726" x="2009775" y="1000125"/>
          <p14:tracePt t="52741" x="1873250" y="1000125"/>
          <p14:tracePt t="52758" x="1698625" y="1006475"/>
          <p14:tracePt t="52774" x="1584325" y="1006475"/>
          <p14:tracePt t="52790" x="1514475" y="1006475"/>
          <p14:tracePt t="52793" x="1489075" y="1006475"/>
          <p14:tracePt t="52807" x="1428750" y="1006475"/>
          <p14:tracePt t="52824" x="1377950" y="1006475"/>
          <p14:tracePt t="52840" x="1317625" y="1006475"/>
          <p14:tracePt t="52857" x="1231900" y="1006475"/>
          <p14:tracePt t="52874" x="1171575" y="1006475"/>
          <p14:tracePt t="52892" x="1092200" y="1006475"/>
          <p14:tracePt t="52908" x="1047750" y="1006475"/>
          <p14:tracePt t="52924" x="1019175" y="1003300"/>
          <p14:tracePt t="52941" x="990600" y="1003300"/>
          <p14:tracePt t="52957" x="955675" y="996950"/>
          <p14:tracePt t="52974" x="927100" y="996950"/>
          <p14:tracePt t="52992" x="885825" y="974725"/>
          <p14:tracePt t="53008" x="860425" y="962025"/>
          <p14:tracePt t="53025" x="838200" y="955675"/>
          <p14:tracePt t="53042" x="803275" y="949325"/>
          <p14:tracePt t="53058" x="793750" y="949325"/>
          <p14:tracePt t="53074" x="784225" y="949325"/>
          <p14:tracePt t="53091" x="768350" y="949325"/>
          <p14:tracePt t="53107" x="755650" y="949325"/>
          <p14:tracePt t="53125" x="742950" y="949325"/>
          <p14:tracePt t="53142" x="723900" y="942975"/>
          <p14:tracePt t="53158" x="714375" y="942975"/>
          <p14:tracePt t="53175" x="704850" y="933450"/>
          <p14:tracePt t="53191" x="688975" y="930275"/>
          <p14:tracePt t="53207" x="673100" y="917575"/>
          <p14:tracePt t="53224" x="663575" y="917575"/>
          <p14:tracePt t="53241" x="650875" y="914400"/>
          <p14:tracePt t="53257" x="641350" y="908050"/>
          <p14:tracePt t="53274" x="625475" y="908050"/>
          <p14:tracePt t="53292" x="609600" y="904875"/>
          <p14:tracePt t="53308" x="600075" y="904875"/>
          <p14:tracePt t="53324" x="590550" y="904875"/>
          <p14:tracePt t="53341" x="574675" y="904875"/>
          <p14:tracePt t="53357" x="565150" y="895350"/>
          <p14:tracePt t="53375" x="555625" y="895350"/>
          <p14:tracePt t="53392" x="539750" y="889000"/>
          <p14:tracePt t="53408" x="527050" y="889000"/>
          <p14:tracePt t="53425" x="517525" y="889000"/>
          <p14:tracePt t="53442" x="504825" y="889000"/>
          <p14:tracePt t="53557" x="508000" y="889000"/>
          <p14:tracePt t="53565" x="514350" y="889000"/>
          <p14:tracePt t="53575" x="517525" y="885825"/>
          <p14:tracePt t="53591" x="555625" y="879475"/>
          <p14:tracePt t="53608" x="577850" y="879475"/>
          <p14:tracePt t="53624" x="600075" y="879475"/>
          <p14:tracePt t="53641" x="628650" y="879475"/>
          <p14:tracePt t="53657" x="654050" y="879475"/>
          <p14:tracePt t="53674" x="676275" y="879475"/>
          <p14:tracePt t="53691" x="723900" y="879475"/>
          <p14:tracePt t="53708" x="768350" y="879475"/>
          <p14:tracePt t="53724" x="796925" y="879475"/>
          <p14:tracePt t="53741" x="860425" y="879475"/>
          <p14:tracePt t="53757" x="895350" y="879475"/>
          <p14:tracePt t="53774" x="933450" y="879475"/>
          <p14:tracePt t="53791" x="981075" y="866775"/>
          <p14:tracePt t="53807" x="1025525" y="866775"/>
          <p14:tracePt t="53825" x="1069975" y="866775"/>
          <p14:tracePt t="53841" x="1133475" y="866775"/>
          <p14:tracePt t="53858" x="1168400" y="866775"/>
          <p14:tracePt t="53874" x="1212850" y="866775"/>
          <p14:tracePt t="53891" x="1260475" y="866775"/>
          <p14:tracePt t="53907" x="1282700" y="866775"/>
          <p14:tracePt t="53924" x="1311275" y="876300"/>
          <p14:tracePt t="53941" x="1346200" y="876300"/>
          <p14:tracePt t="53958" x="1374775" y="876300"/>
          <p14:tracePt t="53975" x="1397000" y="876300"/>
          <p14:tracePt t="53992" x="1438275" y="882650"/>
          <p14:tracePt t="54008" x="1473200" y="882650"/>
          <p14:tracePt t="54025" x="1504950" y="882650"/>
          <p14:tracePt t="54040" x="1546225" y="885825"/>
          <p14:tracePt t="54057" x="1565275" y="885825"/>
          <p14:tracePt t="54075" x="1581150" y="892175"/>
          <p14:tracePt t="54092" x="1612900" y="892175"/>
          <p14:tracePt t="54108" x="1638300" y="898525"/>
          <p14:tracePt t="54125" x="1673225" y="904875"/>
          <p14:tracePt t="54141" x="1752600" y="911225"/>
          <p14:tracePt t="54158" x="1797050" y="911225"/>
          <p14:tracePt t="54174" x="1835150" y="911225"/>
          <p14:tracePt t="54191" x="1882775" y="911225"/>
          <p14:tracePt t="54208" x="1911350" y="911225"/>
          <p14:tracePt t="54225" x="1933575" y="911225"/>
          <p14:tracePt t="54241" x="1981200" y="917575"/>
          <p14:tracePt t="54258" x="2035175" y="936625"/>
          <p14:tracePt t="54275" x="2073275" y="949325"/>
          <p14:tracePt t="54291" x="2136775" y="955675"/>
          <p14:tracePt t="54308" x="2165350" y="955675"/>
          <p14:tracePt t="54324" x="2187575" y="955675"/>
          <p14:tracePt t="54326" x="2197100" y="955675"/>
          <p14:tracePt t="54340" x="2228850" y="955675"/>
          <p14:tracePt t="54358" x="2257425" y="955675"/>
          <p14:tracePt t="54374" x="2292350" y="955675"/>
          <p14:tracePt t="54392" x="2349500" y="955675"/>
          <p14:tracePt t="54408" x="2371725" y="955675"/>
          <p14:tracePt t="54424" x="2400300" y="955675"/>
          <p14:tracePt t="54441" x="2413000" y="955675"/>
          <p14:tracePt t="54457" x="2422525" y="955675"/>
          <p14:tracePt t="54568" x="2416175" y="955675"/>
          <p14:tracePt t="54576" x="2413000" y="955675"/>
          <p14:tracePt t="54590" x="2403475" y="955675"/>
          <p14:tracePt t="54607" x="2387600" y="955675"/>
          <p14:tracePt t="54624" x="2365375" y="955675"/>
          <p14:tracePt t="54640" x="2324100" y="955675"/>
          <p14:tracePt t="54657" x="2301875" y="955675"/>
          <p14:tracePt t="54674" x="2260600" y="955675"/>
          <p14:tracePt t="54691" x="2197100" y="955675"/>
          <p14:tracePt t="54707" x="2146300" y="955675"/>
          <p14:tracePt t="54724" x="2101850" y="955675"/>
          <p14:tracePt t="54741" x="2038350" y="955675"/>
          <p14:tracePt t="54758" x="2009775" y="955675"/>
          <p14:tracePt t="54775" x="1974850" y="955675"/>
          <p14:tracePt t="54791" x="1933575" y="955675"/>
          <p14:tracePt t="54808" x="1895475" y="955675"/>
          <p14:tracePt t="54825" x="1831975" y="955675"/>
          <p14:tracePt t="54840" x="1803400" y="955675"/>
          <p14:tracePt t="54857" x="1774825" y="955675"/>
          <p14:tracePt t="54874" x="1752600" y="955675"/>
          <p14:tracePt t="54890" x="1711325" y="955675"/>
          <p14:tracePt t="54907" x="1692275" y="955675"/>
          <p14:tracePt t="54924" x="1651000" y="955675"/>
          <p14:tracePt t="54941" x="1622425" y="955675"/>
          <p14:tracePt t="54958" x="1577975" y="955675"/>
          <p14:tracePt t="54974" x="1514475" y="952500"/>
          <p14:tracePt t="54990" x="1492250" y="946150"/>
          <p14:tracePt t="55007" x="1463675" y="946150"/>
          <p14:tracePt t="55024" x="1441450" y="946150"/>
          <p14:tracePt t="55040" x="1419225" y="946150"/>
          <p14:tracePt t="55057" x="1409700" y="946150"/>
          <p14:tracePt t="55074" x="1397000" y="946150"/>
          <p14:tracePt t="55091" x="1387475" y="946150"/>
          <p14:tracePt t="55107" x="1371600" y="946150"/>
          <p14:tracePt t="55124" x="1355725" y="946150"/>
          <p14:tracePt t="55141" x="1346200" y="946150"/>
          <p14:tracePt t="55175" x="1343025" y="942975"/>
          <p14:tracePt t="55275" x="1343025" y="933450"/>
          <p14:tracePt t="55311" x="1349375" y="927100"/>
          <p14:tracePt t="55318" x="1352550" y="923925"/>
          <p14:tracePt t="55325" x="1358900" y="923925"/>
          <p14:tracePt t="55341" x="1368425" y="923925"/>
          <p14:tracePt t="55358" x="1390650" y="917575"/>
          <p14:tracePt t="55374" x="1422400" y="917575"/>
          <p14:tracePt t="55390" x="1450975" y="917575"/>
          <p14:tracePt t="55407" x="1473200" y="917575"/>
          <p14:tracePt t="55425" x="1514475" y="904875"/>
          <p14:tracePt t="55441" x="1536700" y="904875"/>
          <p14:tracePt t="55458" x="1565275" y="898525"/>
          <p14:tracePt t="55475" x="1581150" y="898525"/>
          <p14:tracePt t="55491" x="1590675" y="898525"/>
          <p14:tracePt t="55507" x="1606550" y="898525"/>
          <p14:tracePt t="55524" x="1616075" y="898525"/>
          <p14:tracePt t="55540" x="1622425" y="898525"/>
          <p14:tracePt t="55558" x="1625600" y="898525"/>
          <p14:tracePt t="55591" x="1635125" y="898525"/>
          <p14:tracePt t="55608" x="1641475" y="898525"/>
          <p14:tracePt t="55625" x="1660525" y="898525"/>
          <p14:tracePt t="55640" x="1670050" y="898525"/>
          <p14:tracePt t="55658" x="1692275" y="898525"/>
          <p14:tracePt t="55674" x="1739900" y="898525"/>
          <p14:tracePt t="55690" x="1784350" y="908050"/>
          <p14:tracePt t="55707" x="1822450" y="920750"/>
          <p14:tracePt t="55725" x="1870075" y="933450"/>
          <p14:tracePt t="55741" x="1901825" y="946150"/>
          <p14:tracePt t="55758" x="1924050" y="946150"/>
          <p14:tracePt t="55775" x="1962150" y="946150"/>
          <p14:tracePt t="55791" x="2000250" y="946150"/>
          <p14:tracePt t="55808" x="2044700" y="946150"/>
          <p14:tracePt t="55824" x="2120900" y="946150"/>
          <p14:tracePt t="55840" x="2165350" y="946150"/>
          <p14:tracePt t="55857" x="2187575" y="946150"/>
          <p14:tracePt t="55875" x="2228850" y="946150"/>
          <p14:tracePt t="55891" x="2238375" y="946150"/>
          <p14:tracePt t="55908" x="2244725" y="946150"/>
          <p14:tracePt t="55924" x="2247900" y="946150"/>
          <p14:tracePt t="55981" x="2241550" y="946150"/>
          <p14:tracePt t="55988" x="2235200" y="946150"/>
          <p14:tracePt t="55995" x="2232025" y="946150"/>
          <p14:tracePt t="56007" x="2225675" y="946150"/>
          <p14:tracePt t="56024" x="2212975" y="946150"/>
          <p14:tracePt t="56040" x="2184400" y="946150"/>
          <p14:tracePt t="56058" x="2155825" y="936625"/>
          <p14:tracePt t="56074" x="2082800" y="930275"/>
          <p14:tracePt t="56090" x="2038350" y="923925"/>
          <p14:tracePt t="56109" x="1981200" y="923925"/>
          <p14:tracePt t="56124" x="1863725" y="917575"/>
          <p14:tracePt t="56141" x="1781175" y="917575"/>
          <p14:tracePt t="56159" x="1720850" y="911225"/>
          <p14:tracePt t="56174" x="1631950" y="895350"/>
          <p14:tracePt t="56191" x="1571625" y="889000"/>
          <p14:tracePt t="56208" x="1495425" y="866775"/>
          <p14:tracePt t="56224" x="1393825" y="844550"/>
          <p14:tracePt t="56241" x="1330325" y="838200"/>
          <p14:tracePt t="56259" x="1260475" y="831850"/>
          <p14:tracePt t="56275" x="1216025" y="822325"/>
          <p14:tracePt t="56291" x="1171575" y="815975"/>
          <p14:tracePt t="56309" x="1136650" y="815975"/>
          <p14:tracePt t="56324" x="1108075" y="815975"/>
          <p14:tracePt t="56341" x="1092200" y="815975"/>
          <p14:tracePt t="56357" x="1082675" y="815975"/>
          <p14:tracePt t="56374" x="1063625" y="815975"/>
          <p14:tracePt t="56390" x="1054100" y="815975"/>
          <p14:tracePt t="56407" x="1044575" y="815975"/>
          <p14:tracePt t="56424" x="1038225" y="815975"/>
          <p14:tracePt t="56617" x="1050925" y="815975"/>
          <p14:tracePt t="56625" x="1076325" y="815975"/>
          <p14:tracePt t="56641" x="1114425" y="815975"/>
          <p14:tracePt t="56657" x="1158875" y="815975"/>
          <p14:tracePt t="56674" x="1244600" y="815975"/>
          <p14:tracePt t="56690" x="1301750" y="815975"/>
          <p14:tracePt t="56707" x="1374775" y="815975"/>
          <p14:tracePt t="56724" x="1435100" y="815975"/>
          <p14:tracePt t="56741" x="1492250" y="815975"/>
          <p14:tracePt t="56758" x="1565275" y="819150"/>
          <p14:tracePt t="56774" x="1593850" y="825500"/>
          <p14:tracePt t="56790" x="1616075" y="825500"/>
          <p14:tracePt t="56807" x="1635125" y="825500"/>
          <p14:tracePt t="56824" x="1651000" y="825500"/>
          <p14:tracePt t="56840" x="1660525" y="825500"/>
          <p14:tracePt t="56858" x="1701800" y="825500"/>
          <p14:tracePt t="56874" x="1724025" y="825500"/>
          <p14:tracePt t="56891" x="1765300" y="825500"/>
          <p14:tracePt t="56908" x="1844675" y="825500"/>
          <p14:tracePt t="56924" x="1898650" y="825500"/>
          <p14:tracePt t="56940" x="1939925" y="825500"/>
          <p14:tracePt t="56957" x="2003425" y="835025"/>
          <p14:tracePt t="56973" x="2057400" y="841375"/>
          <p14:tracePt t="56990" x="2111375" y="854075"/>
          <p14:tracePt t="57008" x="2174875" y="866775"/>
          <p14:tracePt t="57024" x="2203450" y="866775"/>
          <p14:tracePt t="57040" x="2232025" y="879475"/>
          <p14:tracePt t="57057" x="2254250" y="889000"/>
          <p14:tracePt t="57073" x="2270125" y="892175"/>
          <p14:tracePt t="57090" x="2279650" y="898525"/>
          <p14:tracePt t="57107" x="2295525" y="904875"/>
          <p14:tracePt t="57124" x="2295525" y="908050"/>
          <p14:tracePt t="57358" x="2273300" y="904875"/>
          <p14:tracePt t="57365" x="2228850" y="904875"/>
          <p14:tracePt t="57373" x="2193925" y="904875"/>
          <p14:tracePt t="57391" x="2117725" y="889000"/>
          <p14:tracePt t="57407" x="1987550" y="882650"/>
          <p14:tracePt t="57424" x="1901825" y="866775"/>
          <p14:tracePt t="57441" x="1800225" y="866775"/>
          <p14:tracePt t="57458" x="1647825" y="857250"/>
          <p14:tracePt t="57474" x="1574800" y="857250"/>
          <p14:tracePt t="57490" x="1514475" y="857250"/>
          <p14:tracePt t="57507" x="1438275" y="857250"/>
          <p14:tracePt t="57524" x="1393825" y="857250"/>
          <p14:tracePt t="57541" x="1349375" y="857250"/>
          <p14:tracePt t="57558" x="1308100" y="857250"/>
          <p14:tracePt t="57574" x="1279525" y="857250"/>
          <p14:tracePt t="57591" x="1263650" y="857250"/>
          <p14:tracePt t="57608" x="1244600" y="857250"/>
          <p14:tracePt t="57624" x="1235075" y="857250"/>
          <p14:tracePt t="57640" x="1222375" y="857250"/>
          <p14:tracePt t="57657" x="1212850" y="857250"/>
          <p14:tracePt t="57907" x="1228725" y="857250"/>
          <p14:tracePt t="57914" x="1254125" y="857250"/>
          <p14:tracePt t="57923" x="1270000" y="857250"/>
          <p14:tracePt t="57941" x="1314450" y="857250"/>
          <p14:tracePt t="57957" x="1371600" y="857250"/>
          <p14:tracePt t="57974" x="1400175" y="857250"/>
          <p14:tracePt t="57992" x="1428750" y="857250"/>
          <p14:tracePt t="58008" x="1460500" y="857250"/>
          <p14:tracePt t="58024" x="1492250" y="857250"/>
          <p14:tracePt t="58040" x="1514475" y="857250"/>
          <p14:tracePt t="58057" x="1539875" y="857250"/>
          <p14:tracePt t="58074" x="1549400" y="857250"/>
          <p14:tracePt t="58092" x="1562100" y="857250"/>
          <p14:tracePt t="58192" x="1568450" y="857250"/>
          <p14:tracePt t="62167" x="1603375" y="895350"/>
          <p14:tracePt t="62174" x="1657350" y="958850"/>
          <p14:tracePt t="62190" x="1825625" y="1139825"/>
          <p14:tracePt t="62207" x="2105025" y="1441450"/>
          <p14:tracePt t="62225" x="2711450" y="2047875"/>
          <p14:tracePt t="62242" x="3155950" y="2460625"/>
          <p14:tracePt t="62275" x="4200525" y="3333750"/>
          <p14:tracePt t="62309" x="4733925" y="3775075"/>
          <p14:tracePt t="62326" x="4829175" y="3860800"/>
          <p14:tracePt t="62341" x="4895850" y="3952875"/>
          <p14:tracePt t="62356" x="4962525" y="4044950"/>
          <p14:tracePt t="62373" x="5010150" y="4171950"/>
          <p14:tracePt t="62679" x="5153025" y="4251325"/>
          <p14:tracePt t="62687" x="5359400" y="4375150"/>
          <p14:tracePt t="62695" x="5635625" y="4543425"/>
          <p14:tracePt t="62707" x="6159500" y="4959350"/>
          <p14:tracePt t="62724" x="6753225" y="5419725"/>
          <p14:tracePt t="62742" x="7296150" y="5842000"/>
          <p14:tracePt t="62759" x="7845425" y="6334125"/>
          <p14:tracePt t="62775" x="8099425" y="6540500"/>
          <p14:tracePt t="62791" x="8213725" y="6626225"/>
          <p14:tracePt t="62807" x="8299450" y="6702425"/>
          <p14:tracePt t="62824" x="8324850" y="6721475"/>
          <p14:tracePt t="62840" x="8334375" y="6731000"/>
          <p14:tracePt t="62857" x="8334375" y="6737350"/>
          <p14:tracePt t="62890" x="8334375" y="6734175"/>
          <p14:tracePt t="62907" x="8308975" y="6699250"/>
          <p14:tracePt t="62923" x="8289925" y="6645275"/>
          <p14:tracePt t="62939" x="8264525" y="6559550"/>
          <p14:tracePt t="62957" x="8239125" y="6477000"/>
          <p14:tracePt t="62974" x="8232775" y="6438900"/>
          <p14:tracePt t="62991" x="8232775" y="6423025"/>
          <p14:tracePt t="63008" x="8232775" y="6400800"/>
          <p14:tracePt t="63024" x="8232775" y="6391275"/>
          <p14:tracePt t="63041" x="8248650" y="6381750"/>
          <p14:tracePt t="63056" x="8264525" y="6369050"/>
          <p14:tracePt t="63073" x="8274050" y="6353175"/>
          <p14:tracePt t="63090" x="8283575" y="6337300"/>
          <p14:tracePt t="63108" x="8305800" y="6315075"/>
          <p14:tracePt t="63124" x="8315325" y="6299200"/>
          <p14:tracePt t="63141" x="8315325" y="6296025"/>
          <p14:tracePt t="63244" x="8315325" y="6302375"/>
          <p14:tracePt t="63258" x="8315325" y="6311900"/>
          <p14:tracePt t="63294" x="8315325" y="6318250"/>
          <p14:tracePt t="63336" x="8315325" y="6321425"/>
          <p14:tracePt t="63343" x="8315325" y="6327775"/>
          <p14:tracePt t="63357" x="8315325" y="6330950"/>
          <p14:tracePt t="63373" x="8308975" y="6330950"/>
          <p14:tracePt t="63391" x="8299450" y="6330950"/>
          <p14:tracePt t="63407" x="8277225" y="6340475"/>
          <p14:tracePt t="63424" x="8264525" y="6340475"/>
          <p14:tracePt t="63441" x="8232775" y="6340475"/>
          <p14:tracePt t="63457" x="8156575" y="6340475"/>
          <p14:tracePt t="63473" x="8086725" y="6340475"/>
          <p14:tracePt t="63490" x="8004175" y="6340475"/>
          <p14:tracePt t="63506" x="7886700" y="6340475"/>
          <p14:tracePt t="63523" x="7826375" y="6340475"/>
          <p14:tracePt t="63541" x="7766050" y="6340475"/>
          <p14:tracePt t="63557" x="7673975" y="6340475"/>
          <p14:tracePt t="63574" x="7604125" y="6340475"/>
          <p14:tracePt t="63591" x="7486650" y="6327775"/>
          <p14:tracePt t="63607" x="7232650" y="6308725"/>
          <p14:tracePt t="63623" x="6994525" y="6299200"/>
          <p14:tracePt t="63640" x="6731000" y="6299200"/>
          <p14:tracePt t="63656" x="6254750" y="6289675"/>
          <p14:tracePt t="63673" x="5959475" y="6267450"/>
          <p14:tracePt t="63690" x="5743575" y="6257925"/>
          <p14:tracePt t="63707" x="5594350" y="6248400"/>
          <p14:tracePt t="63921" x="5480050" y="6229350"/>
          <p14:tracePt t="63929" x="5362575" y="6210300"/>
          <p14:tracePt t="63940" x="5219700" y="6188075"/>
          <p14:tracePt t="63957" x="4756150" y="6169025"/>
          <p14:tracePt t="63982" x="4251325" y="6232525"/>
          <p14:tracePt t="64008" x="3524250" y="6442075"/>
          <p14:tracePt t="64041" x="2857500" y="6743700"/>
          <p14:tracePt t="64058" x="2644775" y="6854825"/>
          <p14:tracePt t="64079" x="2447925" y="6854825"/>
          <p14:tracePt t="64092" x="2343150" y="6854825"/>
          <p14:tracePt t="64107" x="2241550" y="6854825"/>
          <p14:tracePt t="64124" x="2181225" y="6854825"/>
          <p14:tracePt t="64141" x="2130425" y="68548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Fruit</a:t>
            </a:r>
          </a:p>
          <a:p>
            <a:pPr algn="ctr"/>
            <a:endParaRPr lang="fr-FR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Après </a:t>
            </a:r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fécondation, </a:t>
            </a:r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la graine est soudée à la paroi du fruit on obtient un vrai fruit sec indéhiscent dont la graine soudé au péricarpe c’est un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caryopse</a:t>
            </a:r>
          </a:p>
          <a:p>
            <a:endParaRPr lang="fr-FR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Le caryopse écrasé ou moulu donne la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farine</a:t>
            </a:r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 car la </a:t>
            </a:r>
            <a:r>
              <a:rPr lang="fr-FR" sz="4000" u="sng" dirty="0" smtClean="0">
                <a:latin typeface="Times New Roman" pitchFamily="18" charset="0"/>
                <a:cs typeface="Times New Roman" pitchFamily="18" charset="0"/>
              </a:rPr>
              <a:t>graine est à albumen farineux </a:t>
            </a:r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et le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péricarpe</a:t>
            </a:r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donnera </a:t>
            </a:r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fr-FR" sz="4000" u="sng" dirty="0" smtClean="0">
                <a:latin typeface="Times New Roman" pitchFamily="18" charset="0"/>
                <a:cs typeface="Times New Roman" pitchFamily="18" charset="0"/>
              </a:rPr>
              <a:t>son</a:t>
            </a:r>
            <a:endParaRPr lang="fr-FR" sz="40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24"/>
    </mc:Choice>
    <mc:Fallback>
      <p:transition spd="slow" advTm="6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10" x="698500" y="5159375"/>
          <p14:tracePt t="8166" x="765175" y="5051425"/>
          <p14:tracePt t="8181" x="1203325" y="4502150"/>
          <p14:tracePt t="8195" x="1809750" y="3705225"/>
          <p14:tracePt t="8215" x="2651125" y="2746375"/>
          <p14:tracePt t="8230" x="3127375" y="2270125"/>
          <p14:tracePt t="8249" x="3540125" y="1879600"/>
          <p14:tracePt t="8275" x="3752850" y="1704975"/>
          <p14:tracePt t="8308" x="4000500" y="1543050"/>
          <p14:tracePt t="8325" x="4067175" y="1514475"/>
          <p14:tracePt t="8340" x="4114800" y="1492250"/>
          <p14:tracePt t="8357" x="4156075" y="1470025"/>
          <p14:tracePt t="8373" x="4171950" y="1463675"/>
          <p14:tracePt t="8390" x="4181475" y="1463675"/>
          <p14:tracePt t="8407" x="4191000" y="1463675"/>
          <p14:tracePt t="8743" x="4203700" y="1492250"/>
          <p14:tracePt t="8750" x="4222750" y="1539875"/>
          <p14:tracePt t="8758" x="4238625" y="1590675"/>
          <p14:tracePt t="8775" x="4273550" y="1711325"/>
          <p14:tracePt t="8792" x="4289425" y="1831975"/>
          <p14:tracePt t="8811" x="4295775" y="1895475"/>
          <p14:tracePt t="8830" x="4295775" y="1955800"/>
          <p14:tracePt t="8858" x="4308475" y="2009775"/>
          <p14:tracePt t="8890" x="4308475" y="2041525"/>
          <p14:tracePt t="8908" x="4308475" y="2054225"/>
          <p14:tracePt t="8924" x="4308475" y="2063750"/>
          <p14:tracePt t="8941" x="4308475" y="2079625"/>
          <p14:tracePt t="8957" x="4308475" y="2089150"/>
          <p14:tracePt t="9022" x="4308475" y="2082800"/>
          <p14:tracePt t="9029" x="4308475" y="2076450"/>
          <p14:tracePt t="9042" x="4308475" y="2066925"/>
          <p14:tracePt t="9058" x="4305300" y="2057400"/>
          <p14:tracePt t="9074" x="4302125" y="2047875"/>
          <p14:tracePt t="9091" x="4286250" y="2025650"/>
          <p14:tracePt t="9107" x="4270375" y="2016125"/>
          <p14:tracePt t="9124" x="4260850" y="2006600"/>
          <p14:tracePt t="9141" x="4241800" y="1965325"/>
          <p14:tracePt t="9158" x="4232275" y="1949450"/>
          <p14:tracePt t="9174" x="4222750" y="1939925"/>
          <p14:tracePt t="9178" x="4216400" y="1933575"/>
          <p14:tracePt t="9191" x="4206875" y="1917700"/>
          <p14:tracePt t="9207" x="4197350" y="1914525"/>
          <p14:tracePt t="9241" x="4194175" y="1914525"/>
          <p14:tracePt t="9262" x="4181475" y="1914525"/>
          <p14:tracePt t="9370" x="4178300" y="1914525"/>
          <p14:tracePt t="9377" x="4171950" y="1914525"/>
          <p14:tracePt t="9398" x="4168775" y="1914525"/>
          <p14:tracePt t="10640" x="4194175" y="1917700"/>
          <p14:tracePt t="10647" x="4232275" y="1917700"/>
          <p14:tracePt t="10657" x="4257675" y="1917700"/>
          <p14:tracePt t="10675" x="4333875" y="1917700"/>
          <p14:tracePt t="10691" x="4394200" y="1914525"/>
          <p14:tracePt t="10711" x="4559300" y="1905000"/>
          <p14:tracePt t="10730" x="4686300" y="1905000"/>
          <p14:tracePt t="10756" x="4870450" y="1905000"/>
          <p14:tracePt t="10791" x="5092700" y="1905000"/>
          <p14:tracePt t="10808" x="5210175" y="1898650"/>
          <p14:tracePt t="10825" x="5518150" y="1870075"/>
          <p14:tracePt t="10841" x="5711825" y="1870075"/>
          <p14:tracePt t="10857" x="5905500" y="1870075"/>
          <p14:tracePt t="10874" x="6099175" y="1870075"/>
          <p14:tracePt t="10890" x="6194425" y="1870075"/>
          <p14:tracePt t="10906" x="6286500" y="1873250"/>
          <p14:tracePt t="10924" x="6419850" y="1889125"/>
          <p14:tracePt t="10940" x="6492875" y="1905000"/>
          <p14:tracePt t="10957" x="6578600" y="1920875"/>
          <p14:tracePt t="10974" x="6724650" y="1943100"/>
          <p14:tracePt t="10990" x="6788150" y="1958975"/>
          <p14:tracePt t="11007" x="6823075" y="1965325"/>
          <p14:tracePt t="11024" x="6864350" y="1965325"/>
          <p14:tracePt t="11040" x="6892925" y="1965325"/>
          <p14:tracePt t="11056" x="6915150" y="1965325"/>
          <p14:tracePt t="11074" x="6931025" y="1965325"/>
          <p14:tracePt t="11091" x="6946900" y="1965325"/>
          <p14:tracePt t="11431" x="6867525" y="1965325"/>
          <p14:tracePt t="11438" x="6765925" y="1965325"/>
          <p14:tracePt t="11445" x="6651625" y="1965325"/>
          <p14:tracePt t="11460" x="6448425" y="1965325"/>
          <p14:tracePt t="11478" x="6216650" y="1993900"/>
          <p14:tracePt t="11499" x="5902325" y="2060575"/>
          <p14:tracePt t="11523" x="5432425" y="2187575"/>
          <p14:tracePt t="11557" x="5006975" y="2324100"/>
          <p14:tracePt t="11575" x="4759325" y="2397125"/>
          <p14:tracePt t="11591" x="4638675" y="2447925"/>
          <p14:tracePt t="11607" x="4584700" y="2482850"/>
          <p14:tracePt t="11917" x="4492625" y="2476500"/>
          <p14:tracePt t="11928" x="4403725" y="2476500"/>
          <p14:tracePt t="11944" x="4152900" y="2476500"/>
          <p14:tracePt t="11960" x="3924300" y="2482850"/>
          <p14:tracePt t="11982" x="3648075" y="2520950"/>
          <p14:tracePt t="12007" x="3413125" y="2574925"/>
          <p14:tracePt t="12041" x="3155950" y="2638425"/>
          <p14:tracePt t="12057" x="3057525" y="2663825"/>
          <p14:tracePt t="12073" x="2949575" y="2679700"/>
          <p14:tracePt t="12090" x="2889250" y="2679700"/>
          <p14:tracePt t="12106" x="2844800" y="2679700"/>
          <p14:tracePt t="12123" x="2781300" y="2679700"/>
          <p14:tracePt t="12141" x="2746375" y="2679700"/>
          <p14:tracePt t="12158" x="2701925" y="2679700"/>
          <p14:tracePt t="12173" x="2647950" y="2679700"/>
          <p14:tracePt t="12191" x="2616200" y="2679700"/>
          <p14:tracePt t="12207" x="2587625" y="2679700"/>
          <p14:tracePt t="12209" x="2578100" y="2679700"/>
          <p14:tracePt t="12223" x="2552700" y="2670175"/>
          <p14:tracePt t="12240" x="2524125" y="2663825"/>
          <p14:tracePt t="12257" x="2501900" y="2654300"/>
          <p14:tracePt t="12273" x="2457450" y="2641600"/>
          <p14:tracePt t="12290" x="2435225" y="2628900"/>
          <p14:tracePt t="12308" x="2393950" y="2609850"/>
          <p14:tracePt t="12324" x="2362200" y="2603500"/>
          <p14:tracePt t="12340" x="2339975" y="2587625"/>
          <p14:tracePt t="12357" x="2317750" y="2587625"/>
          <p14:tracePt t="12373" x="2282825" y="2587625"/>
          <p14:tracePt t="12391" x="2270125" y="2581275"/>
          <p14:tracePt t="12408" x="2241550" y="2574925"/>
          <p14:tracePt t="12424" x="2232025" y="2571750"/>
          <p14:tracePt t="12441" x="2216150" y="2565400"/>
          <p14:tracePt t="12456" x="2193925" y="2562225"/>
          <p14:tracePt t="12473" x="2181225" y="2552700"/>
          <p14:tracePt t="12490" x="2171700" y="2552700"/>
          <p14:tracePt t="12506" x="2162175" y="2543175"/>
          <p14:tracePt t="12523" x="2139950" y="2543175"/>
          <p14:tracePt t="12540" x="2130425" y="2543175"/>
          <p14:tracePt t="12557" x="2117725" y="2536825"/>
          <p14:tracePt t="12573" x="2101850" y="2536825"/>
          <p14:tracePt t="12590" x="2092325" y="2527300"/>
          <p14:tracePt t="12607" x="2076450" y="2524125"/>
          <p14:tracePt t="12623" x="2066925" y="2517775"/>
          <p14:tracePt t="12640" x="2051050" y="2517775"/>
          <p14:tracePt t="12657" x="2038350" y="2517775"/>
          <p14:tracePt t="12674" x="2028825" y="2517775"/>
          <p14:tracePt t="12691" x="2022475" y="2511425"/>
          <p14:tracePt t="12737" x="2019300" y="2511425"/>
          <p14:tracePt t="13730" x="2019300" y="2508250"/>
          <p14:tracePt t="13737" x="2025650" y="2508250"/>
          <p14:tracePt t="13744" x="2028825" y="2501900"/>
          <p14:tracePt t="13757" x="2038350" y="2501900"/>
          <p14:tracePt t="13773" x="2047875" y="2492375"/>
          <p14:tracePt t="13790" x="2073275" y="2486025"/>
          <p14:tracePt t="13823" x="2120900" y="2479675"/>
          <p14:tracePt t="13857" x="2168525" y="2476500"/>
          <p14:tracePt t="13874" x="2190750" y="2470150"/>
          <p14:tracePt t="13890" x="2238375" y="2457450"/>
          <p14:tracePt t="13906" x="2333625" y="2457450"/>
          <p14:tracePt t="13923" x="2393950" y="2457450"/>
          <p14:tracePt t="13940" x="2444750" y="2457450"/>
          <p14:tracePt t="13956" x="2492375" y="2457450"/>
          <p14:tracePt t="13974" x="2520950" y="2457450"/>
          <p14:tracePt t="13991" x="2600325" y="2457450"/>
          <p14:tracePt t="14007" x="2701925" y="2463800"/>
          <p14:tracePt t="14024" x="2809875" y="2479675"/>
          <p14:tracePt t="14040" x="2936875" y="2495550"/>
          <p14:tracePt t="14057" x="3127375" y="2530475"/>
          <p14:tracePt t="14073" x="3209925" y="2530475"/>
          <p14:tracePt t="14090" x="3292475" y="2530475"/>
          <p14:tracePt t="14107" x="3492500" y="2498725"/>
          <p14:tracePt t="14124" x="3654425" y="2479675"/>
          <p14:tracePt t="14141" x="3895725" y="2454275"/>
          <p14:tracePt t="14157" x="4057650" y="2444750"/>
          <p14:tracePt t="14173" x="4149725" y="2444750"/>
          <p14:tracePt t="14190" x="4210050" y="2444750"/>
          <p14:tracePt t="14206" x="4267200" y="2444750"/>
          <p14:tracePt t="14223" x="4302125" y="2444750"/>
          <p14:tracePt t="14241" x="4359275" y="2425700"/>
          <p14:tracePt t="14257" x="4397375" y="2413000"/>
          <p14:tracePt t="14274" x="4441825" y="2400300"/>
          <p14:tracePt t="14290" x="4505325" y="2381250"/>
          <p14:tracePt t="14306" x="4559300" y="2374900"/>
          <p14:tracePt t="14323" x="4597400" y="2374900"/>
          <p14:tracePt t="14340" x="4645025" y="2374900"/>
          <p14:tracePt t="14357" x="4667250" y="2374900"/>
          <p14:tracePt t="14374" x="4676775" y="2374900"/>
          <p14:tracePt t="15248" x="4692650" y="2368550"/>
          <p14:tracePt t="15255" x="4711700" y="2362200"/>
          <p14:tracePt t="15262" x="4737100" y="2355850"/>
          <p14:tracePt t="15274" x="4756150" y="2355850"/>
          <p14:tracePt t="15290" x="4835525" y="2355850"/>
          <p14:tracePt t="15307" x="4886325" y="2355850"/>
          <p14:tracePt t="15340" x="5013325" y="2384425"/>
          <p14:tracePt t="15374" x="5140325" y="2413000"/>
          <p14:tracePt t="15390" x="5337175" y="2422525"/>
          <p14:tracePt t="15407" x="5467350" y="2432050"/>
          <p14:tracePt t="15423" x="5603875" y="2432050"/>
          <p14:tracePt t="15439" x="5788025" y="2432050"/>
          <p14:tracePt t="15456" x="5870575" y="2432050"/>
          <p14:tracePt t="15472" x="5940425" y="2432050"/>
          <p14:tracePt t="15489" x="6080125" y="2419350"/>
          <p14:tracePt t="15507" x="6188075" y="2409825"/>
          <p14:tracePt t="15523" x="6270625" y="2403475"/>
          <p14:tracePt t="15540" x="6388100" y="2403475"/>
          <p14:tracePt t="15556" x="6448425" y="2403475"/>
          <p14:tracePt t="15573" x="6508750" y="2403475"/>
          <p14:tracePt t="15590" x="6572250" y="2406650"/>
          <p14:tracePt t="15607" x="6607175" y="2413000"/>
          <p14:tracePt t="15624" x="6670675" y="2413000"/>
          <p14:tracePt t="15640" x="6721475" y="2413000"/>
          <p14:tracePt t="15657" x="6781800" y="2413000"/>
          <p14:tracePt t="15674" x="6851650" y="2409825"/>
          <p14:tracePt t="15690" x="6880225" y="2409825"/>
          <p14:tracePt t="15706" x="6896100" y="2409825"/>
          <p14:tracePt t="15724" x="6911975" y="2409825"/>
          <p14:tracePt t="16760" x="6918325" y="2428875"/>
          <p14:tracePt t="16767" x="6931025" y="2447925"/>
          <p14:tracePt t="16777" x="6943725" y="2476500"/>
          <p14:tracePt t="16793" x="6994525" y="2517775"/>
          <p14:tracePt t="16796" x="7023100" y="2540000"/>
          <p14:tracePt t="16810" x="7077075" y="2562225"/>
          <p14:tracePt t="16823" x="7131050" y="2574925"/>
          <p14:tracePt t="16857" x="7305675" y="2568575"/>
          <p14:tracePt t="16890" x="7521575" y="2546350"/>
          <p14:tracePt t="16907" x="7581900" y="2546350"/>
          <p14:tracePt t="16923" x="7635875" y="2546350"/>
          <p14:tracePt t="16939" x="7658100" y="2546350"/>
          <p14:tracePt t="16956" x="7696200" y="2540000"/>
          <p14:tracePt t="16973" x="7737475" y="2527300"/>
          <p14:tracePt t="16990" x="7775575" y="2520950"/>
          <p14:tracePt t="17007" x="7804150" y="2514600"/>
          <p14:tracePt t="17024" x="7845425" y="2508250"/>
          <p14:tracePt t="17040" x="7867650" y="2501900"/>
          <p14:tracePt t="17056" x="7893050" y="2492375"/>
          <p14:tracePt t="17073" x="7918450" y="2479675"/>
          <p14:tracePt t="17089" x="7937500" y="2460625"/>
          <p14:tracePt t="17106" x="7953375" y="2457450"/>
          <p14:tracePt t="17123" x="7978775" y="2441575"/>
          <p14:tracePt t="17140" x="7994650" y="2435225"/>
          <p14:tracePt t="17156" x="8004175" y="2435225"/>
          <p14:tracePt t="17173" x="8026400" y="2432050"/>
          <p14:tracePt t="17190" x="8042275" y="2425700"/>
          <p14:tracePt t="17207" x="8051800" y="2416175"/>
          <p14:tracePt t="17223" x="8064500" y="2416175"/>
          <p14:tracePt t="17239" x="8074025" y="2409825"/>
          <p14:tracePt t="17274" x="8080375" y="2409825"/>
          <p14:tracePt t="17765" x="8080375" y="2406650"/>
          <p14:tracePt t="18251" x="8026400" y="2393950"/>
          <p14:tracePt t="18258" x="7947025" y="2374900"/>
          <p14:tracePt t="18278" x="7556500" y="2355850"/>
          <p14:tracePt t="18293" x="7134225" y="2355850"/>
          <p14:tracePt t="18310" x="6673850" y="2406650"/>
          <p14:tracePt t="18331" x="5870575" y="2590800"/>
          <p14:tracePt t="18358" x="5006975" y="2898775"/>
          <p14:tracePt t="18392" x="4473575" y="3060700"/>
          <p14:tracePt t="18408" x="4171950" y="3124200"/>
          <p14:tracePt t="18424" x="4010025" y="3143250"/>
          <p14:tracePt t="18439" x="3870325" y="3168650"/>
          <p14:tracePt t="18456" x="3705225" y="3194050"/>
          <p14:tracePt t="18472" x="3619500" y="3209925"/>
          <p14:tracePt t="18490" x="3540125" y="3241675"/>
          <p14:tracePt t="18507" x="3514725" y="3254375"/>
          <p14:tracePt t="18800" x="3441700" y="3241675"/>
          <p14:tracePt t="18810" x="3327400" y="3222625"/>
          <p14:tracePt t="18823" x="3117850" y="3184525"/>
          <p14:tracePt t="18840" x="2911475" y="3155950"/>
          <p14:tracePt t="18842" x="2797175" y="3146425"/>
          <p14:tracePt t="18856" x="2603500" y="3136900"/>
          <p14:tracePt t="18877" x="2308225" y="3143250"/>
          <p14:tracePt t="18889" x="2216150" y="3152775"/>
          <p14:tracePt t="18906" x="1971675" y="3187700"/>
          <p14:tracePt t="18922" x="1809750" y="3206750"/>
          <p14:tracePt t="18939" x="1692275" y="3222625"/>
          <p14:tracePt t="18956" x="1562100" y="3222625"/>
          <p14:tracePt t="18972" x="1482725" y="3222625"/>
          <p14:tracePt t="18989" x="1409700" y="3222625"/>
          <p14:tracePt t="19006" x="1323975" y="3222625"/>
          <p14:tracePt t="19022" x="1279525" y="3222625"/>
          <p14:tracePt t="19039" x="1257300" y="3222625"/>
          <p14:tracePt t="19056" x="1216025" y="3222625"/>
          <p14:tracePt t="19073" x="1200150" y="3222625"/>
          <p14:tracePt t="19089" x="1181100" y="3222625"/>
          <p14:tracePt t="19106" x="1152525" y="3216275"/>
          <p14:tracePt t="19123" x="1130300" y="3203575"/>
          <p14:tracePt t="19140" x="1104900" y="3184525"/>
          <p14:tracePt t="19157" x="1092200" y="3175000"/>
          <p14:tracePt t="19173" x="1076325" y="3165475"/>
          <p14:tracePt t="19190" x="1060450" y="3162300"/>
          <p14:tracePt t="19206" x="1041400" y="3149600"/>
          <p14:tracePt t="19223" x="1019175" y="3146425"/>
          <p14:tracePt t="19239" x="1000125" y="3127375"/>
          <p14:tracePt t="19256" x="971550" y="3111500"/>
          <p14:tracePt t="19272" x="962025" y="3101975"/>
          <p14:tracePt t="19289" x="952500" y="3092450"/>
          <p14:tracePt t="19306" x="936625" y="3079750"/>
          <p14:tracePt t="19322" x="923925" y="3076575"/>
          <p14:tracePt t="19356" x="917575" y="3076575"/>
          <p14:tracePt t="19449" x="917575" y="3070225"/>
          <p14:tracePt t="19555" x="920750" y="3070225"/>
          <p14:tracePt t="19563" x="930275" y="3070225"/>
          <p14:tracePt t="19573" x="933450" y="3070225"/>
          <p14:tracePt t="19590" x="949325" y="3070225"/>
          <p14:tracePt t="19606" x="958850" y="3070225"/>
          <p14:tracePt t="19623" x="968375" y="3070225"/>
          <p14:tracePt t="19640" x="993775" y="3070225"/>
          <p14:tracePt t="19656" x="1003300" y="3070225"/>
          <p14:tracePt t="19673" x="1012825" y="3070225"/>
          <p14:tracePt t="19690" x="1035050" y="3070225"/>
          <p14:tracePt t="19707" x="1044575" y="3070225"/>
          <p14:tracePt t="19723" x="1060450" y="3067050"/>
          <p14:tracePt t="19741" x="1085850" y="3067050"/>
          <p14:tracePt t="19756" x="1095375" y="3067050"/>
          <p14:tracePt t="19773" x="1104900" y="3067050"/>
          <p14:tracePt t="19790" x="1120775" y="3067050"/>
          <p14:tracePt t="19806" x="1133475" y="3067050"/>
          <p14:tracePt t="19823" x="1143000" y="3067050"/>
          <p14:tracePt t="19840" x="1158875" y="3067050"/>
          <p14:tracePt t="19856" x="1168400" y="3067050"/>
          <p14:tracePt t="19873" x="1184275" y="3067050"/>
          <p14:tracePt t="19889" x="1209675" y="3067050"/>
          <p14:tracePt t="19906" x="1219200" y="3067050"/>
          <p14:tracePt t="19923" x="1235075" y="3067050"/>
          <p14:tracePt t="19940" x="1247775" y="3067050"/>
          <p14:tracePt t="19956" x="1260475" y="3067050"/>
          <p14:tracePt t="19973" x="1270000" y="3067050"/>
          <p14:tracePt t="19990" x="1289050" y="3067050"/>
          <p14:tracePt t="20006" x="1304925" y="3067050"/>
          <p14:tracePt t="20023" x="1333500" y="3070225"/>
          <p14:tracePt t="20040" x="1358900" y="3070225"/>
          <p14:tracePt t="20056" x="1368425" y="3070225"/>
          <p14:tracePt t="20073" x="1384300" y="3070225"/>
          <p14:tracePt t="20089" x="1400175" y="3070225"/>
          <p14:tracePt t="20106" x="1409700" y="3070225"/>
          <p14:tracePt t="20123" x="1419225" y="3070225"/>
          <p14:tracePt t="20139" x="1438275" y="3070225"/>
          <p14:tracePt t="20157" x="1447800" y="3073400"/>
          <p14:tracePt t="20955" x="1504950" y="3079750"/>
          <p14:tracePt t="20961" x="1593850" y="3079750"/>
          <p14:tracePt t="20974" x="1800225" y="3073400"/>
          <p14:tracePt t="21006" x="2073275" y="3013075"/>
          <p14:tracePt t="21039" x="2343150" y="2921000"/>
          <p14:tracePt t="21057" x="2406650" y="2898775"/>
          <p14:tracePt t="21074" x="2476500" y="2892425"/>
          <p14:tracePt t="21089" x="2530475" y="2892425"/>
          <p14:tracePt t="21106" x="2565400" y="2892425"/>
          <p14:tracePt t="21124" x="2628900" y="2892425"/>
          <p14:tracePt t="21140" x="2657475" y="2892425"/>
          <p14:tracePt t="21156" x="2686050" y="2892425"/>
          <p14:tracePt t="21173" x="2733675" y="2892425"/>
          <p14:tracePt t="21189" x="2771775" y="2892425"/>
          <p14:tracePt t="21206" x="2800350" y="2892425"/>
          <p14:tracePt t="21223" x="2854325" y="2892425"/>
          <p14:tracePt t="21239" x="2898775" y="2892425"/>
          <p14:tracePt t="21256" x="2936875" y="2892425"/>
          <p14:tracePt t="21274" x="2997200" y="2892425"/>
          <p14:tracePt t="21290" x="3035300" y="2892425"/>
          <p14:tracePt t="21306" x="3057525" y="2892425"/>
          <p14:tracePt t="21323" x="3082925" y="2892425"/>
          <p14:tracePt t="21339" x="3095625" y="2892425"/>
          <p14:tracePt t="21356" x="3105150" y="2892425"/>
          <p14:tracePt t="21373" x="3114675" y="2892425"/>
          <p14:tracePt t="21466" x="3124200" y="2892425"/>
          <p14:tracePt t="21510" x="3130550" y="2892425"/>
          <p14:tracePt t="21838" x="3130550" y="2898775"/>
          <p14:tracePt t="21846" x="3130550" y="2908300"/>
          <p14:tracePt t="21859" x="3130550" y="2917825"/>
          <p14:tracePt t="22316" x="3159125" y="2917825"/>
          <p14:tracePt t="22322" x="3206750" y="2917825"/>
          <p14:tracePt t="22329" x="3241675" y="2917825"/>
          <p14:tracePt t="22339" x="3286125" y="2917825"/>
          <p14:tracePt t="22356" x="3394075" y="2905125"/>
          <p14:tracePt t="22373" x="3536950" y="2889250"/>
          <p14:tracePt t="22390" x="3619500" y="2889250"/>
          <p14:tracePt t="22423" x="3943350" y="2863850"/>
          <p14:tracePt t="22456" x="4276725" y="2854325"/>
          <p14:tracePt t="22472" x="4530725" y="2838450"/>
          <p14:tracePt t="22490" x="4689475" y="2828925"/>
          <p14:tracePt t="22508" x="4930775" y="2819400"/>
          <p14:tracePt t="22523" x="5048250" y="2819400"/>
          <p14:tracePt t="22539" x="5162550" y="2819400"/>
          <p14:tracePt t="22557" x="5346700" y="2809875"/>
          <p14:tracePt t="22572" x="5419725" y="2809875"/>
          <p14:tracePt t="22589" x="5461000" y="2809875"/>
          <p14:tracePt t="22605" x="5505450" y="2809875"/>
          <p14:tracePt t="22622" x="5568950" y="2803525"/>
          <p14:tracePt t="22638" x="5607050" y="2803525"/>
          <p14:tracePt t="22655" x="5626100" y="2803525"/>
          <p14:tracePt t="22672" x="5667375" y="2803525"/>
          <p14:tracePt t="22689" x="5705475" y="2803525"/>
          <p14:tracePt t="22705" x="5749925" y="2806700"/>
          <p14:tracePt t="22722" x="5803900" y="2819400"/>
          <p14:tracePt t="22739" x="5835650" y="2838450"/>
          <p14:tracePt t="22757" x="5886450" y="2857500"/>
          <p14:tracePt t="22773" x="5915025" y="2870200"/>
          <p14:tracePt t="22790" x="5924550" y="2870200"/>
          <p14:tracePt t="22807" x="5940425" y="2873375"/>
          <p14:tracePt t="22823" x="5946775" y="2873375"/>
          <p14:tracePt t="22856" x="5949950" y="2873375"/>
          <p14:tracePt t="22872" x="5949950" y="2879725"/>
          <p14:tracePt t="22888" x="5959475" y="2882900"/>
          <p14:tracePt t="23415" x="5946775" y="2889250"/>
          <p14:tracePt t="23421" x="5918200" y="2905125"/>
          <p14:tracePt t="23440" x="5826125" y="2971800"/>
          <p14:tracePt t="23457" x="5648325" y="3086100"/>
          <p14:tracePt t="23477" x="5416550" y="3235325"/>
          <p14:tracePt t="23490" x="5321300" y="3292475"/>
          <p14:tracePt t="23522" x="4864100" y="3559175"/>
          <p14:tracePt t="23557" x="4327525" y="3721100"/>
          <p14:tracePt t="23575" x="4130675" y="3759200"/>
          <p14:tracePt t="23590" x="3965575" y="3803650"/>
          <p14:tracePt t="23605" x="3775075" y="3848100"/>
          <p14:tracePt t="23622" x="3670300" y="3863975"/>
          <p14:tracePt t="23638" x="3571875" y="3889375"/>
          <p14:tracePt t="23656" x="3429000" y="3911600"/>
          <p14:tracePt t="23672" x="3343275" y="3927475"/>
          <p14:tracePt t="23689" x="3282950" y="3927475"/>
          <p14:tracePt t="23706" x="3203575" y="3933825"/>
          <p14:tracePt t="23722" x="3168650" y="3933825"/>
          <p14:tracePt t="23739" x="3124200" y="3933825"/>
          <p14:tracePt t="23756" x="3054350" y="3933825"/>
          <p14:tracePt t="23773" x="3003550" y="3933825"/>
          <p14:tracePt t="23789" x="2959100" y="3933825"/>
          <p14:tracePt t="23806" x="2895600" y="3933825"/>
          <p14:tracePt t="23822" x="2867025" y="3930650"/>
          <p14:tracePt t="23839" x="2835275" y="3921125"/>
          <p14:tracePt t="23856" x="2800350" y="3902075"/>
          <p14:tracePt t="23872" x="2768600" y="3883025"/>
          <p14:tracePt t="23889" x="2740025" y="3870325"/>
          <p14:tracePt t="23905" x="2682875" y="3854450"/>
          <p14:tracePt t="23922" x="2644775" y="3841750"/>
          <p14:tracePt t="23939" x="2606675" y="3822700"/>
          <p14:tracePt t="23956" x="2543175" y="3806825"/>
          <p14:tracePt t="23972" x="2498725" y="3794125"/>
          <p14:tracePt t="23988" x="2451100" y="3781425"/>
          <p14:tracePt t="24006" x="2393950" y="3756025"/>
          <p14:tracePt t="24022" x="2365375" y="3746500"/>
          <p14:tracePt t="24039" x="2333625" y="3733800"/>
          <p14:tracePt t="24056" x="2270125" y="3714750"/>
          <p14:tracePt t="24073" x="2238375" y="3695700"/>
          <p14:tracePt t="24089" x="2200275" y="3683000"/>
          <p14:tracePt t="24106" x="2159000" y="3676650"/>
          <p14:tracePt t="24122" x="2130425" y="3670300"/>
          <p14:tracePt t="24139" x="2108200" y="3670300"/>
          <p14:tracePt t="24156" x="2066925" y="3670300"/>
          <p14:tracePt t="24173" x="2044700" y="3670300"/>
          <p14:tracePt t="24189" x="2022475" y="3663950"/>
          <p14:tracePt t="24206" x="2009775" y="3660775"/>
          <p14:tracePt t="24222" x="2000250" y="3654425"/>
          <p14:tracePt t="24239" x="1984375" y="3654425"/>
          <p14:tracePt t="24256" x="1968500" y="3644900"/>
          <p14:tracePt t="24273" x="1958975" y="3644900"/>
          <p14:tracePt t="24289" x="1949450" y="3644900"/>
          <p14:tracePt t="24305" x="1933575" y="3644900"/>
          <p14:tracePt t="25290" x="1949450" y="3644900"/>
          <p14:tracePt t="25297" x="1968500" y="3644900"/>
          <p14:tracePt t="25306" x="1993900" y="3644900"/>
          <p14:tracePt t="25323" x="2028825" y="3644900"/>
          <p14:tracePt t="25339" x="2076450" y="3644900"/>
          <p14:tracePt t="25356" x="2098675" y="3644900"/>
          <p14:tracePt t="25388" x="2168525" y="3644900"/>
          <p14:tracePt t="25423" x="2212975" y="3644900"/>
          <p14:tracePt t="25439" x="2232025" y="3644900"/>
          <p14:tracePt t="25456" x="2241550" y="3644900"/>
          <p14:tracePt t="25472" x="2251075" y="3644900"/>
          <p14:tracePt t="25489" x="2273300" y="3644900"/>
          <p14:tracePt t="25505" x="2282825" y="3644900"/>
          <p14:tracePt t="25522" x="2292350" y="3644900"/>
          <p14:tracePt t="25539" x="2308225" y="3644900"/>
          <p14:tracePt t="25555" x="2320925" y="3644900"/>
          <p14:tracePt t="25572" x="2343150" y="3644900"/>
          <p14:tracePt t="25589" x="2365375" y="3644900"/>
          <p14:tracePt t="25605" x="2381250" y="3651250"/>
          <p14:tracePt t="25622" x="2397125" y="3651250"/>
          <p14:tracePt t="25638" x="2416175" y="3657600"/>
          <p14:tracePt t="25655" x="2444750" y="3657600"/>
          <p14:tracePt t="25672" x="2476500" y="3663950"/>
          <p14:tracePt t="25689" x="2530475" y="3670300"/>
          <p14:tracePt t="25705" x="2574925" y="3670300"/>
          <p14:tracePt t="25722" x="2597150" y="3670300"/>
          <p14:tracePt t="25739" x="2638425" y="3670300"/>
          <p14:tracePt t="25755" x="2667000" y="3670300"/>
          <p14:tracePt t="25772" x="2689225" y="3670300"/>
          <p14:tracePt t="25788" x="2746375" y="3654425"/>
          <p14:tracePt t="25805" x="2790825" y="3641725"/>
          <p14:tracePt t="25823" x="2825750" y="3635375"/>
          <p14:tracePt t="25839" x="2905125" y="3629025"/>
          <p14:tracePt t="25856" x="2974975" y="3619500"/>
          <p14:tracePt t="25872" x="3035300" y="3619500"/>
          <p14:tracePt t="25889" x="3114675" y="3606800"/>
          <p14:tracePt t="25905" x="3159125" y="3600450"/>
          <p14:tracePt t="25921" x="3203575" y="3600450"/>
          <p14:tracePt t="25939" x="3267075" y="3587750"/>
          <p14:tracePt t="25955" x="3321050" y="3575050"/>
          <p14:tracePt t="25972" x="3365500" y="3575050"/>
          <p14:tracePt t="25989" x="3429000" y="3575050"/>
          <p14:tracePt t="26005" x="3463925" y="3575050"/>
          <p14:tracePt t="26022" x="3486150" y="3575050"/>
          <p14:tracePt t="26039" x="3521075" y="3568700"/>
          <p14:tracePt t="26055" x="3536950" y="3559175"/>
          <p14:tracePt t="26072" x="3565525" y="3546475"/>
          <p14:tracePt t="26089" x="3606800" y="3536950"/>
          <p14:tracePt t="26106" x="3629025" y="3536950"/>
          <p14:tracePt t="26124" x="3644900" y="3536950"/>
          <p14:tracePt t="26139" x="3654425" y="3536950"/>
          <p14:tracePt t="26155" x="3663950" y="3530600"/>
          <p14:tracePt t="26173" x="3692525" y="3505200"/>
          <p14:tracePt t="26188" x="3724275" y="3470275"/>
          <p14:tracePt t="26205" x="3775075" y="3419475"/>
          <p14:tracePt t="26223" x="3825875" y="3375025"/>
          <p14:tracePt t="26239" x="3848100" y="3359150"/>
          <p14:tracePt t="26256" x="3879850" y="3346450"/>
          <p14:tracePt t="26273" x="3914775" y="3321050"/>
          <p14:tracePt t="26289" x="3946525" y="3311525"/>
          <p14:tracePt t="26305" x="3968750" y="3305175"/>
          <p14:tracePt t="26322" x="4013200" y="3298825"/>
          <p14:tracePt t="26338" x="4060825" y="3298825"/>
          <p14:tracePt t="26355" x="4098925" y="3292475"/>
          <p14:tracePt t="26372" x="4127500" y="3292475"/>
          <p14:tracePt t="26388" x="4181475" y="3292475"/>
          <p14:tracePt t="26405" x="4235450" y="3292475"/>
          <p14:tracePt t="26423" x="4321175" y="3292475"/>
          <p14:tracePt t="26439" x="4381500" y="3292475"/>
          <p14:tracePt t="26455" x="4416425" y="3292475"/>
          <p14:tracePt t="26472" x="4464050" y="3292475"/>
          <p14:tracePt t="26492" x="4473575" y="3292475"/>
          <p14:tracePt t="26506" x="4483100" y="3292475"/>
          <p14:tracePt t="26580" x="4476750" y="3292475"/>
          <p14:tracePt t="26587" x="4470400" y="3292475"/>
          <p14:tracePt t="26594" x="4467225" y="3292475"/>
          <p14:tracePt t="26605" x="4460875" y="3292475"/>
          <p14:tracePt t="26622" x="4403725" y="3267075"/>
          <p14:tracePt t="26639" x="4368800" y="3254375"/>
          <p14:tracePt t="26655" x="4321175" y="3241675"/>
          <p14:tracePt t="26673" x="4235450" y="3225800"/>
          <p14:tracePt t="26688" x="4162425" y="3219450"/>
          <p14:tracePt t="26705" x="4070350" y="3219450"/>
          <p14:tracePt t="26723" x="3971925" y="3213100"/>
          <p14:tracePt t="26739" x="3911600" y="3213100"/>
          <p14:tracePt t="26755" x="3851275" y="3213100"/>
          <p14:tracePt t="26772" x="3775075" y="3213100"/>
          <p14:tracePt t="26788" x="3730625" y="3213100"/>
          <p14:tracePt t="26806" x="3692525" y="3213100"/>
          <p14:tracePt t="26823" x="3651250" y="3213100"/>
          <p14:tracePt t="26839" x="3632200" y="3213100"/>
          <p14:tracePt t="26855" x="3606800" y="3213100"/>
          <p14:tracePt t="26872" x="3594100" y="3213100"/>
          <p14:tracePt t="26889" x="3584575" y="3213100"/>
          <p14:tracePt t="26905" x="3568700" y="3213100"/>
          <p14:tracePt t="26922" x="3552825" y="3228975"/>
          <p14:tracePt t="26939" x="3543300" y="3238500"/>
          <p14:tracePt t="26956" x="3533775" y="3248025"/>
          <p14:tracePt t="26959" x="3517900" y="3260725"/>
          <p14:tracePt t="26972" x="3508375" y="3270250"/>
          <p14:tracePt t="26989" x="3498850" y="3279775"/>
          <p14:tracePt t="27006" x="3486150" y="3289300"/>
          <p14:tracePt t="27022" x="3463925" y="3321050"/>
          <p14:tracePt t="27038" x="3454400" y="3346450"/>
          <p14:tracePt t="27055" x="3448050" y="3375025"/>
          <p14:tracePt t="27072" x="3448050" y="3409950"/>
          <p14:tracePt t="27088" x="3448050" y="3438525"/>
          <p14:tracePt t="27105" x="3448050" y="3454400"/>
          <p14:tracePt t="27122" x="3448050" y="3486150"/>
          <p14:tracePt t="27139" x="3448050" y="3508375"/>
          <p14:tracePt t="27156" x="3451225" y="3540125"/>
          <p14:tracePt t="27172" x="3460750" y="3571875"/>
          <p14:tracePt t="27189" x="3473450" y="3603625"/>
          <p14:tracePt t="27206" x="3473450" y="3625850"/>
          <p14:tracePt t="27222" x="3473450" y="3667125"/>
          <p14:tracePt t="27239" x="3473450" y="3683000"/>
          <p14:tracePt t="27255" x="3479800" y="3692525"/>
          <p14:tracePt t="27272" x="3495675" y="3730625"/>
          <p14:tracePt t="27288" x="3508375" y="3746500"/>
          <p14:tracePt t="27305" x="3517900" y="3775075"/>
          <p14:tracePt t="27322" x="3540125" y="3803650"/>
          <p14:tracePt t="27339" x="3552825" y="3819525"/>
          <p14:tracePt t="27356" x="3562350" y="3832225"/>
          <p14:tracePt t="27372" x="3594100" y="3848100"/>
          <p14:tracePt t="27389" x="3632200" y="3860800"/>
          <p14:tracePt t="27406" x="3695700" y="3879850"/>
          <p14:tracePt t="27421" x="3819525" y="3911600"/>
          <p14:tracePt t="27439" x="3892550" y="3927475"/>
          <p14:tracePt t="27456" x="3968750" y="3940175"/>
          <p14:tracePt t="27472" x="4054475" y="3956050"/>
          <p14:tracePt t="27488" x="4114800" y="3956050"/>
          <p14:tracePt t="27505" x="4168775" y="3956050"/>
          <p14:tracePt t="27522" x="4254500" y="3956050"/>
          <p14:tracePt t="27538" x="4330700" y="3956050"/>
          <p14:tracePt t="27556" x="4438650" y="3971925"/>
          <p14:tracePt t="27572" x="4537075" y="3978275"/>
          <p14:tracePt t="27588" x="4587875" y="3984625"/>
          <p14:tracePt t="27605" x="4641850" y="3984625"/>
          <p14:tracePt t="27622" x="4721225" y="3990975"/>
          <p14:tracePt t="27639" x="4784725" y="4006850"/>
          <p14:tracePt t="27656" x="4870450" y="4029075"/>
          <p14:tracePt t="27672" x="5026025" y="4054475"/>
          <p14:tracePt t="27688" x="5156200" y="4070350"/>
          <p14:tracePt t="27705" x="5283200" y="4089400"/>
          <p14:tracePt t="27722" x="5407025" y="4111625"/>
          <p14:tracePt t="27739" x="5511800" y="4111625"/>
          <p14:tracePt t="27757" x="5673725" y="4111625"/>
          <p14:tracePt t="27772" x="5765800" y="4111625"/>
          <p14:tracePt t="27789" x="5873750" y="4098925"/>
          <p14:tracePt t="27805" x="6010275" y="4089400"/>
          <p14:tracePt t="27821" x="6149975" y="4089400"/>
          <p14:tracePt t="27838" x="6210300" y="4089400"/>
          <p14:tracePt t="27857" x="6273800" y="4089400"/>
          <p14:tracePt t="27874" x="6318250" y="4089400"/>
          <p14:tracePt t="27889" x="6340475" y="4089400"/>
          <p14:tracePt t="27906" x="6388100" y="4070350"/>
          <p14:tracePt t="27922" x="6426200" y="4057650"/>
          <p14:tracePt t="27938" x="6451600" y="4048125"/>
          <p14:tracePt t="27955" x="6461125" y="4029075"/>
          <p14:tracePt t="27972" x="6492875" y="3987800"/>
          <p14:tracePt t="27989" x="6505575" y="3943350"/>
          <p14:tracePt t="28006" x="6518275" y="3895725"/>
          <p14:tracePt t="28022" x="6518275" y="3873500"/>
          <p14:tracePt t="28039" x="6518275" y="3841750"/>
          <p14:tracePt t="28056" x="6518275" y="3781425"/>
          <p14:tracePt t="28072" x="6515100" y="3743325"/>
          <p14:tracePt t="28088" x="6502400" y="3698875"/>
          <p14:tracePt t="28106" x="6483350" y="3648075"/>
          <p14:tracePt t="28122" x="6467475" y="3632200"/>
          <p14:tracePt t="28139" x="6454775" y="3622675"/>
          <p14:tracePt t="28156" x="6429375" y="3606800"/>
          <p14:tracePt t="28173" x="6407150" y="3594100"/>
          <p14:tracePt t="28189" x="6391275" y="3584575"/>
          <p14:tracePt t="28205" x="6356350" y="3549650"/>
          <p14:tracePt t="28222" x="6330950" y="3530600"/>
          <p14:tracePt t="28238" x="6305550" y="3505200"/>
          <p14:tracePt t="28256" x="6264275" y="3467100"/>
          <p14:tracePt t="28273" x="6232525" y="3444875"/>
          <p14:tracePt t="28289" x="6207125" y="3419475"/>
          <p14:tracePt t="28306" x="6162675" y="3387725"/>
          <p14:tracePt t="28322" x="6146800" y="3368675"/>
          <p14:tracePt t="28338" x="6130925" y="3359150"/>
          <p14:tracePt t="28356" x="6096000" y="3336925"/>
          <p14:tracePt t="28371" x="6073775" y="3314700"/>
          <p14:tracePt t="28388" x="6042025" y="3295650"/>
          <p14:tracePt t="28406" x="6007100" y="3276600"/>
          <p14:tracePt t="28422" x="5975350" y="3251200"/>
          <p14:tracePt t="28439" x="5959475" y="3241675"/>
          <p14:tracePt t="28456" x="5937250" y="3225800"/>
          <p14:tracePt t="28472" x="5915025" y="3219450"/>
          <p14:tracePt t="28489" x="5892800" y="3216275"/>
          <p14:tracePt t="28506" x="5835650" y="3190875"/>
          <p14:tracePt t="28521" x="5791200" y="3178175"/>
          <p14:tracePt t="28538" x="5746750" y="3171825"/>
          <p14:tracePt t="28556" x="5699125" y="3171825"/>
          <p14:tracePt t="28572" x="5670550" y="3171825"/>
          <p14:tracePt t="28589" x="5648325" y="3171825"/>
          <p14:tracePt t="28605" x="5591175" y="3165475"/>
          <p14:tracePt t="28622" x="5546725" y="3155950"/>
          <p14:tracePt t="28638" x="5492750" y="3143250"/>
          <p14:tracePt t="28655" x="5429250" y="3130550"/>
          <p14:tracePt t="28672" x="5397500" y="3117850"/>
          <p14:tracePt t="28689" x="5362575" y="3111500"/>
          <p14:tracePt t="28706" x="5311775" y="3098800"/>
          <p14:tracePt t="28722" x="5273675" y="3086100"/>
          <p14:tracePt t="28739" x="5219700" y="3067050"/>
          <p14:tracePt t="28755" x="5133975" y="3057525"/>
          <p14:tracePt t="28772" x="5064125" y="3057525"/>
          <p14:tracePt t="28788" x="4981575" y="3057525"/>
          <p14:tracePt t="28806" x="4854575" y="3057525"/>
          <p14:tracePt t="28822" x="4794250" y="3057525"/>
          <p14:tracePt t="28839" x="4743450" y="3057525"/>
          <p14:tracePt t="28855" x="4670425" y="3057525"/>
          <p14:tracePt t="28872" x="4610100" y="3057525"/>
          <p14:tracePt t="28889" x="4549775" y="3051175"/>
          <p14:tracePt t="28905" x="4454525" y="3051175"/>
          <p14:tracePt t="28921" x="4394200" y="3051175"/>
          <p14:tracePt t="28938" x="4333875" y="3051175"/>
          <p14:tracePt t="28955" x="4260850" y="3073400"/>
          <p14:tracePt t="28972" x="4210050" y="3089275"/>
          <p14:tracePt t="28989" x="4156075" y="3101975"/>
          <p14:tracePt t="29006" x="4076700" y="3121025"/>
          <p14:tracePt t="29022" x="4022725" y="3143250"/>
          <p14:tracePt t="29038" x="3975100" y="3162300"/>
          <p14:tracePt t="29055" x="3870325" y="3216275"/>
          <p14:tracePt t="29071" x="3822700" y="3241675"/>
          <p14:tracePt t="29089" x="3775075" y="3270250"/>
          <p14:tracePt t="29106" x="3708400" y="3324225"/>
          <p14:tracePt t="29122" x="3657600" y="3365500"/>
          <p14:tracePt t="29139" x="3616325" y="3400425"/>
          <p14:tracePt t="29155" x="3549650" y="3444875"/>
          <p14:tracePt t="29171" x="3511550" y="3467100"/>
          <p14:tracePt t="29188" x="3486150" y="3482975"/>
          <p14:tracePt t="29205" x="3467100" y="3498850"/>
          <p14:tracePt t="29222" x="3457575" y="3508375"/>
          <p14:tracePt t="29239" x="3448050" y="3517900"/>
          <p14:tracePt t="29256" x="3432175" y="3524250"/>
          <p14:tracePt t="29272" x="3416300" y="3533775"/>
          <p14:tracePt t="29290" x="3406775" y="3533775"/>
          <p14:tracePt t="29305" x="3397250" y="3533775"/>
          <p14:tracePt t="30425" x="3384550" y="3565525"/>
          <p14:tracePt t="30432" x="3378200" y="3603625"/>
          <p14:tracePt t="30439" x="3371850" y="3629025"/>
          <p14:tracePt t="30455" x="3355975" y="3683000"/>
          <p14:tracePt t="30471" x="3346450" y="3721100"/>
          <p14:tracePt t="30488" x="3317875" y="3794125"/>
          <p14:tracePt t="30505" x="3305175" y="3838575"/>
          <p14:tracePt t="30538" x="3286125" y="3940175"/>
          <p14:tracePt t="30572" x="3279775" y="3978275"/>
          <p14:tracePt t="30588" x="3279775" y="3997325"/>
          <p14:tracePt t="30605" x="3279775" y="4006850"/>
          <p14:tracePt t="30622" x="3279775" y="4016375"/>
          <p14:tracePt t="30639" x="3279775" y="4032250"/>
          <p14:tracePt t="30655" x="3279775" y="4041775"/>
          <p14:tracePt t="30671" x="3279775" y="4048125"/>
          <p14:tracePt t="30709" x="3282950" y="4048125"/>
          <p14:tracePt t="30722" x="3286125" y="4048125"/>
          <p14:tracePt t="30738" x="3308350" y="4048125"/>
          <p14:tracePt t="30755" x="3327400" y="4048125"/>
          <p14:tracePt t="30772" x="3349625" y="4048125"/>
          <p14:tracePt t="30789" x="3384550" y="4048125"/>
          <p14:tracePt t="30805" x="3397250" y="4048125"/>
          <p14:tracePt t="30821" x="3409950" y="4048125"/>
          <p14:tracePt t="30838" x="3429000" y="4048125"/>
          <p14:tracePt t="30855" x="3438525" y="4035425"/>
          <p14:tracePt t="30872" x="3454400" y="4029075"/>
          <p14:tracePt t="30889" x="3495675" y="4010025"/>
          <p14:tracePt t="30905" x="3540125" y="3997325"/>
          <p14:tracePt t="30922" x="3594100" y="3990975"/>
          <p14:tracePt t="30939" x="3673475" y="3990975"/>
          <p14:tracePt t="30955" x="3708400" y="3990975"/>
          <p14:tracePt t="30971" x="3736975" y="3984625"/>
          <p14:tracePt t="30988" x="3771900" y="3971925"/>
          <p14:tracePt t="31005" x="3787775" y="3962400"/>
          <p14:tracePt t="31022" x="3806825" y="3959225"/>
          <p14:tracePt t="32295" x="3762375" y="3975100"/>
          <p14:tracePt t="32301" x="3679825" y="4003675"/>
          <p14:tracePt t="32309" x="3606800" y="4038600"/>
          <p14:tracePt t="32322" x="3463925" y="4102100"/>
          <p14:tracePt t="32338" x="3305175" y="4197350"/>
          <p14:tracePt t="32356" x="3136900" y="4298950"/>
          <p14:tracePt t="32388" x="2819400" y="4524375"/>
          <p14:tracePt t="32425" x="2632075" y="4714875"/>
          <p14:tracePt t="32439" x="2581275" y="4765675"/>
          <p14:tracePt t="32455" x="2546350" y="4797425"/>
          <p14:tracePt t="32472" x="2501900" y="4841875"/>
          <p14:tracePt t="32489" x="2486025" y="4864100"/>
          <p14:tracePt t="32505" x="2473325" y="4895850"/>
          <p14:tracePt t="32522" x="2454275" y="4943475"/>
          <p14:tracePt t="32538" x="2454275" y="4972050"/>
          <p14:tracePt t="32555" x="2454275" y="5003800"/>
          <p14:tracePt t="32558" x="2454275" y="5013325"/>
          <p14:tracePt t="32571" x="2454275" y="5029200"/>
          <p14:tracePt t="32588" x="2454275" y="5038725"/>
          <p14:tracePt t="32604" x="2454275" y="5054600"/>
          <p14:tracePt t="32621" x="2473325" y="5064125"/>
          <p14:tracePt t="32638" x="2492375" y="5064125"/>
          <p14:tracePt t="32654" x="2536825" y="5064125"/>
          <p14:tracePt t="32671" x="2616200" y="5054600"/>
          <p14:tracePt t="32688" x="2673350" y="5035550"/>
          <p14:tracePt t="32705" x="2717800" y="5022850"/>
          <p14:tracePt t="32721" x="2768600" y="5003800"/>
          <p14:tracePt t="32738" x="2797175" y="4991100"/>
          <p14:tracePt t="32754" x="2822575" y="4972050"/>
          <p14:tracePt t="32771" x="2847975" y="4972050"/>
          <p14:tracePt t="32788" x="2870200" y="4972050"/>
          <p14:tracePt t="32805" x="2892425" y="4972050"/>
          <p14:tracePt t="32822" x="2924175" y="4972050"/>
          <p14:tracePt t="32838" x="2952750" y="4972050"/>
          <p14:tracePt t="32855" x="2968625" y="4968875"/>
          <p14:tracePt t="32872" x="3009900" y="4962525"/>
          <p14:tracePt t="32888" x="3025775" y="4956175"/>
          <p14:tracePt t="32905" x="3048000" y="4956175"/>
          <p14:tracePt t="32921" x="3101975" y="4956175"/>
          <p14:tracePt t="32938" x="3140075" y="4956175"/>
          <p14:tracePt t="32954" x="3162300" y="4956175"/>
          <p14:tracePt t="32971" x="3200400" y="4956175"/>
          <p14:tracePt t="32987" x="3216275" y="4956175"/>
          <p14:tracePt t="33004" x="3238500" y="4956175"/>
          <p14:tracePt t="33021" x="3263900" y="4956175"/>
          <p14:tracePt t="33037" x="3295650" y="4965700"/>
          <p14:tracePt t="33054" x="3317875" y="4981575"/>
          <p14:tracePt t="33072" x="3359150" y="4987925"/>
          <p14:tracePt t="33087" x="3381375" y="4994275"/>
          <p14:tracePt t="33105" x="3422650" y="4994275"/>
          <p14:tracePt t="33121" x="3467100" y="4994275"/>
          <p14:tracePt t="33137" x="3502025" y="4994275"/>
          <p14:tracePt t="33154" x="3565525" y="4991100"/>
          <p14:tracePt t="33171" x="3692525" y="4984750"/>
          <p14:tracePt t="33188" x="3778250" y="4968875"/>
          <p14:tracePt t="33205" x="3854450" y="4968875"/>
          <p14:tracePt t="33221" x="3886200" y="4968875"/>
          <p14:tracePt t="33238" x="3895725" y="4968875"/>
          <p14:tracePt t="33256" x="3908425" y="4968875"/>
          <p14:tracePt t="33272" x="3917950" y="4968875"/>
          <p14:tracePt t="33288" x="3933825" y="4968875"/>
          <p14:tracePt t="33306" x="3959225" y="4968875"/>
          <p14:tracePt t="33322" x="3981450" y="4968875"/>
          <p14:tracePt t="33338" x="3990975" y="4968875"/>
          <p14:tracePt t="33355" x="4006850" y="4968875"/>
          <p14:tracePt t="33371" x="4010025" y="4968875"/>
          <p14:tracePt t="33456" x="4003675" y="4968875"/>
          <p14:tracePt t="33464" x="4000500" y="4968875"/>
          <p14:tracePt t="33471" x="3994150" y="4968875"/>
          <p14:tracePt t="33488" x="3984625" y="4968875"/>
          <p14:tracePt t="33505" x="3940175" y="4968875"/>
          <p14:tracePt t="33521" x="3895725" y="4968875"/>
          <p14:tracePt t="33538" x="3835400" y="4968875"/>
          <p14:tracePt t="33555" x="3749675" y="4968875"/>
          <p14:tracePt t="33571" x="3670300" y="4968875"/>
          <p14:tracePt t="33588" x="3590925" y="4968875"/>
          <p14:tracePt t="33590" x="3552825" y="4968875"/>
          <p14:tracePt t="33605" x="3495675" y="4968875"/>
          <p14:tracePt t="33626" x="3403600" y="4994275"/>
          <p14:tracePt t="33638" x="3375025" y="5000625"/>
          <p14:tracePt t="33655" x="3317875" y="5019675"/>
          <p14:tracePt t="33671" x="3276600" y="5019675"/>
          <p14:tracePt t="33688" x="3232150" y="5026025"/>
          <p14:tracePt t="33705" x="3197225" y="5026025"/>
          <p14:tracePt t="33721" x="3168650" y="5026025"/>
          <p14:tracePt t="33738" x="3146425" y="5026025"/>
          <p14:tracePt t="33755" x="3105150" y="5026025"/>
          <p14:tracePt t="33771" x="3092450" y="5026025"/>
          <p14:tracePt t="33788" x="3070225" y="5026025"/>
          <p14:tracePt t="33805" x="3035300" y="5022850"/>
          <p14:tracePt t="33821" x="3006725" y="5016500"/>
          <p14:tracePt t="33838" x="2984500" y="5003800"/>
          <p14:tracePt t="33855" x="2940050" y="4987925"/>
          <p14:tracePt t="33872" x="2917825" y="4975225"/>
          <p14:tracePt t="33888" x="2892425" y="4968875"/>
          <p14:tracePt t="33904" x="2879725" y="4962525"/>
          <p14:tracePt t="33921" x="2870200" y="4959350"/>
          <p14:tracePt t="33937" x="2860675" y="4959350"/>
          <p14:tracePt t="33954" x="2838450" y="4959350"/>
          <p14:tracePt t="33971" x="2828925" y="4959350"/>
          <p14:tracePt t="33987" x="2825750" y="4959350"/>
          <p14:tracePt t="34004" x="2819400" y="4959350"/>
          <p14:tracePt t="34021" x="2816225" y="4953000"/>
          <p14:tracePt t="34054" x="2809875" y="4953000"/>
          <p14:tracePt t="34089" x="2809875" y="4949825"/>
          <p14:tracePt t="34139" x="2809875" y="4943475"/>
          <p14:tracePt t="34154" x="2809875" y="4940300"/>
          <p14:tracePt t="34175" x="2809875" y="4933950"/>
          <p14:tracePt t="34196" x="2809875" y="4924425"/>
          <p14:tracePt t="34211" x="2813050" y="4918075"/>
          <p14:tracePt t="34218" x="2816225" y="4918075"/>
          <p14:tracePt t="34225" x="2822575" y="4918075"/>
          <p14:tracePt t="34237" x="2825750" y="4914900"/>
          <p14:tracePt t="35339" x="2838450" y="4927600"/>
          <p14:tracePt t="35347" x="2851150" y="4946650"/>
          <p14:tracePt t="35355" x="2857500" y="4959350"/>
          <p14:tracePt t="35371" x="2876550" y="4997450"/>
          <p14:tracePt t="35388" x="2914650" y="5060950"/>
          <p14:tracePt t="35405" x="2927350" y="5108575"/>
          <p14:tracePt t="35439" x="2990850" y="5238750"/>
          <p14:tracePt t="35472" x="3003550" y="5299075"/>
          <p14:tracePt t="35488" x="3003550" y="5311775"/>
          <p14:tracePt t="35504" x="3003550" y="5321300"/>
          <p14:tracePt t="35521" x="3003550" y="5334000"/>
          <p14:tracePt t="35538" x="3003550" y="5353050"/>
          <p14:tracePt t="35571" x="3003550" y="5356225"/>
          <p14:tracePt t="35631" x="3000375" y="5356225"/>
          <p14:tracePt t="35638" x="2997200" y="5356225"/>
          <p14:tracePt t="35658" x="2990850" y="5356225"/>
          <p14:tracePt t="35674" x="2981325" y="5356225"/>
          <p14:tracePt t="35687" x="2974975" y="5356225"/>
          <p14:tracePt t="35721" x="2959100" y="5349875"/>
          <p14:tracePt t="35738" x="2943225" y="5314950"/>
          <p14:tracePt t="35755" x="2930525" y="5270500"/>
          <p14:tracePt t="35771" x="2898775" y="5245100"/>
          <p14:tracePt t="35788" x="2860675" y="5207000"/>
          <p14:tracePt t="35804" x="2816225" y="5194300"/>
          <p14:tracePt t="35821" x="2720975" y="5178425"/>
          <p14:tracePt t="35837" x="2524125" y="5184775"/>
          <p14:tracePt t="35854" x="2381250" y="5219700"/>
          <p14:tracePt t="35871" x="2203450" y="5286375"/>
          <p14:tracePt t="35888" x="1955800" y="5378450"/>
          <p14:tracePt t="35904" x="1778000" y="5441950"/>
          <p14:tracePt t="35921" x="1657350" y="5486400"/>
          <p14:tracePt t="35938" x="1495425" y="5546725"/>
          <p14:tracePt t="35954" x="1409700" y="5568950"/>
          <p14:tracePt t="35971" x="1333500" y="5591175"/>
          <p14:tracePt t="35988" x="1260475" y="5610225"/>
          <p14:tracePt t="36004" x="1216025" y="5626100"/>
          <p14:tracePt t="36021" x="1193800" y="5635625"/>
          <p14:tracePt t="36037" x="1152525" y="5641975"/>
          <p14:tracePt t="36054" x="1117600" y="5641975"/>
          <p14:tracePt t="36071" x="1079500" y="5638800"/>
          <p14:tracePt t="36088" x="1022350" y="5619750"/>
          <p14:tracePt t="36104" x="990600" y="5600700"/>
          <p14:tracePt t="36121" x="952500" y="5575300"/>
          <p14:tracePt t="36137" x="901700" y="5537200"/>
          <p14:tracePt t="36154" x="869950" y="5505450"/>
          <p14:tracePt t="36171" x="838200" y="5480050"/>
          <p14:tracePt t="36188" x="803275" y="5457825"/>
          <p14:tracePt t="36204" x="771525" y="5445125"/>
          <p14:tracePt t="36221" x="749300" y="5432425"/>
          <p14:tracePt t="36237" x="708025" y="5422900"/>
          <p14:tracePt t="36255" x="682625" y="5410200"/>
          <p14:tracePt t="36272" x="644525" y="5391150"/>
          <p14:tracePt t="36288" x="596900" y="5372100"/>
          <p14:tracePt t="36305" x="571500" y="5359400"/>
          <p14:tracePt t="36321" x="542925" y="5346700"/>
          <p14:tracePt t="36337" x="508000" y="5337175"/>
          <p14:tracePt t="36354" x="479425" y="5337175"/>
          <p14:tracePt t="36371" x="454025" y="5330825"/>
          <p14:tracePt t="36387" x="415925" y="5330825"/>
          <p14:tracePt t="36404" x="400050" y="5330825"/>
          <p14:tracePt t="36423" x="377825" y="5330825"/>
          <p14:tracePt t="36438" x="368300" y="5330825"/>
          <p14:tracePt t="36455" x="358775" y="5330825"/>
          <p14:tracePt t="36472" x="346075" y="5330825"/>
          <p14:tracePt t="36487" x="330200" y="5330825"/>
          <p14:tracePt t="36504" x="320675" y="5330825"/>
          <p14:tracePt t="36521" x="304800" y="5330825"/>
          <p14:tracePt t="36538" x="288925" y="5330825"/>
          <p14:tracePt t="36555" x="276225" y="5330825"/>
          <p14:tracePt t="36571" x="263525" y="5330825"/>
          <p14:tracePt t="36588" x="250825" y="5330825"/>
          <p14:tracePt t="36604" x="241300" y="5330825"/>
          <p14:tracePt t="36621" x="225425" y="5330825"/>
          <p14:tracePt t="36637" x="209550" y="5330825"/>
          <p14:tracePt t="36654" x="200025" y="5330825"/>
          <p14:tracePt t="36671" x="190500" y="5330825"/>
          <p14:tracePt t="36688" x="180975" y="5330825"/>
          <p14:tracePt t="36721" x="174625" y="5330825"/>
          <p14:tracePt t="36865" x="177800" y="5330825"/>
          <p14:tracePt t="36872" x="187325" y="5343525"/>
          <p14:tracePt t="36888" x="200025" y="5346700"/>
          <p14:tracePt t="36904" x="209550" y="5356225"/>
          <p14:tracePt t="36921" x="222250" y="5362575"/>
          <p14:tracePt t="36938" x="238125" y="5362575"/>
          <p14:tracePt t="36954" x="247650" y="5365750"/>
          <p14:tracePt t="36972" x="263525" y="5365750"/>
          <p14:tracePt t="36988" x="276225" y="5365750"/>
          <p14:tracePt t="37005" x="298450" y="5365750"/>
          <p14:tracePt t="37021" x="320675" y="5365750"/>
          <p14:tracePt t="37037" x="339725" y="5365750"/>
          <p14:tracePt t="37054" x="361950" y="5365750"/>
          <p14:tracePt t="37072" x="384175" y="5372100"/>
          <p14:tracePt t="37088" x="403225" y="5372100"/>
          <p14:tracePt t="37105" x="412750" y="5372100"/>
          <p14:tracePt t="37121" x="428625" y="5375275"/>
          <p14:tracePt t="37137" x="444500" y="5375275"/>
          <p14:tracePt t="37154" x="454025" y="5375275"/>
          <p14:tracePt t="37171" x="469900" y="5375275"/>
          <p14:tracePt t="37188" x="479425" y="5375275"/>
          <p14:tracePt t="37205" x="492125" y="5375275"/>
          <p14:tracePt t="37221" x="520700" y="5381625"/>
          <p14:tracePt t="37238" x="536575" y="5394325"/>
          <p14:tracePt t="37255" x="552450" y="5394325"/>
          <p14:tracePt t="37271" x="568325" y="5394325"/>
          <p14:tracePt t="37287" x="584200" y="5394325"/>
          <p14:tracePt t="37305" x="603250" y="5400675"/>
          <p14:tracePt t="37321" x="625475" y="5403850"/>
          <p14:tracePt t="37338" x="654050" y="5410200"/>
          <p14:tracePt t="37354" x="663575" y="5410200"/>
          <p14:tracePt t="37371" x="679450" y="5410200"/>
          <p14:tracePt t="37388" x="688975" y="5410200"/>
          <p14:tracePt t="37405" x="704850" y="5410200"/>
          <p14:tracePt t="37421" x="717550" y="5410200"/>
          <p14:tracePt t="37437" x="723900" y="5410200"/>
          <p14:tracePt t="37455" x="733425" y="5410200"/>
          <p14:tracePt t="37471" x="752475" y="5416550"/>
          <p14:tracePt t="37488" x="762000" y="5416550"/>
          <p14:tracePt t="37505" x="771525" y="5416550"/>
          <p14:tracePt t="37521" x="787400" y="5416550"/>
          <p14:tracePt t="37537" x="803275" y="5416550"/>
          <p14:tracePt t="37554" x="812800" y="5416550"/>
          <p14:tracePt t="37571" x="825500" y="5416550"/>
          <p14:tracePt t="37588" x="838200" y="5419725"/>
          <p14:tracePt t="37605" x="850900" y="5432425"/>
          <p14:tracePt t="37621" x="866775" y="5432425"/>
          <p14:tracePt t="37638" x="876300" y="5432425"/>
          <p14:tracePt t="37670" x="885825" y="5432425"/>
          <p14:tracePt t="37687" x="892175" y="5432425"/>
          <p14:tracePt t="37704" x="908050" y="5432425"/>
          <p14:tracePt t="37720" x="917575" y="5435600"/>
          <p14:tracePt t="37737" x="920750" y="5435600"/>
          <p14:tracePt t="37755" x="920750" y="5448300"/>
          <p14:tracePt t="37793" x="927100" y="5448300"/>
          <p14:tracePt t="37865" x="927100" y="5451475"/>
          <p14:tracePt t="37873" x="927100" y="5457825"/>
          <p14:tracePt t="40090" x="936625" y="5457825"/>
          <p14:tracePt t="40098" x="946150" y="5457825"/>
          <p14:tracePt t="40109" x="958850" y="5457825"/>
          <p14:tracePt t="40121" x="993775" y="5457825"/>
          <p14:tracePt t="40139" x="1092200" y="5445125"/>
          <p14:tracePt t="40155" x="1174750" y="5445125"/>
          <p14:tracePt t="40187" x="1289050" y="5445125"/>
          <p14:tracePt t="40221" x="1425575" y="5445125"/>
          <p14:tracePt t="40239" x="1511300" y="5448300"/>
          <p14:tracePt t="40255" x="1590675" y="5448300"/>
          <p14:tracePt t="40271" x="1704975" y="5448300"/>
          <p14:tracePt t="40288" x="1866900" y="5448300"/>
          <p14:tracePt t="40304" x="1939925" y="5448300"/>
          <p14:tracePt t="40320" x="2000250" y="5448300"/>
          <p14:tracePt t="40337" x="2035175" y="5448300"/>
          <p14:tracePt t="40354" x="2098675" y="5448300"/>
          <p14:tracePt t="40370" x="2143125" y="5454650"/>
          <p14:tracePt t="40389" x="2232025" y="5476875"/>
          <p14:tracePt t="40404" x="2308225" y="5489575"/>
          <p14:tracePt t="40421" x="2371725" y="5505450"/>
          <p14:tracePt t="40437" x="2435225" y="5527675"/>
          <p14:tracePt t="40454" x="2505075" y="5540375"/>
          <p14:tracePt t="40470" x="2552700" y="5546725"/>
          <p14:tracePt t="40487" x="2581275" y="5546725"/>
          <p14:tracePt t="40504" x="2651125" y="5546725"/>
          <p14:tracePt t="40521" x="2701925" y="5546725"/>
          <p14:tracePt t="40538" x="2825750" y="5546725"/>
          <p14:tracePt t="40555" x="2908300" y="5546725"/>
          <p14:tracePt t="40570" x="2971800" y="5534025"/>
          <p14:tracePt t="40587" x="3025775" y="5514975"/>
          <p14:tracePt t="40604" x="3054350" y="5499100"/>
          <p14:tracePt t="40620" x="3063875" y="5499100"/>
          <p14:tracePt t="40637" x="3079750" y="5492750"/>
          <p14:tracePt t="40653" x="3095625" y="5492750"/>
          <p14:tracePt t="40670" x="3111500" y="5492750"/>
          <p14:tracePt t="40687" x="3124200" y="5486400"/>
          <p14:tracePt t="40703" x="3146425" y="5486400"/>
          <p14:tracePt t="40721" x="3155950" y="5486400"/>
          <p14:tracePt t="40741" x="3175000" y="5486400"/>
          <p14:tracePt t="40754" x="3181350" y="5486400"/>
          <p14:tracePt t="41282" x="3219450" y="5480050"/>
          <p14:tracePt t="41291" x="3292475" y="5464175"/>
          <p14:tracePt t="41309" x="3527425" y="5400675"/>
          <p14:tracePt t="41326" x="3670300" y="5365750"/>
          <p14:tracePt t="41342" x="3810000" y="5337175"/>
          <p14:tracePt t="41359" x="4006850" y="5327650"/>
          <p14:tracePt t="41370" x="4054475" y="5327650"/>
          <p14:tracePt t="41403" x="4216400" y="5362575"/>
          <p14:tracePt t="41437" x="4419600" y="5375275"/>
          <p14:tracePt t="41454" x="4505325" y="5372100"/>
          <p14:tracePt t="41471" x="4578350" y="5356225"/>
          <p14:tracePt t="41488" x="4651375" y="5337175"/>
          <p14:tracePt t="41504" x="4673600" y="5330825"/>
          <p14:tracePt t="41521" x="4695825" y="5318125"/>
          <p14:tracePt t="41537" x="4711700" y="5318125"/>
          <p14:tracePt t="41553" x="4721225" y="5318125"/>
          <p14:tracePt t="41587" x="4730750" y="5318125"/>
          <p14:tracePt t="41621" x="4746625" y="5318125"/>
          <p14:tracePt t="41638" x="4765675" y="5318125"/>
          <p14:tracePt t="41654" x="4787900" y="5318125"/>
          <p14:tracePt t="41670" x="4822825" y="5318125"/>
          <p14:tracePt t="41687" x="4864100" y="5327650"/>
          <p14:tracePt t="41703" x="4895850" y="5340350"/>
          <p14:tracePt t="41720" x="4933950" y="5340350"/>
          <p14:tracePt t="41741" x="5003800" y="5353050"/>
          <p14:tracePt t="41753" x="5073650" y="5359400"/>
          <p14:tracePt t="41770" x="5178425" y="5359400"/>
          <p14:tracePt t="41787" x="5400675" y="5387975"/>
          <p14:tracePt t="41803" x="5540375" y="5403850"/>
          <p14:tracePt t="41820" x="5657850" y="5413375"/>
          <p14:tracePt t="41837" x="5756275" y="5435600"/>
          <p14:tracePt t="42764" x="5775325" y="5435600"/>
          <p14:tracePt t="42772" x="5800725" y="5435600"/>
          <p14:tracePt t="42791" x="5851525" y="5435600"/>
          <p14:tracePt t="42807" x="5930900" y="5432425"/>
          <p14:tracePt t="42824" x="6013450" y="5422900"/>
          <p14:tracePt t="42837" x="6108700" y="5416550"/>
          <p14:tracePt t="42871" x="6257925" y="5394325"/>
          <p14:tracePt t="42904" x="6461125" y="5362575"/>
          <p14:tracePt t="42920" x="6648450" y="5343525"/>
          <p14:tracePt t="42937" x="6788150" y="5327650"/>
          <p14:tracePt t="42953" x="6924675" y="5318125"/>
          <p14:tracePt t="42970" x="7045325" y="5318125"/>
          <p14:tracePt t="42987" x="7105650" y="5318125"/>
          <p14:tracePt t="43004" x="7162800" y="5318125"/>
          <p14:tracePt t="43021" x="7258050" y="5318125"/>
          <p14:tracePt t="43037" x="7337425" y="5318125"/>
          <p14:tracePt t="43054" x="7407275" y="5318125"/>
          <p14:tracePt t="43070" x="7537450" y="5318125"/>
          <p14:tracePt t="43086" x="7597775" y="5318125"/>
          <p14:tracePt t="43104" x="7658100" y="5318125"/>
          <p14:tracePt t="43121" x="7718425" y="5318125"/>
          <p14:tracePt t="43137" x="7743825" y="5321300"/>
          <p14:tracePt t="43153" x="7772400" y="5321300"/>
          <p14:tracePt t="43170" x="7807325" y="5334000"/>
          <p14:tracePt t="43187" x="7835900" y="5334000"/>
          <p14:tracePt t="43204" x="7858125" y="5334000"/>
          <p14:tracePt t="43220" x="7893050" y="5343525"/>
          <p14:tracePt t="43237" x="7902575" y="5343525"/>
          <p14:tracePt t="43254" x="7912100" y="5343525"/>
          <p14:tracePt t="43270" x="7927975" y="5356225"/>
          <p14:tracePt t="43287" x="7937500" y="5356225"/>
          <p14:tracePt t="43304" x="7947025" y="5365750"/>
          <p14:tracePt t="43320" x="7962900" y="5375275"/>
          <p14:tracePt t="43337" x="7978775" y="5384800"/>
          <p14:tracePt t="43353" x="7988300" y="5391150"/>
          <p14:tracePt t="43371" x="7991475" y="5391150"/>
          <p14:tracePt t="43421" x="7997825" y="5394325"/>
          <p14:tracePt t="43429" x="8001000" y="5400675"/>
          <p14:tracePt t="43437" x="8007350" y="5403850"/>
          <p14:tracePt t="43454" x="8007350" y="5413375"/>
          <p14:tracePt t="45405" x="7994650" y="5413375"/>
          <p14:tracePt t="45412" x="7969250" y="5413375"/>
          <p14:tracePt t="45420" x="7934325" y="5413375"/>
          <p14:tracePt t="45441" x="7785100" y="5413375"/>
          <p14:tracePt t="45458" x="7635875" y="5413375"/>
          <p14:tracePt t="45474" x="7143750" y="5413375"/>
          <p14:tracePt t="45493" x="6607175" y="5413375"/>
          <p14:tracePt t="45520" x="5073650" y="5527675"/>
          <p14:tracePt t="45555" x="3368675" y="5924550"/>
          <p14:tracePt t="45571" x="2978150" y="6083300"/>
          <p14:tracePt t="45588" x="2698750" y="6235700"/>
          <p14:tracePt t="45605" x="2593975" y="6324600"/>
          <p14:tracePt t="45621" x="2527300" y="6397625"/>
          <p14:tracePt t="45636" x="2489200" y="6435725"/>
          <p14:tracePt t="45653" x="2473325" y="6464300"/>
          <p14:tracePt t="45967" x="2428875" y="6464300"/>
          <p14:tracePt t="45974" x="2381250" y="6464300"/>
          <p14:tracePt t="45988" x="2298700" y="6464300"/>
          <p14:tracePt t="46003" x="2235200" y="6454775"/>
          <p14:tracePt t="46020" x="2171700" y="6438900"/>
          <p14:tracePt t="46038" x="2051050" y="6416675"/>
          <p14:tracePt t="46070" x="1790700" y="6372225"/>
          <p14:tracePt t="46104" x="1333500" y="6356350"/>
          <p14:tracePt t="46122" x="1152525" y="6356350"/>
          <p14:tracePt t="46138" x="946150" y="6356350"/>
          <p14:tracePt t="46154" x="863600" y="6356350"/>
          <p14:tracePt t="46170" x="787400" y="6340475"/>
          <p14:tracePt t="46187" x="688975" y="6324600"/>
          <p14:tracePt t="46203" x="625475" y="6311900"/>
          <p14:tracePt t="46220" x="568325" y="6311900"/>
          <p14:tracePt t="46237" x="504825" y="6311900"/>
          <p14:tracePt t="46253" x="460375" y="6311900"/>
          <p14:tracePt t="46270" x="431800" y="6311900"/>
          <p14:tracePt t="46288" x="384175" y="6305550"/>
          <p14:tracePt t="46304" x="352425" y="6292850"/>
          <p14:tracePt t="46321" x="307975" y="6280150"/>
          <p14:tracePt t="46337" x="250825" y="6261100"/>
          <p14:tracePt t="46353" x="228600" y="6248400"/>
          <p14:tracePt t="46369" x="203200" y="6248400"/>
          <p14:tracePt t="46387" x="190500" y="6248400"/>
          <p14:tracePt t="46403" x="180975" y="6248400"/>
          <p14:tracePt t="46421" x="165100" y="6248400"/>
          <p14:tracePt t="46437" x="149225" y="6248400"/>
          <p14:tracePt t="46454" x="139700" y="6248400"/>
          <p14:tracePt t="46470" x="130175" y="6245225"/>
          <p14:tracePt t="46487" x="111125" y="6232525"/>
          <p14:tracePt t="46503" x="101600" y="6229350"/>
          <p14:tracePt t="46521" x="92075" y="6229350"/>
          <p14:tracePt t="46538" x="76200" y="6229350"/>
          <p14:tracePt t="46554" x="69850" y="6229350"/>
          <p14:tracePt t="46570" x="69850" y="6223000"/>
          <p14:tracePt t="46609" x="69850" y="6219825"/>
          <p14:tracePt t="46620" x="69850" y="6213475"/>
          <p14:tracePt t="46637" x="69850" y="6194425"/>
          <p14:tracePt t="46653" x="69850" y="6184900"/>
          <p14:tracePt t="46670" x="69850" y="6175375"/>
          <p14:tracePt t="46787" x="69850" y="6169025"/>
          <p14:tracePt t="46794" x="69850" y="6165850"/>
          <p14:tracePt t="46803" x="69850" y="6159500"/>
          <p14:tracePt t="46820" x="79375" y="6149975"/>
          <p14:tracePt t="46823" x="82550" y="6143625"/>
          <p14:tracePt t="46837" x="111125" y="6134100"/>
          <p14:tracePt t="46854" x="158750" y="6118225"/>
          <p14:tracePt t="46870" x="222250" y="6105525"/>
          <p14:tracePt t="46887" x="307975" y="6099175"/>
          <p14:tracePt t="46903" x="381000" y="6083300"/>
          <p14:tracePt t="46920" x="542925" y="6064250"/>
          <p14:tracePt t="46937" x="1028700" y="6000750"/>
          <p14:tracePt t="46954" x="1628775" y="5940425"/>
          <p14:tracePt t="46972" x="2654300" y="5953125"/>
          <p14:tracePt t="46989" x="3136900" y="5991225"/>
          <p14:tracePt t="47006" x="3495675" y="6003925"/>
          <p14:tracePt t="47021" x="3711575" y="6022975"/>
          <p14:tracePt t="47037" x="4010025" y="6042025"/>
          <p14:tracePt t="47053" x="4194175" y="6061075"/>
          <p14:tracePt t="47070" x="4473575" y="6111875"/>
          <p14:tracePt t="47086" x="4800600" y="6207125"/>
          <p14:tracePt t="47105" x="5022850" y="6264275"/>
          <p14:tracePt t="47121" x="5165725" y="6311900"/>
          <p14:tracePt t="47137" x="5308600" y="6334125"/>
          <p14:tracePt t="47154" x="5391150" y="6343650"/>
          <p14:tracePt t="47170" x="5454650" y="6343650"/>
          <p14:tracePt t="47187" x="5486400" y="6343650"/>
          <p14:tracePt t="47552" x="5546725" y="6327775"/>
          <p14:tracePt t="47558" x="5619750" y="6311900"/>
          <p14:tracePt t="47571" x="5772150" y="6273800"/>
          <p14:tracePt t="47587" x="5892800" y="6232525"/>
          <p14:tracePt t="47604" x="5981700" y="6200775"/>
          <p14:tracePt t="47621" x="6108700" y="6149975"/>
          <p14:tracePt t="47653" x="6264275" y="6134100"/>
          <p14:tracePt t="47687" x="6378575" y="6134100"/>
          <p14:tracePt t="47703" x="6400800" y="6134100"/>
          <p14:tracePt t="47721" x="6442075" y="6124575"/>
          <p14:tracePt t="47737" x="6461125" y="6105525"/>
          <p14:tracePt t="47754" x="6470650" y="6102350"/>
          <p14:tracePt t="47769" x="6483350" y="6102350"/>
          <p14:tracePt t="47786" x="6489700" y="6102350"/>
          <p14:tracePt t="47803" x="6489700" y="6096000"/>
          <p14:tracePt t="47821" x="6489700" y="6086475"/>
          <p14:tracePt t="47837" x="6486525" y="6080125"/>
          <p14:tracePt t="47854" x="6473825" y="6076950"/>
          <p14:tracePt t="47871" x="6457950" y="6070600"/>
          <p14:tracePt t="47888" x="6448425" y="6070600"/>
          <p14:tracePt t="47904" x="6426200" y="6067425"/>
          <p14:tracePt t="47920" x="6391275" y="6042025"/>
          <p14:tracePt t="47936" x="6346825" y="6035675"/>
          <p14:tracePt t="47953" x="6318250" y="6029325"/>
          <p14:tracePt t="47970" x="6273800" y="6019800"/>
          <p14:tracePt t="47987" x="6245225" y="6013450"/>
          <p14:tracePt t="48004" x="6229350" y="5997575"/>
          <p14:tracePt t="48021" x="6194425" y="5972175"/>
          <p14:tracePt t="48037" x="6159500" y="5934075"/>
          <p14:tracePt t="48053" x="6137275" y="5902325"/>
          <p14:tracePt t="48070" x="6083300" y="5857875"/>
          <p14:tracePt t="48087" x="6054725" y="5838825"/>
          <p14:tracePt t="48104" x="6029325" y="5826125"/>
          <p14:tracePt t="48121" x="6007100" y="5810250"/>
          <p14:tracePt t="48137" x="5991225" y="5810250"/>
          <p14:tracePt t="48154" x="5981700" y="5810250"/>
          <p14:tracePt t="48170" x="5969000" y="5810250"/>
          <p14:tracePt t="48187" x="5959475" y="5810250"/>
          <p14:tracePt t="48203" x="5937250" y="5810250"/>
          <p14:tracePt t="48220" x="5915025" y="5810250"/>
          <p14:tracePt t="48236" x="5886450" y="5810250"/>
          <p14:tracePt t="48254" x="5876925" y="5810250"/>
          <p14:tracePt t="48271" x="5838825" y="5810250"/>
          <p14:tracePt t="48287" x="5816600" y="5810250"/>
          <p14:tracePt t="48304" x="5772150" y="5810250"/>
          <p14:tracePt t="48320" x="5718175" y="5810250"/>
          <p14:tracePt t="48336" x="5689600" y="5810250"/>
          <p14:tracePt t="48353" x="5657850" y="5810250"/>
          <p14:tracePt t="48355" x="5648325" y="5810250"/>
          <p14:tracePt t="48370" x="5629275" y="5822950"/>
          <p14:tracePt t="48386" x="5616575" y="5829300"/>
          <p14:tracePt t="48403" x="5603875" y="5832475"/>
          <p14:tracePt t="48421" x="5591175" y="5842000"/>
          <p14:tracePt t="48437" x="5581650" y="5851525"/>
          <p14:tracePt t="48454" x="5565775" y="5867400"/>
          <p14:tracePt t="48470" x="5549900" y="5883275"/>
          <p14:tracePt t="48486" x="5540375" y="5892800"/>
          <p14:tracePt t="48503" x="5530850" y="5902325"/>
          <p14:tracePt t="48520" x="5514975" y="5924550"/>
          <p14:tracePt t="48537" x="5514975" y="5934075"/>
          <p14:tracePt t="48554" x="5514975" y="5943600"/>
          <p14:tracePt t="48570" x="5514975" y="5956300"/>
          <p14:tracePt t="48587" x="5514975" y="5972175"/>
          <p14:tracePt t="48603" x="5521325" y="5981700"/>
          <p14:tracePt t="48620" x="5537200" y="5997575"/>
          <p14:tracePt t="48636" x="5546725" y="6007100"/>
          <p14:tracePt t="48653" x="5578475" y="6022975"/>
          <p14:tracePt t="48670" x="5613400" y="6048375"/>
          <p14:tracePt t="48687" x="5651500" y="6061075"/>
          <p14:tracePt t="48704" x="5680075" y="6080125"/>
          <p14:tracePt t="48720" x="5730875" y="6096000"/>
          <p14:tracePt t="48737" x="5756275" y="6108700"/>
          <p14:tracePt t="48754" x="5778500" y="6121400"/>
          <p14:tracePt t="48769" x="5807075" y="6137275"/>
          <p14:tracePt t="48786" x="5816600" y="6137275"/>
          <p14:tracePt t="48803" x="5819775" y="6137275"/>
          <p14:tracePt t="48820" x="5826125" y="6137275"/>
          <p14:tracePt t="49378" x="5842000" y="6137275"/>
          <p14:tracePt t="49385" x="5867400" y="6137275"/>
          <p14:tracePt t="49408" x="5930900" y="6127750"/>
          <p14:tracePt t="49425" x="5969000" y="6108700"/>
          <p14:tracePt t="49441" x="6080125" y="6089650"/>
          <p14:tracePt t="49457" x="6188075" y="6070600"/>
          <p14:tracePt t="49470" x="6273800" y="6057900"/>
          <p14:tracePt t="49504" x="6403975" y="6016625"/>
          <p14:tracePt t="49537" x="6435725" y="6016625"/>
          <p14:tracePt t="50119" x="6356350" y="6007100"/>
          <p14:tracePt t="50126" x="6213475" y="5997575"/>
          <p14:tracePt t="50137" x="6067425" y="5988050"/>
          <p14:tracePt t="50158" x="5553075" y="5949950"/>
          <p14:tracePt t="50175" x="4991100" y="5949950"/>
          <p14:tracePt t="50195" x="4565650" y="5949950"/>
          <p14:tracePt t="50220" x="4308475" y="5984875"/>
          <p14:tracePt t="50253" x="4067175" y="6042025"/>
          <p14:tracePt t="50270" x="3987800" y="6080125"/>
          <p14:tracePt t="50287" x="3914775" y="6134100"/>
          <p14:tracePt t="50303" x="3803650" y="6213475"/>
          <p14:tracePt t="50320" x="3756025" y="6257925"/>
          <p14:tracePt t="50336" x="3705225" y="6292850"/>
          <p14:tracePt t="50353" x="3654425" y="6337300"/>
          <p14:tracePt t="50369" x="3641725" y="6343650"/>
          <p14:tracePt t="50633" x="3578225" y="6321425"/>
          <p14:tracePt t="50639" x="3495675" y="6296025"/>
          <p14:tracePt t="50654" x="3298825" y="6238875"/>
          <p14:tracePt t="50670" x="3111500" y="6200775"/>
          <p14:tracePt t="50687" x="2959100" y="6156325"/>
          <p14:tracePt t="50703" x="2768600" y="6111875"/>
          <p14:tracePt t="50719" x="2692400" y="6096000"/>
          <p14:tracePt t="50736" x="2663825" y="6080125"/>
          <p14:tracePt t="50752" x="2641600" y="6064250"/>
          <p14:tracePt t="50769" x="2628900" y="6042025"/>
          <p14:tracePt t="50787" x="2628900" y="5994400"/>
          <p14:tracePt t="50803" x="2638425" y="5962650"/>
          <p14:tracePt t="50820" x="2644775" y="5934075"/>
          <p14:tracePt t="50836" x="2644775" y="5902325"/>
          <p14:tracePt t="50853" x="2644775" y="5889625"/>
          <p14:tracePt t="50869" x="2644775" y="5880100"/>
          <p14:tracePt t="50887" x="2644775" y="5873750"/>
          <p14:tracePt t="50903" x="2641600" y="5857875"/>
          <p14:tracePt t="50920" x="2632075" y="5848350"/>
          <p14:tracePt t="50937" x="2600325" y="5819775"/>
          <p14:tracePt t="50953" x="2571750" y="5781675"/>
          <p14:tracePt t="50970" x="2524125" y="5730875"/>
          <p14:tracePt t="50987" x="2447925" y="5689600"/>
          <p14:tracePt t="51003" x="2368550" y="5651500"/>
          <p14:tracePt t="51019" x="2279650" y="5616575"/>
          <p14:tracePt t="51038" x="2101850" y="5584825"/>
          <p14:tracePt t="51053" x="1952625" y="5565775"/>
          <p14:tracePt t="51070" x="1835150" y="5565775"/>
          <p14:tracePt t="51088" x="1695450" y="5565775"/>
          <p14:tracePt t="51103" x="1593850" y="5565775"/>
          <p14:tracePt t="51119" x="1485900" y="5581650"/>
          <p14:tracePt t="51136" x="1377950" y="5588000"/>
          <p14:tracePt t="51153" x="1308100" y="5588000"/>
          <p14:tracePt t="51169" x="1222375" y="5603875"/>
          <p14:tracePt t="51187" x="1089025" y="5619750"/>
          <p14:tracePt t="51203" x="1025525" y="5632450"/>
          <p14:tracePt t="51220" x="965200" y="5638800"/>
          <p14:tracePt t="51237" x="882650" y="5667375"/>
          <p14:tracePt t="51253" x="822325" y="5667375"/>
          <p14:tracePt t="51270" x="762000" y="5673725"/>
          <p14:tracePt t="51287" x="682625" y="5673725"/>
          <p14:tracePt t="51303" x="641350" y="5673725"/>
          <p14:tracePt t="51320" x="619125" y="5673725"/>
          <p14:tracePt t="51337" x="577850" y="5673725"/>
          <p14:tracePt t="51353" x="555625" y="5673725"/>
          <p14:tracePt t="51370" x="546100" y="5676900"/>
          <p14:tracePt t="51387" x="520700" y="5689600"/>
          <p14:tracePt t="51403" x="504825" y="5699125"/>
          <p14:tracePt t="51420" x="492125" y="5715000"/>
          <p14:tracePt t="51422" x="482600" y="5721350"/>
          <p14:tracePt t="51436" x="466725" y="5730875"/>
          <p14:tracePt t="51452" x="454025" y="5740400"/>
          <p14:tracePt t="51469" x="444500" y="5749925"/>
          <p14:tracePt t="51487" x="425450" y="5772150"/>
          <p14:tracePt t="51502" x="415925" y="5781675"/>
          <p14:tracePt t="51519" x="406400" y="5791200"/>
          <p14:tracePt t="51536" x="390525" y="5826125"/>
          <p14:tracePt t="51553" x="390525" y="5848350"/>
          <p14:tracePt t="51569" x="390525" y="5883275"/>
          <p14:tracePt t="51586" x="390525" y="5924550"/>
          <p14:tracePt t="51602" x="390525" y="5959475"/>
          <p14:tracePt t="51620" x="390525" y="5981700"/>
          <p14:tracePt t="51637" x="396875" y="6022975"/>
          <p14:tracePt t="51653" x="403225" y="6054725"/>
          <p14:tracePt t="51670" x="415925" y="6070600"/>
          <p14:tracePt t="51686" x="428625" y="6089650"/>
          <p14:tracePt t="51702" x="447675" y="6118225"/>
          <p14:tracePt t="51719" x="460375" y="6143625"/>
          <p14:tracePt t="51736" x="501650" y="6188075"/>
          <p14:tracePt t="51752" x="517525" y="6203950"/>
          <p14:tracePt t="51770" x="542925" y="6226175"/>
          <p14:tracePt t="51786" x="587375" y="6251575"/>
          <p14:tracePt t="51803" x="625475" y="6286500"/>
          <p14:tracePt t="51819" x="663575" y="6299200"/>
          <p14:tracePt t="51836" x="727075" y="6318250"/>
          <p14:tracePt t="51852" x="774700" y="6330950"/>
          <p14:tracePt t="51869" x="819150" y="6350000"/>
          <p14:tracePt t="51886" x="866775" y="6369050"/>
          <p14:tracePt t="51903" x="911225" y="6375400"/>
          <p14:tracePt t="51920" x="955675" y="6375400"/>
          <p14:tracePt t="51937" x="1044575" y="6381750"/>
          <p14:tracePt t="51953" x="1101725" y="6381750"/>
          <p14:tracePt t="51970" x="1184275" y="6388100"/>
          <p14:tracePt t="51986" x="1292225" y="6397625"/>
          <p14:tracePt t="52002" x="1346200" y="6410325"/>
          <p14:tracePt t="52019" x="1406525" y="6416675"/>
          <p14:tracePt t="52037" x="1466850" y="6416675"/>
          <p14:tracePt t="52053" x="1511300" y="6416675"/>
          <p14:tracePt t="52070" x="1555750" y="6416675"/>
          <p14:tracePt t="52087" x="1660525" y="6416675"/>
          <p14:tracePt t="52103" x="1787525" y="6416675"/>
          <p14:tracePt t="52119" x="1882775" y="6416675"/>
          <p14:tracePt t="52136" x="1987550" y="6416675"/>
          <p14:tracePt t="52153" x="2057400" y="6416675"/>
          <p14:tracePt t="52169" x="2120900" y="6413500"/>
          <p14:tracePt t="52187" x="2222500" y="6384925"/>
          <p14:tracePt t="52204" x="2286000" y="6369050"/>
          <p14:tracePt t="52220" x="2371725" y="6356350"/>
          <p14:tracePt t="52236" x="2562225" y="6321425"/>
          <p14:tracePt t="52253" x="2644775" y="6305550"/>
          <p14:tracePt t="52269" x="2717800" y="6305550"/>
          <p14:tracePt t="52287" x="2806700" y="6292850"/>
          <p14:tracePt t="52303" x="2851150" y="6280150"/>
          <p14:tracePt t="52321" x="2914650" y="6267450"/>
          <p14:tracePt t="52337" x="2936875" y="6248400"/>
          <p14:tracePt t="52353" x="2974975" y="6248400"/>
          <p14:tracePt t="52370" x="3003550" y="6248400"/>
          <p14:tracePt t="52386" x="3051175" y="6248400"/>
          <p14:tracePt t="52403" x="3089275" y="6248400"/>
          <p14:tracePt t="52421" x="3136900" y="6248400"/>
          <p14:tracePt t="52436" x="3155950" y="6248400"/>
          <p14:tracePt t="52453" x="3178175" y="6248400"/>
          <p14:tracePt t="52456" x="3197225" y="6248400"/>
          <p14:tracePt t="52471" x="3222625" y="6235700"/>
          <p14:tracePt t="52486" x="3244850" y="6226175"/>
          <p14:tracePt t="52503" x="3276600" y="6213475"/>
          <p14:tracePt t="52520" x="3286125" y="6203950"/>
          <p14:tracePt t="52536" x="3298825" y="6197600"/>
          <p14:tracePt t="52552" x="3308350" y="6197600"/>
          <p14:tracePt t="52569" x="3308350" y="6194425"/>
          <p14:tracePt t="52587" x="3308350" y="6184900"/>
          <p14:tracePt t="52603" x="3308350" y="6178550"/>
          <p14:tracePt t="52621" x="3308350" y="6172200"/>
          <p14:tracePt t="52653" x="3308350" y="6169025"/>
          <p14:tracePt t="54384" x="3257550" y="6169025"/>
          <p14:tracePt t="54391" x="3190875" y="6169025"/>
          <p14:tracePt t="54404" x="3041650" y="6169025"/>
          <p14:tracePt t="54420" x="2936875" y="6175375"/>
          <p14:tracePt t="54439" x="2774950" y="6175375"/>
          <p14:tracePt t="54452" x="2724150" y="6169025"/>
          <p14:tracePt t="54485" x="2568575" y="6134100"/>
          <p14:tracePt t="54519" x="2489200" y="6096000"/>
          <p14:tracePt t="54536" x="2457450" y="6086475"/>
          <p14:tracePt t="54553" x="2422525" y="6067425"/>
          <p14:tracePt t="54569" x="2384425" y="6061075"/>
          <p14:tracePt t="54585" x="2346325" y="6054725"/>
          <p14:tracePt t="54603" x="2308225" y="6054725"/>
          <p14:tracePt t="54619" x="2276475" y="6042025"/>
          <p14:tracePt t="54636" x="2254250" y="6042025"/>
          <p14:tracePt t="54654" x="2228850" y="6042025"/>
          <p14:tracePt t="54670" x="2219325" y="6042025"/>
          <p14:tracePt t="54686" x="2203450" y="6042025"/>
          <p14:tracePt t="54703" x="2162175" y="6042025"/>
          <p14:tracePt t="54719" x="2143125" y="6042025"/>
          <p14:tracePt t="54736" x="2111375" y="6042025"/>
          <p14:tracePt t="54753" x="2098675" y="6042025"/>
          <p14:tracePt t="54769" x="2089150" y="6042025"/>
          <p14:tracePt t="54785" x="2079625" y="6042025"/>
          <p14:tracePt t="54802" x="2063750" y="6042025"/>
          <p14:tracePt t="54854" x="2057400" y="6042025"/>
          <p14:tracePt t="55247" x="2101850" y="6042025"/>
          <p14:tracePt t="55254" x="2159000" y="6032500"/>
          <p14:tracePt t="55273" x="2343150" y="6032500"/>
          <p14:tracePt t="55287" x="2581275" y="6032500"/>
          <p14:tracePt t="55319" x="3171825" y="6003925"/>
          <p14:tracePt t="55354" x="3616325" y="6003925"/>
          <p14:tracePt t="55370" x="3778250" y="6019800"/>
          <p14:tracePt t="55386" x="3927475" y="6026150"/>
          <p14:tracePt t="55402" x="4102100" y="6045200"/>
          <p14:tracePt t="55419" x="4219575" y="6051550"/>
          <p14:tracePt t="55435" x="4359275" y="6061075"/>
          <p14:tracePt t="55452" x="4524375" y="6076950"/>
          <p14:tracePt t="55470" x="4629150" y="6086475"/>
          <p14:tracePt t="55487" x="4737100" y="6102350"/>
          <p14:tracePt t="55503" x="4864100" y="6102350"/>
          <p14:tracePt t="55519" x="4933950" y="6102350"/>
          <p14:tracePt t="55540" x="5032375" y="6118225"/>
          <p14:tracePt t="55552" x="5105400" y="6118225"/>
          <p14:tracePt t="55569" x="5175250" y="6124575"/>
          <p14:tracePt t="55586" x="5235575" y="6124575"/>
          <p14:tracePt t="55602" x="5321300" y="6124575"/>
          <p14:tracePt t="55619" x="5365750" y="6124575"/>
          <p14:tracePt t="55636" x="5419725" y="6121400"/>
          <p14:tracePt t="55652" x="5483225" y="6096000"/>
          <p14:tracePt t="55669" x="5527675" y="6083300"/>
          <p14:tracePt t="55686" x="5565775" y="6070600"/>
          <p14:tracePt t="55702" x="5607050" y="6051550"/>
          <p14:tracePt t="55719" x="5638800" y="6032500"/>
          <p14:tracePt t="55736" x="5676900" y="6019800"/>
          <p14:tracePt t="55752" x="5740400" y="6007100"/>
          <p14:tracePt t="55770" x="5784850" y="6007100"/>
          <p14:tracePt t="55786" x="5819775" y="6007100"/>
          <p14:tracePt t="55803" x="5861050" y="6007100"/>
          <p14:tracePt t="55818" x="5883275" y="6007100"/>
          <p14:tracePt t="55836" x="5899150" y="6007100"/>
          <p14:tracePt t="55852" x="5911850" y="6007100"/>
          <p14:tracePt t="55869" x="5918200" y="6007100"/>
          <p14:tracePt t="55902" x="5924550" y="6007100"/>
          <p14:tracePt t="55980" x="5927725" y="6007100"/>
          <p14:tracePt t="55987" x="5934075" y="6010275"/>
          <p14:tracePt t="58757" x="5864225" y="5984875"/>
          <p14:tracePt t="58764" x="5756275" y="5924550"/>
          <p14:tracePt t="58773" x="5635625" y="5883275"/>
          <p14:tracePt t="58791" x="5178425" y="5737225"/>
          <p14:tracePt t="58808" x="4806950" y="5638800"/>
          <p14:tracePt t="58824" x="4375150" y="5546725"/>
          <p14:tracePt t="58843" x="3609975" y="5492750"/>
          <p14:tracePt t="58870" x="2641600" y="5489575"/>
          <p14:tracePt t="58905" x="1924050" y="5575300"/>
          <p14:tracePt t="58921" x="1704975" y="5613400"/>
          <p14:tracePt t="58937" x="1533525" y="5629275"/>
          <p14:tracePt t="58952" x="1381125" y="5648325"/>
          <p14:tracePt t="58969" x="1158875" y="5683250"/>
          <p14:tracePt t="58985" x="1028700" y="5699125"/>
          <p14:tracePt t="59002" x="927100" y="5699125"/>
          <p14:tracePt t="59018" x="787400" y="5699125"/>
          <p14:tracePt t="59035" x="727075" y="5699125"/>
          <p14:tracePt t="59052" x="682625" y="5699125"/>
          <p14:tracePt t="59055" x="657225" y="5699125"/>
          <p14:tracePt t="59069" x="635000" y="5699125"/>
          <p14:tracePt t="59086" x="606425" y="5699125"/>
          <p14:tracePt t="59102" x="584200" y="5699125"/>
          <p14:tracePt t="59118" x="530225" y="5699125"/>
          <p14:tracePt t="59135" x="498475" y="5699125"/>
          <p14:tracePt t="59152" x="469900" y="5699125"/>
          <p14:tracePt t="59169" x="428625" y="5699125"/>
          <p14:tracePt t="59186" x="409575" y="5699125"/>
          <p14:tracePt t="59203" x="393700" y="5699125"/>
          <p14:tracePt t="59219" x="371475" y="5683250"/>
          <p14:tracePt t="59235" x="361950" y="5673725"/>
          <p14:tracePt t="59252" x="352425" y="5673725"/>
          <p14:tracePt t="59268" x="336550" y="5667375"/>
          <p14:tracePt t="59285" x="327025" y="5667375"/>
          <p14:tracePt t="59318" x="327025" y="5664200"/>
          <p14:tracePt t="59335" x="327025" y="5657850"/>
          <p14:tracePt t="59352" x="327025" y="5648325"/>
          <p14:tracePt t="59369" x="327025" y="5632450"/>
          <p14:tracePt t="59386" x="327025" y="5619750"/>
          <p14:tracePt t="59402" x="327025" y="5610225"/>
          <p14:tracePt t="59435" x="327025" y="5603875"/>
          <p14:tracePt t="60076" x="419100" y="5603875"/>
          <p14:tracePt t="60083" x="593725" y="5613400"/>
          <p14:tracePt t="60090" x="831850" y="5626100"/>
          <p14:tracePt t="60103" x="1368425" y="5695950"/>
          <p14:tracePt t="60123" x="1854200" y="5749925"/>
          <p14:tracePt t="60143" x="2457450" y="5851525"/>
          <p14:tracePt t="60170" x="3006725" y="5937250"/>
          <p14:tracePt t="60204" x="3505200" y="5943600"/>
          <p14:tracePt t="60220" x="3689350" y="5943600"/>
          <p14:tracePt t="60236" x="3870325" y="5943600"/>
          <p14:tracePt t="60252" x="4054475" y="5943600"/>
          <p14:tracePt t="60268" x="4137025" y="5953125"/>
          <p14:tracePt t="60286" x="4213225" y="5959475"/>
          <p14:tracePt t="60303" x="4298950" y="5969000"/>
          <p14:tracePt t="60319" x="4333875" y="5969000"/>
          <p14:tracePt t="60336" x="4381500" y="5981700"/>
          <p14:tracePt t="60353" x="4445000" y="5994400"/>
          <p14:tracePt t="60369" x="4489450" y="6000750"/>
          <p14:tracePt t="60385" x="4524375" y="6007100"/>
          <p14:tracePt t="60402" x="4587875" y="6019800"/>
          <p14:tracePt t="60418" x="4619625" y="6019800"/>
          <p14:tracePt t="60435" x="4641850" y="6026150"/>
          <p14:tracePt t="60452" x="4673600" y="6026150"/>
          <p14:tracePt t="60469" x="4686300" y="6026150"/>
          <p14:tracePt t="60486" x="4695825" y="6026150"/>
          <p14:tracePt t="60502" x="4705350" y="6026150"/>
          <p14:tracePt t="60535" x="4705350" y="6022975"/>
          <p14:tracePt t="60552" x="4705350" y="6010275"/>
          <p14:tracePt t="60569" x="4705350" y="5981700"/>
          <p14:tracePt t="60586" x="4705350" y="5959475"/>
          <p14:tracePt t="60605" x="4695825" y="5918200"/>
          <p14:tracePt t="60619" x="4683125" y="5895975"/>
          <p14:tracePt t="60635" x="4670425" y="5864225"/>
          <p14:tracePt t="60652" x="4648200" y="5829300"/>
          <p14:tracePt t="60669" x="4635500" y="5797550"/>
          <p14:tracePt t="60685" x="4625975" y="5781675"/>
          <p14:tracePt t="60702" x="4610100" y="5749925"/>
          <p14:tracePt t="60719" x="4591050" y="5730875"/>
          <p14:tracePt t="60735" x="4572000" y="5708650"/>
          <p14:tracePt t="60752" x="4511675" y="5648325"/>
          <p14:tracePt t="60769" x="4451350" y="5594350"/>
          <p14:tracePt t="60786" x="4368800" y="5537200"/>
          <p14:tracePt t="60802" x="4260850" y="5483225"/>
          <p14:tracePt t="60818" x="4194175" y="5445125"/>
          <p14:tracePt t="60835" x="4127500" y="5416550"/>
          <p14:tracePt t="60852" x="3987800" y="5368925"/>
          <p14:tracePt t="60868" x="3902075" y="5343525"/>
          <p14:tracePt t="60885" x="3825875" y="5321300"/>
          <p14:tracePt t="60902" x="3733800" y="5292725"/>
          <p14:tracePt t="60919" x="3670300" y="5280025"/>
          <p14:tracePt t="60936" x="3632200" y="5267325"/>
          <p14:tracePt t="60952" x="3552825" y="5267325"/>
          <p14:tracePt t="60968" x="3517900" y="5267325"/>
          <p14:tracePt t="60986" x="3473450" y="5267325"/>
          <p14:tracePt t="61002" x="3413125" y="5267325"/>
          <p14:tracePt t="61018" x="3368675" y="5267325"/>
          <p14:tracePt t="61035" x="3330575" y="5267325"/>
          <p14:tracePt t="61052" x="3273425" y="5276850"/>
          <p14:tracePt t="61069" x="3244850" y="5283200"/>
          <p14:tracePt t="61085" x="3222625" y="5286375"/>
          <p14:tracePt t="61102" x="3175000" y="5292725"/>
          <p14:tracePt t="61118" x="3149600" y="5311775"/>
          <p14:tracePt t="61135" x="3121025" y="5324475"/>
          <p14:tracePt t="61152" x="3086100" y="5340350"/>
          <p14:tracePt t="61168" x="3054350" y="5353050"/>
          <p14:tracePt t="61185" x="3038475" y="5368925"/>
          <p14:tracePt t="61203" x="3022600" y="5384800"/>
          <p14:tracePt t="61219" x="3006725" y="5394325"/>
          <p14:tracePt t="61235" x="2997200" y="5403850"/>
          <p14:tracePt t="61251" x="2984500" y="5426075"/>
          <p14:tracePt t="61268" x="2974975" y="5435600"/>
          <p14:tracePt t="61286" x="2952750" y="5445125"/>
          <p14:tracePt t="61303" x="2943225" y="5451475"/>
          <p14:tracePt t="61319" x="2933700" y="5451475"/>
          <p14:tracePt t="61337" x="2933700" y="5461000"/>
          <p14:tracePt t="61369" x="2933700" y="5470525"/>
          <p14:tracePt t="61386" x="2933700" y="5473700"/>
          <p14:tracePt t="61423" x="2927350" y="5473700"/>
          <p14:tracePt t="61481" x="2927350" y="5480050"/>
          <p14:tracePt t="61492" x="2927350" y="5483225"/>
          <p14:tracePt t="61544" x="2927350" y="5489575"/>
          <p14:tracePt t="61558" x="2927350" y="5495925"/>
          <p14:tracePt t="61565" x="2927350" y="5499100"/>
          <p14:tracePt t="61572" x="2930525" y="5505450"/>
          <p14:tracePt t="61585" x="2946400" y="5514975"/>
          <p14:tracePt t="61605" x="2978150" y="5534025"/>
          <p14:tracePt t="61618" x="3000375" y="5543550"/>
          <p14:tracePt t="61635" x="3041650" y="5556250"/>
          <p14:tracePt t="61651" x="3063875" y="5556250"/>
          <p14:tracePt t="61668" x="3108325" y="5556250"/>
          <p14:tracePt t="61686" x="3178175" y="5556250"/>
          <p14:tracePt t="61703" x="3238500" y="5556250"/>
          <p14:tracePt t="61719" x="3289300" y="5556250"/>
          <p14:tracePt t="61736" x="3352800" y="5556250"/>
          <p14:tracePt t="61752" x="3387725" y="5556250"/>
          <p14:tracePt t="61768" x="3419475" y="5553075"/>
          <p14:tracePt t="61785" x="3482975" y="5534025"/>
          <p14:tracePt t="61802" x="3527425" y="5514975"/>
          <p14:tracePt t="61818" x="3590925" y="5508625"/>
          <p14:tracePt t="61835" x="3676650" y="5508625"/>
          <p14:tracePt t="61853" x="3730625" y="5499100"/>
          <p14:tracePt t="61868" x="3790950" y="5492750"/>
          <p14:tracePt t="61885" x="3908425" y="5486400"/>
          <p14:tracePt t="61901" x="3994150" y="5480050"/>
          <p14:tracePt t="61918" x="4098925" y="5480050"/>
          <p14:tracePt t="62536" x="4200525" y="5480050"/>
          <p14:tracePt t="62543" x="4314825" y="5470525"/>
          <p14:tracePt t="62552" x="4441825" y="5448300"/>
          <p14:tracePt t="62573" x="4794250" y="5362575"/>
          <p14:tracePt t="62589" x="5035550" y="5283200"/>
          <p14:tracePt t="62609" x="5314950" y="5207000"/>
          <p14:tracePt t="62639" x="5686425" y="5153025"/>
          <p14:tracePt t="62670" x="6108700" y="5143500"/>
          <p14:tracePt t="62686" x="6235700" y="5143500"/>
          <p14:tracePt t="62702" x="6372225" y="5143500"/>
          <p14:tracePt t="62719" x="6486525" y="5143500"/>
          <p14:tracePt t="62735" x="6651625" y="5133975"/>
          <p14:tracePt t="62751" x="6743700" y="5124450"/>
          <p14:tracePt t="62768" x="6807200" y="5124450"/>
          <p14:tracePt t="62785" x="6861175" y="5124450"/>
          <p14:tracePt t="62802" x="6870700" y="5124450"/>
          <p14:tracePt t="62818" x="6880225" y="5124450"/>
          <p14:tracePt t="62835" x="6886575" y="5124450"/>
          <p14:tracePt t="63035" x="6883400" y="5133975"/>
          <p14:tracePt t="63041" x="6880225" y="5137150"/>
          <p14:tracePt t="63052" x="6873875" y="5143500"/>
          <p14:tracePt t="63068" x="6858000" y="5153025"/>
          <p14:tracePt t="63085" x="6845300" y="5168900"/>
          <p14:tracePt t="63102" x="6832600" y="5181600"/>
          <p14:tracePt t="63119" x="6807200" y="5197475"/>
          <p14:tracePt t="63135" x="6784975" y="5210175"/>
          <p14:tracePt t="63152" x="6765925" y="5219700"/>
          <p14:tracePt t="63168" x="6743700" y="5238750"/>
          <p14:tracePt t="63185" x="6731000" y="5251450"/>
          <p14:tracePt t="63201" x="6721475" y="5264150"/>
          <p14:tracePt t="63219" x="6699250" y="5276850"/>
          <p14:tracePt t="63235" x="6696075" y="5286375"/>
          <p14:tracePt t="63313" x="6689725" y="5286375"/>
          <p14:tracePt t="63341" x="6686550" y="5286375"/>
          <p14:tracePt t="63348" x="6680200" y="5286375"/>
          <p14:tracePt t="63377" x="6673850" y="5286375"/>
          <p14:tracePt t="63607" x="6711950" y="5299075"/>
          <p14:tracePt t="63614" x="6762750" y="5324475"/>
          <p14:tracePt t="63626" x="6870700" y="5359400"/>
          <p14:tracePt t="63652" x="6981825" y="5381625"/>
          <p14:tracePt t="63685" x="7124700" y="5397500"/>
          <p14:tracePt t="63701" x="7169150" y="5397500"/>
          <p14:tracePt t="63718" x="7226300" y="5397500"/>
          <p14:tracePt t="63734" x="7239000" y="5397500"/>
          <p14:tracePt t="63752" x="7251700" y="5397500"/>
          <p14:tracePt t="63769" x="7261225" y="5397500"/>
          <p14:tracePt t="64140" x="7172325" y="5391150"/>
          <p14:tracePt t="64146" x="7029450" y="5372100"/>
          <p14:tracePt t="64155" x="6858000" y="5359400"/>
          <p14:tracePt t="64171" x="6594475" y="5330825"/>
          <p14:tracePt t="64189" x="6226175" y="5302250"/>
          <p14:tracePt t="64202" x="6134100" y="5302250"/>
          <p14:tracePt t="64235" x="5680075" y="5302250"/>
          <p14:tracePt t="64268" x="5362575" y="5324475"/>
          <p14:tracePt t="64285" x="5280025" y="5340350"/>
          <p14:tracePt t="64302" x="5216525" y="5346700"/>
          <p14:tracePt t="64319" x="5146675" y="5353050"/>
          <p14:tracePt t="64335" x="5111750" y="5353050"/>
          <p14:tracePt t="64352" x="5080000" y="5353050"/>
          <p14:tracePt t="64369" x="5048250" y="5353050"/>
          <p14:tracePt t="64385" x="5032375" y="5353050"/>
          <p14:tracePt t="64401" x="5022850" y="5353050"/>
          <p14:tracePt t="64418" x="5006975" y="5353050"/>
          <p14:tracePt t="64434" x="4997450" y="5353050"/>
          <p14:tracePt t="64452" x="4981575" y="5353050"/>
          <p14:tracePt t="64469" x="4968875" y="5353050"/>
          <p14:tracePt t="64485" x="4959350" y="5353050"/>
          <p14:tracePt t="64502" x="4949825" y="5353050"/>
          <p14:tracePt t="64518" x="4927600" y="5353050"/>
          <p14:tracePt t="64535" x="4924425" y="5353050"/>
          <p14:tracePt t="64583" x="4918075" y="5353050"/>
          <p14:tracePt t="64591" x="4914900" y="5353050"/>
          <p14:tracePt t="64603" x="4908550" y="5353050"/>
          <p14:tracePt t="64619" x="4905375" y="5353050"/>
          <p14:tracePt t="64639" x="4899025" y="5353050"/>
          <p14:tracePt t="64682" x="4889500" y="5353050"/>
          <p14:tracePt t="64696" x="4889500" y="5349875"/>
          <p14:tracePt t="64703" x="4883150" y="5349875"/>
          <p14:tracePt t="64718" x="4883150" y="5334000"/>
          <p14:tracePt t="64735" x="4883150" y="5324475"/>
          <p14:tracePt t="64751" x="4883150" y="5314950"/>
          <p14:tracePt t="64768" x="4883150" y="52990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785786" y="0"/>
            <a:ext cx="81157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Chez le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Triticum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sp. (le blé) le fruit est un </a:t>
            </a:r>
            <a:r>
              <a:rPr lang="pt-BR" sz="2800" b="1" dirty="0" smtClean="0">
                <a:latin typeface="Times New Roman" pitchFamily="18" charset="0"/>
                <a:cs typeface="Times New Roman" pitchFamily="18" charset="0"/>
              </a:rPr>
              <a:t>caryopse nu</a:t>
            </a:r>
            <a:endParaRPr lang="fr-FR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3" name="Picture 2" descr="http://www.larousse.fr/encyclopedie/data/images/1314124-Bl%C3%A9_dur.jpg"/>
          <p:cNvPicPr>
            <a:picLocks noChangeAspect="1" noChangeArrowheads="1"/>
          </p:cNvPicPr>
          <p:nvPr/>
        </p:nvPicPr>
        <p:blipFill>
          <a:blip r:embed="rId4"/>
          <a:srcRect l="15061" r="24774"/>
          <a:stretch>
            <a:fillRect/>
          </a:stretch>
        </p:blipFill>
        <p:spPr bwMode="auto">
          <a:xfrm>
            <a:off x="4572000" y="857232"/>
            <a:ext cx="4572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 descr="http://www.terre-net.fr/ulf/TNM_Biblio/fiche_91483/fiches_Ble_Grains_Vues_plus_eloignees_horizontales_4.JPG"/>
          <p:cNvPicPr>
            <a:picLocks noChangeAspect="1" noChangeArrowheads="1"/>
          </p:cNvPicPr>
          <p:nvPr/>
        </p:nvPicPr>
        <p:blipFill>
          <a:blip r:embed="rId5"/>
          <a:srcRect l="32610" t="57832" r="43594" b="1418"/>
          <a:stretch>
            <a:fillRect/>
          </a:stretch>
        </p:blipFill>
        <p:spPr bwMode="auto">
          <a:xfrm>
            <a:off x="0" y="1500174"/>
            <a:ext cx="424868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08"/>
    </mc:Choice>
    <mc:Fallback>
      <p:transition spd="slow" advTm="2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79" x="4918075" y="5305425"/>
          <p14:tracePt t="2486" x="5010150" y="5311775"/>
          <p14:tracePt t="2494" x="5102225" y="5321300"/>
          <p14:tracePt t="2510" x="5365750" y="5343525"/>
          <p14:tracePt t="2527" x="5797550" y="5368925"/>
          <p14:tracePt t="2547" x="6689725" y="5470525"/>
          <p14:tracePt t="2567" x="7578725" y="5572125"/>
          <p14:tracePt t="2594" x="8534400" y="5626100"/>
          <p14:tracePt t="2627" x="9112250" y="5607050"/>
          <p14:tracePt t="2879" x="9121775" y="4391025"/>
          <p14:tracePt t="2886" x="9067800" y="4327525"/>
          <p14:tracePt t="2897" x="9013825" y="4286250"/>
          <p14:tracePt t="2909" x="8855075" y="4143375"/>
          <p14:tracePt t="2926" x="8689975" y="3981450"/>
          <p14:tracePt t="2943" x="8480425" y="3813175"/>
          <p14:tracePt t="2977" x="8131175" y="3625850"/>
          <p14:tracePt t="3012" x="7648575" y="3454400"/>
          <p14:tracePt t="3014" x="7556500" y="3438525"/>
          <p14:tracePt t="3028" x="7381875" y="3390900"/>
          <p14:tracePt t="3047" x="7261225" y="3365500"/>
          <p14:tracePt t="3059" x="7175500" y="3349625"/>
          <p14:tracePt t="3076" x="7118350" y="3333750"/>
          <p14:tracePt t="3093" x="7048500" y="3333750"/>
          <p14:tracePt t="3109" x="7013575" y="3333750"/>
          <p14:tracePt t="3126" x="6975475" y="3343275"/>
          <p14:tracePt t="3142" x="6905625" y="3355975"/>
          <p14:tracePt t="3160" x="6842125" y="3371850"/>
          <p14:tracePt t="3176" x="6778625" y="3384550"/>
          <p14:tracePt t="3194" x="6692900" y="3413125"/>
          <p14:tracePt t="3210" x="6648450" y="3425825"/>
          <p14:tracePt t="3226" x="6604000" y="3432175"/>
          <p14:tracePt t="3242" x="6524625" y="3438525"/>
          <p14:tracePt t="3259" x="6464300" y="3444875"/>
          <p14:tracePt t="3276" x="6394450" y="3444875"/>
          <p14:tracePt t="3292" x="6273800" y="3467100"/>
          <p14:tracePt t="3309" x="6184900" y="3492500"/>
          <p14:tracePt t="3326" x="6121400" y="3505200"/>
          <p14:tracePt t="3343" x="6057900" y="3524250"/>
          <p14:tracePt t="3360" x="6035675" y="3536950"/>
          <p14:tracePt t="3376" x="6010275" y="3552825"/>
          <p14:tracePt t="3392" x="5969000" y="3571875"/>
          <p14:tracePt t="3410" x="5930900" y="3584575"/>
          <p14:tracePt t="3426" x="5899150" y="3616325"/>
          <p14:tracePt t="3442" x="5854700" y="3654425"/>
          <p14:tracePt t="3460" x="5829300" y="3686175"/>
          <p14:tracePt t="3476" x="5813425" y="3708400"/>
          <p14:tracePt t="3492" x="5800725" y="3759200"/>
          <p14:tracePt t="3509" x="5803900" y="3781425"/>
          <p14:tracePt t="3526" x="5829300" y="3813175"/>
          <p14:tracePt t="3542" x="5873750" y="3857625"/>
          <p14:tracePt t="3559" x="5918200" y="3876675"/>
          <p14:tracePt t="3576" x="5962650" y="3889375"/>
          <p14:tracePt t="3592" x="6035675" y="3902075"/>
          <p14:tracePt t="3609" x="6140450" y="3911600"/>
          <p14:tracePt t="3627" x="6359525" y="3927475"/>
          <p14:tracePt t="3643" x="6543675" y="3937000"/>
          <p14:tracePt t="3660" x="6737350" y="3956050"/>
          <p14:tracePt t="3676" x="6902450" y="3975100"/>
          <p14:tracePt t="3692" x="7121525" y="4000500"/>
          <p14:tracePt t="3709" x="7251700" y="4025900"/>
          <p14:tracePt t="3727" x="7429500" y="4051300"/>
          <p14:tracePt t="3743" x="7569200" y="4079875"/>
          <p14:tracePt t="3760" x="7721600" y="4114800"/>
          <p14:tracePt t="3777" x="7978775" y="4162425"/>
          <p14:tracePt t="3793" x="8118475" y="4187825"/>
          <p14:tracePt t="3810" x="8229600" y="4213225"/>
          <p14:tracePt t="3825" x="8302625" y="4229100"/>
          <p14:tracePt t="3842" x="8375650" y="4248150"/>
          <p14:tracePt t="3859" x="8397875" y="4257675"/>
          <p14:tracePt t="3877" x="8420100" y="4276725"/>
          <p14:tracePt t="3893" x="8423275" y="4276725"/>
          <p14:tracePt t="3927" x="8423275" y="4279900"/>
          <p14:tracePt t="3970" x="8410575" y="4279900"/>
          <p14:tracePt t="3977" x="8407400" y="4279900"/>
          <p14:tracePt t="3985" x="8394700" y="4279900"/>
          <p14:tracePt t="3994" x="8385175" y="4276725"/>
          <p14:tracePt t="4010" x="8321675" y="4257675"/>
          <p14:tracePt t="4027" x="8162925" y="4206875"/>
          <p14:tracePt t="4043" x="8039100" y="4152900"/>
          <p14:tracePt t="4059" x="7896225" y="4108450"/>
          <p14:tracePt t="4076" x="7689850" y="4019550"/>
          <p14:tracePt t="4092" x="7578725" y="3978275"/>
          <p14:tracePt t="4109" x="7480300" y="3943350"/>
          <p14:tracePt t="4127" x="7353300" y="3889375"/>
          <p14:tracePt t="4143" x="7277100" y="3867150"/>
          <p14:tracePt t="4160" x="7219950" y="3851275"/>
          <p14:tracePt t="4177" x="7162800" y="3825875"/>
          <p14:tracePt t="4193" x="7137400" y="3816350"/>
          <p14:tracePt t="4210" x="7108825" y="3797300"/>
          <p14:tracePt t="4226" x="7092950" y="3775075"/>
          <p14:tracePt t="4242" x="7083425" y="3771900"/>
          <p14:tracePt t="4259" x="7077075" y="3771900"/>
          <p14:tracePt t="4276" x="7083425" y="3771900"/>
          <p14:tracePt t="4292" x="7150100" y="3775075"/>
          <p14:tracePt t="4310" x="7280275" y="3800475"/>
          <p14:tracePt t="4326" x="7515225" y="3854450"/>
          <p14:tracePt t="4343" x="7680325" y="3902075"/>
          <p14:tracePt t="4359" x="7813675" y="3937000"/>
          <p14:tracePt t="4376" x="8004175" y="3997325"/>
          <p14:tracePt t="4392" x="8128000" y="4060825"/>
          <p14:tracePt t="4409" x="8229600" y="4117975"/>
          <p14:tracePt t="4427" x="8353425" y="4210050"/>
          <p14:tracePt t="4443" x="8423275" y="4264025"/>
          <p14:tracePt t="4460" x="8483600" y="4308475"/>
          <p14:tracePt t="4476" x="8512175" y="4330700"/>
          <p14:tracePt t="4493" x="8515350" y="4340225"/>
          <p14:tracePt t="4509" x="8515350" y="4346575"/>
          <p14:tracePt t="4525" x="8499475" y="4346575"/>
          <p14:tracePt t="4543" x="8477250" y="4343400"/>
          <p14:tracePt t="4560" x="8423275" y="4314825"/>
          <p14:tracePt t="4576" x="8302625" y="4241800"/>
          <p14:tracePt t="4593" x="8232775" y="4203700"/>
          <p14:tracePt t="4610" x="8166100" y="4175125"/>
          <p14:tracePt t="4626" x="8102600" y="4156075"/>
          <p14:tracePt t="4642" x="8070850" y="4143375"/>
          <p14:tracePt t="4659" x="8048625" y="4127500"/>
          <p14:tracePt t="4676" x="8013700" y="4121150"/>
          <p14:tracePt t="4692" x="8010525" y="4114800"/>
          <p14:tracePt t="7630" x="7969250" y="4089400"/>
          <p14:tracePt t="7637" x="7896225" y="4051300"/>
          <p14:tracePt t="7644" x="7832725" y="4006850"/>
          <p14:tracePt t="7659" x="7718425" y="3937000"/>
          <p14:tracePt t="7675" x="7597775" y="3873500"/>
          <p14:tracePt t="7693" x="7388225" y="3746500"/>
          <p14:tracePt t="7725" x="7191375" y="3619500"/>
          <p14:tracePt t="7760" x="7016750" y="3533775"/>
          <p14:tracePt t="7776" x="6978650" y="3514725"/>
          <p14:tracePt t="7793" x="6950075" y="3505200"/>
          <p14:tracePt t="7809" x="6934200" y="3505200"/>
          <p14:tracePt t="7825" x="6918325" y="3498850"/>
          <p14:tracePt t="7842" x="6889750" y="3482975"/>
          <p14:tracePt t="7858" x="6858000" y="3457575"/>
          <p14:tracePt t="7876" x="6832600" y="3425825"/>
          <p14:tracePt t="7893" x="6784975" y="3349625"/>
          <p14:tracePt t="7909" x="6756400" y="3292475"/>
          <p14:tracePt t="7926" x="6724650" y="3241675"/>
          <p14:tracePt t="7942" x="6680200" y="3206750"/>
          <p14:tracePt t="7959" x="6642100" y="3175000"/>
          <p14:tracePt t="7975" x="6594475" y="3152775"/>
          <p14:tracePt t="7993" x="6505575" y="3133725"/>
          <p14:tracePt t="8009" x="6438900" y="3111500"/>
          <p14:tracePt t="8026" x="6384925" y="3098800"/>
          <p14:tracePt t="8043" x="6330950" y="3086100"/>
          <p14:tracePt t="8059" x="6308725" y="3086100"/>
          <p14:tracePt t="8075" x="6299200" y="3086100"/>
          <p14:tracePt t="8077" x="6292850" y="3086100"/>
          <p14:tracePt t="8092" x="6283325" y="3086100"/>
          <p14:tracePt t="8109" x="6289675" y="3086100"/>
          <p14:tracePt t="8125" x="6321425" y="3092450"/>
          <p14:tracePt t="8143" x="6502400" y="3181350"/>
          <p14:tracePt t="8159" x="6705600" y="3295650"/>
          <p14:tracePt t="8178" x="6978650" y="3457575"/>
          <p14:tracePt t="8194" x="7159625" y="3543300"/>
          <p14:tracePt t="8210" x="7283450" y="3622675"/>
          <p14:tracePt t="8225" x="7388225" y="3702050"/>
          <p14:tracePt t="8242" x="7512050" y="3790950"/>
          <p14:tracePt t="8259" x="7578725" y="3829050"/>
          <p14:tracePt t="8275" x="7648575" y="3867150"/>
          <p14:tracePt t="8292" x="7731125" y="3895725"/>
          <p14:tracePt t="8309" x="7778750" y="3908425"/>
          <p14:tracePt t="8326" x="7807325" y="3924300"/>
          <p14:tracePt t="8343" x="7848600" y="3937000"/>
          <p14:tracePt t="8359" x="7861300" y="3943350"/>
          <p14:tracePt t="8375" x="7870825" y="3946525"/>
          <p14:tracePt t="8392" x="7889875" y="3962400"/>
          <p14:tracePt t="8408" x="7889875" y="3978275"/>
          <p14:tracePt t="8425" x="7889875" y="3987800"/>
          <p14:tracePt t="8443" x="7889875" y="3997325"/>
          <p14:tracePt t="8459" x="7889875" y="4000500"/>
          <p14:tracePt t="8506" x="7877175" y="4000500"/>
          <p14:tracePt t="8514" x="7874000" y="4000500"/>
          <p14:tracePt t="8525" x="7867650" y="4000500"/>
          <p14:tracePt t="8542" x="7848600" y="4000500"/>
          <p14:tracePt t="8558" x="7797800" y="4000500"/>
          <p14:tracePt t="8575" x="7727950" y="3997325"/>
          <p14:tracePt t="8593" x="7626350" y="3975100"/>
          <p14:tracePt t="8609" x="7550150" y="3952875"/>
          <p14:tracePt t="8626" x="7473950" y="3940175"/>
          <p14:tracePt t="8642" x="7375525" y="3917950"/>
          <p14:tracePt t="8659" x="7308850" y="3905250"/>
          <p14:tracePt t="8676" x="7270750" y="3883025"/>
          <p14:tracePt t="8692" x="7223125" y="3867150"/>
          <p14:tracePt t="8709" x="7207250" y="3854450"/>
          <p14:tracePt t="8726" x="7191375" y="3844925"/>
          <p14:tracePt t="8743" x="7175500" y="3844925"/>
          <p14:tracePt t="8806" x="7178675" y="3844925"/>
          <p14:tracePt t="8813" x="7181850" y="3844925"/>
          <p14:tracePt t="8825" x="7188200" y="3844925"/>
          <p14:tracePt t="8843" x="7204075" y="3848100"/>
          <p14:tracePt t="8859" x="7213600" y="3851275"/>
          <p14:tracePt t="8877" x="7226300" y="3857625"/>
          <p14:tracePt t="8893" x="7232650" y="3857625"/>
          <p14:tracePt t="8925" x="7235825" y="3857625"/>
          <p14:tracePt t="8942" x="7235825" y="3860800"/>
          <p14:tracePt t="9556" x="7140575" y="3841750"/>
          <p14:tracePt t="9563" x="6985000" y="3819525"/>
          <p14:tracePt t="9576" x="6496050" y="3752850"/>
          <p14:tracePt t="9597" x="5705475" y="3695700"/>
          <p14:tracePt t="9614" x="5184775" y="3670300"/>
          <p14:tracePt t="9633" x="4505325" y="3670300"/>
          <p14:tracePt t="9662" x="3803650" y="3670300"/>
          <p14:tracePt t="9694" x="3295650" y="3695700"/>
          <p14:tracePt t="9711" x="2987675" y="3724275"/>
          <p14:tracePt t="9726" x="2803525" y="3743325"/>
          <p14:tracePt t="9742" x="2663825" y="3749675"/>
          <p14:tracePt t="9758" x="2559050" y="3749675"/>
          <p14:tracePt t="9775" x="2441575" y="3749675"/>
          <p14:tracePt t="9792" x="2400300" y="3749675"/>
          <p14:tracePt t="9809" x="2362200" y="3749675"/>
          <p14:tracePt t="9826" x="2311400" y="3730625"/>
          <p14:tracePt t="9842" x="2289175" y="3717925"/>
          <p14:tracePt t="9859" x="2251075" y="3705225"/>
          <p14:tracePt t="9875" x="2184400" y="3657600"/>
          <p14:tracePt t="9891" x="2143125" y="3619500"/>
          <p14:tracePt t="9908" x="2073275" y="3562350"/>
          <p14:tracePt t="9925" x="1990725" y="3482975"/>
          <p14:tracePt t="9942" x="1939925" y="3432175"/>
          <p14:tracePt t="9959" x="1898650" y="3397250"/>
          <p14:tracePt t="9976" x="1885950" y="3378200"/>
          <p14:tracePt t="10454" x="1898650" y="3349625"/>
          <p14:tracePt t="10462" x="1911350" y="3324225"/>
          <p14:tracePt t="10476" x="1939925" y="3276600"/>
          <p14:tracePt t="10492" x="1971675" y="3225800"/>
          <p14:tracePt t="10511" x="2044700" y="3155950"/>
          <p14:tracePt t="10526" x="2114550" y="3108325"/>
          <p14:tracePt t="10543" x="2184400" y="3054350"/>
          <p14:tracePt t="10576" x="2362200" y="2955925"/>
          <p14:tracePt t="10609" x="2540000" y="2873375"/>
          <p14:tracePt t="10613" x="2590800" y="2857500"/>
          <p14:tracePt t="10626" x="2660650" y="2819400"/>
          <p14:tracePt t="10642" x="2698750" y="2794000"/>
          <p14:tracePt t="10660" x="2736850" y="2759075"/>
          <p14:tracePt t="10676" x="2765425" y="2743200"/>
          <p14:tracePt t="10692" x="2774950" y="2733675"/>
          <p14:tracePt t="10709" x="2794000" y="2717800"/>
          <p14:tracePt t="10725" x="2803525" y="2708275"/>
          <p14:tracePt t="10742" x="2806700" y="2701925"/>
          <p14:tracePt t="10796" x="2806700" y="2695575"/>
          <p14:tracePt t="10810" x="2800350" y="2692400"/>
          <p14:tracePt t="10817" x="2790825" y="2692400"/>
          <p14:tracePt t="10825" x="2771775" y="2686050"/>
          <p14:tracePt t="10842" x="2698750" y="2670175"/>
          <p14:tracePt t="10858" x="2600325" y="2654300"/>
          <p14:tracePt t="10875" x="2482850" y="2654300"/>
          <p14:tracePt t="10892" x="2368550" y="2654300"/>
          <p14:tracePt t="10908" x="2276475" y="2654300"/>
          <p14:tracePt t="10925" x="2146300" y="2654300"/>
          <p14:tracePt t="10943" x="2060575" y="2676525"/>
          <p14:tracePt t="10960" x="1958975" y="2705100"/>
          <p14:tracePt t="10975" x="1901825" y="2717800"/>
          <p14:tracePt t="10992" x="1870075" y="2736850"/>
          <p14:tracePt t="11009" x="1847850" y="2752725"/>
          <p14:tracePt t="11025" x="1838325" y="2762250"/>
          <p14:tracePt t="11042" x="1828800" y="2771775"/>
          <p14:tracePt t="11060" x="1809750" y="2778125"/>
          <p14:tracePt t="11076" x="1803400" y="2778125"/>
          <p14:tracePt t="11093" x="1803400" y="2794000"/>
          <p14:tracePt t="11096" x="1803400" y="2797175"/>
          <p14:tracePt t="11109" x="1806575" y="2803525"/>
          <p14:tracePt t="11125" x="1828800" y="2813050"/>
          <p14:tracePt t="11141" x="1851025" y="2825750"/>
          <p14:tracePt t="11159" x="1885950" y="2828925"/>
          <p14:tracePt t="11176" x="1901825" y="2828925"/>
          <p14:tracePt t="11193" x="1911350" y="2828925"/>
          <p14:tracePt t="11210" x="1930400" y="2841625"/>
          <p14:tracePt t="11226" x="1936750" y="2841625"/>
          <p14:tracePt t="11242" x="1939925" y="2841625"/>
          <p14:tracePt t="11276" x="1939925" y="2847975"/>
          <p14:tracePt t="11375" x="1939925" y="2851150"/>
          <p14:tracePt t="11489" x="1939925" y="2857500"/>
          <p14:tracePt t="11496" x="1939925" y="2860675"/>
          <p14:tracePt t="11509" x="1939925" y="2870200"/>
          <p14:tracePt t="11526" x="1952625" y="2879725"/>
          <p14:tracePt t="11542" x="1955800" y="2895600"/>
          <p14:tracePt t="11558" x="1962150" y="2905125"/>
          <p14:tracePt t="11596" x="1962150" y="2911475"/>
          <p14:tracePt t="11609" x="1962150" y="2914650"/>
          <p14:tracePt t="12031" x="1984375" y="2841625"/>
          <p14:tracePt t="12038" x="2022475" y="2733675"/>
          <p14:tracePt t="12045" x="2070100" y="2628900"/>
          <p14:tracePt t="12060" x="2162175" y="2384425"/>
          <p14:tracePt t="12075" x="2273300" y="2089150"/>
          <p14:tracePt t="12093" x="2371725" y="1822450"/>
          <p14:tracePt t="12117" x="2501900" y="1365250"/>
          <p14:tracePt t="12146" x="2565400" y="1047750"/>
          <p14:tracePt t="12177" x="2565400" y="895350"/>
          <p14:tracePt t="12193" x="2565400" y="828675"/>
          <p14:tracePt t="12209" x="2565400" y="733425"/>
          <p14:tracePt t="12225" x="2565400" y="673100"/>
          <p14:tracePt t="12242" x="2565400" y="638175"/>
          <p14:tracePt t="12258" x="2565400" y="574675"/>
          <p14:tracePt t="12274" x="2549525" y="530225"/>
          <p14:tracePt t="12293" x="2520950" y="482600"/>
          <p14:tracePt t="12309" x="2457450" y="412750"/>
          <p14:tracePt t="12325" x="2409825" y="377825"/>
          <p14:tracePt t="12342" x="2378075" y="339725"/>
          <p14:tracePt t="12359" x="2333625" y="301625"/>
          <p14:tracePt t="12375" x="2308225" y="269875"/>
          <p14:tracePt t="12392" x="2260600" y="238125"/>
          <p14:tracePt t="12408" x="2193925" y="190500"/>
          <p14:tracePt t="12425" x="2165350" y="171450"/>
          <p14:tracePt t="12442" x="2133600" y="152400"/>
          <p14:tracePt t="12459" x="2085975" y="146050"/>
          <p14:tracePt t="12475" x="2063750" y="146050"/>
          <p14:tracePt t="12492" x="2032000" y="146050"/>
          <p14:tracePt t="12509" x="2003425" y="165100"/>
          <p14:tracePt t="12525" x="1981200" y="177800"/>
          <p14:tracePt t="12541" x="1965325" y="187325"/>
          <p14:tracePt t="12558" x="1924050" y="206375"/>
          <p14:tracePt t="12575" x="1901825" y="222250"/>
          <p14:tracePt t="12593" x="1857375" y="260350"/>
          <p14:tracePt t="12609" x="1831975" y="292100"/>
          <p14:tracePt t="12625" x="1800225" y="317500"/>
          <p14:tracePt t="12643" x="1762125" y="361950"/>
          <p14:tracePt t="12658" x="1730375" y="387350"/>
          <p14:tracePt t="12674" x="1698625" y="419100"/>
          <p14:tracePt t="12692" x="1625600" y="444500"/>
          <p14:tracePt t="12708" x="1581150" y="457200"/>
          <p14:tracePt t="12725" x="1549400" y="476250"/>
          <p14:tracePt t="12743" x="1530350" y="479425"/>
          <p14:tracePt t="12758" x="1520825" y="479425"/>
          <p14:tracePt t="12775" x="1511300" y="479425"/>
          <p14:tracePt t="12793" x="1489075" y="479425"/>
          <p14:tracePt t="12808" x="1479550" y="479425"/>
          <p14:tracePt t="13143" x="1495425" y="479425"/>
          <p14:tracePt t="13151" x="1511300" y="479425"/>
          <p14:tracePt t="13159" x="1539875" y="476250"/>
          <p14:tracePt t="13176" x="1581150" y="476250"/>
          <p14:tracePt t="13192" x="1698625" y="476250"/>
          <p14:tracePt t="13209" x="1784350" y="460375"/>
          <p14:tracePt t="13225" x="1870075" y="447675"/>
          <p14:tracePt t="13258" x="2051050" y="431800"/>
          <p14:tracePt t="13291" x="2187575" y="431800"/>
          <p14:tracePt t="13308" x="2232025" y="431800"/>
          <p14:tracePt t="13325" x="2254250" y="431800"/>
          <p14:tracePt t="13342" x="2273300" y="431800"/>
          <p14:tracePt t="13358" x="2289175" y="431800"/>
          <p14:tracePt t="13375" x="2298700" y="431800"/>
          <p14:tracePt t="13392" x="2336800" y="431800"/>
          <p14:tracePt t="13408" x="2368550" y="431800"/>
          <p14:tracePt t="13425" x="2413000" y="434975"/>
          <p14:tracePt t="13442" x="2501900" y="450850"/>
          <p14:tracePt t="13459" x="2562225" y="457200"/>
          <p14:tracePt t="13475" x="2647950" y="473075"/>
          <p14:tracePt t="13492" x="2800350" y="479425"/>
          <p14:tracePt t="13508" x="2895600" y="504825"/>
          <p14:tracePt t="13525" x="2971800" y="514350"/>
          <p14:tracePt t="13542" x="3098800" y="520700"/>
          <p14:tracePt t="13559" x="3190875" y="530225"/>
          <p14:tracePt t="13575" x="3263900" y="530225"/>
          <p14:tracePt t="13592" x="3333750" y="530225"/>
          <p14:tracePt t="13609" x="3371850" y="530225"/>
          <p14:tracePt t="13625" x="3394075" y="530225"/>
          <p14:tracePt t="13642" x="3432175" y="530225"/>
          <p14:tracePt t="13658" x="3454400" y="530225"/>
          <p14:tracePt t="13675" x="3492500" y="530225"/>
          <p14:tracePt t="13692" x="3540125" y="530225"/>
          <p14:tracePt t="13708" x="3562350" y="530225"/>
          <p14:tracePt t="13725" x="3584575" y="530225"/>
          <p14:tracePt t="13742" x="3603625" y="530225"/>
          <p14:tracePt t="13758" x="3613150" y="530225"/>
          <p14:tracePt t="13775" x="3622675" y="530225"/>
          <p14:tracePt t="13808" x="3629025" y="530225"/>
          <p14:tracePt t="14212" x="3629025" y="533400"/>
          <p14:tracePt t="14226" x="3629025" y="539750"/>
          <p14:tracePt t="14258" x="3629025" y="530225"/>
          <p14:tracePt t="14927" x="3683000" y="530225"/>
          <p14:tracePt t="14934" x="3762375" y="530225"/>
          <p14:tracePt t="14941" x="3854450" y="530225"/>
          <p14:tracePt t="14958" x="4105275" y="514350"/>
          <p14:tracePt t="14976" x="4562475" y="447675"/>
          <p14:tracePt t="15001" x="5140325" y="361950"/>
          <p14:tracePt t="15027" x="5848350" y="304800"/>
          <p14:tracePt t="15059" x="6356350" y="330200"/>
          <p14:tracePt t="15077" x="6654800" y="358775"/>
          <p14:tracePt t="15092" x="6861175" y="387350"/>
          <p14:tracePt t="15108" x="7035800" y="415925"/>
          <p14:tracePt t="15125" x="7324725" y="441325"/>
          <p14:tracePt t="15141" x="7496175" y="460375"/>
          <p14:tracePt t="15158" x="7623175" y="460375"/>
          <p14:tracePt t="15162" x="7670800" y="460375"/>
          <p14:tracePt t="15175" x="7785100" y="460375"/>
          <p14:tracePt t="15195" x="7854950" y="460375"/>
          <p14:tracePt t="15208" x="7915275" y="460375"/>
          <p14:tracePt t="15224" x="7985125" y="460375"/>
          <p14:tracePt t="15241" x="8023225" y="450850"/>
          <p14:tracePt t="15258" x="8067675" y="438150"/>
          <p14:tracePt t="15275" x="8150225" y="409575"/>
          <p14:tracePt t="15292" x="8194675" y="396875"/>
          <p14:tracePt t="15308" x="8223250" y="396875"/>
          <p14:tracePt t="15324" x="8258175" y="396875"/>
          <p14:tracePt t="15341" x="8267700" y="396875"/>
          <p14:tracePt t="15358" x="8277225" y="396875"/>
          <p14:tracePt t="15374" x="8296275" y="396875"/>
          <p14:tracePt t="15391" x="8305800" y="403225"/>
          <p14:tracePt t="15408" x="8312150" y="419100"/>
          <p14:tracePt t="15425" x="8312150" y="434975"/>
          <p14:tracePt t="15441" x="8318500" y="444500"/>
          <p14:tracePt t="15458" x="8321675" y="454025"/>
          <p14:tracePt t="15475" x="8337550" y="469900"/>
          <p14:tracePt t="15491" x="8347075" y="479425"/>
          <p14:tracePt t="15509" x="8356600" y="495300"/>
          <p14:tracePt t="15525" x="8375650" y="536575"/>
          <p14:tracePt t="15541" x="8391525" y="546100"/>
          <p14:tracePt t="15558" x="8401050" y="555625"/>
          <p14:tracePt t="15575" x="8401050" y="577850"/>
          <p14:tracePt t="15618" x="8397875" y="577850"/>
          <p14:tracePt t="15625" x="8394700" y="574675"/>
          <p14:tracePt t="15641" x="8378825" y="558800"/>
          <p14:tracePt t="15658" x="8366125" y="536575"/>
          <p14:tracePt t="15675" x="8343900" y="495300"/>
          <p14:tracePt t="15692" x="8324850" y="469900"/>
          <p14:tracePt t="15708" x="8315325" y="460375"/>
          <p14:tracePt t="15725" x="8299450" y="447675"/>
          <p14:tracePt t="15741" x="8296275" y="441325"/>
          <p14:tracePt t="15846" x="8289925" y="441325"/>
          <p14:tracePt t="16046" x="8286750" y="444500"/>
          <p14:tracePt t="16053" x="8267700" y="454025"/>
          <p14:tracePt t="16060" x="8258175" y="466725"/>
          <p14:tracePt t="16075" x="8232775" y="498475"/>
          <p14:tracePt t="16092" x="8201025" y="523875"/>
          <p14:tracePt t="16125" x="8054975" y="609600"/>
          <p14:tracePt t="16158" x="7867650" y="742950"/>
          <p14:tracePt t="16174" x="7712075" y="866775"/>
          <p14:tracePt t="16192" x="7562850" y="968375"/>
          <p14:tracePt t="16196" x="7480300" y="1025525"/>
          <p14:tracePt t="16209" x="7308850" y="1136650"/>
          <p14:tracePt t="16225" x="7115175" y="1285875"/>
          <p14:tracePt t="16242" x="6877050" y="1444625"/>
          <p14:tracePt t="16260" x="6423025" y="1778000"/>
          <p14:tracePt t="16275" x="6134100" y="1993900"/>
          <p14:tracePt t="16294" x="5673725" y="2270125"/>
          <p14:tracePt t="16310" x="5483225" y="2397125"/>
          <p14:tracePt t="16325" x="5292725" y="2501900"/>
          <p14:tracePt t="16341" x="5124450" y="2584450"/>
          <p14:tracePt t="16358" x="4905375" y="2695575"/>
          <p14:tracePt t="16375" x="4759325" y="2768600"/>
          <p14:tracePt t="16391" x="4613275" y="2832100"/>
          <p14:tracePt t="16408" x="4406900" y="2921000"/>
          <p14:tracePt t="16424" x="4305300" y="2981325"/>
          <p14:tracePt t="16441" x="4216400" y="3019425"/>
          <p14:tracePt t="16458" x="4187825" y="3035300"/>
          <p14:tracePt t="16795" x="4117975" y="3044825"/>
          <p14:tracePt t="16802" x="4038600" y="3051175"/>
          <p14:tracePt t="16809" x="3956050" y="3060700"/>
          <p14:tracePt t="16825" x="3806825" y="3079750"/>
          <p14:tracePt t="16841" x="3654425" y="3098800"/>
          <p14:tracePt t="16858" x="3473450" y="3149600"/>
          <p14:tracePt t="16892" x="3317875" y="3213100"/>
          <p14:tracePt t="16925" x="3244850" y="3241675"/>
          <p14:tracePt t="16942" x="3235325" y="3251200"/>
          <p14:tracePt t="16958" x="3222625" y="3270250"/>
          <p14:tracePt t="16974" x="3206750" y="3282950"/>
          <p14:tracePt t="16991" x="3197225" y="3292475"/>
          <p14:tracePt t="17008" x="3181350" y="3302000"/>
          <p14:tracePt t="17024" x="3171825" y="3305175"/>
          <p14:tracePt t="17042" x="3155950" y="3317875"/>
          <p14:tracePt t="17058" x="3136900" y="3321050"/>
          <p14:tracePt t="17075" x="3111500" y="3333750"/>
          <p14:tracePt t="17092" x="3089275" y="3333750"/>
          <p14:tracePt t="17108" x="3073400" y="3340100"/>
          <p14:tracePt t="17124" x="3063875" y="3340100"/>
          <p14:tracePt t="17142" x="3048000" y="3340100"/>
          <p14:tracePt t="17158" x="3038475" y="3340100"/>
          <p14:tracePt t="17195" x="3038475" y="3336925"/>
          <p14:tracePt t="17209" x="3038475" y="3327400"/>
          <p14:tracePt t="17225" x="3048000" y="3311525"/>
          <p14:tracePt t="17242" x="3063875" y="3292475"/>
          <p14:tracePt t="17258" x="3092450" y="3267075"/>
          <p14:tracePt t="17274" x="3133725" y="3232150"/>
          <p14:tracePt t="17291" x="3171825" y="3206750"/>
          <p14:tracePt t="17307" x="3267075" y="3159125"/>
          <p14:tracePt t="17324" x="3305175" y="3130550"/>
          <p14:tracePt t="17342" x="3352800" y="3098800"/>
          <p14:tracePt t="17357" x="3409950" y="3067050"/>
          <p14:tracePt t="17374" x="3432175" y="3054350"/>
          <p14:tracePt t="17391" x="3463925" y="3048000"/>
          <p14:tracePt t="17408" x="3495675" y="3048000"/>
          <p14:tracePt t="17424" x="3524250" y="3048000"/>
          <p14:tracePt t="17442" x="3556000" y="3048000"/>
          <p14:tracePt t="17459" x="3594100" y="3051175"/>
          <p14:tracePt t="17475" x="3619500" y="3057525"/>
          <p14:tracePt t="17492" x="3635375" y="3067050"/>
          <p14:tracePt t="17508" x="3648075" y="3082925"/>
          <p14:tracePt t="17524" x="3657600" y="3086100"/>
          <p14:tracePt t="17541" x="3663950" y="3095625"/>
          <p14:tracePt t="17558" x="3663950" y="3114675"/>
          <p14:tracePt t="17574" x="3663950" y="3127375"/>
          <p14:tracePt t="17592" x="3660775" y="3136900"/>
          <p14:tracePt t="17608" x="3648075" y="3136900"/>
          <p14:tracePt t="17624" x="3638550" y="3136900"/>
          <p14:tracePt t="17642" x="3616325" y="3136900"/>
          <p14:tracePt t="17658" x="3552825" y="3124200"/>
          <p14:tracePt t="17674" x="3505200" y="3105150"/>
          <p14:tracePt t="17692" x="3429000" y="3057525"/>
          <p14:tracePt t="17707" x="3371850" y="3022600"/>
          <p14:tracePt t="17724" x="3311525" y="2978150"/>
          <p14:tracePt t="17742" x="3238500" y="2895600"/>
          <p14:tracePt t="17758" x="3187700" y="2841625"/>
          <p14:tracePt t="17775" x="3162300" y="2803525"/>
          <p14:tracePt t="17792" x="3117850" y="2768600"/>
          <p14:tracePt t="17807" x="3092450" y="2743200"/>
          <p14:tracePt t="17824" x="3060700" y="2724150"/>
          <p14:tracePt t="17842" x="3025775" y="2705100"/>
          <p14:tracePt t="17858" x="3003550" y="2689225"/>
          <p14:tracePt t="17875" x="2981325" y="2676525"/>
          <p14:tracePt t="17892" x="2952750" y="2660650"/>
          <p14:tracePt t="17908" x="2936875" y="2651125"/>
          <p14:tracePt t="17924" x="2927350" y="2647950"/>
          <p14:tracePt t="17942" x="2911475" y="2632075"/>
          <p14:tracePt t="17958" x="2898775" y="2632075"/>
          <p14:tracePt t="17974" x="2889250" y="2625725"/>
          <p14:tracePt t="17992" x="2873375" y="2625725"/>
          <p14:tracePt t="18008" x="2863850" y="2625725"/>
          <p14:tracePt t="18025" x="2847975" y="2622550"/>
          <p14:tracePt t="18042" x="2832100" y="2622550"/>
          <p14:tracePt t="18058" x="2822575" y="2616200"/>
          <p14:tracePt t="18074" x="2813050" y="2616200"/>
          <p14:tracePt t="18091" x="2794000" y="2609850"/>
          <p14:tracePt t="18107" x="2784475" y="2609850"/>
          <p14:tracePt t="18124" x="2778125" y="2609850"/>
          <p14:tracePt t="18172" x="2781300" y="2613025"/>
          <p14:tracePt t="18179" x="2784475" y="2619375"/>
          <p14:tracePt t="18192" x="2806700" y="2628900"/>
          <p14:tracePt t="18208" x="2832100" y="2647950"/>
          <p14:tracePt t="18224" x="2870200" y="2673350"/>
          <p14:tracePt t="18241" x="2936875" y="2727325"/>
          <p14:tracePt t="18257" x="2990850" y="2787650"/>
          <p14:tracePt t="18274" x="3067050" y="2873375"/>
          <p14:tracePt t="18291" x="3175000" y="3006725"/>
          <p14:tracePt t="18308" x="3235325" y="3098800"/>
          <p14:tracePt t="18324" x="3289300" y="3168650"/>
          <p14:tracePt t="18341" x="3362325" y="3302000"/>
          <p14:tracePt t="18357" x="3400425" y="3368675"/>
          <p14:tracePt t="18374" x="3432175" y="3406775"/>
          <p14:tracePt t="18392" x="3460750" y="3467100"/>
          <p14:tracePt t="18408" x="3470275" y="3498850"/>
          <p14:tracePt t="18425" x="3476625" y="3521075"/>
          <p14:tracePt t="18442" x="3476625" y="3546475"/>
          <p14:tracePt t="18458" x="3476625" y="3556000"/>
          <p14:tracePt t="18474" x="3476625" y="3565525"/>
          <p14:tracePt t="18491" x="3476625" y="3575050"/>
          <p14:tracePt t="18592" x="3489325" y="3568700"/>
          <p14:tracePt t="18599" x="3492500" y="3559175"/>
          <p14:tracePt t="18608" x="3508375" y="3536950"/>
          <p14:tracePt t="18624" x="3559175" y="3489325"/>
          <p14:tracePt t="18641" x="3657600" y="3419475"/>
          <p14:tracePt t="18658" x="3695700" y="3394075"/>
          <p14:tracePt t="18675" x="3733800" y="3375025"/>
          <p14:tracePt t="18692" x="3775075" y="3362325"/>
          <p14:tracePt t="18708" x="3787775" y="3352800"/>
          <p14:tracePt t="18725" x="3800475" y="3343275"/>
          <p14:tracePt t="18741" x="3829050" y="3321050"/>
          <p14:tracePt t="18758" x="3844925" y="3302000"/>
          <p14:tracePt t="18774" x="3857625" y="3279775"/>
          <p14:tracePt t="18791" x="3879850" y="3254375"/>
          <p14:tracePt t="18808" x="3886200" y="3244850"/>
          <p14:tracePt t="18824" x="3886200" y="3232150"/>
          <p14:tracePt t="18841" x="3886200" y="3222625"/>
          <p14:tracePt t="18878" x="3883025" y="3222625"/>
          <p14:tracePt t="18942" x="3873500" y="3222625"/>
          <p14:tracePt t="18956" x="3867150" y="3222625"/>
          <p14:tracePt t="18963" x="3863975" y="3222625"/>
          <p14:tracePt t="18974" x="3857625" y="3222625"/>
          <p14:tracePt t="18992" x="3844925" y="3222625"/>
          <p14:tracePt t="19008" x="3832225" y="3228975"/>
          <p14:tracePt t="19024" x="3803650" y="3241675"/>
          <p14:tracePt t="19041" x="3724275" y="3270250"/>
          <p14:tracePt t="19058" x="3667125" y="3289300"/>
          <p14:tracePt t="19074" x="3622675" y="3308350"/>
          <p14:tracePt t="19091" x="3536950" y="3352800"/>
          <p14:tracePt t="19108" x="3435350" y="3384550"/>
          <p14:tracePt t="19127" x="3222625" y="3448050"/>
          <p14:tracePt t="19142" x="3057525" y="3486150"/>
          <p14:tracePt t="19158" x="2882900" y="3540125"/>
          <p14:tracePt t="19175" x="2695575" y="3597275"/>
          <p14:tracePt t="19191" x="2403475" y="3663950"/>
          <p14:tracePt t="19208" x="2228850" y="3698875"/>
          <p14:tracePt t="19224" x="2044700" y="3736975"/>
          <p14:tracePt t="19241" x="1768475" y="3765550"/>
          <p14:tracePt t="19258" x="1651000" y="3771900"/>
          <p14:tracePt t="19276" x="1473200" y="3797300"/>
          <p14:tracePt t="19292" x="1397000" y="3819525"/>
          <p14:tracePt t="19308" x="1343025" y="3825875"/>
          <p14:tracePt t="19325" x="1308100" y="3844925"/>
          <p14:tracePt t="19342" x="1298575" y="3854450"/>
          <p14:tracePt t="19358" x="1292225" y="3857625"/>
          <p14:tracePt t="19654" x="1282700" y="3844925"/>
          <p14:tracePt t="19663" x="1270000" y="3825875"/>
          <p14:tracePt t="19675" x="1241425" y="3762375"/>
          <p14:tracePt t="19691" x="1203325" y="3692525"/>
          <p14:tracePt t="19708" x="1184275" y="3648075"/>
          <p14:tracePt t="19725" x="1171575" y="3606800"/>
          <p14:tracePt t="19741" x="1171575" y="3581400"/>
          <p14:tracePt t="19758" x="1171575" y="3571875"/>
          <p14:tracePt t="19774" x="1177925" y="3562350"/>
          <p14:tracePt t="19790" x="1193800" y="3543300"/>
          <p14:tracePt t="19807" x="1222375" y="3543300"/>
          <p14:tracePt t="19825" x="1254125" y="3543300"/>
          <p14:tracePt t="19841" x="1270000" y="3543300"/>
          <p14:tracePt t="19858" x="1279525" y="3536950"/>
          <p14:tracePt t="19875" x="1295400" y="3533775"/>
          <p14:tracePt t="19891" x="1298575" y="3524250"/>
          <p14:tracePt t="19907" x="1298575" y="3508375"/>
          <p14:tracePt t="19924" x="1298575" y="3467100"/>
          <p14:tracePt t="19941" x="1298575" y="3451225"/>
          <p14:tracePt t="19958" x="1298575" y="3429000"/>
          <p14:tracePt t="19975" x="1289050" y="3416300"/>
          <p14:tracePt t="19991" x="1279525" y="3409950"/>
          <p14:tracePt t="20008" x="1266825" y="3409950"/>
          <p14:tracePt t="20025" x="1254125" y="3416300"/>
          <p14:tracePt t="20041" x="1244600" y="3425825"/>
          <p14:tracePt t="20058" x="1244600" y="3476625"/>
          <p14:tracePt t="20075" x="1257300" y="3625850"/>
          <p14:tracePt t="20091" x="1273175" y="3721100"/>
          <p14:tracePt t="20108" x="1295400" y="3810000"/>
          <p14:tracePt t="20125" x="1346200" y="3946525"/>
          <p14:tracePt t="20141" x="1384300" y="4025900"/>
          <p14:tracePt t="20158" x="1400175" y="4089400"/>
          <p14:tracePt t="20175" x="1412875" y="4152900"/>
          <p14:tracePt t="20191" x="1416050" y="4175125"/>
          <p14:tracePt t="20208" x="1416050" y="4203700"/>
          <p14:tracePt t="20224" x="1416050" y="4225925"/>
          <p14:tracePt t="20241" x="1416050" y="4238625"/>
          <p14:tracePt t="20258" x="1416050" y="4244975"/>
          <p14:tracePt t="20275" x="1409700" y="4244975"/>
          <p14:tracePt t="20291" x="1393825" y="4219575"/>
          <p14:tracePt t="20308" x="1343025" y="4127500"/>
          <p14:tracePt t="20324" x="1263650" y="3911600"/>
          <p14:tracePt t="20341" x="1209675" y="3778250"/>
          <p14:tracePt t="20357" x="1146175" y="3613150"/>
          <p14:tracePt t="20374" x="1057275" y="3438525"/>
          <p14:tracePt t="20391" x="1009650" y="3359150"/>
          <p14:tracePt t="20408" x="977900" y="3270250"/>
          <p14:tracePt t="20425" x="933450" y="3175000"/>
          <p14:tracePt t="20442" x="920750" y="3130550"/>
          <p14:tracePt t="20458" x="911225" y="3098800"/>
          <p14:tracePt t="20474" x="898525" y="3057525"/>
          <p14:tracePt t="20491" x="898525" y="3048000"/>
          <p14:tracePt t="20507" x="898525" y="3038475"/>
          <p14:tracePt t="20524" x="898525" y="3019425"/>
          <p14:tracePt t="20541" x="898525" y="3013075"/>
          <p14:tracePt t="20582" x="892175" y="3009900"/>
          <p14:tracePt t="20590" x="889000" y="3003550"/>
          <p14:tracePt t="20607" x="876300" y="2994025"/>
          <p14:tracePt t="20624" x="863600" y="2971800"/>
          <p14:tracePt t="20641" x="857250" y="2962275"/>
          <p14:tracePt t="20658" x="850900" y="2952750"/>
          <p14:tracePt t="20675" x="850900" y="2943225"/>
          <p14:tracePt t="20708" x="850900" y="2940050"/>
          <p14:tracePt t="20724" x="850900" y="2927350"/>
          <p14:tracePt t="20918" x="850900" y="2930525"/>
          <p14:tracePt t="20925" x="850900" y="2933700"/>
          <p14:tracePt t="20942" x="850900" y="2949575"/>
          <p14:tracePt t="20958" x="850900" y="2959100"/>
          <p14:tracePt t="20974" x="850900" y="2981325"/>
          <p14:tracePt t="20991" x="844550" y="3009900"/>
          <p14:tracePt t="21008" x="844550" y="3038475"/>
          <p14:tracePt t="21024" x="844550" y="3079750"/>
          <p14:tracePt t="21041" x="844550" y="3095625"/>
          <p14:tracePt t="21058" x="844550" y="3105150"/>
          <p14:tracePt t="21075" x="844550" y="3124200"/>
          <p14:tracePt t="21092" x="844550" y="3133725"/>
          <p14:tracePt t="21107" x="841375" y="31464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Type biologique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Thérophyte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fr-FR" dirty="0"/>
          </a:p>
        </p:txBody>
      </p:sp>
      <p:pic>
        <p:nvPicPr>
          <p:cNvPr id="3074" name="Picture 2" descr="Oat - Avena sativa L.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785794"/>
            <a:ext cx="4429156" cy="607220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4"/>
    </mc:Choice>
    <mc:Fallback>
      <p:transition spd="slow" advTm="24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00" x="4835525" y="4781550"/>
          <p14:tracePt t="8206" x="4854575" y="4765675"/>
          <p14:tracePt t="8221" x="4899025" y="4740275"/>
          <p14:tracePt t="8237" x="4949825" y="4689475"/>
          <p14:tracePt t="8255" x="5019675" y="4635500"/>
          <p14:tracePt t="8271" x="5051425" y="4610100"/>
          <p14:tracePt t="8286" x="5083175" y="4568825"/>
          <p14:tracePt t="8320" x="5153025" y="4502150"/>
          <p14:tracePt t="8354" x="5191125" y="4479925"/>
          <p14:tracePt t="8370" x="5226050" y="4451350"/>
          <p14:tracePt t="8387" x="5251450" y="4432300"/>
          <p14:tracePt t="8405" x="5289550" y="4394200"/>
          <p14:tracePt t="8420" x="5311775" y="4371975"/>
          <p14:tracePt t="8437" x="5343525" y="4340225"/>
          <p14:tracePt t="8454" x="5362575" y="4314825"/>
          <p14:tracePt t="8457" x="5368925" y="4302125"/>
          <p14:tracePt t="8470" x="5394325" y="4273550"/>
          <p14:tracePt t="8487" x="5407025" y="4248150"/>
          <p14:tracePt t="8505" x="5432425" y="4191000"/>
          <p14:tracePt t="8521" x="5451475" y="4152900"/>
          <p14:tracePt t="8537" x="5464175" y="4114800"/>
          <p14:tracePt t="8554" x="5483225" y="4044950"/>
          <p14:tracePt t="8570" x="5483225" y="3981450"/>
          <p14:tracePt t="8587" x="5483225" y="3930650"/>
          <p14:tracePt t="8604" x="5483225" y="3876675"/>
          <p14:tracePt t="8620" x="5467350" y="3813175"/>
          <p14:tracePt t="8637" x="5441950" y="3781425"/>
          <p14:tracePt t="8655" x="5403850" y="3740150"/>
          <p14:tracePt t="8671" x="5372100" y="3714750"/>
          <p14:tracePt t="8687" x="5349875" y="3695700"/>
          <p14:tracePt t="8704" x="5286375" y="3676650"/>
          <p14:tracePt t="8721" x="5248275" y="3663950"/>
          <p14:tracePt t="8737" x="5222875" y="3651250"/>
          <p14:tracePt t="8754" x="5181600" y="3629025"/>
          <p14:tracePt t="8770" x="5149850" y="3616325"/>
          <p14:tracePt t="8787" x="5114925" y="3616325"/>
          <p14:tracePt t="8804" x="5067300" y="3616325"/>
          <p14:tracePt t="8820" x="5029200" y="3616325"/>
          <p14:tracePt t="8837" x="4984750" y="3616325"/>
          <p14:tracePt t="8853" x="4940300" y="3616325"/>
          <p14:tracePt t="8870" x="4908550" y="3616325"/>
          <p14:tracePt t="8887" x="4879975" y="3616325"/>
          <p14:tracePt t="8904" x="4845050" y="3616325"/>
          <p14:tracePt t="8920" x="4822825" y="3619500"/>
          <p14:tracePt t="8937" x="4800600" y="3622675"/>
          <p14:tracePt t="8954" x="4759325" y="3629025"/>
          <p14:tracePt t="8970" x="4721225" y="3648075"/>
          <p14:tracePt t="8987" x="4692650" y="3660775"/>
          <p14:tracePt t="9004" x="4651375" y="3667125"/>
          <p14:tracePt t="9020" x="4629150" y="3667125"/>
          <p14:tracePt t="9037" x="4606925" y="3667125"/>
          <p14:tracePt t="12024" x="4645025" y="3749675"/>
          <p14:tracePt t="12030" x="4705350" y="3857625"/>
          <p14:tracePt t="12038" x="4740275" y="3930650"/>
          <p14:tracePt t="12054" x="4851400" y="4165600"/>
          <p14:tracePt t="12070" x="4956175" y="4400550"/>
          <p14:tracePt t="12086" x="5048250" y="4660900"/>
          <p14:tracePt t="12103" x="5114925" y="4860925"/>
          <p14:tracePt t="12137" x="5251450" y="5276850"/>
          <p14:tracePt t="12171" x="5365750" y="5521325"/>
          <p14:tracePt t="12187" x="5426075" y="5683250"/>
          <p14:tracePt t="12204" x="5467350" y="5781675"/>
          <p14:tracePt t="12220" x="5499100" y="5870575"/>
          <p14:tracePt t="12236" x="5553075" y="5997575"/>
          <p14:tracePt t="12253" x="5568950" y="6073775"/>
          <p14:tracePt t="12270" x="5584825" y="6146800"/>
          <p14:tracePt t="12287" x="5613400" y="6232525"/>
          <p14:tracePt t="12303" x="5626100" y="6276975"/>
          <p14:tracePt t="12320" x="5651500" y="6315075"/>
          <p14:tracePt t="12337" x="5699125" y="6381750"/>
          <p14:tracePt t="12353" x="5734050" y="6448425"/>
          <p14:tracePt t="12370" x="5765800" y="6524625"/>
          <p14:tracePt t="12386" x="5794375" y="6619875"/>
          <p14:tracePt t="12731" x="5743575" y="6607175"/>
          <p14:tracePt t="12737" x="5673725" y="6597650"/>
          <p14:tracePt t="12753" x="5499100" y="6581775"/>
          <p14:tracePt t="12770" x="5330825" y="6581775"/>
          <p14:tracePt t="12786" x="5111750" y="6581775"/>
          <p14:tracePt t="12803" x="4962525" y="6581775"/>
          <p14:tracePt t="12820" x="4835525" y="6572250"/>
          <p14:tracePt t="12853" x="4533900" y="6562725"/>
          <p14:tracePt t="12887" x="4257675" y="6562725"/>
          <p14:tracePt t="12903" x="4152900" y="6562725"/>
          <p14:tracePt t="12920" x="4070350" y="6562725"/>
          <p14:tracePt t="12937" x="3975100" y="6562725"/>
          <p14:tracePt t="12953" x="3905250" y="6562725"/>
          <p14:tracePt t="12971" x="3784600" y="6581775"/>
          <p14:tracePt t="12986" x="3721100" y="6597650"/>
          <p14:tracePt t="13003" x="3657600" y="6610350"/>
          <p14:tracePt t="13021" x="3559175" y="6632575"/>
          <p14:tracePt t="13037" x="3495675" y="6638925"/>
          <p14:tracePt t="13053" x="3435350" y="6638925"/>
          <p14:tracePt t="13071" x="3349625" y="6638925"/>
          <p14:tracePt t="13087" x="3289300" y="6635750"/>
          <p14:tracePt t="13103" x="3244850" y="6623050"/>
          <p14:tracePt t="13121" x="3203575" y="6604000"/>
          <p14:tracePt t="13137" x="3178175" y="6594475"/>
          <p14:tracePt t="13153" x="3168650" y="6584950"/>
          <p14:tracePt t="13171" x="3159125" y="6562725"/>
          <p14:tracePt t="13187" x="3159125" y="6553200"/>
          <p14:tracePt t="13203" x="3159125" y="6543675"/>
          <p14:tracePt t="13221" x="3162300" y="6534150"/>
          <p14:tracePt t="13236" x="3171825" y="6524625"/>
          <p14:tracePt t="13253" x="3206750" y="6505575"/>
          <p14:tracePt t="13271" x="3270250" y="6486525"/>
          <p14:tracePt t="13286" x="3314700" y="6486525"/>
          <p14:tracePt t="13304" x="3359150" y="6486525"/>
          <p14:tracePt t="13320" x="3413125" y="6486525"/>
          <p14:tracePt t="13336" x="3457575" y="6486525"/>
          <p14:tracePt t="13353" x="3495675" y="6489700"/>
          <p14:tracePt t="13370" x="3565525" y="6505575"/>
          <p14:tracePt t="13386" x="3632200" y="6524625"/>
          <p14:tracePt t="13403" x="3695700" y="6540500"/>
          <p14:tracePt t="13421" x="3787775" y="6569075"/>
          <p14:tracePt t="13437" x="3867150" y="6607175"/>
          <p14:tracePt t="13453" x="3965575" y="6638925"/>
          <p14:tracePt t="13470" x="4092575" y="6686550"/>
          <p14:tracePt t="13486" x="4165600" y="6702425"/>
          <p14:tracePt t="13503" x="4229100" y="6715125"/>
          <p14:tracePt t="13521" x="4314825" y="6715125"/>
          <p14:tracePt t="13536" x="4368800" y="6715125"/>
          <p14:tracePt t="13554" x="4413250" y="6711950"/>
          <p14:tracePt t="13557" x="4432300" y="6705600"/>
          <p14:tracePt t="13571" x="4460875" y="6696075"/>
          <p14:tracePt t="13587" x="4486275" y="6683375"/>
          <p14:tracePt t="13603" x="4508500" y="6670675"/>
          <p14:tracePt t="13620" x="4552950" y="6638925"/>
          <p14:tracePt t="13636" x="4591050" y="6607175"/>
          <p14:tracePt t="13653" x="4629150" y="6575425"/>
          <p14:tracePt t="13670" x="4699000" y="6518275"/>
          <p14:tracePt t="13686" x="4740275" y="6492875"/>
          <p14:tracePt t="13703" x="4765675" y="6461125"/>
          <p14:tracePt t="13720" x="4803775" y="6410325"/>
          <p14:tracePt t="13736" x="4813300" y="6394450"/>
          <p14:tracePt t="13753" x="4819650" y="6384925"/>
          <p14:tracePt t="13770" x="4819650" y="6362700"/>
          <p14:tracePt t="13786" x="4819650" y="6353175"/>
          <p14:tracePt t="13821" x="4806950" y="6353175"/>
          <p14:tracePt t="13837" x="4803775" y="6353175"/>
          <p14:tracePt t="14192" x="4870450" y="6334125"/>
          <p14:tracePt t="14199" x="4975225" y="6296025"/>
          <p14:tracePt t="14206" x="5083175" y="6235700"/>
          <p14:tracePt t="14220" x="5362575" y="6111875"/>
          <p14:tracePt t="14241" x="5851525" y="5870575"/>
          <p14:tracePt t="14261" x="6159500" y="5715000"/>
          <p14:tracePt t="14288" x="6518275" y="5524500"/>
          <p14:tracePt t="14321" x="6858000" y="5270500"/>
          <p14:tracePt t="14340" x="6943725" y="5184775"/>
          <p14:tracePt t="14355" x="7073900" y="5026025"/>
          <p14:tracePt t="14370" x="7146925" y="4911725"/>
          <p14:tracePt t="14386" x="7188200" y="4813300"/>
          <p14:tracePt t="14403" x="7204075" y="4727575"/>
          <p14:tracePt t="14419" x="7197725" y="4575175"/>
          <p14:tracePt t="14436" x="7181850" y="4479925"/>
          <p14:tracePt t="14453" x="7150100" y="4378325"/>
          <p14:tracePt t="14469" x="7096125" y="4283075"/>
          <p14:tracePt t="14486" x="7058025" y="4213225"/>
          <p14:tracePt t="14503" x="7029450" y="4137025"/>
          <p14:tracePt t="14520" x="6972300" y="4010025"/>
          <p14:tracePt t="14536" x="6943725" y="3940175"/>
          <p14:tracePt t="14553" x="6905625" y="3873500"/>
          <p14:tracePt t="14570" x="6800850" y="3708400"/>
          <p14:tracePt t="14586" x="6721475" y="3594100"/>
          <p14:tracePt t="14603" x="6654800" y="3511550"/>
          <p14:tracePt t="14619" x="6499225" y="3387725"/>
          <p14:tracePt t="14636" x="6362700" y="3298825"/>
          <p14:tracePt t="14653" x="6245225" y="3200400"/>
          <p14:tracePt t="14670" x="6003925" y="3051175"/>
          <p14:tracePt t="14687" x="5854700" y="2968625"/>
          <p14:tracePt t="14704" x="5626100" y="2857500"/>
          <p14:tracePt t="14720" x="5470525" y="2774950"/>
          <p14:tracePt t="14737" x="5324475" y="2692400"/>
          <p14:tracePt t="14753" x="5165725" y="2609850"/>
          <p14:tracePt t="14769" x="4937125" y="2517775"/>
          <p14:tracePt t="14787" x="4784725" y="2463800"/>
          <p14:tracePt t="14803" x="4619625" y="2425700"/>
          <p14:tracePt t="14821" x="4406900" y="2381250"/>
          <p14:tracePt t="14837" x="4279900" y="2365375"/>
          <p14:tracePt t="14853" x="4140200" y="2355850"/>
          <p14:tracePt t="14869" x="3965575" y="2346325"/>
          <p14:tracePt t="14886" x="3851275" y="2346325"/>
          <p14:tracePt t="14903" x="3746500" y="2346325"/>
          <p14:tracePt t="14919" x="3616325" y="2346325"/>
          <p14:tracePt t="14936" x="3546475" y="2346325"/>
          <p14:tracePt t="14953" x="3473450" y="2359025"/>
          <p14:tracePt t="14969" x="3359150" y="2387600"/>
          <p14:tracePt t="14986" x="3282950" y="2409825"/>
          <p14:tracePt t="15003" x="3216275" y="2441575"/>
          <p14:tracePt t="15019" x="3136900" y="2489200"/>
          <p14:tracePt t="15036" x="3086100" y="2540000"/>
          <p14:tracePt t="15053" x="3035300" y="2584450"/>
          <p14:tracePt t="15070" x="2965450" y="2654300"/>
          <p14:tracePt t="15086" x="2921000" y="2705100"/>
          <p14:tracePt t="15103" x="2867025" y="2774950"/>
          <p14:tracePt t="15120" x="2816225" y="2873375"/>
          <p14:tracePt t="15136" x="2784475" y="2940050"/>
          <p14:tracePt t="15153" x="2755900" y="2997200"/>
          <p14:tracePt t="15169" x="2730500" y="3079750"/>
          <p14:tracePt t="15186" x="2717800" y="3133725"/>
          <p14:tracePt t="15203" x="2705100" y="3187700"/>
          <p14:tracePt t="15220" x="2676525" y="3270250"/>
          <p14:tracePt t="15236" x="2663825" y="3308350"/>
          <p14:tracePt t="15254" x="2651125" y="3371850"/>
          <p14:tracePt t="15270" x="2644775" y="3406775"/>
          <p14:tracePt t="15286" x="2644775" y="3429000"/>
          <p14:tracePt t="15302" x="2644775" y="3457575"/>
          <p14:tracePt t="15320" x="2644775" y="3498850"/>
          <p14:tracePt t="15337" x="2644775" y="3521075"/>
          <p14:tracePt t="15354" x="2644775" y="3562350"/>
          <p14:tracePt t="15370" x="2644775" y="3584575"/>
          <p14:tracePt t="15386" x="2644775" y="3613150"/>
          <p14:tracePt t="15404" x="2644775" y="3644900"/>
          <p14:tracePt t="15419" x="2644775" y="3660775"/>
          <p14:tracePt t="15436" x="2644775" y="3683000"/>
          <p14:tracePt t="15453" x="2644775" y="3705225"/>
          <p14:tracePt t="15470" x="2638425" y="3736975"/>
          <p14:tracePt t="15486" x="2638425" y="3759200"/>
          <p14:tracePt t="15504" x="2638425" y="3800475"/>
          <p14:tracePt t="15520" x="2638425" y="3822700"/>
          <p14:tracePt t="15536" x="2638425" y="3851275"/>
          <p14:tracePt t="15552" x="2638425" y="3867150"/>
          <p14:tracePt t="15569" x="2638425" y="3892550"/>
          <p14:tracePt t="15586" x="2644775" y="3902075"/>
          <p14:tracePt t="15604" x="2686050" y="3924300"/>
          <p14:tracePt t="15620" x="2724150" y="3949700"/>
          <p14:tracePt t="15636" x="2778125" y="3971925"/>
          <p14:tracePt t="15654" x="2851150" y="3997325"/>
          <p14:tracePt t="15670" x="2898775" y="4016375"/>
          <p14:tracePt t="15687" x="2943225" y="4029075"/>
          <p14:tracePt t="15703" x="3016250" y="4064000"/>
          <p14:tracePt t="15719" x="3105150" y="4086225"/>
          <p14:tracePt t="15736" x="3213100" y="4111625"/>
          <p14:tracePt t="15754" x="3346450" y="4133850"/>
          <p14:tracePt t="15770" x="3441700" y="4149725"/>
          <p14:tracePt t="15786" x="3527425" y="4168775"/>
          <p14:tracePt t="15804" x="3635375" y="4175125"/>
          <p14:tracePt t="15819" x="3686175" y="4175125"/>
          <p14:tracePt t="15836" x="3756025" y="4175125"/>
          <p14:tracePt t="15853" x="3975100" y="4149725"/>
          <p14:tracePt t="15869" x="4162425" y="4121150"/>
          <p14:tracePt t="15886" x="4403725" y="4083050"/>
          <p14:tracePt t="18617" x="4448175" y="4133850"/>
          <p14:tracePt t="18623" x="4505325" y="4206875"/>
          <p14:tracePt t="18637" x="4619625" y="4387850"/>
          <p14:tracePt t="18653" x="4721225" y="4556125"/>
          <p14:tracePt t="18669" x="4826000" y="4714875"/>
          <p14:tracePt t="18686" x="4984750" y="4981575"/>
          <p14:tracePt t="18719" x="5143500" y="5314950"/>
          <p14:tracePt t="18754" x="5295900" y="5657850"/>
          <p14:tracePt t="18771" x="5375275" y="5829300"/>
          <p14:tracePt t="18787" x="5435600" y="5930900"/>
          <p14:tracePt t="18802" x="5480050" y="5991225"/>
          <p14:tracePt t="18819" x="5534025" y="6061075"/>
          <p14:tracePt t="18836" x="5607050" y="6143625"/>
          <p14:tracePt t="18852" x="5661025" y="6194425"/>
          <p14:tracePt t="18869" x="5686425" y="6242050"/>
          <p14:tracePt t="18886" x="5724525" y="6299200"/>
          <p14:tracePt t="18902" x="5737225" y="6321425"/>
          <p14:tracePt t="18919" x="5749925" y="6353175"/>
          <p14:tracePt t="18936" x="5765800" y="6388100"/>
          <p14:tracePt t="18952" x="5765800" y="6416675"/>
          <p14:tracePt t="18969" x="5765800" y="6426200"/>
          <p14:tracePt t="18986" x="5765800" y="6442075"/>
          <p14:tracePt t="19002" x="5753100" y="6448425"/>
          <p14:tracePt t="19019" x="5743575" y="6448425"/>
          <p14:tracePt t="19036" x="5718175" y="6445250"/>
          <p14:tracePt t="19052" x="5670550" y="6423025"/>
          <p14:tracePt t="19069" x="5562600" y="6381750"/>
          <p14:tracePt t="19086" x="5394325" y="6356350"/>
          <p14:tracePt t="19103" x="5267325" y="6350000"/>
          <p14:tracePt t="19119" x="5108575" y="6350000"/>
          <p14:tracePt t="19136" x="4946650" y="6350000"/>
          <p14:tracePt t="19152" x="4841875" y="6350000"/>
          <p14:tracePt t="19170" x="4727575" y="6350000"/>
          <p14:tracePt t="19186" x="4597400" y="6350000"/>
          <p14:tracePt t="19203" x="4524375" y="6334125"/>
          <p14:tracePt t="19219" x="4451350" y="6327775"/>
          <p14:tracePt t="19236" x="4295775" y="6302375"/>
          <p14:tracePt t="19253" x="4213225" y="6302375"/>
          <p14:tracePt t="19269" x="4143375" y="6292850"/>
          <p14:tracePt t="19286" x="4048125" y="6292850"/>
          <p14:tracePt t="19303" x="3994150" y="6292850"/>
          <p14:tracePt t="19320" x="3943350" y="6292850"/>
          <p14:tracePt t="19336" x="3867150" y="6292850"/>
          <p14:tracePt t="19353" x="3822700" y="6292850"/>
          <p14:tracePt t="19370" x="3762375" y="6292850"/>
          <p14:tracePt t="19386" x="3667125" y="6292850"/>
          <p14:tracePt t="19402" x="3600450" y="6292850"/>
          <p14:tracePt t="19419" x="3546475" y="6292850"/>
          <p14:tracePt t="19435" x="3460750" y="6296025"/>
          <p14:tracePt t="19452" x="3425825" y="6296025"/>
          <p14:tracePt t="19469" x="3381375" y="6296025"/>
          <p14:tracePt t="19485" x="3340100" y="6308725"/>
          <p14:tracePt t="19502" x="3317875" y="6315075"/>
          <p14:tracePt t="19520" x="3282950" y="6321425"/>
          <p14:tracePt t="19535" x="3273425" y="6321425"/>
          <p14:tracePt t="19552" x="3267075" y="6327775"/>
          <p14:tracePt t="19569" x="3267075" y="6330950"/>
          <p14:tracePt t="19586" x="3273425" y="6340475"/>
          <p14:tracePt t="19603" x="3295650" y="6346825"/>
          <p14:tracePt t="19621" x="3336925" y="6353175"/>
          <p14:tracePt t="19636" x="3381375" y="6353175"/>
          <p14:tracePt t="19652" x="3444875" y="6375400"/>
          <p14:tracePt t="19669" x="3505200" y="6381750"/>
          <p14:tracePt t="19686" x="3594100" y="6388100"/>
          <p14:tracePt t="19702" x="3648075" y="6388100"/>
          <p14:tracePt t="19719" x="3705225" y="6388100"/>
          <p14:tracePt t="19736" x="3790950" y="6388100"/>
          <p14:tracePt t="19753" x="3844925" y="6388100"/>
          <p14:tracePt t="19769" x="3889375" y="6388100"/>
          <p14:tracePt t="19786" x="3949700" y="6388100"/>
          <p14:tracePt t="19803" x="3971925" y="6388100"/>
          <p14:tracePt t="19820" x="4041775" y="6388100"/>
          <p14:tracePt t="19836" x="4102100" y="6394450"/>
          <p14:tracePt t="19852" x="4181475" y="6394450"/>
          <p14:tracePt t="19869" x="4254500" y="6394450"/>
          <p14:tracePt t="19886" x="4340225" y="6394450"/>
          <p14:tracePt t="19902" x="4400550" y="6394450"/>
          <p14:tracePt t="19920" x="4486275" y="6394450"/>
          <p14:tracePt t="19936" x="4543425" y="6394450"/>
          <p14:tracePt t="19952" x="4594225" y="6394450"/>
          <p14:tracePt t="19970" x="4657725" y="6391275"/>
          <p14:tracePt t="19986" x="4695825" y="6391275"/>
          <p14:tracePt t="20003" x="4730750" y="6391275"/>
          <p14:tracePt t="20020" x="4772025" y="6384925"/>
          <p14:tracePt t="20036" x="4797425" y="6384925"/>
          <p14:tracePt t="20053" x="4806950" y="6384925"/>
          <p14:tracePt t="20070" x="4819650" y="6384925"/>
          <p14:tracePt t="20085" x="4826000" y="6384925"/>
          <p14:tracePt t="20164" x="4822825" y="6384925"/>
          <p14:tracePt t="20171" x="4819650" y="6384925"/>
          <p14:tracePt t="20186" x="4810125" y="6384925"/>
          <p14:tracePt t="20202" x="4800600" y="6384925"/>
          <p14:tracePt t="20219" x="4778375" y="6384925"/>
          <p14:tracePt t="20235" x="4756150" y="6384925"/>
          <p14:tracePt t="20252" x="4727575" y="6388100"/>
          <p14:tracePt t="20270" x="4657725" y="6388100"/>
          <p14:tracePt t="20286" x="4584700" y="6388100"/>
          <p14:tracePt t="20303" x="4533900" y="6388100"/>
          <p14:tracePt t="20320" x="4448175" y="6388100"/>
          <p14:tracePt t="20336" x="4368800" y="6388100"/>
          <p14:tracePt t="20352" x="4286250" y="6388100"/>
          <p14:tracePt t="20369" x="4181475" y="6388100"/>
          <p14:tracePt t="20385" x="4130675" y="6388100"/>
          <p14:tracePt t="20402" x="4070350" y="6388100"/>
          <p14:tracePt t="20420" x="3952875" y="6388100"/>
          <p14:tracePt t="20436" x="3892550" y="6388100"/>
          <p14:tracePt t="20452" x="3835400" y="6388100"/>
          <p14:tracePt t="20469" x="3771900" y="6388100"/>
          <p14:tracePt t="20486" x="3733800" y="6388100"/>
          <p14:tracePt t="20502" x="3692525" y="6388100"/>
          <p14:tracePt t="20519" x="3635375" y="6388100"/>
          <p14:tracePt t="20535" x="3590925" y="6388100"/>
          <p14:tracePt t="20552" x="3562350" y="6388100"/>
          <p14:tracePt t="20570" x="3521075" y="6388100"/>
          <p14:tracePt t="20585" x="3502025" y="6388100"/>
          <p14:tracePt t="20602" x="3470275" y="6388100"/>
          <p14:tracePt t="20619" x="3457575" y="6388100"/>
          <p14:tracePt t="20636" x="3448050" y="6388100"/>
          <p14:tracePt t="20652" x="3438525" y="6388100"/>
          <p14:tracePt t="20669" x="3416300" y="6388100"/>
          <p14:tracePt t="20685" x="3406775" y="6388100"/>
          <p14:tracePt t="20702" x="3397250" y="6388100"/>
          <p14:tracePt t="20719" x="3387725" y="6388100"/>
          <p14:tracePt t="21263" x="3432175" y="6356350"/>
          <p14:tracePt t="21270" x="3517900" y="6308725"/>
          <p14:tracePt t="21286" x="3721100" y="6203950"/>
          <p14:tracePt t="21303" x="3902075" y="6099175"/>
          <p14:tracePt t="21324" x="4191000" y="5915025"/>
          <p14:tracePt t="21343" x="4413250" y="5759450"/>
          <p14:tracePt t="21370" x="4765675" y="5502275"/>
          <p14:tracePt t="21404" x="5213350" y="5197475"/>
          <p14:tracePt t="21421" x="5368925" y="5133975"/>
          <p14:tracePt t="21437" x="5489575" y="5080000"/>
          <p14:tracePt t="21453" x="5581650" y="5038725"/>
          <p14:tracePt t="21469" x="5676900" y="4994275"/>
          <p14:tracePt t="21485" x="5724525" y="4959350"/>
          <p14:tracePt t="21502" x="5749925" y="4921250"/>
          <p14:tracePt t="21519" x="5797550" y="4848225"/>
          <p14:tracePt t="21535" x="5819775" y="4772025"/>
          <p14:tracePt t="21552" x="5845175" y="4641850"/>
          <p14:tracePt t="21569" x="5864225" y="4486275"/>
          <p14:tracePt t="21586" x="5864225" y="4406900"/>
          <p14:tracePt t="21602" x="5864225" y="4324350"/>
          <p14:tracePt t="21619" x="5864225" y="4194175"/>
          <p14:tracePt t="21635" x="5864225" y="4133850"/>
          <p14:tracePt t="21652" x="5864225" y="4098925"/>
          <p14:tracePt t="21669" x="5864225" y="4013200"/>
          <p14:tracePt t="21685" x="5864225" y="3968750"/>
          <p14:tracePt t="21704" x="5848350" y="3898900"/>
          <p14:tracePt t="21719" x="5826125" y="3851275"/>
          <p14:tracePt t="21735" x="5813425" y="3813175"/>
          <p14:tracePt t="21752" x="5794375" y="3787775"/>
          <p14:tracePt t="21769" x="5753100" y="3771900"/>
          <p14:tracePt t="21785" x="5708650" y="3752850"/>
          <p14:tracePt t="21802" x="5670550" y="3740150"/>
          <p14:tracePt t="21819" x="5572125" y="3717925"/>
          <p14:tracePt t="21836" x="5486400" y="3702050"/>
          <p14:tracePt t="21852" x="5381625" y="3702050"/>
          <p14:tracePt t="21869" x="5273675" y="3702050"/>
          <p14:tracePt t="21886" x="5222875" y="3702050"/>
          <p14:tracePt t="21902" x="5178425" y="3702050"/>
          <p14:tracePt t="21919" x="5114925" y="3705225"/>
          <p14:tracePt t="21935" x="5070475" y="3711575"/>
          <p14:tracePt t="21953" x="5006975" y="3724275"/>
          <p14:tracePt t="21969" x="4968875" y="3736975"/>
          <p14:tracePt t="21986" x="4940300" y="3749675"/>
          <p14:tracePt t="22003" x="4905375" y="3762375"/>
          <p14:tracePt t="22019" x="4883150" y="3762375"/>
          <p14:tracePt t="22036" x="4854575" y="3762375"/>
          <p14:tracePt t="22052" x="4816475" y="3768725"/>
          <p14:tracePt t="22069" x="4752975" y="3768725"/>
          <p14:tracePt t="22085" x="4702175" y="3768725"/>
          <p14:tracePt t="22104" x="4638675" y="3775075"/>
          <p14:tracePt t="22119" x="4603750" y="3775075"/>
          <p14:tracePt t="22136" x="4572000" y="3775075"/>
          <p14:tracePt t="22153" x="4511675" y="3781425"/>
          <p14:tracePt t="22169" x="4457700" y="3787775"/>
          <p14:tracePt t="22185" x="4406900" y="3787775"/>
          <p14:tracePt t="22203" x="4327525" y="3800475"/>
          <p14:tracePt t="22219" x="4298950" y="3806825"/>
          <p14:tracePt t="22235" x="4267200" y="3825875"/>
          <p14:tracePt t="22253" x="4244975" y="3838575"/>
          <p14:tracePt t="22269" x="4235450" y="3838575"/>
          <p14:tracePt t="22286" x="4225925" y="3841750"/>
          <p14:tracePt t="22302" x="4206875" y="3841750"/>
          <p14:tracePt t="22319" x="4194175" y="3848100"/>
          <p14:tracePt t="22335" x="4184650" y="38481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luirig.altervista.org/cpm/albums/bot-units09/hordeum-vulgare44543.jpg"/>
          <p:cNvPicPr>
            <a:picLocks noChangeAspect="1" noChangeArrowheads="1"/>
          </p:cNvPicPr>
          <p:nvPr/>
        </p:nvPicPr>
        <p:blipFill>
          <a:blip r:embed="rId4"/>
          <a:srcRect r="29069"/>
          <a:stretch>
            <a:fillRect/>
          </a:stretch>
        </p:blipFill>
        <p:spPr bwMode="auto">
          <a:xfrm>
            <a:off x="1" y="1285860"/>
            <a:ext cx="4143371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 descr="http://previews.123rf.com/images/jirkaejc/jirkaejc1003/jirkaejc100300143/6589870-tir-du-grain-d-orge-Banque-d'images.jpg"/>
          <p:cNvPicPr>
            <a:picLocks noChangeAspect="1" noChangeArrowheads="1"/>
          </p:cNvPicPr>
          <p:nvPr/>
        </p:nvPicPr>
        <p:blipFill>
          <a:blip r:embed="rId5"/>
          <a:srcRect l="9081" t="28629" r="41879" b="7300"/>
          <a:stretch>
            <a:fillRect/>
          </a:stretch>
        </p:blipFill>
        <p:spPr bwMode="auto">
          <a:xfrm>
            <a:off x="4357687" y="1320994"/>
            <a:ext cx="4786314" cy="47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Chez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Hordeum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sp.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(l’orge)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le fruit est un </a:t>
            </a:r>
            <a:r>
              <a:rPr lang="pt-BR" sz="2800" b="1" dirty="0" smtClean="0">
                <a:latin typeface="Times New Roman" pitchFamily="18" charset="0"/>
                <a:cs typeface="Times New Roman" pitchFamily="18" charset="0"/>
              </a:rPr>
              <a:t>caryopse envelopé de pièces du périanthe</a:t>
            </a:r>
            <a:endParaRPr lang="fr-FR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69"/>
    </mc:Choice>
    <mc:Fallback>
      <p:transition spd="slow" advTm="64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6" x="835025" y="3149600"/>
          <p14:tracePt t="3123" x="819150" y="3155950"/>
          <p14:tracePt t="3132" x="765175" y="3149600"/>
          <p14:tracePt t="3149" x="520700" y="3076575"/>
          <p14:tracePt t="3522" x="12700" y="2387600"/>
          <p14:tracePt t="3528" x="41275" y="2381250"/>
          <p14:tracePt t="3536" x="66675" y="2374900"/>
          <p14:tracePt t="3550" x="98425" y="2355850"/>
          <p14:tracePt t="3566" x="107950" y="2346325"/>
          <p14:tracePt t="3600" x="139700" y="2254250"/>
          <p14:tracePt t="3632" x="139700" y="2181225"/>
          <p14:tracePt t="3649" x="139700" y="2117725"/>
          <p14:tracePt t="3665" x="139700" y="2082800"/>
          <p14:tracePt t="3682" x="139700" y="2066925"/>
          <p14:tracePt t="3699" x="139700" y="2047875"/>
          <p14:tracePt t="4050" x="200025" y="2041525"/>
          <p14:tracePt t="4057" x="292100" y="2032000"/>
          <p14:tracePt t="4065" x="384175" y="2032000"/>
          <p14:tracePt t="4082" x="603250" y="2012950"/>
          <p14:tracePt t="4099" x="901700" y="1984375"/>
          <p14:tracePt t="4115" x="1085850" y="1958975"/>
          <p14:tracePt t="4132" x="1206500" y="1924050"/>
          <p14:tracePt t="4166" x="1447800" y="1806575"/>
          <p14:tracePt t="4199" x="1539875" y="1730375"/>
          <p14:tracePt t="4215" x="1558925" y="1698625"/>
          <p14:tracePt t="4231" x="1571625" y="1635125"/>
          <p14:tracePt t="4248" x="1581150" y="1482725"/>
          <p14:tracePt t="4265" x="1574800" y="1400175"/>
          <p14:tracePt t="4281" x="1562100" y="1336675"/>
          <p14:tracePt t="4298" x="1533525" y="1244600"/>
          <p14:tracePt t="4315" x="1524000" y="1184275"/>
          <p14:tracePt t="4331" x="1517650" y="1120775"/>
          <p14:tracePt t="4348" x="1504950" y="1057275"/>
          <p14:tracePt t="4365" x="1504950" y="1028700"/>
          <p14:tracePt t="4381" x="1498600" y="990600"/>
          <p14:tracePt t="4398" x="1492250" y="942975"/>
          <p14:tracePt t="4415" x="1492250" y="904875"/>
          <p14:tracePt t="4431" x="1492250" y="854075"/>
          <p14:tracePt t="4448" x="1485900" y="784225"/>
          <p14:tracePt t="4465" x="1485900" y="746125"/>
          <p14:tracePt t="4481" x="1473200" y="723900"/>
          <p14:tracePt t="4498" x="1470025" y="688975"/>
          <p14:tracePt t="4515" x="1470025" y="673100"/>
          <p14:tracePt t="4531" x="1463675" y="663575"/>
          <p14:tracePt t="4548" x="1463675" y="644525"/>
          <p14:tracePt t="4565" x="1463675" y="635000"/>
          <p14:tracePt t="4643" x="1463675" y="628650"/>
          <p14:tracePt t="4657" x="1463675" y="625475"/>
          <p14:tracePt t="4666" x="1463675" y="619125"/>
          <p14:tracePt t="4682" x="1463675" y="609600"/>
          <p14:tracePt t="4698" x="1463675" y="593725"/>
          <p14:tracePt t="4715" x="1470025" y="593725"/>
          <p14:tracePt t="5119" x="1508125" y="593725"/>
          <p14:tracePt t="5127" x="1577975" y="593725"/>
          <p14:tracePt t="5135" x="1635125" y="593725"/>
          <p14:tracePt t="5152" x="1749425" y="593725"/>
          <p14:tracePt t="5166" x="1879600" y="577850"/>
          <p14:tracePt t="5182" x="1997075" y="571500"/>
          <p14:tracePt t="5215" x="2212975" y="546100"/>
          <p14:tracePt t="5248" x="2346325" y="520700"/>
          <p14:tracePt t="5265" x="2368550" y="520700"/>
          <p14:tracePt t="5282" x="2400300" y="514350"/>
          <p14:tracePt t="5298" x="2413000" y="514350"/>
          <p14:tracePt t="5315" x="2422525" y="514350"/>
          <p14:tracePt t="5332" x="2425700" y="514350"/>
          <p14:tracePt t="5399" x="2425700" y="508000"/>
          <p14:tracePt t="5413" x="2425700" y="504825"/>
          <p14:tracePt t="5424" x="2425700" y="498475"/>
          <p14:tracePt t="5435" x="2419350" y="488950"/>
          <p14:tracePt t="5449" x="2409825" y="479425"/>
          <p14:tracePt t="5466" x="2400300" y="463550"/>
          <p14:tracePt t="5482" x="2378075" y="457200"/>
          <p14:tracePt t="5515" x="2403475" y="457200"/>
          <p14:tracePt t="5518" x="2428875" y="457200"/>
          <p14:tracePt t="5533" x="2565400" y="492125"/>
          <p14:tracePt t="5549" x="2803525" y="549275"/>
          <p14:tracePt t="5566" x="3105150" y="628650"/>
          <p14:tracePt t="5585" x="3575050" y="717550"/>
          <p14:tracePt t="5600" x="3952875" y="777875"/>
          <p14:tracePt t="5617" x="4270375" y="847725"/>
          <p14:tracePt t="5633" x="4752975" y="962025"/>
          <p14:tracePt t="5649" x="4981575" y="1041400"/>
          <p14:tracePt t="5666" x="5178425" y="1098550"/>
          <p14:tracePt t="5683" x="5407025" y="1190625"/>
          <p14:tracePt t="5700" x="5540375" y="1260475"/>
          <p14:tracePt t="5718" x="5680075" y="1362075"/>
          <p14:tracePt t="5733" x="5800725" y="1517650"/>
          <p14:tracePt t="5749" x="5880100" y="1635125"/>
          <p14:tracePt t="5765" x="5975350" y="1803400"/>
          <p14:tracePt t="5782" x="6073775" y="2009775"/>
          <p14:tracePt t="5799" x="6111875" y="2098675"/>
          <p14:tracePt t="5816" x="6146800" y="2197100"/>
          <p14:tracePt t="5833" x="6194425" y="2333625"/>
          <p14:tracePt t="5849" x="6210300" y="2397125"/>
          <p14:tracePt t="5866" x="6210300" y="2460625"/>
          <p14:tracePt t="5882" x="6200775" y="2546350"/>
          <p14:tracePt t="5898" x="6169025" y="2625725"/>
          <p14:tracePt t="5916" x="6140450" y="2692400"/>
          <p14:tracePt t="5932" x="6092825" y="2768600"/>
          <p14:tracePt t="5948" x="6067425" y="2800350"/>
          <p14:tracePt t="5965" x="6019800" y="2825750"/>
          <p14:tracePt t="5982" x="5988050" y="2860675"/>
          <p14:tracePt t="7281" x="5832475" y="2841625"/>
          <p14:tracePt t="7288" x="5594350" y="2828925"/>
          <p14:tracePt t="7298" x="5381625" y="2828925"/>
          <p14:tracePt t="7316" x="4625975" y="2851150"/>
          <p14:tracePt t="7337" x="3781425" y="3028950"/>
          <p14:tracePt t="7357" x="3267075" y="3184525"/>
          <p14:tracePt t="7383" x="2371725" y="3543300"/>
          <p14:tracePt t="7417" x="1720850" y="3873500"/>
          <p14:tracePt t="7434" x="1562100" y="3984625"/>
          <p14:tracePt t="7449" x="1444625" y="4073525"/>
          <p14:tracePt t="7465" x="1330325" y="4181475"/>
          <p14:tracePt t="7483" x="1266825" y="4244975"/>
          <p14:tracePt t="7499" x="1212850" y="4305300"/>
          <p14:tracePt t="7516" x="1177925" y="4387850"/>
          <p14:tracePt t="7532" x="1171575" y="4432300"/>
          <p14:tracePt t="7729" x="1200150" y="4343400"/>
          <p14:tracePt t="7737" x="1219200" y="4251325"/>
          <p14:tracePt t="7748" x="1238250" y="4191000"/>
          <p14:tracePt t="7765" x="1273175" y="3946525"/>
          <p14:tracePt t="7782" x="1273175" y="3787775"/>
          <p14:tracePt t="7799" x="1273175" y="3673475"/>
          <p14:tracePt t="7816" x="1282700" y="3476625"/>
          <p14:tracePt t="7832" x="1289050" y="3336925"/>
          <p14:tracePt t="7849" x="1289050" y="3254375"/>
          <p14:tracePt t="7865" x="1304925" y="3146425"/>
          <p14:tracePt t="7881" x="1320800" y="3070225"/>
          <p14:tracePt t="7898" x="1343025" y="2984500"/>
          <p14:tracePt t="7915" x="1365250" y="2895600"/>
          <p14:tracePt t="7932" x="1377950" y="2847975"/>
          <p14:tracePt t="7949" x="1390650" y="2819400"/>
          <p14:tracePt t="7965" x="1416050" y="2752725"/>
          <p14:tracePt t="7983" x="1428750" y="2724150"/>
          <p14:tracePt t="7998" x="1438275" y="2698750"/>
          <p14:tracePt t="8015" x="1444625" y="2651125"/>
          <p14:tracePt t="8031" x="1444625" y="2622550"/>
          <p14:tracePt t="8048" x="1435100" y="2584450"/>
          <p14:tracePt t="8051" x="1422400" y="2565400"/>
          <p14:tracePt t="8066" x="1381125" y="2530475"/>
          <p14:tracePt t="8082" x="1343025" y="2505075"/>
          <p14:tracePt t="8099" x="1285875" y="2470150"/>
          <p14:tracePt t="8115" x="1206500" y="2451100"/>
          <p14:tracePt t="8132" x="1146175" y="2444750"/>
          <p14:tracePt t="8148" x="1041400" y="2444750"/>
          <p14:tracePt t="8165" x="908050" y="2463800"/>
          <p14:tracePt t="8181" x="793750" y="2524125"/>
          <p14:tracePt t="8198" x="679450" y="2613025"/>
          <p14:tracePt t="8215" x="533400" y="2733675"/>
          <p14:tracePt t="8232" x="457200" y="2828925"/>
          <p14:tracePt t="8249" x="393700" y="2952750"/>
          <p14:tracePt t="8266" x="327025" y="3124200"/>
          <p14:tracePt t="8282" x="282575" y="3235325"/>
          <p14:tracePt t="8298" x="266700" y="3375025"/>
          <p14:tracePt t="8315" x="247650" y="3549650"/>
          <p14:tracePt t="8331" x="241300" y="3654425"/>
          <p14:tracePt t="8349" x="241300" y="3781425"/>
          <p14:tracePt t="8365" x="241300" y="3956050"/>
          <p14:tracePt t="8382" x="241300" y="4057650"/>
          <p14:tracePt t="8399" x="241300" y="4162425"/>
          <p14:tracePt t="8415" x="241300" y="4324350"/>
          <p14:tracePt t="8432" x="241300" y="4416425"/>
          <p14:tracePt t="8448" x="241300" y="4533900"/>
          <p14:tracePt t="8465" x="241300" y="4673600"/>
          <p14:tracePt t="8482" x="241300" y="4752975"/>
          <p14:tracePt t="8499" x="241300" y="4848225"/>
          <p14:tracePt t="8515" x="241300" y="4908550"/>
          <p14:tracePt t="8532" x="244475" y="4962525"/>
          <p14:tracePt t="8550" x="244475" y="5022850"/>
          <p14:tracePt t="8566" x="250825" y="5048250"/>
          <p14:tracePt t="8582" x="257175" y="5076825"/>
          <p14:tracePt t="8598" x="266700" y="5099050"/>
          <p14:tracePt t="8615" x="282575" y="5149850"/>
          <p14:tracePt t="8632" x="285750" y="5172075"/>
          <p14:tracePt t="8649" x="298450" y="5213350"/>
          <p14:tracePt t="8665" x="311150" y="5245100"/>
          <p14:tracePt t="8682" x="320675" y="5260975"/>
          <p14:tracePt t="8698" x="339725" y="5283200"/>
          <p14:tracePt t="8715" x="371475" y="5327650"/>
          <p14:tracePt t="8732" x="387350" y="5349875"/>
          <p14:tracePt t="8749" x="434975" y="5416550"/>
          <p14:tracePt t="8765" x="469900" y="5464175"/>
          <p14:tracePt t="8782" x="495300" y="5511800"/>
          <p14:tracePt t="8799" x="542925" y="5578475"/>
          <p14:tracePt t="8815" x="574675" y="5616575"/>
          <p14:tracePt t="8832" x="625475" y="5667375"/>
          <p14:tracePt t="8849" x="727075" y="5746750"/>
          <p14:tracePt t="8865" x="784225" y="5791200"/>
          <p14:tracePt t="8881" x="841375" y="5819775"/>
          <p14:tracePt t="8899" x="908050" y="5864225"/>
          <p14:tracePt t="8915" x="933450" y="5883275"/>
          <p14:tracePt t="8932" x="962025" y="5895975"/>
          <p14:tracePt t="8950" x="996950" y="5911850"/>
          <p14:tracePt t="8966" x="1022350" y="5930900"/>
          <p14:tracePt t="8982" x="1044575" y="5943600"/>
          <p14:tracePt t="8999" x="1095375" y="5962650"/>
          <p14:tracePt t="9015" x="1123950" y="5962650"/>
          <p14:tracePt t="9031" x="1152525" y="5962650"/>
          <p14:tracePt t="9049" x="1193800" y="5965825"/>
          <p14:tracePt t="9066" x="1216025" y="5972175"/>
          <p14:tracePt t="9082" x="1247775" y="5984875"/>
          <p14:tracePt t="9099" x="1301750" y="5984875"/>
          <p14:tracePt t="9116" x="1339850" y="5991225"/>
          <p14:tracePt t="9132" x="1400175" y="5991225"/>
          <p14:tracePt t="9148" x="1460500" y="5991225"/>
          <p14:tracePt t="9164" x="1504950" y="5991225"/>
          <p14:tracePt t="9182" x="1527175" y="5991225"/>
          <p14:tracePt t="9199" x="1568450" y="5991225"/>
          <p14:tracePt t="9215" x="1590675" y="5988050"/>
          <p14:tracePt t="9232" x="1622425" y="5978525"/>
          <p14:tracePt t="9249" x="1654175" y="5978525"/>
          <p14:tracePt t="9265" x="1682750" y="5978525"/>
          <p14:tracePt t="9281" x="1704975" y="5978525"/>
          <p14:tracePt t="9298" x="1746250" y="5972175"/>
          <p14:tracePt t="9315" x="1762125" y="5965825"/>
          <p14:tracePt t="9332" x="1771650" y="5962650"/>
          <p14:tracePt t="9349" x="1797050" y="5949950"/>
          <p14:tracePt t="9365" x="1806575" y="5946775"/>
          <p14:tracePt t="9382" x="1822450" y="5937250"/>
          <p14:tracePt t="9398" x="1844675" y="5921375"/>
          <p14:tracePt t="9415" x="1854200" y="5908675"/>
          <p14:tracePt t="9432" x="1863725" y="5899150"/>
          <p14:tracePt t="9449" x="1873250" y="5886450"/>
          <p14:tracePt t="9465" x="1873250" y="5870575"/>
          <p14:tracePt t="9534" x="1882775" y="5870575"/>
          <p14:tracePt t="9541" x="1889125" y="5870575"/>
          <p14:tracePt t="9548" x="1889125" y="5864225"/>
          <p14:tracePt t="9565" x="1889125" y="5861050"/>
          <p14:tracePt t="9585" x="1892300" y="5861050"/>
          <p14:tracePt t="10998" x="1851025" y="5854700"/>
          <p14:tracePt t="11004" x="1790700" y="5845175"/>
          <p14:tracePt t="11015" x="1733550" y="5835650"/>
          <p14:tracePt t="11032" x="1606550" y="5797550"/>
          <p14:tracePt t="11048" x="1539875" y="5775325"/>
          <p14:tracePt t="11065" x="1504950" y="5762625"/>
          <p14:tracePt t="11098" x="1466850" y="5762625"/>
          <p14:tracePt t="11132" x="1450975" y="5762625"/>
          <p14:tracePt t="11149" x="1450975" y="5768975"/>
          <p14:tracePt t="11165" x="1450975" y="5775325"/>
          <p14:tracePt t="11182" x="1450975" y="5784850"/>
          <p14:tracePt t="11198" x="1463675" y="5791200"/>
          <p14:tracePt t="11215" x="1473200" y="5800725"/>
          <p14:tracePt t="11232" x="1508125" y="5810250"/>
          <p14:tracePt t="11249" x="1536700" y="5822950"/>
          <p14:tracePt t="11265" x="1568450" y="5835650"/>
          <p14:tracePt t="11282" x="1631950" y="5854700"/>
          <p14:tracePt t="11299" x="1685925" y="5867400"/>
          <p14:tracePt t="11315" x="1724025" y="5880100"/>
          <p14:tracePt t="11331" x="1746250" y="5902325"/>
          <p14:tracePt t="11348" x="1749425" y="5908675"/>
          <p14:tracePt t="11381" x="1739900" y="5908675"/>
          <p14:tracePt t="11398" x="1717675" y="5905500"/>
          <p14:tracePt t="11415" x="1679575" y="5892800"/>
          <p14:tracePt t="11432" x="1603375" y="5845175"/>
          <p14:tracePt t="11448" x="1546225" y="5822950"/>
          <p14:tracePt t="11465" x="1498600" y="5810250"/>
          <p14:tracePt t="11482" x="1457325" y="5791200"/>
          <p14:tracePt t="11498" x="1441450" y="5791200"/>
          <p14:tracePt t="11515" x="1431925" y="5791200"/>
          <p14:tracePt t="11532" x="1428750" y="5791200"/>
          <p14:tracePt t="11548" x="1428750" y="5794375"/>
          <p14:tracePt t="11564" x="1428750" y="5803900"/>
          <p14:tracePt t="11582" x="1450975" y="5807075"/>
          <p14:tracePt t="11598" x="1460500" y="5807075"/>
          <p14:tracePt t="11631" x="1460500" y="5800725"/>
          <p14:tracePt t="11638" x="1457325" y="5791200"/>
          <p14:tracePt t="11647" x="1450975" y="5772150"/>
          <p14:tracePt t="11665" x="1416050" y="5724525"/>
          <p14:tracePt t="11682" x="1362075" y="5654675"/>
          <p14:tracePt t="11698" x="1336675" y="5616575"/>
          <p14:tracePt t="11716" x="1295400" y="5591175"/>
          <p14:tracePt t="11732" x="1260475" y="5553075"/>
          <p14:tracePt t="11748" x="1228725" y="5537200"/>
          <p14:tracePt t="11765" x="1212850" y="5524500"/>
          <p14:tracePt t="11781" x="1196975" y="5514975"/>
          <p14:tracePt t="11798" x="1193800" y="5514975"/>
          <p14:tracePt t="11867" x="1193800" y="5505450"/>
          <p14:tracePt t="11874" x="1193800" y="5499100"/>
          <p14:tracePt t="11882" x="1193800" y="5495925"/>
          <p14:tracePt t="11898" x="1193800" y="5486400"/>
          <p14:tracePt t="11915" x="1181100" y="5473700"/>
          <p14:tracePt t="11931" x="1181100" y="5454650"/>
          <p14:tracePt t="11948" x="1181100" y="5445125"/>
          <p14:tracePt t="11966" x="1181100" y="5429250"/>
          <p14:tracePt t="11982" x="1181100" y="5419725"/>
          <p14:tracePt t="11998" x="1181100" y="5416550"/>
          <p14:tracePt t="12016" x="1181100" y="5394325"/>
          <p14:tracePt t="12031" x="1193800" y="5394325"/>
          <p14:tracePt t="12047" x="1196975" y="5391150"/>
          <p14:tracePt t="12158" x="1190625" y="5391150"/>
          <p14:tracePt t="12166" x="1181100" y="5394325"/>
          <p14:tracePt t="12173" x="1174750" y="5397500"/>
          <p14:tracePt t="12181" x="1171575" y="5403850"/>
          <p14:tracePt t="12198" x="1162050" y="5419725"/>
          <p14:tracePt t="12215" x="1136650" y="5435600"/>
          <p14:tracePt t="12232" x="1079500" y="5480050"/>
          <p14:tracePt t="12248" x="1047750" y="5505450"/>
          <p14:tracePt t="12266" x="1012825" y="5549900"/>
          <p14:tracePt t="12281" x="987425" y="5562600"/>
          <p14:tracePt t="12298" x="977900" y="5572125"/>
          <p14:tracePt t="12315" x="962025" y="5591175"/>
          <p14:tracePt t="12331" x="946150" y="5591175"/>
          <p14:tracePt t="12348" x="942975" y="5591175"/>
          <p14:tracePt t="12381" x="942975" y="5584825"/>
          <p14:tracePt t="12398" x="942975" y="5578475"/>
          <p14:tracePt t="12416" x="942975" y="5565775"/>
          <p14:tracePt t="12432" x="942975" y="5556250"/>
          <p14:tracePt t="12448" x="955675" y="5543550"/>
          <p14:tracePt t="12465" x="971550" y="5508625"/>
          <p14:tracePt t="12481" x="984250" y="5464175"/>
          <p14:tracePt t="12498" x="990600" y="5419725"/>
          <p14:tracePt t="12516" x="987425" y="5356225"/>
          <p14:tracePt t="12532" x="977900" y="5327650"/>
          <p14:tracePt t="12549" x="958850" y="5308600"/>
          <p14:tracePt t="12566" x="917575" y="5286375"/>
          <p14:tracePt t="12582" x="885825" y="5273675"/>
          <p14:tracePt t="12598" x="863600" y="5260975"/>
          <p14:tracePt t="12615" x="828675" y="5241925"/>
          <p14:tracePt t="12631" x="815975" y="5229225"/>
          <p14:tracePt t="12648" x="806450" y="5219700"/>
          <p14:tracePt t="12665" x="793750" y="5213350"/>
          <p14:tracePt t="12682" x="777875" y="5203825"/>
          <p14:tracePt t="12699" x="768350" y="5194300"/>
          <p14:tracePt t="12715" x="758825" y="5178425"/>
          <p14:tracePt t="12732" x="758825" y="5168900"/>
          <p14:tracePt t="12748" x="758825" y="5159375"/>
          <p14:tracePt t="12765" x="758825" y="5143500"/>
          <p14:tracePt t="12781" x="758825" y="5114925"/>
          <p14:tracePt t="12798" x="758825" y="5099050"/>
          <p14:tracePt t="12816" x="758825" y="5086350"/>
          <p14:tracePt t="12832" x="758825" y="5070475"/>
          <p14:tracePt t="12849" x="758825" y="5060950"/>
          <p14:tracePt t="12959" x="758825" y="5064125"/>
          <p14:tracePt t="12966" x="752475" y="5067300"/>
          <p14:tracePt t="12982" x="746125" y="5083175"/>
          <p14:tracePt t="12999" x="739775" y="5105400"/>
          <p14:tracePt t="13015" x="739775" y="5159375"/>
          <p14:tracePt t="13031" x="739775" y="5219700"/>
          <p14:tracePt t="13048" x="739775" y="5280025"/>
          <p14:tracePt t="13064" x="746125" y="5365750"/>
          <p14:tracePt t="13081" x="758825" y="5419725"/>
          <p14:tracePt t="13098" x="771525" y="5451475"/>
          <p14:tracePt t="13115" x="793750" y="5492750"/>
          <p14:tracePt t="13132" x="819150" y="5518150"/>
          <p14:tracePt t="13148" x="844550" y="5543550"/>
          <p14:tracePt t="13165" x="885825" y="5559425"/>
          <p14:tracePt t="13181" x="914400" y="5559425"/>
          <p14:tracePt t="13198" x="936625" y="5559425"/>
          <p14:tracePt t="13214" x="977900" y="5546725"/>
          <p14:tracePt t="13231" x="1003300" y="5514975"/>
          <p14:tracePt t="13248" x="1035050" y="5483225"/>
          <p14:tracePt t="13264" x="1060450" y="5438775"/>
          <p14:tracePt t="13281" x="1069975" y="5429250"/>
          <p14:tracePt t="13298" x="1079500" y="5419725"/>
          <p14:tracePt t="13314" x="1101725" y="5397500"/>
          <p14:tracePt t="13331" x="1111250" y="5387975"/>
          <p14:tracePt t="13348" x="1120775" y="5378450"/>
          <p14:tracePt t="13364" x="1143000" y="5362575"/>
          <p14:tracePt t="13381" x="1143000" y="5346700"/>
          <p14:tracePt t="13398" x="1143000" y="5337175"/>
          <p14:tracePt t="13415" x="1143000" y="5334000"/>
          <p14:tracePt t="13508" x="1143000" y="5340350"/>
          <p14:tracePt t="13515" x="1143000" y="5343525"/>
          <p14:tracePt t="13532" x="1143000" y="5359400"/>
          <p14:tracePt t="13549" x="1143000" y="5375275"/>
          <p14:tracePt t="13565" x="1143000" y="5394325"/>
          <p14:tracePt t="13581" x="1149350" y="5438775"/>
          <p14:tracePt t="13599" x="1168400" y="5530850"/>
          <p14:tracePt t="13614" x="1184275" y="5603875"/>
          <p14:tracePt t="13631" x="1222375" y="5683250"/>
          <p14:tracePt t="13650" x="1260475" y="5788025"/>
          <p14:tracePt t="13665" x="1270000" y="5819775"/>
          <p14:tracePt t="13682" x="1295400" y="5848350"/>
          <p14:tracePt t="13699" x="1327150" y="5886450"/>
          <p14:tracePt t="13715" x="1352550" y="5911850"/>
          <p14:tracePt t="13731" x="1362075" y="5921375"/>
          <p14:tracePt t="13748" x="1371600" y="5930900"/>
          <p14:tracePt t="13765" x="1374775" y="5940425"/>
          <p14:tracePt t="13808" x="1381125" y="5940425"/>
          <p14:tracePt t="13829" x="1384300" y="5940425"/>
          <p14:tracePt t="13850" x="1384300" y="5937250"/>
          <p14:tracePt t="13857" x="1384300" y="5934075"/>
          <p14:tracePt t="13864" x="1390650" y="5927725"/>
          <p14:tracePt t="13881" x="1400175" y="5918200"/>
          <p14:tracePt t="13898" x="1406525" y="5892800"/>
          <p14:tracePt t="13914" x="1406525" y="5883275"/>
          <p14:tracePt t="13932" x="1406525" y="5876925"/>
          <p14:tracePt t="13985" x="1412875" y="5876925"/>
          <p14:tracePt t="13993" x="1416050" y="5876925"/>
          <p14:tracePt t="15383" x="1381125" y="5864225"/>
          <p14:tracePt t="15390" x="1308100" y="5845175"/>
          <p14:tracePt t="15397" x="1238250" y="5838825"/>
          <p14:tracePt t="15414" x="1143000" y="5822950"/>
          <p14:tracePt t="15431" x="1060450" y="5813425"/>
          <p14:tracePt t="15449" x="968375" y="5797550"/>
          <p14:tracePt t="15481" x="873125" y="5797550"/>
          <p14:tracePt t="15514" x="806450" y="5797550"/>
          <p14:tracePt t="15531" x="784225" y="5797550"/>
          <p14:tracePt t="15548" x="755650" y="5797550"/>
          <p14:tracePt t="15564" x="746125" y="5797550"/>
          <p14:tracePt t="15582" x="733425" y="5797550"/>
          <p14:tracePt t="15598" x="717550" y="5788025"/>
          <p14:tracePt t="15615" x="704850" y="5759450"/>
          <p14:tracePt t="15632" x="704850" y="5641975"/>
          <p14:tracePt t="15648" x="717550" y="5578475"/>
          <p14:tracePt t="15665" x="736600" y="5540375"/>
          <p14:tracePt t="15667" x="736600" y="5514975"/>
          <p14:tracePt t="15681" x="736600" y="5495925"/>
          <p14:tracePt t="15698" x="736600" y="5441950"/>
          <p14:tracePt t="15715" x="736600" y="5419725"/>
          <p14:tracePt t="15731" x="727075" y="5387975"/>
          <p14:tracePt t="15748" x="711200" y="5368925"/>
          <p14:tracePt t="15765" x="701675" y="5359400"/>
          <p14:tracePt t="15782" x="685800" y="5337175"/>
          <p14:tracePt t="15798" x="669925" y="5327650"/>
          <p14:tracePt t="15814" x="660400" y="5327650"/>
          <p14:tracePt t="15830" x="650875" y="5327650"/>
          <p14:tracePt t="15848" x="635000" y="5327650"/>
          <p14:tracePt t="15865" x="625475" y="5327650"/>
          <p14:tracePt t="15898" x="625475" y="5334000"/>
          <p14:tracePt t="15915" x="625475" y="5343525"/>
          <p14:tracePt t="15932" x="625475" y="5368925"/>
          <p14:tracePt t="15948" x="641350" y="5394325"/>
          <p14:tracePt t="15964" x="647700" y="5422900"/>
          <p14:tracePt t="15982" x="663575" y="5457825"/>
          <p14:tracePt t="15997" x="682625" y="5489575"/>
          <p14:tracePt t="16015" x="720725" y="5521325"/>
          <p14:tracePt t="16032" x="803275" y="5588000"/>
          <p14:tracePt t="16048" x="850900" y="5622925"/>
          <p14:tracePt t="16064" x="876300" y="5645150"/>
          <p14:tracePt t="16083" x="904875" y="5683250"/>
          <p14:tracePt t="16098" x="914400" y="5692775"/>
          <p14:tracePt t="16114" x="920750" y="5702300"/>
          <p14:tracePt t="16131" x="920750" y="5718175"/>
          <p14:tracePt t="16148" x="920750" y="5727700"/>
          <p14:tracePt t="16165" x="923925" y="5730875"/>
          <p14:tracePt t="16168" x="930275" y="5730875"/>
          <p14:tracePt t="16181" x="939800" y="5730875"/>
          <p14:tracePt t="16198" x="955675" y="5737225"/>
          <p14:tracePt t="16215" x="974725" y="5737225"/>
          <p14:tracePt t="16231" x="1044575" y="5737225"/>
          <p14:tracePt t="16247" x="1146175" y="5737225"/>
          <p14:tracePt t="16264" x="1238250" y="5734050"/>
          <p14:tracePt t="16281" x="1362075" y="5702300"/>
          <p14:tracePt t="16298" x="1425575" y="5686425"/>
          <p14:tracePt t="16315" x="1473200" y="5673725"/>
          <p14:tracePt t="16331" x="1524000" y="5635625"/>
          <p14:tracePt t="16348" x="1549400" y="5603875"/>
          <p14:tracePt t="16364" x="1562100" y="5575300"/>
          <p14:tracePt t="16380" x="1571625" y="5546725"/>
          <p14:tracePt t="16397" x="1571625" y="5537200"/>
          <p14:tracePt t="16415" x="1565275" y="5521325"/>
          <p14:tracePt t="16430" x="1543050" y="5505450"/>
          <p14:tracePt t="16447" x="1504950" y="5492750"/>
          <p14:tracePt t="16465" x="1460500" y="5480050"/>
          <p14:tracePt t="16482" x="1304925" y="5448300"/>
          <p14:tracePt t="16498" x="1177925" y="5438775"/>
          <p14:tracePt t="16515" x="1095375" y="5438775"/>
          <p14:tracePt t="16531" x="968375" y="5438775"/>
          <p14:tracePt t="16547" x="885825" y="5438775"/>
          <p14:tracePt t="16564" x="815975" y="5438775"/>
          <p14:tracePt t="16582" x="723900" y="5464175"/>
          <p14:tracePt t="16598" x="676275" y="5476875"/>
          <p14:tracePt t="16614" x="647700" y="5489575"/>
          <p14:tracePt t="16631" x="612775" y="5505450"/>
          <p14:tracePt t="16648" x="603250" y="5511800"/>
          <p14:tracePt t="16665" x="590550" y="5511800"/>
          <p14:tracePt t="16681" x="587375" y="5511800"/>
          <p14:tracePt t="16703" x="587375" y="5508625"/>
          <p14:tracePt t="16715" x="593725" y="5505450"/>
          <p14:tracePt t="16732" x="622300" y="5470525"/>
          <p14:tracePt t="16748" x="654050" y="5438775"/>
          <p14:tracePt t="16765" x="666750" y="5413375"/>
          <p14:tracePt t="16781" x="682625" y="5394325"/>
          <p14:tracePt t="16798" x="692150" y="5394325"/>
          <p14:tracePt t="16889" x="698500" y="5394325"/>
          <p14:tracePt t="16989" x="701675" y="5394325"/>
          <p14:tracePt t="19171" x="781050" y="5403850"/>
          <p14:tracePt t="19177" x="895350" y="5413375"/>
          <p14:tracePt t="19184" x="1019175" y="5422900"/>
          <p14:tracePt t="19197" x="1133475" y="5422900"/>
          <p14:tracePt t="19214" x="1406525" y="5422900"/>
          <p14:tracePt t="19230" x="1555750" y="5422900"/>
          <p14:tracePt t="19264" x="1765300" y="5387975"/>
          <p14:tracePt t="19298" x="1879600" y="5267325"/>
          <p14:tracePt t="19315" x="1920875" y="5156200"/>
          <p14:tracePt t="19331" x="1930400" y="5060950"/>
          <p14:tracePt t="19348" x="1908175" y="4905375"/>
          <p14:tracePt t="19368" x="1860550" y="4835525"/>
          <p14:tracePt t="19381" x="1800225" y="4791075"/>
          <p14:tracePt t="19398" x="1670050" y="4718050"/>
          <p14:tracePt t="19414" x="1571625" y="4676775"/>
          <p14:tracePt t="19430" x="1517650" y="4664075"/>
          <p14:tracePt t="19447" x="1428750" y="4654550"/>
          <p14:tracePt t="19464" x="1393825" y="4654550"/>
          <p14:tracePt t="19481" x="1355725" y="4654550"/>
          <p14:tracePt t="19498" x="1308100" y="4670425"/>
          <p14:tracePt t="19514" x="1282700" y="4676775"/>
          <p14:tracePt t="19531" x="1244600" y="4695825"/>
          <p14:tracePt t="19548" x="1196975" y="4714875"/>
          <p14:tracePt t="19564" x="1165225" y="4727575"/>
          <p14:tracePt t="19581" x="1143000" y="4737100"/>
          <p14:tracePt t="19598" x="1092200" y="4775200"/>
          <p14:tracePt t="19614" x="1044575" y="4803775"/>
          <p14:tracePt t="19631" x="1006475" y="4835525"/>
          <p14:tracePt t="19648" x="939800" y="4889500"/>
          <p14:tracePt t="19664" x="908050" y="4921250"/>
          <p14:tracePt t="19680" x="876300" y="4953000"/>
          <p14:tracePt t="19698" x="844550" y="4987925"/>
          <p14:tracePt t="19715" x="835025" y="5013325"/>
          <p14:tracePt t="19731" x="819150" y="5022850"/>
          <p14:tracePt t="19736" x="812800" y="5029200"/>
          <p14:tracePt t="19748" x="803275" y="5038725"/>
          <p14:tracePt t="19765" x="803275" y="5048250"/>
          <p14:tracePt t="19781" x="803275" y="5064125"/>
          <p14:tracePt t="19798" x="803275" y="5076825"/>
          <p14:tracePt t="19814" x="803275" y="5083175"/>
          <p14:tracePt t="20063" x="803275" y="5086350"/>
          <p14:tracePt t="20077" x="803275" y="5092700"/>
          <p14:tracePt t="20084" x="803275" y="5102225"/>
          <p14:tracePt t="20097" x="803275" y="5111750"/>
          <p14:tracePt t="20114" x="806450" y="5118100"/>
          <p14:tracePt t="20130" x="809625" y="5121275"/>
          <p14:tracePt t="20148" x="831850" y="5130800"/>
          <p14:tracePt t="20164" x="841375" y="5140325"/>
          <p14:tracePt t="20181" x="850900" y="5153025"/>
          <p14:tracePt t="20198" x="866775" y="5156200"/>
          <p14:tracePt t="20214" x="876300" y="5162550"/>
          <p14:tracePt t="20231" x="879475" y="5165725"/>
          <p14:tracePt t="20232" x="885825" y="5172075"/>
          <p14:tracePt t="20247" x="889000" y="5181600"/>
          <p14:tracePt t="20264" x="895350" y="5187950"/>
          <p14:tracePt t="20280" x="901700" y="5197475"/>
          <p14:tracePt t="20298" x="911225" y="5210175"/>
          <p14:tracePt t="20314" x="920750" y="5219700"/>
          <p14:tracePt t="20331" x="930275" y="5226050"/>
          <p14:tracePt t="20348" x="939800" y="5229225"/>
          <p14:tracePt t="20364" x="949325" y="5241925"/>
          <p14:tracePt t="20380" x="955675" y="5241925"/>
          <p14:tracePt t="20398" x="974725" y="5245100"/>
          <p14:tracePt t="20413" x="984250" y="5251450"/>
          <p14:tracePt t="20431" x="993775" y="5251450"/>
          <p14:tracePt t="20448" x="1028700" y="5267325"/>
          <p14:tracePt t="20464" x="1050925" y="5273675"/>
          <p14:tracePt t="20480" x="1101725" y="5286375"/>
          <p14:tracePt t="20497" x="1250950" y="5318125"/>
          <p14:tracePt t="20513" x="1368425" y="5353050"/>
          <p14:tracePt t="20530" x="1533525" y="5387975"/>
          <p14:tracePt t="20547" x="1835150" y="5445125"/>
          <p14:tracePt t="20564" x="2054225" y="5492750"/>
          <p14:tracePt t="20581" x="2314575" y="5534025"/>
          <p14:tracePt t="20598" x="2727325" y="5607050"/>
          <p14:tracePt t="20615" x="2990850" y="5648325"/>
          <p14:tracePt t="20632" x="3495675" y="5718175"/>
          <p14:tracePt t="20648" x="3813175" y="5737225"/>
          <p14:tracePt t="20664" x="4124325" y="5749925"/>
          <p14:tracePt t="20680" x="4556125" y="5775325"/>
          <p14:tracePt t="20698" x="5175250" y="5797550"/>
          <p14:tracePt t="20715" x="5445125" y="5819775"/>
          <p14:tracePt t="20732" x="5861050" y="5829300"/>
          <p14:tracePt t="20748" x="6124575" y="5838825"/>
          <p14:tracePt t="20764" x="6340475" y="5857875"/>
          <p14:tracePt t="20780" x="6537325" y="5876925"/>
          <p14:tracePt t="20797" x="6781800" y="5911850"/>
          <p14:tracePt t="20813" x="6899275" y="5930900"/>
          <p14:tracePt t="20831" x="7083425" y="5937250"/>
          <p14:tracePt t="20848" x="7223125" y="5937250"/>
          <p14:tracePt t="20865" x="7337425" y="5937250"/>
          <p14:tracePt t="20882" x="7604125" y="5915025"/>
          <p14:tracePt t="20897" x="7721600" y="5880100"/>
          <p14:tracePt t="20913" x="7788275" y="5857875"/>
          <p14:tracePt t="20931" x="7896225" y="5803900"/>
          <p14:tracePt t="20948" x="7934325" y="5772150"/>
          <p14:tracePt t="20964" x="7988300" y="5711825"/>
          <p14:tracePt t="20982" x="8064500" y="5610225"/>
          <p14:tracePt t="20998" x="8093075" y="5553075"/>
          <p14:tracePt t="21014" x="8134350" y="5502275"/>
          <p14:tracePt t="21031" x="8204200" y="5407025"/>
          <p14:tracePt t="21047" x="8239125" y="5273675"/>
          <p14:tracePt t="21064" x="8245475" y="5168900"/>
          <p14:tracePt t="21081" x="8223250" y="4937125"/>
          <p14:tracePt t="21101" x="8169275" y="4803775"/>
          <p14:tracePt t="21114" x="8099425" y="4702175"/>
          <p14:tracePt t="21132" x="7978775" y="4556125"/>
          <p14:tracePt t="21148" x="7902575" y="4460875"/>
          <p14:tracePt t="21164" x="7854950" y="4381500"/>
          <p14:tracePt t="21181" x="7778750" y="4279900"/>
          <p14:tracePt t="21198" x="7705725" y="4206875"/>
          <p14:tracePt t="21214" x="7632700" y="4133850"/>
          <p14:tracePt t="21231" x="7531100" y="3990975"/>
          <p14:tracePt t="21248" x="7473950" y="3917950"/>
          <p14:tracePt t="21265" x="7448550" y="3879850"/>
          <p14:tracePt t="21281" x="7426325" y="3844925"/>
          <p14:tracePt t="21297" x="7416800" y="3835400"/>
          <p14:tracePt t="21314" x="7407275" y="3825875"/>
          <p14:tracePt t="21331" x="7385050" y="3803650"/>
          <p14:tracePt t="21347" x="7375525" y="3794125"/>
          <p14:tracePt t="21364" x="7366000" y="3787775"/>
          <p14:tracePt t="21381" x="7350125" y="3778250"/>
          <p14:tracePt t="21397" x="7334250" y="3778250"/>
          <p14:tracePt t="21414" x="7318375" y="3778250"/>
          <p14:tracePt t="21431" x="7280275" y="3778250"/>
          <p14:tracePt t="21447" x="7248525" y="3771900"/>
          <p14:tracePt t="21464" x="7207250" y="3771900"/>
          <p14:tracePt t="21480" x="7140575" y="3752850"/>
          <p14:tracePt t="21497" x="7080250" y="3752850"/>
          <p14:tracePt t="21514" x="7023100" y="3752850"/>
          <p14:tracePt t="21531" x="6918325" y="3752850"/>
          <p14:tracePt t="21547" x="6823075" y="3752850"/>
          <p14:tracePt t="21564" x="6661150" y="3768725"/>
          <p14:tracePt t="21580" x="6407150" y="3794125"/>
          <p14:tracePt t="21597" x="6223000" y="3832225"/>
          <p14:tracePt t="21614" x="6080125" y="3867150"/>
          <p14:tracePt t="21630" x="5921375" y="3908425"/>
          <p14:tracePt t="21647" x="5835650" y="3940175"/>
          <p14:tracePt t="21664" x="5749925" y="3956050"/>
          <p14:tracePt t="21681" x="5626100" y="3978275"/>
          <p14:tracePt t="21697" x="5562600" y="3994150"/>
          <p14:tracePt t="21714" x="5495925" y="4025900"/>
          <p14:tracePt t="21730" x="5407025" y="4044950"/>
          <p14:tracePt t="21747" x="5368925" y="4057650"/>
          <p14:tracePt t="21764" x="5346700" y="4070350"/>
          <p14:tracePt t="21780" x="5314950" y="4092575"/>
          <p14:tracePt t="21797" x="5305425" y="4102100"/>
          <p14:tracePt t="21814" x="5289550" y="4111625"/>
          <p14:tracePt t="21831" x="5248275" y="4124325"/>
          <p14:tracePt t="21848" x="5226050" y="4130675"/>
          <p14:tracePt t="21864" x="5197475" y="4130675"/>
          <p14:tracePt t="21880" x="5175250" y="4130675"/>
          <p14:tracePt t="21897" x="5165725" y="4130675"/>
          <p14:tracePt t="21914" x="5153025" y="4130675"/>
          <p14:tracePt t="21931" x="5137150" y="4124325"/>
          <p14:tracePt t="21947" x="5127625" y="4108450"/>
          <p14:tracePt t="21964" x="5114925" y="4076700"/>
          <p14:tracePt t="21981" x="5073650" y="4010025"/>
          <p14:tracePt t="21997" x="5048250" y="3971925"/>
          <p14:tracePt t="22014" x="5016500" y="3924300"/>
          <p14:tracePt t="22030" x="4975225" y="3867150"/>
          <p14:tracePt t="22047" x="4959350" y="3841750"/>
          <p14:tracePt t="22064" x="4946650" y="3810000"/>
          <p14:tracePt t="22081" x="4927600" y="3775075"/>
          <p14:tracePt t="22097" x="4914900" y="3746500"/>
          <p14:tracePt t="22114" x="4899025" y="3721100"/>
          <p14:tracePt t="22131" x="4886325" y="3679825"/>
          <p14:tracePt t="22147" x="4879975" y="3657600"/>
          <p14:tracePt t="22164" x="4879975" y="3648075"/>
          <p14:tracePt t="22180" x="4879975" y="3629025"/>
          <p14:tracePt t="22197" x="4879975" y="3613150"/>
          <p14:tracePt t="22214" x="4879975" y="3603625"/>
          <p14:tracePt t="22231" x="4879975" y="3575050"/>
          <p14:tracePt t="22247" x="4883150" y="3559175"/>
          <p14:tracePt t="22266" x="4883150" y="3546475"/>
          <p14:tracePt t="22281" x="4883150" y="3530600"/>
          <p14:tracePt t="22297" x="4883150" y="3521075"/>
          <p14:tracePt t="22314" x="4883150" y="3511550"/>
          <p14:tracePt t="22330" x="4886325" y="3495675"/>
          <p14:tracePt t="22347" x="4886325" y="3473450"/>
          <p14:tracePt t="22365" x="4886325" y="3448050"/>
          <p14:tracePt t="22381" x="4886325" y="3419475"/>
          <p14:tracePt t="22398" x="4886325" y="3403600"/>
          <p14:tracePt t="22415" x="4886325" y="3378200"/>
          <p14:tracePt t="22431" x="4886325" y="3368675"/>
          <p14:tracePt t="22447" x="4886325" y="3359150"/>
          <p14:tracePt t="22463" x="4886325" y="3349625"/>
          <p14:tracePt t="22480" x="4886325" y="3327400"/>
          <p14:tracePt t="22497" x="4886325" y="3324225"/>
          <p14:tracePt t="22616" x="4886325" y="3336925"/>
          <p14:tracePt t="22622" x="4886325" y="3340100"/>
          <p14:tracePt t="22630" x="4886325" y="3346450"/>
          <p14:tracePt t="22647" x="4886325" y="3355975"/>
          <p14:tracePt t="22665" x="4886325" y="3365500"/>
          <p14:tracePt t="22681" x="4886325" y="3375025"/>
          <p14:tracePt t="22698" x="4886325" y="3390900"/>
          <p14:tracePt t="22715" x="4886325" y="3403600"/>
          <p14:tracePt t="22731" x="4886325" y="3413125"/>
          <p14:tracePt t="22747" x="4886325" y="3422650"/>
          <p14:tracePt t="22764" x="4886325" y="3457575"/>
          <p14:tracePt t="22780" x="4892675" y="3479800"/>
          <p14:tracePt t="22797" x="4911725" y="3508375"/>
          <p14:tracePt t="22815" x="4930775" y="3552825"/>
          <p14:tracePt t="22831" x="4943475" y="3575050"/>
          <p14:tracePt t="22848" x="4953000" y="3597275"/>
          <p14:tracePt t="22864" x="4978400" y="3635375"/>
          <p14:tracePt t="22881" x="4981575" y="3644900"/>
          <p14:tracePt t="22897" x="4981575" y="3654425"/>
          <p14:tracePt t="22915" x="4987925" y="3673475"/>
          <p14:tracePt t="22931" x="4997450" y="3683000"/>
          <p14:tracePt t="22948" x="4997450" y="3692525"/>
          <p14:tracePt t="22965" x="5000625" y="3692525"/>
          <p14:tracePt t="22981" x="5000625" y="3698875"/>
          <p14:tracePt t="23058" x="5000625" y="3702050"/>
          <p14:tracePt t="23064" x="5000625" y="3714750"/>
          <p14:tracePt t="23071" x="5000625" y="3717925"/>
          <p14:tracePt t="23080" x="5000625" y="3724275"/>
          <p14:tracePt t="23097" x="5000625" y="3733800"/>
          <p14:tracePt t="23114" x="5000625" y="3746500"/>
          <p14:tracePt t="23130" x="5000625" y="3752850"/>
          <p14:tracePt t="23147" x="5000625" y="3762375"/>
          <p14:tracePt t="23164" x="5000625" y="3771900"/>
          <p14:tracePt t="23180" x="5000625" y="3778250"/>
          <p14:tracePt t="23197" x="5000625" y="3781425"/>
          <p14:tracePt t="23214" x="5000625" y="3787775"/>
          <p14:tracePt t="23286" x="5000625" y="3790950"/>
          <p14:tracePt t="23387" x="4994275" y="3790950"/>
          <p14:tracePt t="23393" x="4991100" y="3790950"/>
          <p14:tracePt t="23492" x="4984750" y="3790950"/>
          <p14:tracePt t="23499" x="4981575" y="3790950"/>
          <p14:tracePt t="23513" x="4965700" y="3790950"/>
          <p14:tracePt t="23530" x="4956175" y="3784600"/>
          <p14:tracePt t="23548" x="4930775" y="3768725"/>
          <p14:tracePt t="23581" x="4860925" y="3683000"/>
          <p14:tracePt t="23613" x="4829175" y="3638550"/>
          <p14:tracePt t="23630" x="4829175" y="3622675"/>
          <p14:tracePt t="23648" x="4829175" y="3613150"/>
          <p14:tracePt t="23664" x="4829175" y="3600450"/>
          <p14:tracePt t="23682" x="4829175" y="3594100"/>
          <p14:tracePt t="23697" x="4829175" y="3590925"/>
          <p14:tracePt t="23972" x="4829175" y="3597275"/>
          <p14:tracePt t="23978" x="4835525" y="3600450"/>
          <p14:tracePt t="23985" x="4838700" y="3606800"/>
          <p14:tracePt t="23997" x="4845050" y="3616325"/>
          <p14:tracePt t="24030" x="4876800" y="3622675"/>
          <p14:tracePt t="24063" x="4879975" y="3622675"/>
          <p14:tracePt t="24676" x="4797425" y="3676650"/>
          <p14:tracePt t="24683" x="4673600" y="3778250"/>
          <p14:tracePt t="24697" x="4375150" y="4089400"/>
          <p14:tracePt t="24718" x="3902075" y="4635500"/>
          <p14:tracePt t="24736" x="3641725" y="4972050"/>
          <p14:tracePt t="24753" x="3457575" y="5289550"/>
          <p14:tracePt t="24773" x="3260725" y="5575300"/>
          <p14:tracePt t="24799" x="3060700" y="5851525"/>
          <p14:tracePt t="24830" x="2895600" y="6038850"/>
          <p14:tracePt t="24847" x="2759075" y="6159500"/>
          <p14:tracePt t="24863" x="2686050" y="6223000"/>
          <p14:tracePt t="24880" x="2635250" y="6276975"/>
          <p14:tracePt t="24897" x="2536825" y="6327775"/>
          <p14:tracePt t="24914" x="2479675" y="6365875"/>
          <p14:tracePt t="24930" x="2413000" y="6388100"/>
          <p14:tracePt t="24947" x="2311400" y="6410325"/>
          <p14:tracePt t="24963" x="2266950" y="6423025"/>
          <p14:tracePt t="24980" x="2228850" y="6423025"/>
          <p14:tracePt t="24997" x="2190750" y="6423025"/>
          <p14:tracePt t="25014" x="2168525" y="6423025"/>
          <p14:tracePt t="25030" x="2136775" y="6413500"/>
          <p14:tracePt t="25047" x="2101850" y="6394450"/>
          <p14:tracePt t="25064" x="2070100" y="6378575"/>
          <p14:tracePt t="25080" x="2047875" y="6353175"/>
          <p14:tracePt t="25097" x="2003425" y="6327775"/>
          <p14:tracePt t="25113" x="1990725" y="6305550"/>
          <p14:tracePt t="25130" x="1981200" y="6273800"/>
          <p14:tracePt t="25148" x="1939925" y="6213475"/>
          <p14:tracePt t="25164" x="1901825" y="6137275"/>
          <p14:tracePt t="25181" x="1841500" y="6045200"/>
          <p14:tracePt t="25197" x="1755775" y="5930900"/>
          <p14:tracePt t="25214" x="1679575" y="5857875"/>
          <p14:tracePt t="25230" x="1619250" y="5803900"/>
          <p14:tracePt t="25247" x="1552575" y="5765800"/>
          <p14:tracePt t="25263" x="1520825" y="5734050"/>
          <p14:tracePt t="25280" x="1492250" y="5721350"/>
          <p14:tracePt t="25297" x="1479550" y="5705475"/>
          <p14:tracePt t="25525" x="1425575" y="5673725"/>
          <p14:tracePt t="25532" x="1365250" y="5648325"/>
          <p14:tracePt t="25539" x="1314450" y="5613400"/>
          <p14:tracePt t="25547" x="1273175" y="5588000"/>
          <p14:tracePt t="25563" x="1193800" y="5559425"/>
          <p14:tracePt t="25581" x="1136650" y="5527675"/>
          <p14:tracePt t="25597" x="1085850" y="5508625"/>
          <p14:tracePt t="25614" x="1069975" y="5502275"/>
          <p14:tracePt t="25630" x="1060450" y="5502275"/>
          <p14:tracePt t="25647" x="1041400" y="5502275"/>
          <p14:tracePt t="25663" x="1031875" y="5502275"/>
          <p14:tracePt t="25680" x="1025525" y="5502275"/>
          <p14:tracePt t="25697" x="1025525" y="5499100"/>
          <p14:tracePt t="25714" x="1025525" y="5492750"/>
          <p14:tracePt t="25732" x="1022350" y="5473700"/>
          <p14:tracePt t="25747" x="1009650" y="5464175"/>
          <p14:tracePt t="25764" x="1000125" y="5454650"/>
          <p14:tracePt t="25780" x="984250" y="5445125"/>
          <p14:tracePt t="25796" x="971550" y="5422900"/>
          <p14:tracePt t="25813" x="962025" y="5413375"/>
          <p14:tracePt t="25829" x="952500" y="5403850"/>
          <p14:tracePt t="25847" x="939800" y="5400675"/>
          <p14:tracePt t="25924" x="936625" y="5400675"/>
          <p14:tracePt t="25931" x="930275" y="5400675"/>
          <p14:tracePt t="25946" x="920750" y="5400675"/>
          <p14:tracePt t="25963" x="911225" y="5410200"/>
          <p14:tracePt t="25980" x="901700" y="5426075"/>
          <p14:tracePt t="25996" x="863600" y="5470525"/>
          <p14:tracePt t="26013" x="850900" y="5499100"/>
          <p14:tracePt t="26031" x="831850" y="5514975"/>
          <p14:tracePt t="26047" x="822325" y="5524500"/>
          <p14:tracePt t="26063" x="812800" y="5534025"/>
          <p14:tracePt t="26080" x="806450" y="5543550"/>
          <p14:tracePt t="26139" x="806450" y="5537200"/>
          <p14:tracePt t="26147" x="809625" y="5527675"/>
          <p14:tracePt t="26164" x="822325" y="5483225"/>
          <p14:tracePt t="26181" x="885825" y="5394325"/>
          <p14:tracePt t="26197" x="993775" y="5305425"/>
          <p14:tracePt t="26213" x="1162050" y="5194300"/>
          <p14:tracePt t="26230" x="1622425" y="4975225"/>
          <p14:tracePt t="26247" x="2047875" y="4826000"/>
          <p14:tracePt t="26265" x="2565400" y="4670425"/>
          <p14:tracePt t="26282" x="3451225" y="4397375"/>
          <p14:tracePt t="26298" x="3924300" y="4244975"/>
          <p14:tracePt t="26316" x="4511675" y="4067175"/>
          <p14:tracePt t="26332" x="4765675" y="3959225"/>
          <p14:tracePt t="26348" x="4991100" y="3848100"/>
          <p14:tracePt t="26365" x="5149850" y="3762375"/>
          <p14:tracePt t="26380" x="5324475" y="3667125"/>
          <p14:tracePt t="26396" x="5435600" y="3606800"/>
          <p14:tracePt t="26413" x="5524500" y="3565525"/>
          <p14:tracePt t="26431" x="5619750" y="3521075"/>
          <p14:tracePt t="26447" x="5651500" y="3508375"/>
          <p14:tracePt t="26464" x="5683250" y="3492500"/>
          <p14:tracePt t="26481" x="5702300" y="3476625"/>
          <p14:tracePt t="26497" x="5708650" y="3476625"/>
          <p14:tracePt t="26552" x="5705475" y="3476625"/>
          <p14:tracePt t="26559" x="5702300" y="3476625"/>
          <p14:tracePt t="26566" x="5695950" y="3476625"/>
          <p14:tracePt t="26581" x="5686425" y="3476625"/>
          <p14:tracePt t="26597" x="5673725" y="3476625"/>
          <p14:tracePt t="26614" x="5661025" y="3476625"/>
          <p14:tracePt t="26630" x="5629275" y="3476625"/>
          <p14:tracePt t="26646" x="5613400" y="3476625"/>
          <p14:tracePt t="26664" x="5603875" y="3476625"/>
          <p14:tracePt t="26680" x="5591175" y="3476625"/>
          <p14:tracePt t="26697" x="5581650" y="3476625"/>
          <p14:tracePt t="26714" x="5565775" y="3476625"/>
          <p14:tracePt t="26730" x="5556250" y="3476625"/>
          <p14:tracePt t="26747" x="5546725" y="3476625"/>
          <p14:tracePt t="26751" x="5534025" y="3476625"/>
          <p14:tracePt t="26764" x="5518150" y="3476625"/>
          <p14:tracePt t="26779" x="5476875" y="3476625"/>
          <p14:tracePt t="26796" x="5432425" y="3476625"/>
          <p14:tracePt t="26813" x="5372100" y="3476625"/>
          <p14:tracePt t="26831" x="5172075" y="3508375"/>
          <p14:tracePt t="26847" x="4927600" y="3587750"/>
          <p14:tracePt t="26863" x="4530725" y="3775075"/>
          <p14:tracePt t="26882" x="3781425" y="4184650"/>
          <p14:tracePt t="26898" x="3276600" y="4479925"/>
          <p14:tracePt t="26915" x="2587625" y="4895850"/>
          <p14:tracePt t="26931" x="2270125" y="5080000"/>
          <p14:tracePt t="26949" x="1974850" y="5257800"/>
          <p14:tracePt t="26966" x="1666875" y="5438775"/>
          <p14:tracePt t="26982" x="1476375" y="5524500"/>
          <p14:tracePt t="26999" x="1308100" y="5607050"/>
          <p14:tracePt t="27014" x="1184275" y="5686425"/>
          <p14:tracePt t="27030" x="1019175" y="5791200"/>
          <p14:tracePt t="27046" x="939800" y="5832475"/>
          <p14:tracePt t="27063" x="898525" y="5864225"/>
          <p14:tracePt t="27079" x="882650" y="5880100"/>
          <p14:tracePt t="27344" x="914400" y="5842000"/>
          <p14:tracePt t="27352" x="968375" y="5778500"/>
          <p14:tracePt t="27363" x="1003300" y="5718175"/>
          <p14:tracePt t="27381" x="1104900" y="5581650"/>
          <p14:tracePt t="27397" x="1152525" y="5514975"/>
          <p14:tracePt t="27430" x="1200150" y="5397500"/>
          <p14:tracePt t="27463" x="1200150" y="5365750"/>
          <p14:tracePt t="27479" x="1200150" y="5346700"/>
          <p14:tracePt t="27497" x="1200150" y="5337175"/>
          <p14:tracePt t="27565" x="1190625" y="5337175"/>
          <p14:tracePt t="27571" x="1187450" y="5337175"/>
          <p14:tracePt t="27579" x="1181100" y="5330825"/>
          <p14:tracePt t="27596" x="1171575" y="5330825"/>
          <p14:tracePt t="27614" x="1155700" y="5330825"/>
          <p14:tracePt t="27630" x="1143000" y="5330825"/>
          <p14:tracePt t="27647" x="1133475" y="5330825"/>
          <p14:tracePt t="27664" x="1117600" y="5330825"/>
          <p14:tracePt t="27680" x="1108075" y="5330825"/>
          <p14:tracePt t="27697" x="1092200" y="5330825"/>
          <p14:tracePt t="27713" x="1079500" y="5337175"/>
          <p14:tracePt t="27729" x="1066800" y="5349875"/>
          <p14:tracePt t="27747" x="1057275" y="5362575"/>
          <p14:tracePt t="27749" x="1054100" y="5368925"/>
          <p14:tracePt t="27764" x="1038225" y="5378450"/>
          <p14:tracePt t="27781" x="1028700" y="5387975"/>
          <p14:tracePt t="27797" x="1019175" y="5397500"/>
          <p14:tracePt t="27814" x="1003300" y="5419725"/>
          <p14:tracePt t="27830" x="993775" y="5429250"/>
          <p14:tracePt t="27847" x="993775" y="5438775"/>
          <p14:tracePt t="27864" x="987425" y="5454650"/>
          <p14:tracePt t="27879" x="987425" y="5467350"/>
          <p14:tracePt t="28115" x="987425" y="5461000"/>
          <p14:tracePt t="28470" x="984250" y="5461000"/>
          <p14:tracePt t="28999" x="977900" y="5470525"/>
          <p14:tracePt t="29006" x="971550" y="5480050"/>
          <p14:tracePt t="29013" x="971550" y="5492750"/>
          <p14:tracePt t="29029" x="971550" y="5521325"/>
          <p14:tracePt t="29047" x="971550" y="5537200"/>
          <p14:tracePt t="29064" x="971550" y="5556250"/>
          <p14:tracePt t="29097" x="977900" y="5581650"/>
          <p14:tracePt t="29130" x="1003300" y="5607050"/>
          <p14:tracePt t="29148" x="1019175" y="5616575"/>
          <p14:tracePt t="29163" x="1028700" y="5616575"/>
          <p14:tracePt t="29221" x="1028700" y="5610225"/>
          <p14:tracePt t="29228" x="1028700" y="5603875"/>
          <p14:tracePt t="29234" x="1028700" y="5600700"/>
          <p14:tracePt t="29248" x="1028700" y="5591175"/>
          <p14:tracePt t="29264" x="1028700" y="5581650"/>
          <p14:tracePt t="29280" x="1028700" y="5572125"/>
          <p14:tracePt t="29296" x="1028700" y="5556250"/>
          <p14:tracePt t="29313" x="1028700" y="5540375"/>
          <p14:tracePt t="30026" x="1028700" y="5546725"/>
          <p14:tracePt t="30032" x="1028700" y="5559425"/>
          <p14:tracePt t="30047" x="1028700" y="5581650"/>
          <p14:tracePt t="30063" x="1028700" y="5603875"/>
          <p14:tracePt t="30080" x="1028700" y="5613400"/>
          <p14:tracePt t="30097" x="1028700" y="5629275"/>
          <p14:tracePt t="30114" x="1028700" y="5632450"/>
          <p14:tracePt t="30179" x="1028700" y="5607050"/>
          <p14:tracePt t="30197" x="1025525" y="5572125"/>
          <p14:tracePt t="30213" x="1022350" y="5562600"/>
          <p14:tracePt t="30230" x="1012825" y="5553075"/>
          <p14:tracePt t="30247" x="1000125" y="5540375"/>
          <p14:tracePt t="30263" x="1000125" y="5534025"/>
          <p14:tracePt t="30310" x="1000125" y="5527675"/>
          <p14:tracePt t="31545" x="1066800" y="5527675"/>
          <p14:tracePt t="31552" x="1181100" y="5527675"/>
          <p14:tracePt t="31563" x="1304925" y="5527675"/>
          <p14:tracePt t="31579" x="1825625" y="5448300"/>
          <p14:tracePt t="31601" x="2505075" y="5241925"/>
          <p14:tracePt t="31618" x="2949575" y="5108575"/>
          <p14:tracePt t="31637" x="3613150" y="4892675"/>
          <p14:tracePt t="31666" x="4400550" y="4622800"/>
          <p14:tracePt t="31698" x="4911725" y="4454525"/>
          <p14:tracePt t="31716" x="5194300" y="4330700"/>
          <p14:tracePt t="31731" x="5318125" y="4260850"/>
          <p14:tracePt t="31747" x="5403850" y="4194175"/>
          <p14:tracePt t="31763" x="5454650" y="4133850"/>
          <p14:tracePt t="31779" x="5502275" y="4054475"/>
          <p14:tracePt t="31796" x="5530850" y="4006850"/>
          <p14:tracePt t="31812" x="5546725" y="3952875"/>
          <p14:tracePt t="31830" x="5546725" y="3883025"/>
          <p14:tracePt t="31846" x="5546725" y="3838575"/>
          <p14:tracePt t="31863" x="5546725" y="3816350"/>
          <p14:tracePt t="31880" x="5546725" y="3784600"/>
          <p14:tracePt t="31896" x="5543550" y="3768725"/>
          <p14:tracePt t="31913" x="5543550" y="3740150"/>
          <p14:tracePt t="31929" x="5543550" y="3705225"/>
          <p14:tracePt t="31946" x="5543550" y="3676650"/>
          <p14:tracePt t="31963" x="5530850" y="3654425"/>
          <p14:tracePt t="31980" x="5505450" y="3587750"/>
          <p14:tracePt t="31996" x="5492750" y="3543300"/>
          <p14:tracePt t="32013" x="5467350" y="3498850"/>
          <p14:tracePt t="32030" x="5410200" y="3422650"/>
          <p14:tracePt t="32046" x="5356225" y="3349625"/>
          <p14:tracePt t="32063" x="5308600" y="3279775"/>
          <p14:tracePt t="32079" x="5257800" y="3184525"/>
          <p14:tracePt t="32096" x="5245100" y="3140075"/>
          <p14:tracePt t="32113" x="5226050" y="3114675"/>
          <p14:tracePt t="32130" x="5213350" y="3098800"/>
          <p14:tracePt t="32146" x="5191125" y="3089275"/>
          <p14:tracePt t="32163" x="5159375" y="3070225"/>
          <p14:tracePt t="32180" x="5130800" y="3054350"/>
          <p14:tracePt t="32196" x="5114925" y="3054350"/>
          <p14:tracePt t="32212" x="5105400" y="3054350"/>
          <p14:tracePt t="32229" x="5095875" y="3054350"/>
          <p14:tracePt t="32281" x="5095875" y="3060700"/>
          <p14:tracePt t="32287" x="5095875" y="3063875"/>
          <p14:tracePt t="32296" x="5095875" y="3070225"/>
          <p14:tracePt t="32313" x="5095875" y="3098800"/>
          <p14:tracePt t="32317" x="5099050" y="3117850"/>
          <p14:tracePt t="32329" x="5111750" y="3162300"/>
          <p14:tracePt t="32346" x="5130800" y="3200400"/>
          <p14:tracePt t="32362" x="5159375" y="3263900"/>
          <p14:tracePt t="32379" x="5213350" y="3381375"/>
          <p14:tracePt t="32396" x="5235575" y="3448050"/>
          <p14:tracePt t="32413" x="5248275" y="3492500"/>
          <p14:tracePt t="32430" x="5248275" y="3546475"/>
          <p14:tracePt t="32446" x="5248275" y="3578225"/>
          <p14:tracePt t="32463" x="5248275" y="3597275"/>
          <p14:tracePt t="32479" x="5248275" y="3619500"/>
          <p14:tracePt t="32496" x="5248275" y="3629025"/>
          <p14:tracePt t="32512" x="5241925" y="3638550"/>
          <p14:tracePt t="32529" x="5229225" y="3654425"/>
          <p14:tracePt t="32547" x="5213350" y="3670300"/>
          <p14:tracePt t="32563" x="5200650" y="3670300"/>
          <p14:tracePt t="32580" x="5187950" y="3670300"/>
          <p14:tracePt t="32596" x="5178425" y="3670300"/>
          <p14:tracePt t="32629" x="5156200" y="3670300"/>
          <p14:tracePt t="32646" x="5146675" y="3660775"/>
          <p14:tracePt t="32662" x="5137150" y="3651250"/>
          <p14:tracePt t="32680" x="5121275" y="3622675"/>
          <p14:tracePt t="32696" x="5102225" y="3594100"/>
          <p14:tracePt t="32713" x="5092700" y="3568700"/>
          <p14:tracePt t="32730" x="5086350" y="3549650"/>
          <p14:tracePt t="32746" x="5086350" y="3540125"/>
          <p14:tracePt t="34984" x="5060950" y="3549650"/>
          <p14:tracePt t="34991" x="5013325" y="3575050"/>
          <p14:tracePt t="34998" x="4972050" y="3597275"/>
          <p14:tracePt t="35013" x="4857750" y="3676650"/>
          <p14:tracePt t="35030" x="4676775" y="3781425"/>
          <p14:tracePt t="35047" x="4422775" y="3952875"/>
          <p14:tracePt t="35062" x="4283075" y="4073525"/>
          <p14:tracePt t="35097" x="3968750" y="4394200"/>
          <p14:tracePt t="35131" x="3749675" y="4765675"/>
          <p14:tracePt t="35149" x="3482975" y="5251450"/>
          <p14:tracePt t="35165" x="3241675" y="5645150"/>
          <p14:tracePt t="35182" x="2940050" y="6146800"/>
          <p14:tracePt t="35198" x="2784475" y="6353175"/>
          <p14:tracePt t="35214" x="2695575" y="6470650"/>
          <p14:tracePt t="35229" x="2641600" y="6540500"/>
          <p14:tracePt t="35246" x="2555875" y="6591300"/>
          <p14:tracePt t="35262" x="2492375" y="6604000"/>
          <p14:tracePt t="35279" x="2428875" y="6594475"/>
          <p14:tracePt t="35297" x="2317750" y="6511925"/>
          <p14:tracePt t="35313" x="2209800" y="6403975"/>
          <p14:tracePt t="35330" x="2082800" y="6286500"/>
          <p14:tracePt t="35334" x="2028825" y="6223000"/>
          <p14:tracePt t="35346" x="1924050" y="6134100"/>
          <p14:tracePt t="35362" x="1819275" y="6057900"/>
          <p14:tracePt t="35379" x="1762125" y="6019800"/>
          <p14:tracePt t="35396" x="1701800" y="5981700"/>
          <p14:tracePt t="35413" x="1670050" y="5969000"/>
          <p14:tracePt t="35429" x="1647825" y="5962650"/>
          <p14:tracePt t="35447" x="1606550" y="5962650"/>
          <p14:tracePt t="35463" x="1584325" y="5962650"/>
          <p14:tracePt t="35479" x="1562100" y="5962650"/>
          <p14:tracePt t="35496" x="1543050" y="5962650"/>
          <p14:tracePt t="35512" x="1533525" y="5962650"/>
          <p14:tracePt t="35529" x="1517650" y="5953125"/>
          <p14:tracePt t="35547" x="1501775" y="5930900"/>
          <p14:tracePt t="35563" x="1489075" y="5902325"/>
          <p14:tracePt t="35580" x="1470025" y="5854700"/>
          <p14:tracePt t="35596" x="1422400" y="5740400"/>
          <p14:tracePt t="35613" x="1403350" y="5673725"/>
          <p14:tracePt t="35629" x="1381125" y="5616575"/>
          <p14:tracePt t="35646" x="1362075" y="5575300"/>
          <p14:tracePt t="35662" x="1352550" y="5565775"/>
          <p14:tracePt t="35678" x="1343025" y="5556250"/>
          <p14:tracePt t="35696" x="1323975" y="5549900"/>
          <p14:tracePt t="35713" x="1314450" y="5549900"/>
          <p14:tracePt t="35729" x="1304925" y="5549900"/>
          <p14:tracePt t="35746" x="1289050" y="5549900"/>
          <p14:tracePt t="35779" x="1285875" y="5549900"/>
          <p14:tracePt t="35796" x="1270000" y="5540375"/>
          <p14:tracePt t="35812" x="1263650" y="5524500"/>
          <p14:tracePt t="35829" x="1257300" y="5524500"/>
          <p14:tracePt t="35846" x="1257300" y="5518150"/>
          <p14:tracePt t="35863" x="1257300" y="5514975"/>
          <p14:tracePt t="35880" x="1257300" y="5505450"/>
          <p14:tracePt t="36196" x="1219200" y="5492750"/>
          <p14:tracePt t="36203" x="1171575" y="5483225"/>
          <p14:tracePt t="36212" x="1133475" y="5476875"/>
          <p14:tracePt t="36228" x="1060450" y="5461000"/>
          <p14:tracePt t="36245" x="968375" y="5432425"/>
          <p14:tracePt t="36262" x="920750" y="5419725"/>
          <p14:tracePt t="36280" x="876300" y="5407025"/>
          <p14:tracePt t="36296" x="828675" y="5387975"/>
          <p14:tracePt t="36313" x="812800" y="5384800"/>
          <p14:tracePt t="36330" x="800100" y="5384800"/>
          <p14:tracePt t="36346" x="781050" y="5384800"/>
          <p14:tracePt t="36630" x="857250" y="5394325"/>
          <p14:tracePt t="36637" x="984250" y="5413375"/>
          <p14:tracePt t="36646" x="1117600" y="5435600"/>
          <p14:tracePt t="36678" x="2162175" y="5559425"/>
          <p14:tracePt t="36714" x="4273550" y="5673725"/>
          <p14:tracePt t="36731" x="5537200" y="5721350"/>
          <p14:tracePt t="36748" x="6165850" y="5721350"/>
          <p14:tracePt t="36764" x="6683375" y="5711825"/>
          <p14:tracePt t="36780" x="7426325" y="5657850"/>
          <p14:tracePt t="36797" x="7886700" y="5616575"/>
          <p14:tracePt t="36814" x="8197850" y="5562600"/>
          <p14:tracePt t="36831" x="8559800" y="5502275"/>
          <p14:tracePt t="36847" x="8712200" y="5464175"/>
          <p14:tracePt t="36863" x="8810625" y="5441950"/>
          <p14:tracePt t="36880" x="8883650" y="5422900"/>
          <p14:tracePt t="36896" x="8899525" y="5403850"/>
          <p14:tracePt t="36912" x="8909050" y="5403850"/>
          <p14:tracePt t="36981" x="8902700" y="5403850"/>
          <p14:tracePt t="36989" x="8899525" y="5403850"/>
          <p14:tracePt t="36996" x="8893175" y="5403850"/>
          <p14:tracePt t="37013" x="8883650" y="5403850"/>
          <p14:tracePt t="37030" x="8842375" y="5403850"/>
          <p14:tracePt t="37046" x="8820150" y="5419725"/>
          <p14:tracePt t="37062" x="8782050" y="5419725"/>
          <p14:tracePt t="37079" x="8728075" y="5426075"/>
          <p14:tracePt t="37095" x="8689975" y="5426075"/>
          <p14:tracePt t="37113" x="8629650" y="5432425"/>
          <p14:tracePt t="37130" x="8534400" y="5438775"/>
          <p14:tracePt t="37146" x="8458200" y="5454650"/>
          <p14:tracePt t="37163" x="8340725" y="5470525"/>
          <p14:tracePt t="37180" x="8175625" y="5495925"/>
          <p14:tracePt t="37196" x="8067675" y="5511800"/>
          <p14:tracePt t="37212" x="7950200" y="5537200"/>
          <p14:tracePt t="37229" x="7772400" y="5572125"/>
          <p14:tracePt t="37246" x="7673975" y="5588000"/>
          <p14:tracePt t="37263" x="7559675" y="5597525"/>
          <p14:tracePt t="37280" x="7362825" y="5603875"/>
          <p14:tracePt t="37296" x="7254875" y="5613400"/>
          <p14:tracePt t="37313" x="7153275" y="5613400"/>
          <p14:tracePt t="37329" x="7023100" y="5613400"/>
          <p14:tracePt t="37345" x="6940550" y="5613400"/>
          <p14:tracePt t="37362" x="6870700" y="5613400"/>
          <p14:tracePt t="37380" x="6753225" y="5613400"/>
          <p14:tracePt t="37396" x="6670675" y="5613400"/>
          <p14:tracePt t="37413" x="6591300" y="5613400"/>
          <p14:tracePt t="37430" x="6511925" y="5613400"/>
          <p14:tracePt t="37446" x="6477000" y="5613400"/>
          <p14:tracePt t="37462" x="6461125" y="5613400"/>
          <p14:tracePt t="37479" x="6445250" y="5613400"/>
          <p14:tracePt t="37495" x="6435725" y="5613400"/>
          <p14:tracePt t="37512" x="6419850" y="5613400"/>
          <p14:tracePt t="37529" x="6403975" y="5613400"/>
          <p14:tracePt t="37545" x="6394450" y="5613400"/>
          <p14:tracePt t="37563" x="6384925" y="5613400"/>
          <p14:tracePt t="37579" x="6365875" y="5613400"/>
          <p14:tracePt t="37596" x="6356350" y="5613400"/>
          <p14:tracePt t="37612" x="6346825" y="5613400"/>
          <p14:tracePt t="37679" x="6340475" y="5613400"/>
          <p14:tracePt t="37757" x="6337300" y="5613400"/>
          <p14:tracePt t="37786" x="6324600" y="5613400"/>
          <p14:tracePt t="37793" x="6321425" y="5613400"/>
          <p14:tracePt t="37808" x="6315075" y="5613400"/>
          <p14:tracePt t="37822" x="6311900" y="5619750"/>
          <p14:tracePt t="37837" x="6311900" y="5622925"/>
          <p14:tracePt t="37846" x="6311900" y="5632450"/>
          <p14:tracePt t="37863" x="6311900" y="5641975"/>
          <p14:tracePt t="37879" x="6311900" y="5657850"/>
          <p14:tracePt t="37895" x="6311900" y="5667375"/>
          <p14:tracePt t="37928" x="6311900" y="5673725"/>
          <p14:tracePt t="37980" x="6311900" y="5683250"/>
          <p14:tracePt t="38357" x="6365875" y="5638800"/>
          <p14:tracePt t="38364" x="6419850" y="5575300"/>
          <p14:tracePt t="38379" x="6524625" y="5467350"/>
          <p14:tracePt t="38396" x="6654800" y="5346700"/>
          <p14:tracePt t="38413" x="6911975" y="5159375"/>
          <p14:tracePt t="38435" x="7165975" y="4978400"/>
          <p14:tracePt t="38454" x="7362825" y="4892675"/>
          <p14:tracePt t="38480" x="7591425" y="4813300"/>
          <p14:tracePt t="38513" x="7689850" y="4800600"/>
          <p14:tracePt t="38529" x="7699375" y="4800600"/>
          <p14:tracePt t="38546" x="7702550" y="4800600"/>
          <p14:tracePt t="38649" x="7702550" y="4794250"/>
          <p14:tracePt t="38656" x="7702550" y="4791075"/>
          <p14:tracePt t="38663" x="7702550" y="4778375"/>
          <p14:tracePt t="38679" x="7702550" y="4768850"/>
          <p14:tracePt t="38695" x="7702550" y="4759325"/>
          <p14:tracePt t="38713" x="7702550" y="4746625"/>
          <p14:tracePt t="38729" x="7689850" y="4730750"/>
          <p14:tracePt t="38745" x="7673975" y="4718050"/>
          <p14:tracePt t="38763" x="7639050" y="4702175"/>
          <p14:tracePt t="38778" x="7600950" y="4670425"/>
          <p14:tracePt t="38796" x="7546975" y="4641850"/>
          <p14:tracePt t="38813" x="7454900" y="4622800"/>
          <p14:tracePt t="38829" x="7394575" y="4613275"/>
          <p14:tracePt t="38846" x="7324725" y="4613275"/>
          <p14:tracePt t="38863" x="7197725" y="4613275"/>
          <p14:tracePt t="38879" x="7143750" y="4625975"/>
          <p14:tracePt t="38895" x="7086600" y="4638675"/>
          <p14:tracePt t="38912" x="7029450" y="4657725"/>
          <p14:tracePt t="38928" x="7000875" y="4676775"/>
          <p14:tracePt t="38945" x="6975475" y="4686300"/>
          <p14:tracePt t="38963" x="6943725" y="4705350"/>
          <p14:tracePt t="38979" x="6934200" y="4714875"/>
          <p14:tracePt t="38996" x="6924675" y="4730750"/>
          <p14:tracePt t="39013" x="6908800" y="4743450"/>
          <p14:tracePt t="39029" x="6892925" y="4759325"/>
          <p14:tracePt t="39045" x="6880225" y="4768850"/>
          <p14:tracePt t="39062" x="6867525" y="4791075"/>
          <p14:tracePt t="39078" x="6861175" y="4800600"/>
          <p14:tracePt t="39095" x="6861175" y="4806950"/>
          <p14:tracePt t="39164" x="6861175" y="4810125"/>
          <p14:tracePt t="39278" x="6858000" y="4816475"/>
          <p14:tracePt t="39292" x="6851650" y="4819650"/>
          <p14:tracePt t="39299" x="6851650" y="4829175"/>
          <p14:tracePt t="42986" x="6794500" y="4784725"/>
          <p14:tracePt t="42993" x="6692900" y="4692650"/>
          <p14:tracePt t="43000" x="6527800" y="4578350"/>
          <p14:tracePt t="43011" x="6362700" y="4467225"/>
          <p14:tracePt t="43029" x="5848350" y="4191000"/>
          <p14:tracePt t="43051" x="5314950" y="3924300"/>
          <p14:tracePt t="43071" x="4740275" y="3648075"/>
          <p14:tracePt t="43097" x="4178300" y="3419475"/>
          <p14:tracePt t="43129" x="3438525" y="3181350"/>
          <p14:tracePt t="43147" x="3187700" y="3140075"/>
          <p14:tracePt t="43162" x="3013075" y="3121025"/>
          <p14:tracePt t="43179" x="2790825" y="3152775"/>
          <p14:tracePt t="43195" x="2657475" y="3206750"/>
          <p14:tracePt t="43212" x="2578100" y="3263900"/>
          <p14:tracePt t="43228" x="2473325" y="3419475"/>
          <p14:tracePt t="43245" x="2400300" y="3575050"/>
          <p14:tracePt t="43261" x="2365375" y="3717925"/>
          <p14:tracePt t="43278" x="2355850" y="3959225"/>
          <p14:tracePt t="43295" x="2368550" y="4076700"/>
          <p14:tracePt t="43311" x="2403475" y="4175125"/>
          <p14:tracePt t="43328" x="2486025" y="4318000"/>
          <p14:tracePt t="43345" x="2555875" y="4375150"/>
          <p14:tracePt t="43558" x="2555875" y="4308475"/>
          <p14:tracePt t="43566" x="2552700" y="4238625"/>
          <p14:tracePt t="43579" x="2552700" y="4124325"/>
          <p14:tracePt t="43595" x="2555875" y="4038600"/>
          <p14:tracePt t="43612" x="2581275" y="3898900"/>
          <p14:tracePt t="43629" x="2625725" y="3686175"/>
          <p14:tracePt t="43645" x="2670175" y="3565525"/>
          <p14:tracePt t="43661" x="2708275" y="3378200"/>
          <p14:tracePt t="43678" x="2752725" y="3178175"/>
          <p14:tracePt t="43695" x="2778125" y="3057525"/>
          <p14:tracePt t="43711" x="2803525" y="2927350"/>
          <p14:tracePt t="43729" x="2854325" y="2781300"/>
          <p14:tracePt t="43745" x="2882900" y="2714625"/>
          <p14:tracePt t="43761" x="2924175" y="2613025"/>
          <p14:tracePt t="43779" x="2997200" y="2378075"/>
          <p14:tracePt t="43795" x="3022600" y="2279650"/>
          <p14:tracePt t="43813" x="3054350" y="2124075"/>
          <p14:tracePt t="43829" x="3060700" y="2051050"/>
          <p14:tracePt t="43846" x="3060700" y="2006600"/>
          <p14:tracePt t="43862" x="3060700" y="1978025"/>
          <p14:tracePt t="43879" x="3044825" y="1955800"/>
          <p14:tracePt t="43895" x="3003550" y="1927225"/>
          <p14:tracePt t="43912" x="2946400" y="1898650"/>
          <p14:tracePt t="43928" x="2797175" y="1841500"/>
          <p14:tracePt t="43945" x="2657475" y="1816100"/>
          <p14:tracePt t="43961" x="2540000" y="1800225"/>
          <p14:tracePt t="43979" x="2365375" y="1803400"/>
          <p14:tracePt t="43995" x="2212975" y="1831975"/>
          <p14:tracePt t="44013" x="1984375" y="1930400"/>
          <p14:tracePt t="44028" x="1835150" y="2032000"/>
          <p14:tracePt t="44045" x="1654175" y="2136775"/>
          <p14:tracePt t="44062" x="1412875" y="2276475"/>
          <p14:tracePt t="44078" x="1254125" y="2381250"/>
          <p14:tracePt t="44097" x="1104900" y="2482850"/>
          <p14:tracePt t="44112" x="946150" y="2632075"/>
          <p14:tracePt t="44129" x="831850" y="2730500"/>
          <p14:tracePt t="44145" x="711200" y="2870200"/>
          <p14:tracePt t="44162" x="542925" y="3101975"/>
          <p14:tracePt t="44179" x="438150" y="3292475"/>
          <p14:tracePt t="44195" x="333375" y="3451225"/>
          <p14:tracePt t="44213" x="206375" y="3673475"/>
          <p14:tracePt t="44230" x="152400" y="3806825"/>
          <p14:tracePt t="44245" x="98425" y="3940175"/>
          <p14:tracePt t="44262" x="66675" y="4095750"/>
          <p14:tracePt t="44279" x="50800" y="4222750"/>
          <p14:tracePt t="44295" x="31750" y="4352925"/>
          <p14:tracePt t="44312" x="31750" y="4470400"/>
          <p14:tracePt t="44329" x="22225" y="4552950"/>
          <p14:tracePt t="44345" x="22225" y="4635500"/>
          <p14:tracePt t="44363" x="22225" y="4730750"/>
          <p14:tracePt t="44379" x="22225" y="4791075"/>
          <p14:tracePt t="44395" x="25400" y="4835525"/>
          <p14:tracePt t="44412" x="53975" y="4927600"/>
          <p14:tracePt t="44429" x="69850" y="4991100"/>
          <p14:tracePt t="44445" x="101600" y="5067300"/>
          <p14:tracePt t="44462" x="152400" y="5165725"/>
          <p14:tracePt t="44478" x="171450" y="5210175"/>
          <p14:tracePt t="44495" x="203200" y="5248275"/>
          <p14:tracePt t="44512" x="244475" y="5314950"/>
          <p14:tracePt t="44528" x="279400" y="5372100"/>
          <p14:tracePt t="44545" x="307975" y="5426075"/>
          <p14:tracePt t="44547" x="336550" y="5457825"/>
          <p14:tracePt t="44562" x="384175" y="5527675"/>
          <p14:tracePt t="44578" x="457200" y="5600700"/>
          <p14:tracePt t="44595" x="511175" y="5673725"/>
          <p14:tracePt t="44611" x="590550" y="5772150"/>
          <p14:tracePt t="44628" x="612775" y="5822950"/>
          <p14:tracePt t="44919" x="647700" y="5819775"/>
          <p14:tracePt t="44928" x="682625" y="5813425"/>
          <p14:tracePt t="44934" x="711200" y="5797550"/>
          <p14:tracePt t="44945" x="739775" y="5784850"/>
          <p14:tracePt t="44962" x="869950" y="5711825"/>
          <p14:tracePt t="44979" x="965200" y="5622925"/>
          <p14:tracePt t="44995" x="1085850" y="5486400"/>
          <p14:tracePt t="45011" x="1235075" y="5337175"/>
          <p14:tracePt t="45028" x="1333500" y="5210175"/>
          <p14:tracePt t="45045" x="1412875" y="5105400"/>
          <p14:tracePt t="45047" x="1447800" y="5045075"/>
          <p14:tracePt t="45061" x="1517650" y="4940300"/>
          <p14:tracePt t="45079" x="1571625" y="4857750"/>
          <p14:tracePt t="45095" x="1644650" y="4746625"/>
          <p14:tracePt t="45112" x="1762125" y="4527550"/>
          <p14:tracePt t="45129" x="1841500" y="4410075"/>
          <p14:tracePt t="45145" x="1939925" y="4295775"/>
          <p14:tracePt t="45161" x="2076450" y="4095750"/>
          <p14:tracePt t="45178" x="2146300" y="3990975"/>
          <p14:tracePt t="45195" x="2203450" y="3902075"/>
          <p14:tracePt t="45212" x="2289175" y="3727450"/>
          <p14:tracePt t="45228" x="2349500" y="3613150"/>
          <p14:tracePt t="45245" x="2387600" y="3546475"/>
          <p14:tracePt t="45262" x="2444750" y="3476625"/>
          <p14:tracePt t="45279" x="2470150" y="3444875"/>
          <p14:tracePt t="45295" x="2511425" y="3397250"/>
          <p14:tracePt t="45311" x="2559050" y="3311525"/>
          <p14:tracePt t="45328" x="2590800" y="3244850"/>
          <p14:tracePt t="45345" x="2609850" y="3187700"/>
          <p14:tracePt t="45361" x="2635250" y="3124200"/>
          <p14:tracePt t="45378" x="2647950" y="3101975"/>
          <p14:tracePt t="45396" x="2667000" y="3057525"/>
          <p14:tracePt t="45412" x="2676525" y="3044825"/>
          <p14:tracePt t="45428" x="2701925" y="3013075"/>
          <p14:tracePt t="45445" x="2714625" y="2987675"/>
          <p14:tracePt t="45461" x="2727325" y="2968625"/>
          <p14:tracePt t="45478" x="2733675" y="2952750"/>
          <p14:tracePt t="45495" x="2733675" y="2943225"/>
          <p14:tracePt t="45532" x="2733675" y="2949575"/>
          <p14:tracePt t="45545" x="2727325" y="2952750"/>
          <p14:tracePt t="45561" x="2711450" y="2981325"/>
          <p14:tracePt t="45577" x="2679700" y="3006725"/>
          <p14:tracePt t="45594" x="2654300" y="3035300"/>
          <p14:tracePt t="45611" x="2568575" y="3101975"/>
          <p14:tracePt t="45628" x="2476500" y="3162300"/>
          <p14:tracePt t="45646" x="2330450" y="3282950"/>
          <p14:tracePt t="45662" x="2235200" y="3359150"/>
          <p14:tracePt t="45678" x="2130425" y="3454400"/>
          <p14:tracePt t="45696" x="1946275" y="3638550"/>
          <p14:tracePt t="45711" x="1838325" y="3765550"/>
          <p14:tracePt t="45729" x="1749425" y="3892550"/>
          <p14:tracePt t="45745" x="1603375" y="4083050"/>
          <p14:tracePt t="45762" x="1524000" y="4197350"/>
          <p14:tracePt t="45778" x="1466850" y="4289425"/>
          <p14:tracePt t="45796" x="1381125" y="4432300"/>
          <p14:tracePt t="45812" x="1349375" y="4530725"/>
          <p14:tracePt t="45828" x="1317625" y="4616450"/>
          <p14:tracePt t="45845" x="1263650" y="4724400"/>
          <p14:tracePt t="45861" x="1228725" y="4772025"/>
          <p14:tracePt t="45878" x="1206500" y="4838700"/>
          <p14:tracePt t="45895" x="1181100" y="4911725"/>
          <p14:tracePt t="45911" x="1168400" y="4965700"/>
          <p14:tracePt t="45928" x="1149350" y="5010150"/>
          <p14:tracePt t="45945" x="1130300" y="5067300"/>
          <p14:tracePt t="45962" x="1130300" y="5105400"/>
          <p14:tracePt t="45979" x="1123950" y="5140325"/>
          <p14:tracePt t="45995" x="1117600" y="5191125"/>
          <p14:tracePt t="46011" x="1111250" y="5235575"/>
          <p14:tracePt t="46027" x="1092200" y="5264150"/>
          <p14:tracePt t="46045" x="1092200" y="5311775"/>
          <p14:tracePt t="46061" x="1092200" y="5349875"/>
          <p14:tracePt t="46078" x="1085850" y="5387975"/>
          <p14:tracePt t="46095" x="1073150" y="5419725"/>
          <p14:tracePt t="46111" x="1063625" y="5457825"/>
          <p14:tracePt t="46128" x="1050925" y="5495925"/>
          <p14:tracePt t="46145" x="1025525" y="5553075"/>
          <p14:tracePt t="46161" x="1012825" y="5591175"/>
          <p14:tracePt t="46178" x="1000125" y="5616575"/>
          <p14:tracePt t="46195" x="993775" y="5654675"/>
          <p14:tracePt t="46211" x="993775" y="5686425"/>
          <p14:tracePt t="46228" x="993775" y="5708650"/>
          <p14:tracePt t="46245" x="984250" y="5743575"/>
          <p14:tracePt t="46261" x="971550" y="5753100"/>
          <p14:tracePt t="46278" x="971550" y="5762625"/>
          <p14:tracePt t="46295" x="971550" y="5778500"/>
          <p14:tracePt t="46311" x="971550" y="5791200"/>
          <p14:tracePt t="46417" x="971550" y="5781675"/>
          <p14:tracePt t="46423" x="981075" y="5775325"/>
          <p14:tracePt t="46430" x="981075" y="5768975"/>
          <p14:tracePt t="46445" x="981075" y="5759450"/>
          <p14:tracePt t="46461" x="981075" y="5749925"/>
          <p14:tracePt t="46478" x="981075" y="5740400"/>
          <p14:tracePt t="46495" x="981075" y="5721350"/>
          <p14:tracePt t="46512" x="987425" y="5705475"/>
          <p14:tracePt t="46528" x="987425" y="5673725"/>
          <p14:tracePt t="46544" x="987425" y="5641975"/>
          <p14:tracePt t="46561" x="987425" y="5632450"/>
          <p14:tracePt t="46578" x="987425" y="5622925"/>
          <p14:tracePt t="46595" x="987425" y="5607050"/>
          <p14:tracePt t="46612" x="987425" y="5603875"/>
          <p14:tracePt t="46629" x="987425" y="5597525"/>
          <p14:tracePt t="46824" x="987425" y="5600700"/>
          <p14:tracePt t="46831" x="987425" y="5603875"/>
          <p14:tracePt t="46917" x="987425" y="5597525"/>
          <p14:tracePt t="46924" x="990600" y="5594350"/>
          <p14:tracePt t="46931" x="996950" y="5581650"/>
          <p14:tracePt t="46945" x="1009650" y="5559425"/>
          <p14:tracePt t="46961" x="1025525" y="5534025"/>
          <p14:tracePt t="46978" x="1038225" y="5518150"/>
          <p14:tracePt t="46995" x="1050925" y="5505450"/>
          <p14:tracePt t="47012" x="1060450" y="5495925"/>
          <p14:tracePt t="47029" x="1060450" y="5489575"/>
          <p14:tracePt t="47045" x="1073150" y="5473700"/>
          <p14:tracePt t="47062" x="1082675" y="5467350"/>
          <p14:tracePt t="47078" x="1092200" y="5457825"/>
          <p14:tracePt t="47080" x="1092200" y="5454650"/>
          <p14:tracePt t="47095" x="1095375" y="5445125"/>
          <p14:tracePt t="47111" x="1101725" y="5435600"/>
          <p14:tracePt t="47129" x="1101725" y="5422900"/>
          <p14:tracePt t="47162" x="1101725" y="5419725"/>
          <p14:tracePt t="47281" x="1098550" y="5419725"/>
          <p14:tracePt t="47287" x="1095375" y="5432425"/>
          <p14:tracePt t="47295" x="1089025" y="5435600"/>
          <p14:tracePt t="47312" x="1079500" y="5445125"/>
          <p14:tracePt t="47329" x="1060450" y="5461000"/>
          <p14:tracePt t="47345" x="1035050" y="5473700"/>
          <p14:tracePt t="47361" x="1019175" y="5489575"/>
          <p14:tracePt t="47378" x="977900" y="5508625"/>
          <p14:tracePt t="47394" x="936625" y="5534025"/>
          <p14:tracePt t="47411" x="898525" y="5565775"/>
          <p14:tracePt t="47428" x="828675" y="5629275"/>
          <p14:tracePt t="47444" x="781050" y="5670550"/>
          <p14:tracePt t="47461" x="749300" y="5695950"/>
          <p14:tracePt t="47478" x="714375" y="5718175"/>
          <p14:tracePt t="47494" x="695325" y="5737225"/>
          <p14:tracePt t="47511" x="685800" y="5746750"/>
          <p14:tracePt t="47528" x="673100" y="5759450"/>
          <p14:tracePt t="47544" x="666750" y="5765800"/>
          <p14:tracePt t="47600" x="669925" y="5762625"/>
          <p14:tracePt t="47608" x="673100" y="5759450"/>
          <p14:tracePt t="47614" x="679450" y="5753100"/>
          <p14:tracePt t="47628" x="692150" y="5743575"/>
          <p14:tracePt t="47644" x="733425" y="5711825"/>
          <p14:tracePt t="47661" x="771525" y="5686425"/>
          <p14:tracePt t="47678" x="847725" y="5638800"/>
          <p14:tracePt t="47694" x="892175" y="5610225"/>
          <p14:tracePt t="47712" x="923925" y="5588000"/>
          <p14:tracePt t="47729" x="968375" y="5568950"/>
          <p14:tracePt t="47745" x="981075" y="5559425"/>
          <p14:tracePt t="47761" x="993775" y="5543550"/>
          <p14:tracePt t="47778" x="1012825" y="5527675"/>
          <p14:tracePt t="47794" x="1028700" y="5518150"/>
          <p14:tracePt t="47811" x="1038225" y="5508625"/>
          <p14:tracePt t="47829" x="1060450" y="5486400"/>
          <p14:tracePt t="47845" x="1069975" y="5486400"/>
          <p14:tracePt t="47861" x="1079500" y="5486400"/>
          <p14:tracePt t="47879" x="1089025" y="5476875"/>
          <p14:tracePt t="47895" x="1089025" y="5470525"/>
          <p14:tracePt t="47966" x="1095375" y="5470525"/>
          <p14:tracePt t="47972" x="1095375" y="5467350"/>
          <p14:tracePt t="47980" x="1098550" y="5461000"/>
          <p14:tracePt t="47995" x="1098550" y="5451475"/>
          <p14:tracePt t="48012" x="1111250" y="5435600"/>
          <p14:tracePt t="48028" x="1111250" y="5410200"/>
          <p14:tracePt t="48044" x="1111250" y="5400675"/>
          <p14:tracePt t="48061" x="1111250" y="5384800"/>
          <p14:tracePt t="48078" x="1111250" y="5378450"/>
          <p14:tracePt t="48111" x="1111250" y="5375275"/>
          <p14:tracePt t="48450" x="1108075" y="5375275"/>
          <p14:tracePt t="48457" x="1104900" y="5381625"/>
          <p14:tracePt t="48464" x="1098550" y="5381625"/>
          <p14:tracePt t="48478" x="1082675" y="5391150"/>
          <p14:tracePt t="48494" x="1079500" y="5400675"/>
          <p14:tracePt t="48511" x="1079500" y="5416550"/>
          <p14:tracePt t="48528" x="1073150" y="5426075"/>
          <p14:tracePt t="48613" x="1069975" y="5432425"/>
          <p14:tracePt t="48663" x="1069975" y="5435600"/>
          <p14:tracePt t="49427" x="1057275" y="5448300"/>
          <p14:tracePt t="49434" x="1047750" y="5457825"/>
          <p14:tracePt t="49444" x="1035050" y="5470525"/>
          <p14:tracePt t="49462" x="996950" y="5495925"/>
          <p14:tracePt t="49477" x="987425" y="5505450"/>
          <p14:tracePt t="49494" x="977900" y="5514975"/>
          <p14:tracePt t="49527" x="946150" y="5546725"/>
          <p14:tracePt t="49562" x="923925" y="5568950"/>
          <p14:tracePt t="49578" x="917575" y="5575300"/>
          <p14:tracePt t="49926" x="927100" y="5572125"/>
          <p14:tracePt t="49933" x="930275" y="5568950"/>
          <p14:tracePt t="49945" x="936625" y="5556250"/>
          <p14:tracePt t="49961" x="968375" y="5499100"/>
          <p14:tracePt t="49977" x="993775" y="5461000"/>
          <p14:tracePt t="49995" x="1006475" y="5435600"/>
          <p14:tracePt t="50011" x="1025525" y="5394325"/>
          <p14:tracePt t="50044" x="1050925" y="5368925"/>
          <p14:tracePt t="50078" x="1085850" y="5330825"/>
          <p14:tracePt t="50095" x="1095375" y="5321300"/>
          <p14:tracePt t="50111" x="1111250" y="5295900"/>
          <p14:tracePt t="50128" x="1120775" y="5286375"/>
          <p14:tracePt t="50144" x="1120775" y="5276850"/>
          <p14:tracePt t="50161" x="1127125" y="5270500"/>
          <p14:tracePt t="50177" x="1136650" y="5267325"/>
          <p14:tracePt t="50194" x="1143000" y="5251450"/>
          <p14:tracePt t="50211" x="1152525" y="5238750"/>
          <p14:tracePt t="50228" x="1152525" y="5229225"/>
          <p14:tracePt t="50245" x="1152525" y="5219700"/>
          <p14:tracePt t="50475" x="1149350" y="5222875"/>
          <p14:tracePt t="50483" x="1146175" y="5226050"/>
          <p14:tracePt t="50495" x="1139825" y="5238750"/>
          <p14:tracePt t="50511" x="1095375" y="5283200"/>
          <p14:tracePt t="50527" x="1069975" y="5305425"/>
          <p14:tracePt t="50545" x="1041400" y="5349875"/>
          <p14:tracePt t="50561" x="1022350" y="5372100"/>
          <p14:tracePt t="50578" x="1003300" y="5403850"/>
          <p14:tracePt t="50595" x="990600" y="5429250"/>
          <p14:tracePt t="50611" x="977900" y="5441950"/>
          <p14:tracePt t="50627" x="968375" y="5451475"/>
          <p14:tracePt t="50646" x="962025" y="5467350"/>
          <p14:tracePt t="50661" x="962025" y="5476875"/>
          <p14:tracePt t="51182" x="962025" y="5473700"/>
          <p14:tracePt t="51196" x="962025" y="5470525"/>
          <p14:tracePt t="51203" x="962025" y="5464175"/>
          <p14:tracePt t="51211" x="962025" y="5461000"/>
          <p14:tracePt t="51228" x="962025" y="5454650"/>
          <p14:tracePt t="51473" x="965200" y="5451475"/>
          <p14:tracePt t="51481" x="965200" y="5445125"/>
          <p14:tracePt t="51495" x="968375" y="5435600"/>
          <p14:tracePt t="51511" x="974725" y="5426075"/>
          <p14:tracePt t="51544" x="977900" y="5400675"/>
          <p14:tracePt t="51577" x="993775" y="5387975"/>
          <p14:tracePt t="51594" x="1012825" y="5387975"/>
          <p14:tracePt t="51610" x="1022350" y="5381625"/>
          <p14:tracePt t="51628" x="1028700" y="5372100"/>
          <p14:tracePt t="51645" x="1035050" y="5356225"/>
          <p14:tracePt t="51661" x="1038225" y="5356225"/>
          <p14:tracePt t="51681" x="1038225" y="5353050"/>
          <p14:tracePt t="51695" x="1044575" y="5353050"/>
          <p14:tracePt t="51711" x="1047750" y="5346700"/>
          <p14:tracePt t="51727" x="1054100" y="5340350"/>
          <p14:tracePt t="51744" x="1066800" y="5330825"/>
          <p14:tracePt t="51760" x="1076325" y="5327650"/>
          <p14:tracePt t="51777" x="1082675" y="5311775"/>
          <p14:tracePt t="51794" x="1089025" y="5302250"/>
          <p14:tracePt t="51811" x="1098550" y="5302250"/>
          <p14:tracePt t="51844" x="1108075" y="5295900"/>
          <p14:tracePt t="51861" x="1114425" y="5295900"/>
          <p14:tracePt t="51878" x="1117600" y="5292725"/>
          <p14:tracePt t="51894" x="1133475" y="5283200"/>
          <p14:tracePt t="51911" x="1133475" y="5273675"/>
          <p14:tracePt t="51928" x="1136650" y="5257800"/>
          <p14:tracePt t="51944" x="1136650" y="5241925"/>
          <p14:tracePt t="51980" x="1149350" y="5235575"/>
          <p14:tracePt t="51994" x="1149350" y="5232400"/>
          <p14:tracePt t="52010" x="1158875" y="5222875"/>
          <p14:tracePt t="52027" x="1165225" y="5207000"/>
          <p14:tracePt t="52044" x="1174750" y="5191125"/>
          <p14:tracePt t="52061" x="1177925" y="5181600"/>
          <p14:tracePt t="52078" x="1184275" y="5172075"/>
          <p14:tracePt t="52094" x="1184275" y="5153025"/>
          <p14:tracePt t="52111" x="1184275" y="5146675"/>
          <p14:tracePt t="52127" x="1187450" y="5146675"/>
          <p14:tracePt t="52144" x="1203325" y="5143500"/>
          <p14:tracePt t="52160" x="1203325" y="5137150"/>
          <p14:tracePt t="52177" x="1209675" y="5133975"/>
          <p14:tracePt t="52194" x="1212850" y="5118100"/>
          <p14:tracePt t="52211" x="1219200" y="5102225"/>
          <p14:tracePt t="52228" x="1219200" y="5095875"/>
          <p14:tracePt t="52244" x="1222375" y="5095875"/>
          <p14:tracePt t="52261" x="1228725" y="5092700"/>
          <p14:tracePt t="52277" x="1238250" y="5092700"/>
          <p14:tracePt t="52294" x="1247775" y="5083175"/>
          <p14:tracePt t="52311" x="1254125" y="5076825"/>
          <p14:tracePt t="52328" x="1254125" y="5067300"/>
          <p14:tracePt t="52344" x="1254125" y="5048250"/>
          <p14:tracePt t="52361" x="1260475" y="5048250"/>
          <p14:tracePt t="52378" x="1263650" y="5041900"/>
          <p14:tracePt t="52394" x="1270000" y="5038725"/>
          <p14:tracePt t="52411" x="1273175" y="5032375"/>
          <p14:tracePt t="52427" x="1279525" y="5029200"/>
          <p14:tracePt t="52444" x="1282700" y="5019675"/>
          <p14:tracePt t="52460" x="1289050" y="5003800"/>
          <p14:tracePt t="52479" x="1304925" y="4987925"/>
          <p14:tracePt t="52494" x="1308100" y="4978400"/>
          <p14:tracePt t="52511" x="1308100" y="4968875"/>
          <p14:tracePt t="52528" x="1314450" y="4953000"/>
          <p14:tracePt t="52544" x="1317625" y="4946650"/>
          <p14:tracePt t="52560" x="1327150" y="4943475"/>
          <p14:tracePt t="52578" x="1349375" y="4927600"/>
          <p14:tracePt t="52594" x="1358900" y="4918075"/>
          <p14:tracePt t="52611" x="1368425" y="4902200"/>
          <p14:tracePt t="52628" x="1374775" y="4889500"/>
          <p14:tracePt t="52644" x="1377950" y="4876800"/>
          <p14:tracePt t="52661" x="1377950" y="4873625"/>
          <p14:tracePt t="52677" x="1387475" y="4867275"/>
          <p14:tracePt t="52694" x="1400175" y="4851400"/>
          <p14:tracePt t="52710" x="1406525" y="4848225"/>
          <p14:tracePt t="52728" x="1409700" y="4832350"/>
          <p14:tracePt t="52744" x="1416050" y="4822825"/>
          <p14:tracePt t="52760" x="1419225" y="4806950"/>
          <p14:tracePt t="52778" x="1419225" y="4797425"/>
          <p14:tracePt t="52794" x="1419225" y="4787900"/>
          <p14:tracePt t="52828" x="1425575" y="4778375"/>
          <p14:tracePt t="52844" x="1428750" y="4775200"/>
          <p14:tracePt t="52860" x="1428750" y="4759325"/>
          <p14:tracePt t="52879" x="1438275" y="4743450"/>
          <p14:tracePt t="52895" x="1450975" y="4733925"/>
          <p14:tracePt t="52911" x="1454150" y="4724400"/>
          <p14:tracePt t="52928" x="1454150" y="4699000"/>
          <p14:tracePt t="52944" x="1460500" y="4686300"/>
          <p14:tracePt t="52961" x="1460500" y="4676775"/>
          <p14:tracePt t="52978" x="1463675" y="4657725"/>
          <p14:tracePt t="52994" x="1476375" y="4641850"/>
          <p14:tracePt t="53010" x="1476375" y="4625975"/>
          <p14:tracePt t="53028" x="1485900" y="4600575"/>
          <p14:tracePt t="53044" x="1485900" y="4591050"/>
          <p14:tracePt t="53061" x="1485900" y="4581525"/>
          <p14:tracePt t="53078" x="1485900" y="4565650"/>
          <p14:tracePt t="53094" x="1485900" y="4552950"/>
          <p14:tracePt t="53110" x="1489075" y="4546600"/>
          <p14:tracePt t="53127" x="1504950" y="4540250"/>
          <p14:tracePt t="53143" x="1511300" y="4530725"/>
          <p14:tracePt t="53161" x="1520825" y="4527550"/>
          <p14:tracePt t="53178" x="1524000" y="4508500"/>
          <p14:tracePt t="53194" x="1530350" y="4495800"/>
          <p14:tracePt t="53211" x="1530350" y="4486275"/>
          <p14:tracePt t="53228" x="1533525" y="4476750"/>
          <p14:tracePt t="53244" x="1539875" y="4467225"/>
          <p14:tracePt t="53261" x="1555750" y="4457700"/>
          <p14:tracePt t="53278" x="1568450" y="4448175"/>
          <p14:tracePt t="53293" x="1581150" y="4438650"/>
          <p14:tracePt t="53311" x="1590675" y="4429125"/>
          <p14:tracePt t="53328" x="1593850" y="4406900"/>
          <p14:tracePt t="53344" x="1606550" y="4397375"/>
          <p14:tracePt t="53361" x="1606550" y="4387850"/>
          <p14:tracePt t="53378" x="1606550" y="4371975"/>
          <p14:tracePt t="53394" x="1612900" y="4356100"/>
          <p14:tracePt t="53410" x="1612900" y="4346575"/>
          <p14:tracePt t="53427" x="1622425" y="4333875"/>
          <p14:tracePt t="53444" x="1625600" y="4321175"/>
          <p14:tracePt t="53461" x="1625600" y="4308475"/>
          <p14:tracePt t="53477" x="1625600" y="4292600"/>
          <p14:tracePt t="53494" x="1625600" y="4283075"/>
          <p14:tracePt t="53511" x="1625600" y="4273550"/>
          <p14:tracePt t="53528" x="1625600" y="4257675"/>
          <p14:tracePt t="53560" x="1631950" y="4254500"/>
          <p14:tracePt t="53577" x="1641475" y="4238625"/>
          <p14:tracePt t="53593" x="1644650" y="4229100"/>
          <p14:tracePt t="53611" x="1644650" y="4219575"/>
          <p14:tracePt t="53627" x="1644650" y="4197350"/>
          <p14:tracePt t="53644" x="1644650" y="4187825"/>
          <p14:tracePt t="53661" x="1644650" y="4184650"/>
          <p14:tracePt t="53678" x="1660525" y="4175125"/>
          <p14:tracePt t="53693" x="1666875" y="4159250"/>
          <p14:tracePt t="53710" x="1676400" y="4149725"/>
          <p14:tracePt t="53728" x="1692275" y="4133850"/>
          <p14:tracePt t="53743" x="1695450" y="4105275"/>
          <p14:tracePt t="53761" x="1695450" y="4083050"/>
          <p14:tracePt t="53777" x="1695450" y="4067175"/>
          <p14:tracePt t="53794" x="1708150" y="4057650"/>
          <p14:tracePt t="53811" x="1717675" y="4041775"/>
          <p14:tracePt t="53827" x="1724025" y="4025900"/>
          <p14:tracePt t="53844" x="1733550" y="4016375"/>
          <p14:tracePt t="53861" x="1736725" y="4006850"/>
          <p14:tracePt t="53878" x="1758950" y="3987800"/>
          <p14:tracePt t="53894" x="1768475" y="3962400"/>
          <p14:tracePt t="53911" x="1774825" y="3943350"/>
          <p14:tracePt t="53928" x="1790700" y="3927475"/>
          <p14:tracePt t="53944" x="1800225" y="3917950"/>
          <p14:tracePt t="53960" x="1816100" y="3902075"/>
          <p14:tracePt t="53977" x="1831975" y="3867150"/>
          <p14:tracePt t="53994" x="1844675" y="3841750"/>
          <p14:tracePt t="54010" x="1857375" y="3813175"/>
          <p14:tracePt t="54028" x="1879600" y="3775075"/>
          <p14:tracePt t="54044" x="1892300" y="3746500"/>
          <p14:tracePt t="54061" x="1898650" y="3736975"/>
          <p14:tracePt t="54078" x="1908175" y="3721100"/>
          <p14:tracePt t="54093" x="1917700" y="3705225"/>
          <p14:tracePt t="54111" x="1933575" y="3695700"/>
          <p14:tracePt t="54128" x="1946275" y="3679825"/>
          <p14:tracePt t="54144" x="1958975" y="3660775"/>
          <p14:tracePt t="54162" x="1981200" y="3632200"/>
          <p14:tracePt t="54178" x="1993900" y="3600450"/>
          <p14:tracePt t="54194" x="2003425" y="3584575"/>
          <p14:tracePt t="54211" x="2019300" y="3565525"/>
          <p14:tracePt t="54227" x="2035175" y="3549650"/>
          <p14:tracePt t="54244" x="2044700" y="3536950"/>
          <p14:tracePt t="54261" x="2057400" y="3524250"/>
          <p14:tracePt t="54277" x="2073275" y="3508375"/>
          <p14:tracePt t="54295" x="2101850" y="3486150"/>
          <p14:tracePt t="54312" x="2146300" y="3454400"/>
          <p14:tracePt t="54328" x="2155825" y="3438525"/>
          <p14:tracePt t="54344" x="2181225" y="3425825"/>
          <p14:tracePt t="54361" x="2222500" y="3409950"/>
          <p14:tracePt t="54377" x="2244725" y="3397250"/>
          <p14:tracePt t="54394" x="2270125" y="3378200"/>
          <p14:tracePt t="54411" x="2305050" y="3362325"/>
          <p14:tracePt t="54427" x="2330450" y="3349625"/>
          <p14:tracePt t="54443" x="2352675" y="3321050"/>
          <p14:tracePt t="54461" x="2384425" y="3282950"/>
          <p14:tracePt t="54477" x="2403475" y="3254375"/>
          <p14:tracePt t="54494" x="2413000" y="3235325"/>
          <p14:tracePt t="54511" x="2428875" y="3222625"/>
          <p14:tracePt t="54527" x="2451100" y="3200400"/>
          <p14:tracePt t="54544" x="2460625" y="3190875"/>
          <p14:tracePt t="54561" x="2476500" y="3162300"/>
          <p14:tracePt t="54578" x="2492375" y="3133725"/>
          <p14:tracePt t="54594" x="2492375" y="3111500"/>
          <p14:tracePt t="54610" x="2492375" y="3070225"/>
          <p14:tracePt t="54627" x="2492375" y="3035300"/>
          <p14:tracePt t="54644" x="2492375" y="3013075"/>
          <p14:tracePt t="54661" x="2492375" y="2971800"/>
          <p14:tracePt t="54678" x="2492375" y="2949575"/>
          <p14:tracePt t="54694" x="2492375" y="2921000"/>
          <p14:tracePt t="54711" x="2498725" y="2892425"/>
          <p14:tracePt t="54727" x="2511425" y="2876550"/>
          <p14:tracePt t="54744" x="2520950" y="2851150"/>
          <p14:tracePt t="54760" x="2536825" y="2822575"/>
          <p14:tracePt t="54777" x="2555875" y="2806700"/>
          <p14:tracePt t="54794" x="2565400" y="2790825"/>
          <p14:tracePt t="54811" x="2581275" y="2768600"/>
          <p14:tracePt t="54828" x="2590800" y="2746375"/>
          <p14:tracePt t="54844" x="2606675" y="2736850"/>
          <p14:tracePt t="54861" x="2625725" y="2695575"/>
          <p14:tracePt t="54877" x="2635250" y="2679700"/>
          <p14:tracePt t="54894" x="2644775" y="2670175"/>
          <p14:tracePt t="54910" x="2667000" y="2641600"/>
          <p14:tracePt t="54927" x="2682875" y="2632075"/>
          <p14:tracePt t="54944" x="2698750" y="2622550"/>
          <p14:tracePt t="54961" x="2717800" y="2606675"/>
          <p14:tracePt t="54977" x="2730500" y="2590800"/>
          <p14:tracePt t="54994" x="2740025" y="2590800"/>
          <p14:tracePt t="55011" x="2749550" y="2584450"/>
          <p14:tracePt t="55044" x="2749550" y="2581275"/>
          <p14:tracePt t="55140" x="2746375" y="2581275"/>
          <p14:tracePt t="55147" x="2743200" y="2587625"/>
          <p14:tracePt t="55161" x="2730500" y="2603500"/>
          <p14:tracePt t="55177" x="2720975" y="2613025"/>
          <p14:tracePt t="55194" x="2698750" y="2635250"/>
          <p14:tracePt t="55196" x="2686050" y="2647950"/>
          <p14:tracePt t="55210" x="2673350" y="2679700"/>
          <p14:tracePt t="55227" x="2647950" y="2724150"/>
          <p14:tracePt t="55244" x="2622550" y="2749550"/>
          <p14:tracePt t="55261" x="2584450" y="2809875"/>
          <p14:tracePt t="55277" x="2540000" y="2867025"/>
          <p14:tracePt t="55294" x="2482850" y="2949575"/>
          <p14:tracePt t="55310" x="2403475" y="3060700"/>
          <p14:tracePt t="55327" x="2365375" y="3121025"/>
          <p14:tracePt t="55344" x="2320925" y="3187700"/>
          <p14:tracePt t="55360" x="2241550" y="3321050"/>
          <p14:tracePt t="55377" x="2187575" y="3441700"/>
          <p14:tracePt t="55394" x="2130425" y="3533775"/>
          <p14:tracePt t="55411" x="2035175" y="3708400"/>
          <p14:tracePt t="55427" x="1949450" y="3867150"/>
          <p14:tracePt t="55444" x="1870075" y="3981450"/>
          <p14:tracePt t="55460" x="1743075" y="4213225"/>
          <p14:tracePt t="55477" x="1647825" y="4368800"/>
          <p14:tracePt t="55495" x="1495425" y="4559300"/>
          <p14:tracePt t="55510" x="1403350" y="4708525"/>
          <p14:tracePt t="55527" x="1320800" y="4832350"/>
          <p14:tracePt t="55544" x="1254125" y="4924425"/>
          <p14:tracePt t="55561" x="1143000" y="5070475"/>
          <p14:tracePt t="55577" x="1054100" y="5187950"/>
          <p14:tracePt t="55594" x="977900" y="5280025"/>
          <p14:tracePt t="55610" x="904875" y="5372100"/>
          <p14:tracePt t="55627" x="831850" y="5426075"/>
          <p14:tracePt t="55645" x="762000" y="5489575"/>
          <p14:tracePt t="55661" x="669925" y="5575300"/>
          <p14:tracePt t="55678" x="625475" y="5626100"/>
          <p14:tracePt t="55694" x="577850" y="5667375"/>
          <p14:tracePt t="55696" x="565150" y="5686425"/>
          <p14:tracePt t="55710" x="533400" y="5711825"/>
          <p14:tracePt t="55727" x="508000" y="5734050"/>
          <p14:tracePt t="55743" x="498475" y="5753100"/>
          <p14:tracePt t="55760" x="476250" y="5765800"/>
          <p14:tracePt t="55777" x="466725" y="5778500"/>
          <p14:tracePt t="55795" x="457200" y="5781675"/>
          <p14:tracePt t="55832" x="457200" y="5775325"/>
          <p14:tracePt t="55845" x="457200" y="5768975"/>
          <p14:tracePt t="55861" x="466725" y="5730875"/>
          <p14:tracePt t="55878" x="479425" y="5699125"/>
          <p14:tracePt t="55895" x="492125" y="5651500"/>
          <p14:tracePt t="55911" x="508000" y="5626100"/>
          <p14:tracePt t="55928" x="520700" y="5594350"/>
          <p14:tracePt t="55945" x="539750" y="5553075"/>
          <p14:tracePt t="55961" x="552450" y="5530850"/>
          <p14:tracePt t="55977" x="574675" y="5505450"/>
          <p14:tracePt t="55994" x="600075" y="5464175"/>
          <p14:tracePt t="56010" x="631825" y="5422900"/>
          <p14:tracePt t="56027" x="644525" y="5391150"/>
          <p14:tracePt t="56044" x="663575" y="5349875"/>
          <p14:tracePt t="56061" x="676275" y="5318125"/>
          <p14:tracePt t="56077" x="676275" y="5289550"/>
          <p14:tracePt t="56094" x="676275" y="5270500"/>
          <p14:tracePt t="56110" x="676275" y="5248275"/>
          <p14:tracePt t="56127" x="676275" y="5226050"/>
          <p14:tracePt t="56144" x="695325" y="5178425"/>
          <p14:tracePt t="56161" x="708025" y="5130800"/>
          <p14:tracePt t="56178" x="708025" y="5095875"/>
          <p14:tracePt t="56195" x="714375" y="5032375"/>
          <p14:tracePt t="56211" x="714375" y="4994275"/>
          <p14:tracePt t="56228" x="714375" y="4975225"/>
          <p14:tracePt t="56244" x="714375" y="4918075"/>
          <p14:tracePt t="56260" x="720725" y="4873625"/>
          <p14:tracePt t="56277" x="727075" y="4813300"/>
          <p14:tracePt t="56294" x="733425" y="4727575"/>
          <p14:tracePt t="56311" x="733425" y="4667250"/>
          <p14:tracePt t="56328" x="733425" y="4606925"/>
          <p14:tracePt t="56345" x="739775" y="4464050"/>
          <p14:tracePt t="56361" x="739775" y="4337050"/>
          <p14:tracePt t="56378" x="739775" y="4257675"/>
          <p14:tracePt t="56394" x="739775" y="4121150"/>
          <p14:tracePt t="56410" x="739775" y="3994150"/>
          <p14:tracePt t="56427" x="739775" y="3889375"/>
          <p14:tracePt t="56443" x="739775" y="3794125"/>
          <p14:tracePt t="56460" x="739775" y="3702050"/>
          <p14:tracePt t="56478" x="739775" y="3609975"/>
          <p14:tracePt t="56495" x="739775" y="3524250"/>
          <p14:tracePt t="56511" x="739775" y="3492500"/>
          <p14:tracePt t="56528" x="739775" y="3463925"/>
          <p14:tracePt t="56544" x="752475" y="3429000"/>
          <p14:tracePt t="56560" x="765175" y="3390900"/>
          <p14:tracePt t="56577" x="777875" y="3362325"/>
          <p14:tracePt t="56593" x="800100" y="3260725"/>
          <p14:tracePt t="56610" x="812800" y="3206750"/>
          <p14:tracePt t="56628" x="825500" y="3187700"/>
          <p14:tracePt t="56987" x="857250" y="3124200"/>
          <p14:tracePt t="56993" x="895350" y="3028950"/>
          <p14:tracePt t="57000" x="942975" y="2946400"/>
          <p14:tracePt t="57010" x="968375" y="2873375"/>
          <p14:tracePt t="57027" x="1031875" y="2727325"/>
          <p14:tracePt t="57044" x="1092200" y="2536825"/>
          <p14:tracePt t="57060" x="1108075" y="2451100"/>
          <p14:tracePt t="57094" x="1114425" y="2251075"/>
          <p14:tracePt t="57127" x="1123950" y="2095500"/>
          <p14:tracePt t="57143" x="1123950" y="2009775"/>
          <p14:tracePt t="57160" x="1123950" y="1958975"/>
          <p14:tracePt t="57178" x="1123950" y="1914525"/>
          <p14:tracePt t="57194" x="1123950" y="1851025"/>
          <p14:tracePt t="57211" x="1123950" y="1816100"/>
          <p14:tracePt t="57227" x="1123950" y="1793875"/>
          <p14:tracePt t="57244" x="1123950" y="1768475"/>
          <p14:tracePt t="57260" x="1123950" y="1752600"/>
          <p14:tracePt t="57277" x="1120775" y="1730375"/>
          <p14:tracePt t="57293" x="1114425" y="1704975"/>
          <p14:tracePt t="57310" x="1108075" y="1673225"/>
          <p14:tracePt t="57328" x="1101725" y="1609725"/>
          <p14:tracePt t="57344" x="1101725" y="1587500"/>
          <p14:tracePt t="57361" x="1101725" y="1565275"/>
          <p14:tracePt t="57378" x="1101725" y="1546225"/>
          <p14:tracePt t="57394" x="1101725" y="1536700"/>
          <p14:tracePt t="57410" x="1101725" y="1530350"/>
          <p14:tracePt t="57427" x="1101725" y="1527175"/>
          <p14:tracePt t="57443" x="1101725" y="1520825"/>
          <p14:tracePt t="57478" x="1101725" y="1517650"/>
          <p14:tracePt t="57536" x="1101725" y="1504950"/>
          <p14:tracePt t="57637" x="1101725" y="1514475"/>
          <p14:tracePt t="57644" x="1104900" y="1517650"/>
          <p14:tracePt t="57661" x="1111250" y="1530350"/>
          <p14:tracePt t="57678" x="1114425" y="1549400"/>
          <p14:tracePt t="57694" x="1127125" y="1577975"/>
          <p14:tracePt t="57710" x="1139825" y="1603375"/>
          <p14:tracePt t="57728" x="1165225" y="1660525"/>
          <p14:tracePt t="57744" x="1177925" y="1724025"/>
          <p14:tracePt t="57760" x="1177925" y="1774825"/>
          <p14:tracePt t="57778" x="1184275" y="1844675"/>
          <p14:tracePt t="57793" x="1184275" y="1873250"/>
          <p14:tracePt t="57810" x="1184275" y="1901825"/>
          <p14:tracePt t="57827" x="1184275" y="1943100"/>
          <p14:tracePt t="57843" x="1184275" y="1965325"/>
          <p14:tracePt t="57860" x="1184275" y="2000250"/>
          <p14:tracePt t="57878" x="1184275" y="2063750"/>
          <p14:tracePt t="57894" x="1184275" y="2101850"/>
          <p14:tracePt t="57911" x="1184275" y="2143125"/>
          <p14:tracePt t="57928" x="1184275" y="2190750"/>
          <p14:tracePt t="57944" x="1184275" y="2212975"/>
          <p14:tracePt t="57960" x="1184275" y="2235200"/>
          <p14:tracePt t="57977" x="1184275" y="2276475"/>
          <p14:tracePt t="57993" x="1184275" y="2311400"/>
          <p14:tracePt t="58011" x="1184275" y="2349500"/>
          <p14:tracePt t="58028" x="1174750" y="2413000"/>
          <p14:tracePt t="58044" x="1174750" y="2441575"/>
          <p14:tracePt t="58061" x="1168400" y="2463800"/>
          <p14:tracePt t="58078" x="1162050" y="2505075"/>
          <p14:tracePt t="58094" x="1146175" y="2530475"/>
          <p14:tracePt t="58110" x="1139825" y="2549525"/>
          <p14:tracePt t="58127" x="1120775" y="2587625"/>
          <p14:tracePt t="58143" x="1117600" y="2616200"/>
          <p14:tracePt t="58161" x="1104900" y="2647950"/>
          <p14:tracePt t="58178" x="1082675" y="2711450"/>
          <p14:tracePt t="58194" x="1076325" y="2755900"/>
          <p14:tracePt t="58211" x="1066800" y="2778125"/>
          <p14:tracePt t="58228" x="1054100" y="2822575"/>
          <p14:tracePt t="58244" x="1041400" y="2844800"/>
          <p14:tracePt t="58260" x="1022350" y="2876550"/>
          <p14:tracePt t="58277" x="1006475" y="2911475"/>
          <p14:tracePt t="58293" x="993775" y="2933700"/>
          <p14:tracePt t="58311" x="981075" y="2965450"/>
          <p14:tracePt t="58327" x="955675" y="3028950"/>
          <p14:tracePt t="58344" x="942975" y="3060700"/>
          <p14:tracePt t="58361" x="933450" y="3095625"/>
          <p14:tracePt t="58377" x="914400" y="3133725"/>
          <p14:tracePt t="58394" x="908050" y="3162300"/>
          <p14:tracePt t="58410" x="895350" y="3184525"/>
          <p14:tracePt t="58427" x="889000" y="3241675"/>
          <p14:tracePt t="58444" x="889000" y="3292475"/>
          <p14:tracePt t="58459" x="889000" y="3352800"/>
          <p14:tracePt t="58477" x="889000" y="3416300"/>
          <p14:tracePt t="58494" x="882650" y="3451225"/>
          <p14:tracePt t="58511" x="882650" y="3489325"/>
          <p14:tracePt t="58528" x="882650" y="3543300"/>
          <p14:tracePt t="58544" x="882650" y="3597275"/>
          <p14:tracePt t="58560" x="882650" y="3667125"/>
          <p14:tracePt t="58576" x="882650" y="3762375"/>
          <p14:tracePt t="58593" x="882650" y="3806825"/>
          <p14:tracePt t="58610" x="882650" y="3841750"/>
          <p14:tracePt t="58628" x="882650" y="3937000"/>
          <p14:tracePt t="58644" x="885825" y="3987800"/>
          <p14:tracePt t="58661" x="885825" y="4048125"/>
          <p14:tracePt t="58678" x="885825" y="4117975"/>
          <p14:tracePt t="58694" x="885825" y="4156075"/>
          <p14:tracePt t="58710" x="885825" y="4191000"/>
          <p14:tracePt t="58726" x="885825" y="4238625"/>
          <p14:tracePt t="58743" x="885825" y="4283075"/>
          <p14:tracePt t="58760" x="885825" y="4327525"/>
          <p14:tracePt t="58776" x="885825" y="4391025"/>
          <p14:tracePt t="58793" x="885825" y="4413250"/>
          <p14:tracePt t="58810" x="879475" y="4441825"/>
          <p14:tracePt t="58827" x="879475" y="4476750"/>
          <p14:tracePt t="58844" x="873125" y="4505325"/>
          <p14:tracePt t="58860" x="873125" y="4527550"/>
          <p14:tracePt t="58876" x="873125" y="4568825"/>
          <p14:tracePt t="58893" x="873125" y="4591050"/>
          <p14:tracePt t="58911" x="873125" y="4625975"/>
          <p14:tracePt t="58927" x="873125" y="4689475"/>
          <p14:tracePt t="58944" x="873125" y="4733925"/>
          <p14:tracePt t="58960" x="873125" y="4752975"/>
          <p14:tracePt t="58977" x="873125" y="4794250"/>
          <p14:tracePt t="58994" x="873125" y="4816475"/>
          <p14:tracePt t="59010" x="873125" y="4845050"/>
          <p14:tracePt t="59027" x="873125" y="4908550"/>
          <p14:tracePt t="59043" x="873125" y="4937125"/>
          <p14:tracePt t="59060" x="873125" y="4965700"/>
          <p14:tracePt t="59077" x="873125" y="5000625"/>
          <p14:tracePt t="59093" x="873125" y="5016500"/>
          <p14:tracePt t="59111" x="873125" y="5035550"/>
          <p14:tracePt t="59127" x="873125" y="5045075"/>
          <p14:tracePt t="59143" x="873125" y="5054600"/>
          <p14:tracePt t="59160" x="873125" y="5064125"/>
          <p14:tracePt t="59176" x="873125" y="5086350"/>
          <p14:tracePt t="59193" x="873125" y="5089525"/>
          <p14:tracePt t="59233" x="873125" y="5095875"/>
          <p14:tracePt t="59355" x="860425" y="5095875"/>
          <p14:tracePt t="59362" x="857250" y="5095875"/>
          <p14:tracePt t="62885" x="933450" y="5083175"/>
          <p14:tracePt t="62892" x="1095375" y="5060950"/>
          <p14:tracePt t="62899" x="1377950" y="5048250"/>
          <p14:tracePt t="62909" x="1616075" y="5035550"/>
          <p14:tracePt t="62927" x="2320925" y="5003800"/>
          <p14:tracePt t="62949" x="3838575" y="4876800"/>
          <p14:tracePt t="62968" x="4546600" y="4737100"/>
          <p14:tracePt t="62995" x="5689600" y="4394200"/>
          <p14:tracePt t="63029" x="6715125" y="3968750"/>
          <p14:tracePt t="63044" x="6956425" y="3917950"/>
          <p14:tracePt t="63061" x="7137400" y="3911600"/>
          <p14:tracePt t="63077" x="7343775" y="3911600"/>
          <p14:tracePt t="63093" x="7381875" y="3911600"/>
          <p14:tracePt t="63110" x="7404100" y="3911600"/>
          <p14:tracePt t="63127" x="7410450" y="3911600"/>
          <p14:tracePt t="63143" x="7404100" y="3911600"/>
          <p14:tracePt t="63159" x="7353300" y="3911600"/>
          <p14:tracePt t="63177" x="7131050" y="3914775"/>
          <p14:tracePt t="63194" x="6921500" y="3962400"/>
          <p14:tracePt t="63210" x="6708775" y="4041775"/>
          <p14:tracePt t="63227" x="6334125" y="4184650"/>
          <p14:tracePt t="63244" x="6143625" y="4260850"/>
          <p14:tracePt t="63261" x="5997575" y="4343400"/>
          <p14:tracePt t="63265" x="5934075" y="4387850"/>
          <p14:tracePt t="63276" x="5851525" y="4464050"/>
          <p14:tracePt t="63292" x="5794375" y="4533900"/>
          <p14:tracePt t="63309" x="5768975" y="4575175"/>
          <p14:tracePt t="63327" x="5737225" y="4632325"/>
          <p14:tracePt t="63342" x="5724525" y="4654550"/>
          <p14:tracePt t="63359" x="5718175" y="4673600"/>
          <p14:tracePt t="63377" x="5718175" y="4686300"/>
          <p14:tracePt t="63393" x="5721350" y="4702175"/>
          <p14:tracePt t="63410" x="5749925" y="4708525"/>
          <p14:tracePt t="63426" x="5822950" y="4705350"/>
          <p14:tracePt t="63442" x="5889625" y="4673600"/>
          <p14:tracePt t="63459" x="5937250" y="4648200"/>
          <p14:tracePt t="63476" x="5997575" y="46101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000240"/>
            <a:ext cx="8341336" cy="230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2428860" y="500042"/>
            <a:ext cx="3618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Formule florale</a:t>
            </a:r>
            <a:endParaRPr lang="fr-FR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29"/>
    </mc:Choice>
    <mc:Fallback>
      <p:transition spd="slow" advTm="82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99" x="5889625" y="4546600"/>
          <p14:tracePt t="5706" x="5724525" y="4432300"/>
          <p14:tracePt t="5713" x="5537200" y="4314825"/>
          <p14:tracePt t="5724" x="5222875" y="4156075"/>
          <p14:tracePt t="5744" x="4244975" y="3879850"/>
          <p14:tracePt t="5765" x="3352800" y="3778250"/>
          <p14:tracePt t="5792" x="2409825" y="3749675"/>
          <p14:tracePt t="5825" x="1885950" y="3797300"/>
          <p14:tracePt t="5842" x="1638300" y="3841750"/>
          <p14:tracePt t="5858" x="1539875" y="3892550"/>
          <p14:tracePt t="5873" x="1457325" y="3940175"/>
          <p14:tracePt t="5889" x="1384300" y="4016375"/>
          <p14:tracePt t="5906" x="1289050" y="4200525"/>
          <p14:tracePt t="5924" x="1254125" y="4311650"/>
          <p14:tracePt t="5941" x="1247775" y="4346575"/>
          <p14:tracePt t="6277" x="1279525" y="4289425"/>
          <p14:tracePt t="6284" x="1314450" y="4225925"/>
          <p14:tracePt t="6292" x="1368425" y="4162425"/>
          <p14:tracePt t="6324" x="1603375" y="3956050"/>
          <p14:tracePt t="6357" x="1873250" y="3657600"/>
          <p14:tracePt t="6376" x="1981200" y="3533775"/>
          <p14:tracePt t="6392" x="2044700" y="3460750"/>
          <p14:tracePt t="6407" x="2092325" y="3381375"/>
          <p14:tracePt t="6423" x="2130425" y="3311525"/>
          <p14:tracePt t="6439" x="2143125" y="3257550"/>
          <p14:tracePt t="6456" x="2143125" y="3225800"/>
          <p14:tracePt t="6473" x="2143125" y="3203575"/>
          <p14:tracePt t="6490" x="2133600" y="3155950"/>
          <p14:tracePt t="6506" x="2105025" y="3098800"/>
          <p14:tracePt t="6523" x="2076450" y="3022600"/>
          <p14:tracePt t="6540" x="1993900" y="2901950"/>
          <p14:tracePt t="6556" x="1939925" y="2828925"/>
          <p14:tracePt t="6573" x="1892300" y="2759075"/>
          <p14:tracePt t="6589" x="1812925" y="2638425"/>
          <p14:tracePt t="6606" x="1758950" y="2578100"/>
          <p14:tracePt t="6624" x="1711325" y="2508250"/>
          <p14:tracePt t="6641" x="1670050" y="2413000"/>
          <p14:tracePt t="6656" x="1644650" y="2374900"/>
          <p14:tracePt t="6673" x="1622425" y="2314575"/>
          <p14:tracePt t="6690" x="1571625" y="2216150"/>
          <p14:tracePt t="6706" x="1549400" y="2149475"/>
          <p14:tracePt t="6723" x="1527175" y="2105025"/>
          <p14:tracePt t="6740" x="1504950" y="2054225"/>
          <p14:tracePt t="6756" x="1495425" y="2044700"/>
          <p14:tracePt t="6774" x="1482725" y="2035175"/>
          <p14:tracePt t="6790" x="1470025" y="2012950"/>
          <p14:tracePt t="6807" x="1454150" y="2003425"/>
          <p14:tracePt t="6823" x="1444625" y="2000250"/>
          <p14:tracePt t="6839" x="1428750" y="2000250"/>
          <p14:tracePt t="6856" x="1406525" y="2000250"/>
          <p14:tracePt t="6873" x="1384300" y="1993900"/>
          <p14:tracePt t="6890" x="1323975" y="1993900"/>
          <p14:tracePt t="6906" x="1263650" y="1993900"/>
          <p14:tracePt t="6924" x="1193800" y="1993900"/>
          <p14:tracePt t="6940" x="1044575" y="1993900"/>
          <p14:tracePt t="6956" x="949325" y="1993900"/>
          <p14:tracePt t="6973" x="879475" y="1993900"/>
          <p14:tracePt t="6989" x="815975" y="1993900"/>
          <p14:tracePt t="7006" x="771525" y="1993900"/>
          <p14:tracePt t="7023" x="720725" y="1993900"/>
          <p14:tracePt t="7040" x="650875" y="1993900"/>
          <p14:tracePt t="7057" x="612775" y="1993900"/>
          <p14:tracePt t="7073" x="577850" y="1993900"/>
          <p14:tracePt t="7090" x="549275" y="1993900"/>
          <p14:tracePt t="7106" x="533400" y="1993900"/>
          <p14:tracePt t="7123" x="523875" y="1993900"/>
          <p14:tracePt t="7139" x="511175" y="1993900"/>
          <p14:tracePt t="7157" x="501650" y="1993900"/>
          <p14:tracePt t="7174" x="485775" y="1993900"/>
          <p14:tracePt t="7190" x="469900" y="1993900"/>
          <p14:tracePt t="7207" x="447675" y="1993900"/>
          <p14:tracePt t="7223" x="425450" y="1993900"/>
          <p14:tracePt t="7240" x="400050" y="1993900"/>
          <p14:tracePt t="7256" x="390525" y="1993900"/>
          <p14:tracePt t="7272" x="374650" y="2003425"/>
          <p14:tracePt t="7289" x="358775" y="2032000"/>
          <p14:tracePt t="7306" x="333375" y="2063750"/>
          <p14:tracePt t="7323" x="314325" y="2127250"/>
          <p14:tracePt t="7340" x="292100" y="2209800"/>
          <p14:tracePt t="7357" x="276225" y="2282825"/>
          <p14:tracePt t="7373" x="260350" y="2390775"/>
          <p14:tracePt t="7389" x="228600" y="2546350"/>
          <p14:tracePt t="7406" x="212725" y="2622550"/>
          <p14:tracePt t="7423" x="206375" y="2695575"/>
          <p14:tracePt t="7440" x="200025" y="2813050"/>
          <p14:tracePt t="7457" x="200025" y="2886075"/>
          <p14:tracePt t="7473" x="200025" y="2955925"/>
          <p14:tracePt t="7490" x="200025" y="3038475"/>
          <p14:tracePt t="7507" x="200025" y="3098800"/>
          <p14:tracePt t="7523" x="200025" y="3152775"/>
          <p14:tracePt t="7540" x="200025" y="3222625"/>
          <p14:tracePt t="7556" x="200025" y="3267075"/>
          <p14:tracePt t="7574" x="200025" y="3321050"/>
          <p14:tracePt t="7590" x="200025" y="3349625"/>
          <p14:tracePt t="7607" x="193675" y="3387725"/>
          <p14:tracePt t="7624" x="193675" y="3419475"/>
          <p14:tracePt t="7639" x="193675" y="3448050"/>
          <p14:tracePt t="7656" x="193675" y="3470275"/>
          <p14:tracePt t="7673" x="193675" y="3511550"/>
          <p14:tracePt t="7690" x="193675" y="3533775"/>
          <p14:tracePt t="7706" x="193675" y="3562350"/>
          <p14:tracePt t="7724" x="193675" y="3603625"/>
          <p14:tracePt t="7740" x="193675" y="3625850"/>
          <p14:tracePt t="7757" x="193675" y="3641725"/>
          <p14:tracePt t="7773" x="193675" y="3673475"/>
          <p14:tracePt t="7790" x="193675" y="3689350"/>
          <p14:tracePt t="7806" x="193675" y="3711575"/>
          <p14:tracePt t="7823" x="193675" y="3736975"/>
          <p14:tracePt t="7839" x="193675" y="3765550"/>
          <p14:tracePt t="7856" x="196850" y="3787775"/>
          <p14:tracePt t="7873" x="212725" y="3832225"/>
          <p14:tracePt t="7890" x="225425" y="3854450"/>
          <p14:tracePt t="7906" x="244475" y="3886200"/>
          <p14:tracePt t="7924" x="260350" y="3914775"/>
          <p14:tracePt t="7940" x="276225" y="3930650"/>
          <p14:tracePt t="7956" x="285750" y="3946525"/>
          <p14:tracePt t="7974" x="320675" y="3962400"/>
          <p14:tracePt t="7990" x="342900" y="3984625"/>
          <p14:tracePt t="8007" x="374650" y="4010025"/>
          <p14:tracePt t="8010" x="387350" y="4022725"/>
          <p14:tracePt t="8024" x="419100" y="4054475"/>
          <p14:tracePt t="8039" x="450850" y="4079875"/>
          <p14:tracePt t="8056" x="488950" y="4111625"/>
          <p14:tracePt t="8073" x="546100" y="4137025"/>
          <p14:tracePt t="8089" x="577850" y="4156075"/>
          <p14:tracePt t="8107" x="603250" y="4181475"/>
          <p14:tracePt t="8124" x="660400" y="4213225"/>
          <p14:tracePt t="8140" x="692150" y="4232275"/>
          <p14:tracePt t="8157" x="714375" y="4248150"/>
          <p14:tracePt t="8173" x="749300" y="4267200"/>
          <p14:tracePt t="8190" x="768350" y="4276725"/>
          <p14:tracePt t="8206" x="777875" y="4286250"/>
          <p14:tracePt t="8223" x="806450" y="4308475"/>
          <p14:tracePt t="8240" x="819150" y="4314825"/>
          <p14:tracePt t="8257" x="850900" y="4321175"/>
          <p14:tracePt t="8274" x="882650" y="4321175"/>
          <p14:tracePt t="8290" x="911225" y="4321175"/>
          <p14:tracePt t="8306" x="923925" y="4321175"/>
          <p14:tracePt t="8323" x="942975" y="4321175"/>
          <p14:tracePt t="8339" x="958850" y="4321175"/>
          <p14:tracePt t="8356" x="968375" y="4321175"/>
          <p14:tracePt t="8373" x="987425" y="4321175"/>
          <p14:tracePt t="8390" x="996950" y="4321175"/>
          <p14:tracePt t="8407" x="1012825" y="4321175"/>
          <p14:tracePt t="8424" x="1028700" y="4321175"/>
          <p14:tracePt t="8440" x="1038225" y="4321175"/>
          <p14:tracePt t="8456" x="1041400" y="4321175"/>
          <p14:tracePt t="8472" x="1057275" y="4308475"/>
          <p14:tracePt t="8489" x="1063625" y="4292600"/>
          <p14:tracePt t="8507" x="1066800" y="4283075"/>
          <p14:tracePt t="8524" x="1073150" y="4267200"/>
          <p14:tracePt t="8540" x="1076325" y="4257675"/>
          <p14:tracePt t="8557" x="1082675" y="4244975"/>
          <p14:tracePt t="8573" x="1098550" y="4229100"/>
          <p14:tracePt t="8590" x="1111250" y="4219575"/>
          <p14:tracePt t="8606" x="1123950" y="4203700"/>
          <p14:tracePt t="8623" x="1136650" y="4162425"/>
          <p14:tracePt t="8639" x="1139825" y="4140200"/>
          <p14:tracePt t="8656" x="1139825" y="4108450"/>
          <p14:tracePt t="8674" x="1139825" y="4083050"/>
          <p14:tracePt t="8690" x="1139825" y="4060825"/>
          <p14:tracePt t="8707" x="1152525" y="4038600"/>
          <p14:tracePt t="8723" x="1171575" y="3997325"/>
          <p14:tracePt t="8740" x="1184275" y="3952875"/>
          <p14:tracePt t="8756" x="1196975" y="3914775"/>
          <p14:tracePt t="8773" x="1209675" y="3851275"/>
          <p14:tracePt t="8789" x="1209675" y="3822700"/>
          <p14:tracePt t="8807" x="1209675" y="3800475"/>
          <p14:tracePt t="8823" x="1212850" y="3765550"/>
          <p14:tracePt t="8840" x="1225550" y="3749675"/>
          <p14:tracePt t="8857" x="1238250" y="3717925"/>
          <p14:tracePt t="8873" x="1257300" y="3654425"/>
          <p14:tracePt t="8889" x="1257300" y="3594100"/>
          <p14:tracePt t="8906" x="1263650" y="3543300"/>
          <p14:tracePt t="8923" x="1263650" y="3479800"/>
          <p14:tracePt t="8940" x="1263650" y="3451225"/>
          <p14:tracePt t="8958" x="1270000" y="3409950"/>
          <p14:tracePt t="8973" x="1282700" y="3387725"/>
          <p14:tracePt t="8989" x="1285875" y="3365500"/>
          <p14:tracePt t="9007" x="1304925" y="3298825"/>
          <p14:tracePt t="9023" x="1320800" y="3248025"/>
          <p14:tracePt t="9039" x="1339850" y="3200400"/>
          <p14:tracePt t="9057" x="1358900" y="3146425"/>
          <p14:tracePt t="9073" x="1371600" y="3114675"/>
          <p14:tracePt t="9090" x="1371600" y="3086100"/>
          <p14:tracePt t="9108" x="1387475" y="3057525"/>
          <p14:tracePt t="9123" x="1387475" y="3035300"/>
          <p14:tracePt t="9140" x="1400175" y="3013075"/>
          <p14:tracePt t="9157" x="1403350" y="2971800"/>
          <p14:tracePt t="9173" x="1409700" y="2933700"/>
          <p14:tracePt t="9190" x="1409700" y="2889250"/>
          <p14:tracePt t="9207" x="1409700" y="2841625"/>
          <p14:tracePt t="9224" x="1409700" y="2819400"/>
          <p14:tracePt t="9240" x="1409700" y="2784475"/>
          <p14:tracePt t="9258" x="1400175" y="2720975"/>
          <p14:tracePt t="9273" x="1381125" y="2682875"/>
          <p14:tracePt t="9290" x="1368425" y="2638425"/>
          <p14:tracePt t="9307" x="1349375" y="2574925"/>
          <p14:tracePt t="9323" x="1343025" y="2530475"/>
          <p14:tracePt t="9339" x="1327150" y="2505075"/>
          <p14:tracePt t="9357" x="1314450" y="2457450"/>
          <p14:tracePt t="9373" x="1301750" y="2425700"/>
          <p14:tracePt t="9390" x="1289050" y="2381250"/>
          <p14:tracePt t="9407" x="1270000" y="2317750"/>
          <p14:tracePt t="9423" x="1257300" y="2273300"/>
          <p14:tracePt t="9440" x="1244600" y="2247900"/>
          <p14:tracePt t="9457" x="1200150" y="2197100"/>
          <p14:tracePt t="9472" x="1181100" y="2171700"/>
          <p14:tracePt t="9489" x="1162050" y="2139950"/>
          <p14:tracePt t="9507" x="1133475" y="2098675"/>
          <p14:tracePt t="9523" x="1114425" y="2073275"/>
          <p14:tracePt t="9540" x="1089025" y="2047875"/>
          <p14:tracePt t="9544" x="1076325" y="2028825"/>
          <p14:tracePt t="9557" x="1057275" y="2006600"/>
          <p14:tracePt t="9573" x="1044575" y="1974850"/>
          <p14:tracePt t="9590" x="1022350" y="1958975"/>
          <p14:tracePt t="9607" x="1006475" y="1943100"/>
          <p14:tracePt t="9623" x="996950" y="1933575"/>
          <p14:tracePt t="9639" x="987425" y="1917700"/>
          <p14:tracePt t="9657" x="965200" y="1911350"/>
          <p14:tracePt t="9672" x="955675" y="1911350"/>
          <p14:tracePt t="9689" x="933450" y="1908175"/>
          <p14:tracePt t="9707" x="895350" y="1908175"/>
          <p14:tracePt t="9723" x="866775" y="1908175"/>
          <p14:tracePt t="9740" x="844550" y="1908175"/>
          <p14:tracePt t="9756" x="803275" y="1908175"/>
          <p14:tracePt t="9773" x="781050" y="1914525"/>
          <p14:tracePt t="9790" x="762000" y="1933575"/>
          <p14:tracePt t="9807" x="720725" y="1949450"/>
          <p14:tracePt t="9823" x="704850" y="1962150"/>
          <p14:tracePt t="9840" x="673100" y="1971675"/>
          <p14:tracePt t="9857" x="654050" y="1993900"/>
          <p14:tracePt t="9873" x="635000" y="2016125"/>
          <p14:tracePt t="9889" x="625475" y="2032000"/>
          <p14:tracePt t="9906" x="609600" y="2060575"/>
          <p14:tracePt t="9923" x="596900" y="2082800"/>
          <p14:tracePt t="9940" x="577850" y="2114550"/>
          <p14:tracePt t="9957" x="561975" y="2149475"/>
          <p14:tracePt t="9973" x="549275" y="2181225"/>
          <p14:tracePt t="9990" x="536575" y="2203450"/>
          <p14:tracePt t="10006" x="511175" y="2260600"/>
          <p14:tracePt t="10022" x="511175" y="2295525"/>
          <p14:tracePt t="10039" x="511175" y="2317750"/>
          <p14:tracePt t="10056" x="511175" y="2365375"/>
          <p14:tracePt t="10073" x="511175" y="2409825"/>
          <p14:tracePt t="10090" x="511175" y="2447925"/>
          <p14:tracePt t="10107" x="511175" y="2508250"/>
          <p14:tracePt t="10123" x="511175" y="2552700"/>
          <p14:tracePt t="10140" x="511175" y="2597150"/>
          <p14:tracePt t="10156" x="511175" y="2660650"/>
          <p14:tracePt t="10172" x="511175" y="2689225"/>
          <p14:tracePt t="10189" x="511175" y="2724150"/>
          <p14:tracePt t="10207" x="511175" y="2787650"/>
          <p14:tracePt t="10223" x="498475" y="2825750"/>
          <p14:tracePt t="10240" x="498475" y="2870200"/>
          <p14:tracePt t="10257" x="492125" y="2930525"/>
          <p14:tracePt t="10273" x="492125" y="2974975"/>
          <p14:tracePt t="10290" x="492125" y="3013075"/>
          <p14:tracePt t="10306" x="492125" y="3067050"/>
          <p14:tracePt t="10322" x="492125" y="3111500"/>
          <p14:tracePt t="10339" x="492125" y="3155950"/>
          <p14:tracePt t="10356" x="492125" y="3216275"/>
          <p14:tracePt t="10373" x="492125" y="3254375"/>
          <p14:tracePt t="10390" x="492125" y="3298825"/>
          <p14:tracePt t="10407" x="492125" y="3359150"/>
          <p14:tracePt t="10423" x="492125" y="3397250"/>
          <p14:tracePt t="10439" x="492125" y="3432175"/>
          <p14:tracePt t="10456" x="492125" y="3473450"/>
          <p14:tracePt t="10472" x="492125" y="3495675"/>
          <p14:tracePt t="10489" x="492125" y="3524250"/>
          <p14:tracePt t="10506" x="501650" y="3559175"/>
          <p14:tracePt t="10522" x="508000" y="3590925"/>
          <p14:tracePt t="10539" x="527050" y="3613150"/>
          <p14:tracePt t="10542" x="533400" y="3625850"/>
          <p14:tracePt t="10556" x="542925" y="3641725"/>
          <p14:tracePt t="10573" x="552450" y="3657600"/>
          <p14:tracePt t="10590" x="552450" y="3667125"/>
          <p14:tracePt t="10606" x="558800" y="3683000"/>
          <p14:tracePt t="10622" x="558800" y="3695700"/>
          <p14:tracePt t="10639" x="561975" y="3711575"/>
          <p14:tracePt t="10656" x="568325" y="3746500"/>
          <p14:tracePt t="10673" x="587375" y="3768725"/>
          <p14:tracePt t="10689" x="593725" y="3790950"/>
          <p14:tracePt t="10706" x="609600" y="3835400"/>
          <p14:tracePt t="10722" x="622300" y="3863975"/>
          <p14:tracePt t="10739" x="628650" y="3886200"/>
          <p14:tracePt t="10756" x="644525" y="3908425"/>
          <p14:tracePt t="10773" x="650875" y="3930650"/>
          <p14:tracePt t="10791" x="666750" y="3959225"/>
          <p14:tracePt t="10806" x="676275" y="3975100"/>
          <p14:tracePt t="10823" x="695325" y="3997325"/>
          <p14:tracePt t="10841" x="711200" y="4025900"/>
          <p14:tracePt t="10856" x="720725" y="4035425"/>
          <p14:tracePt t="10872" x="730250" y="4044950"/>
          <p14:tracePt t="10889" x="746125" y="4057650"/>
          <p14:tracePt t="10906" x="762000" y="4076700"/>
          <p14:tracePt t="10923" x="771525" y="4086225"/>
          <p14:tracePt t="10941" x="787400" y="4102100"/>
          <p14:tracePt t="10956" x="803275" y="4111625"/>
          <p14:tracePt t="10973" x="812800" y="4127500"/>
          <p14:tracePt t="10989" x="822325" y="4133850"/>
          <p14:tracePt t="11006" x="838200" y="4133850"/>
          <p14:tracePt t="11022" x="850900" y="4133850"/>
          <p14:tracePt t="11040" x="860425" y="4133850"/>
          <p14:tracePt t="11056" x="866775" y="4133850"/>
          <p14:tracePt t="11073" x="876300" y="4133850"/>
          <p14:tracePt t="11090" x="895350" y="4130675"/>
          <p14:tracePt t="11106" x="908050" y="4114800"/>
          <p14:tracePt t="11123" x="917575" y="4105275"/>
          <p14:tracePt t="11140" x="933450" y="4089400"/>
          <p14:tracePt t="11156" x="936625" y="4079875"/>
          <p14:tracePt t="11173" x="936625" y="4073525"/>
          <p14:tracePt t="11276" x="949325" y="4064000"/>
          <p14:tracePt t="11283" x="949325" y="4057650"/>
          <p14:tracePt t="11319" x="949325" y="4054475"/>
          <p14:tracePt t="11340" x="949325" y="4048125"/>
          <p14:tracePt t="11347" x="952500" y="4048125"/>
          <p14:tracePt t="11355" x="952500" y="4044950"/>
          <p14:tracePt t="11373" x="962025" y="4035425"/>
          <p14:tracePt t="11390" x="977900" y="4013200"/>
          <p14:tracePt t="11406" x="987425" y="4003675"/>
          <p14:tracePt t="11422" x="1003300" y="3981450"/>
          <p14:tracePt t="11439" x="1022350" y="3930650"/>
          <p14:tracePt t="11456" x="1035050" y="3886200"/>
          <p14:tracePt t="11473" x="1047750" y="3841750"/>
          <p14:tracePt t="11490" x="1073150" y="3806825"/>
          <p14:tracePt t="11506" x="1092200" y="3765550"/>
          <p14:tracePt t="11523" x="1123950" y="3733800"/>
          <p14:tracePt t="11540" x="1162050" y="3676650"/>
          <p14:tracePt t="11556" x="1200150" y="3609975"/>
          <p14:tracePt t="11572" x="1228725" y="3543300"/>
          <p14:tracePt t="11589" x="1254125" y="3479800"/>
          <p14:tracePt t="11605" x="1273175" y="3441700"/>
          <p14:tracePt t="11623" x="1285875" y="3419475"/>
          <p14:tracePt t="11639" x="1308100" y="3384550"/>
          <p14:tracePt t="11656" x="1311275" y="3368675"/>
          <p14:tracePt t="11673" x="1311275" y="3346450"/>
          <p14:tracePt t="11689" x="1323975" y="3282950"/>
          <p14:tracePt t="11705" x="1330325" y="3222625"/>
          <p14:tracePt t="11722" x="1336675" y="3162300"/>
          <p14:tracePt t="11739" x="1343025" y="3082925"/>
          <p14:tracePt t="11756" x="1343025" y="3038475"/>
          <p14:tracePt t="11773" x="1349375" y="2994025"/>
          <p14:tracePt t="11790" x="1349375" y="2908300"/>
          <p14:tracePt t="11806" x="1349375" y="2851150"/>
          <p14:tracePt t="11822" x="1346200" y="2787650"/>
          <p14:tracePt t="11839" x="1333500" y="2717800"/>
          <p14:tracePt t="11856" x="1320800" y="2679700"/>
          <p14:tracePt t="11872" x="1314450" y="2625725"/>
          <p14:tracePt t="11889" x="1285875" y="2552700"/>
          <p14:tracePt t="11906" x="1279525" y="2508250"/>
          <p14:tracePt t="11923" x="1266825" y="2463800"/>
          <p14:tracePt t="11939" x="1250950" y="2413000"/>
          <p14:tracePt t="11956" x="1238250" y="2384425"/>
          <p14:tracePt t="11972" x="1225550" y="2359025"/>
          <p14:tracePt t="11989" x="1206500" y="2317750"/>
          <p14:tracePt t="12006" x="1196975" y="2295525"/>
          <p14:tracePt t="12023" x="1177925" y="2270125"/>
          <p14:tracePt t="12040" x="1162050" y="2247900"/>
          <p14:tracePt t="12056" x="1152525" y="2238375"/>
          <p14:tracePt t="12073" x="1143000" y="2216150"/>
          <p14:tracePt t="12076" x="1130300" y="2212975"/>
          <p14:tracePt t="12089" x="1120775" y="2200275"/>
          <p14:tracePt t="12105" x="1111250" y="2190750"/>
          <p14:tracePt t="12122" x="1104900" y="2187575"/>
          <p14:tracePt t="12139" x="1101725" y="2187575"/>
          <p14:tracePt t="12155" x="1092200" y="2174875"/>
          <p14:tracePt t="12172" x="1076325" y="2174875"/>
          <p14:tracePt t="12189" x="1060450" y="2171700"/>
          <p14:tracePt t="12206" x="1050925" y="2171700"/>
          <p14:tracePt t="12222" x="1041400" y="2165350"/>
          <p14:tracePt t="12239" x="1016000" y="2162175"/>
          <p14:tracePt t="12256" x="1000125" y="2162175"/>
          <p14:tracePt t="12273" x="990600" y="2162175"/>
          <p14:tracePt t="12290" x="965200" y="2162175"/>
          <p14:tracePt t="12306" x="949325" y="2162175"/>
          <p14:tracePt t="12322" x="939800" y="2162175"/>
          <p14:tracePt t="12339" x="917575" y="2162175"/>
          <p14:tracePt t="12356" x="908050" y="2162175"/>
          <p14:tracePt t="12372" x="898525" y="2171700"/>
          <p14:tracePt t="12389" x="879475" y="2193925"/>
          <p14:tracePt t="12406" x="869950" y="2203450"/>
          <p14:tracePt t="12422" x="860425" y="2212975"/>
          <p14:tracePt t="12440" x="844550" y="2235200"/>
          <p14:tracePt t="12457" x="828675" y="2244725"/>
          <p14:tracePt t="12474" x="812800" y="2257425"/>
          <p14:tracePt t="12489" x="803275" y="2273300"/>
          <p14:tracePt t="12505" x="796925" y="2305050"/>
          <p14:tracePt t="12522" x="790575" y="2327275"/>
          <p14:tracePt t="12539" x="784225" y="2368550"/>
          <p14:tracePt t="12556" x="765175" y="2413000"/>
          <p14:tracePt t="12572" x="755650" y="2438400"/>
          <p14:tracePt t="12575" x="749300" y="2447925"/>
          <p14:tracePt t="12589" x="736600" y="2479675"/>
          <p14:tracePt t="12606" x="730250" y="2501900"/>
          <p14:tracePt t="12622" x="723900" y="2530475"/>
          <p14:tracePt t="12639" x="704850" y="2565400"/>
          <p14:tracePt t="12656" x="701675" y="2597150"/>
          <p14:tracePt t="12673" x="701675" y="2616200"/>
          <p14:tracePt t="12690" x="692150" y="2625725"/>
          <p14:tracePt t="12706" x="685800" y="2641600"/>
          <p14:tracePt t="12724" x="676275" y="2663825"/>
          <p14:tracePt t="12740" x="669925" y="2692400"/>
          <p14:tracePt t="12756" x="657225" y="2714625"/>
          <p14:tracePt t="12773" x="644525" y="2755900"/>
          <p14:tracePt t="12789" x="644525" y="2784475"/>
          <p14:tracePt t="12806" x="638175" y="2816225"/>
          <p14:tracePt t="12824" x="622300" y="2857500"/>
          <p14:tracePt t="12840" x="615950" y="2889250"/>
          <p14:tracePt t="12856" x="596900" y="2917825"/>
          <p14:tracePt t="12873" x="584200" y="2981325"/>
          <p14:tracePt t="12890" x="577850" y="3025775"/>
          <p14:tracePt t="12906" x="577850" y="3070225"/>
          <p14:tracePt t="12923" x="577850" y="3133725"/>
          <p14:tracePt t="12939" x="577850" y="3162300"/>
          <p14:tracePt t="12957" x="577850" y="3200400"/>
          <p14:tracePt t="12974" x="577850" y="3260725"/>
          <p14:tracePt t="12990" x="577850" y="3298825"/>
          <p14:tracePt t="13006" x="577850" y="3343275"/>
          <p14:tracePt t="13023" x="577850" y="3403600"/>
          <p14:tracePt t="13040" x="577850" y="3448050"/>
          <p14:tracePt t="13056" x="577850" y="3486150"/>
          <p14:tracePt t="13073" x="577850" y="3546475"/>
          <p14:tracePt t="13089" x="577850" y="3590925"/>
          <p14:tracePt t="13106" x="577850" y="3635375"/>
          <p14:tracePt t="13123" x="577850" y="3689350"/>
          <p14:tracePt t="13139" x="577850" y="3711575"/>
          <p14:tracePt t="13157" x="577850" y="3733800"/>
          <p14:tracePt t="13173" x="571500" y="3775075"/>
          <p14:tracePt t="13189" x="571500" y="3790950"/>
          <p14:tracePt t="13206" x="571500" y="3813175"/>
          <p14:tracePt t="13222" x="571500" y="3825875"/>
          <p14:tracePt t="13239" x="571500" y="3835400"/>
          <p14:tracePt t="13256" x="571500" y="3844925"/>
          <p14:tracePt t="13273" x="571500" y="3860800"/>
          <p14:tracePt t="13289" x="571500" y="3870325"/>
          <p14:tracePt t="13306" x="571500" y="3879850"/>
          <p14:tracePt t="13323" x="571500" y="3898900"/>
          <p14:tracePt t="13338" x="571500" y="3911600"/>
          <p14:tracePt t="13355" x="571500" y="3921125"/>
          <p14:tracePt t="13372" x="571500" y="3924300"/>
          <p14:tracePt t="13389" x="571500" y="3930650"/>
          <p14:tracePt t="13423" x="571500" y="3943350"/>
          <p14:tracePt t="13459" x="571500" y="3949700"/>
          <p14:tracePt t="13552" x="571500" y="3956050"/>
          <p14:tracePt t="13559" x="577850" y="3959225"/>
          <p14:tracePt t="13573" x="587375" y="3965575"/>
          <p14:tracePt t="13590" x="603250" y="3968750"/>
          <p14:tracePt t="13594" x="606425" y="3975100"/>
          <p14:tracePt t="13606" x="612775" y="3975100"/>
          <p14:tracePt t="13623" x="615950" y="3978275"/>
          <p14:tracePt t="13638" x="622300" y="3984625"/>
          <p14:tracePt t="13656" x="631825" y="3994150"/>
          <p14:tracePt t="13672" x="647700" y="4006850"/>
          <p14:tracePt t="13689" x="654050" y="4016375"/>
          <p14:tracePt t="13706" x="663575" y="4025900"/>
          <p14:tracePt t="13723" x="673100" y="4044950"/>
          <p14:tracePt t="13739" x="676275" y="4054475"/>
          <p14:tracePt t="13756" x="682625" y="4064000"/>
          <p14:tracePt t="13793" x="688975" y="4064000"/>
          <p14:tracePt t="13807" x="698500" y="4070350"/>
          <p14:tracePt t="13822" x="701675" y="4079875"/>
          <p14:tracePt t="13839" x="708025" y="4095750"/>
          <p14:tracePt t="13856" x="717550" y="4105275"/>
          <p14:tracePt t="13873" x="733425" y="4121150"/>
          <p14:tracePt t="13889" x="749300" y="4130675"/>
          <p14:tracePt t="13906" x="758825" y="4146550"/>
          <p14:tracePt t="13922" x="771525" y="4159250"/>
          <p14:tracePt t="13938" x="784225" y="4165600"/>
          <p14:tracePt t="13956" x="796925" y="4175125"/>
          <p14:tracePt t="13972" x="812800" y="4181475"/>
          <p14:tracePt t="13989" x="819150" y="4184650"/>
          <p14:tracePt t="14007" x="819150" y="4194175"/>
          <p14:tracePt t="14023" x="822325" y="4194175"/>
          <p14:tracePt t="14078" x="822325" y="4187825"/>
          <p14:tracePt t="14086" x="822325" y="4184650"/>
          <p14:tracePt t="14093" x="822325" y="4178300"/>
          <p14:tracePt t="14105" x="822325" y="4171950"/>
          <p14:tracePt t="14123" x="822325" y="4133850"/>
          <p14:tracePt t="14139" x="822325" y="4095750"/>
          <p14:tracePt t="14157" x="828675" y="4000500"/>
          <p14:tracePt t="14173" x="828675" y="3921125"/>
          <p14:tracePt t="14189" x="828675" y="3825875"/>
          <p14:tracePt t="14206" x="838200" y="3629025"/>
          <p14:tracePt t="14222" x="838200" y="3492500"/>
          <p14:tracePt t="14239" x="838200" y="3409950"/>
          <p14:tracePt t="14257" x="847725" y="3279775"/>
          <p14:tracePt t="14273" x="863600" y="3184525"/>
          <p14:tracePt t="14290" x="863600" y="3092450"/>
          <p14:tracePt t="14307" x="869950" y="2949575"/>
          <p14:tracePt t="14323" x="869950" y="2835275"/>
          <p14:tracePt t="14339" x="869950" y="2698750"/>
          <p14:tracePt t="14356" x="869950" y="2559050"/>
          <p14:tracePt t="14372" x="869950" y="2505075"/>
          <p14:tracePt t="14389" x="869950" y="2447925"/>
          <p14:tracePt t="14407" x="869950" y="2352675"/>
          <p14:tracePt t="14423" x="866775" y="2292350"/>
          <p14:tracePt t="14440" x="866775" y="2247900"/>
          <p14:tracePt t="14457" x="866775" y="2178050"/>
          <p14:tracePt t="14473" x="866775" y="2117725"/>
          <p14:tracePt t="14489" x="866775" y="2057400"/>
          <p14:tracePt t="14506" x="866775" y="1978025"/>
          <p14:tracePt t="14522" x="866775" y="1943100"/>
          <p14:tracePt t="14538" x="866775" y="1920875"/>
          <p14:tracePt t="14556" x="866775" y="1901825"/>
          <p14:tracePt t="14573" x="866775" y="1892300"/>
          <p14:tracePt t="14590" x="866775" y="1882775"/>
          <p14:tracePt t="14636" x="857250" y="1882775"/>
          <p14:tracePt t="14649" x="850900" y="1882775"/>
          <p14:tracePt t="14657" x="847725" y="1882775"/>
          <p14:tracePt t="14672" x="841375" y="1889125"/>
          <p14:tracePt t="14689" x="831850" y="1898650"/>
          <p14:tracePt t="14707" x="822325" y="1930400"/>
          <p14:tracePt t="14723" x="815975" y="1952625"/>
          <p14:tracePt t="14740" x="803275" y="1984375"/>
          <p14:tracePt t="14756" x="796925" y="2003425"/>
          <p14:tracePt t="14772" x="796925" y="2025650"/>
          <p14:tracePt t="14788" x="796925" y="2041525"/>
          <p14:tracePt t="14806" x="796925" y="2066925"/>
          <p14:tracePt t="14823" x="790575" y="2089150"/>
          <p14:tracePt t="14840" x="784225" y="2111375"/>
          <p14:tracePt t="14856" x="784225" y="2152650"/>
          <p14:tracePt t="14873" x="777875" y="2174875"/>
          <p14:tracePt t="14889" x="777875" y="2219325"/>
          <p14:tracePt t="14906" x="777875" y="2260600"/>
          <p14:tracePt t="14922" x="777875" y="2282825"/>
          <p14:tracePt t="14938" x="777875" y="2305050"/>
          <p14:tracePt t="14956" x="777875" y="2343150"/>
          <p14:tracePt t="14973" x="777875" y="2374900"/>
          <p14:tracePt t="14990" x="777875" y="2393950"/>
          <p14:tracePt t="15006" x="777875" y="2416175"/>
          <p14:tracePt t="15023" x="777875" y="2432050"/>
          <p14:tracePt t="15039" x="777875" y="2441575"/>
          <p14:tracePt t="15056" x="777875" y="2466975"/>
          <p14:tracePt t="15072" x="777875" y="2495550"/>
          <p14:tracePt t="15089" x="777875" y="2517775"/>
          <p14:tracePt t="15106" x="777875" y="2559050"/>
          <p14:tracePt t="15123" x="777875" y="2581275"/>
          <p14:tracePt t="15139" x="781050" y="2609850"/>
          <p14:tracePt t="15156" x="787400" y="2644775"/>
          <p14:tracePt t="15172" x="787400" y="2667000"/>
          <p14:tracePt t="15189" x="787400" y="2682875"/>
          <p14:tracePt t="15206" x="796925" y="2708275"/>
          <p14:tracePt t="15222" x="809625" y="2730500"/>
          <p14:tracePt t="15238" x="815975" y="2768600"/>
          <p14:tracePt t="15256" x="822325" y="2832100"/>
          <p14:tracePt t="15272" x="822325" y="2867025"/>
          <p14:tracePt t="15289" x="822325" y="2905125"/>
          <p14:tracePt t="15306" x="822325" y="2936875"/>
          <p14:tracePt t="15322" x="822325" y="2968625"/>
          <p14:tracePt t="15338" x="822325" y="2990850"/>
          <p14:tracePt t="15356" x="828675" y="3038475"/>
          <p14:tracePt t="15372" x="828675" y="3082925"/>
          <p14:tracePt t="15389" x="828675" y="3117850"/>
          <p14:tracePt t="15406" x="835025" y="3197225"/>
          <p14:tracePt t="15422" x="835025" y="3232150"/>
          <p14:tracePt t="15439" x="841375" y="3270250"/>
          <p14:tracePt t="15456" x="841375" y="3317875"/>
          <p14:tracePt t="15472" x="841375" y="3346450"/>
          <p14:tracePt t="15488" x="847725" y="3384550"/>
          <p14:tracePt t="15505" x="847725" y="3448050"/>
          <p14:tracePt t="15522" x="854075" y="3482975"/>
          <p14:tracePt t="15538" x="860425" y="3521075"/>
          <p14:tracePt t="15555" x="860425" y="3568700"/>
          <p14:tracePt t="15573" x="860425" y="3590925"/>
          <p14:tracePt t="15589" x="860425" y="3619500"/>
          <p14:tracePt t="15605" x="860425" y="3654425"/>
          <p14:tracePt t="15622" x="860425" y="3683000"/>
          <p14:tracePt t="15638" x="860425" y="3705225"/>
          <p14:tracePt t="15655" x="860425" y="3743325"/>
          <p14:tracePt t="15672" x="860425" y="3765550"/>
          <p14:tracePt t="15691" x="860425" y="3813175"/>
          <p14:tracePt t="15706" x="860425" y="3835400"/>
          <p14:tracePt t="15723" x="860425" y="3851275"/>
          <p14:tracePt t="15739" x="860425" y="3860800"/>
          <p14:tracePt t="15755" x="860425" y="3876675"/>
          <p14:tracePt t="15772" x="860425" y="3886200"/>
          <p14:tracePt t="15789" x="860425" y="3902075"/>
          <p14:tracePt t="15806" x="860425" y="3905250"/>
          <p14:tracePt t="15841" x="860425" y="3911600"/>
          <p14:tracePt t="16219" x="869950" y="3902075"/>
          <p14:tracePt t="16226" x="882650" y="3892550"/>
          <p14:tracePt t="16240" x="917575" y="3844925"/>
          <p14:tracePt t="16257" x="942975" y="3806825"/>
          <p14:tracePt t="16273" x="968375" y="3759200"/>
          <p14:tracePt t="16289" x="1025525" y="3679825"/>
          <p14:tracePt t="16305" x="1073150" y="3600450"/>
          <p14:tracePt t="16339" x="1143000" y="3409950"/>
          <p14:tracePt t="16372" x="1149350" y="3343275"/>
          <p14:tracePt t="16389" x="1149350" y="3327400"/>
          <p14:tracePt t="16406" x="1149350" y="3317875"/>
          <p14:tracePt t="16422" x="1149350" y="3308350"/>
          <p14:tracePt t="16439" x="1149350" y="3289300"/>
          <p14:tracePt t="16455" x="1149350" y="3273425"/>
          <p14:tracePt t="16473" x="1149350" y="3251200"/>
          <p14:tracePt t="16489" x="1149350" y="3219450"/>
          <p14:tracePt t="16505" x="1149350" y="3206750"/>
          <p14:tracePt t="16523" x="1149350" y="3194050"/>
          <p14:tracePt t="16539" x="1149350" y="3178175"/>
          <p14:tracePt t="16556" x="1149350" y="3168650"/>
          <p14:tracePt t="16572" x="1149350" y="3159125"/>
          <p14:tracePt t="16589" x="1149350" y="3121025"/>
          <p14:tracePt t="16605" x="1149350" y="3092450"/>
          <p14:tracePt t="16623" x="1149350" y="3079750"/>
          <p14:tracePt t="16627" x="1149350" y="3076575"/>
          <p14:tracePt t="16639" x="1149350" y="3067050"/>
          <p14:tracePt t="16656" x="1149350" y="3060700"/>
          <p14:tracePt t="16732" x="1149350" y="3057525"/>
          <p14:tracePt t="16818" x="1146175" y="3057525"/>
          <p14:tracePt t="16825" x="1143000" y="3057525"/>
          <p14:tracePt t="16839" x="1127125" y="3057525"/>
          <p14:tracePt t="16855" x="1117600" y="3057525"/>
          <p14:tracePt t="16872" x="1108075" y="3057525"/>
          <p14:tracePt t="16888" x="1073150" y="3057525"/>
          <p14:tracePt t="16905" x="1057275" y="3057525"/>
          <p14:tracePt t="16922" x="1044575" y="3057525"/>
          <p14:tracePt t="16940" x="1003300" y="3057525"/>
          <p14:tracePt t="16956" x="984250" y="3057525"/>
          <p14:tracePt t="16972" x="952500" y="3051175"/>
          <p14:tracePt t="16989" x="911225" y="3025775"/>
          <p14:tracePt t="17005" x="885825" y="3016250"/>
          <p14:tracePt t="17022" x="863600" y="3016250"/>
          <p14:tracePt t="17039" x="844550" y="3009900"/>
          <p14:tracePt t="17056" x="835025" y="3009900"/>
          <p14:tracePt t="17073" x="825500" y="3009900"/>
          <p14:tracePt t="17089" x="803275" y="3009900"/>
          <p14:tracePt t="17106" x="793750" y="3009900"/>
          <p14:tracePt t="17122" x="784225" y="3009900"/>
          <p14:tracePt t="17126" x="781050" y="3009900"/>
          <p14:tracePt t="17139" x="774700" y="3009900"/>
          <p14:tracePt t="17160" x="771525" y="3009900"/>
          <p14:tracePt t="17204" x="765175" y="3009900"/>
          <p14:tracePt t="18352" x="787400" y="3019425"/>
          <p14:tracePt t="18359" x="806450" y="3032125"/>
          <p14:tracePt t="18372" x="860425" y="3057525"/>
          <p14:tracePt t="18389" x="917575" y="3095625"/>
          <p14:tracePt t="18406" x="962025" y="3121025"/>
          <p14:tracePt t="18422" x="1028700" y="3165475"/>
          <p14:tracePt t="18438" x="1060450" y="3184525"/>
          <p14:tracePt t="18472" x="1127125" y="3222625"/>
          <p14:tracePt t="18506" x="1174750" y="3238500"/>
          <p14:tracePt t="18522" x="1212850" y="3238500"/>
          <p14:tracePt t="18539" x="1228725" y="3238500"/>
          <p14:tracePt t="18555" x="1238250" y="3238500"/>
          <p14:tracePt t="18572" x="1279525" y="3238500"/>
          <p14:tracePt t="18589" x="1289050" y="3238500"/>
          <p14:tracePt t="18606" x="1308100" y="3238500"/>
          <p14:tracePt t="18623" x="1352550" y="3232150"/>
          <p14:tracePt t="18639" x="1381125" y="3225800"/>
          <p14:tracePt t="18643" x="1393825" y="3219450"/>
          <p14:tracePt t="18656" x="1403350" y="3219450"/>
          <p14:tracePt t="18673" x="1438275" y="3213100"/>
          <p14:tracePt t="18688" x="1454150" y="3213100"/>
          <p14:tracePt t="18705" x="1463675" y="3197225"/>
          <p14:tracePt t="18723" x="1479550" y="3190875"/>
          <p14:tracePt t="18738" x="1492250" y="3190875"/>
          <p14:tracePt t="18756" x="1501775" y="3190875"/>
          <p14:tracePt t="18772" x="1517650" y="3190875"/>
          <p14:tracePt t="18789" x="1527175" y="3190875"/>
          <p14:tracePt t="18806" x="1543050" y="3190875"/>
          <p14:tracePt t="18823" x="1558925" y="3190875"/>
          <p14:tracePt t="18838" x="1568450" y="3190875"/>
          <p14:tracePt t="18855" x="1577975" y="3190875"/>
          <p14:tracePt t="18872" x="1593850" y="3190875"/>
          <p14:tracePt t="20256" x="1654175" y="3190875"/>
          <p14:tracePt t="20263" x="1733550" y="3190875"/>
          <p14:tracePt t="20272" x="1825625" y="3190875"/>
          <p14:tracePt t="20289" x="1997075" y="3184525"/>
          <p14:tracePt t="20305" x="2273300" y="3146425"/>
          <p14:tracePt t="20322" x="2460625" y="3098800"/>
          <p14:tracePt t="20339" x="2635250" y="3054350"/>
          <p14:tracePt t="20371" x="3028950" y="2924175"/>
          <p14:tracePt t="20406" x="3292475" y="2790825"/>
          <p14:tracePt t="20422" x="3362325" y="2743200"/>
          <p14:tracePt t="20439" x="3409950" y="2714625"/>
          <p14:tracePt t="20455" x="3454400" y="2663825"/>
          <p14:tracePt t="20472" x="3473450" y="2632075"/>
          <p14:tracePt t="20488" x="3486150" y="2593975"/>
          <p14:tracePt t="20505" x="3505200" y="2559050"/>
          <p14:tracePt t="20521" x="3505200" y="2530475"/>
          <p14:tracePt t="20538" x="3505200" y="2508250"/>
          <p14:tracePt t="20556" x="3505200" y="2473325"/>
          <p14:tracePt t="20572" x="3505200" y="2451100"/>
          <p14:tracePt t="20589" x="3505200" y="2422525"/>
          <p14:tracePt t="20605" x="3495675" y="2374900"/>
          <p14:tracePt t="20622" x="3482975" y="2336800"/>
          <p14:tracePt t="20638" x="3463925" y="2292350"/>
          <p14:tracePt t="20655" x="3419475" y="2247900"/>
          <p14:tracePt t="20671" x="3394075" y="2222500"/>
          <p14:tracePt t="20688" x="3362325" y="2203450"/>
          <p14:tracePt t="20705" x="3286125" y="2155825"/>
          <p14:tracePt t="20721" x="3219450" y="2127250"/>
          <p14:tracePt t="20739" x="3152775" y="2089150"/>
          <p14:tracePt t="20755" x="3048000" y="2051050"/>
          <p14:tracePt t="20772" x="2981325" y="2028825"/>
          <p14:tracePt t="20789" x="2930525" y="2016125"/>
          <p14:tracePt t="20805" x="2857500" y="2003425"/>
          <p14:tracePt t="20822" x="2797175" y="1993900"/>
          <p14:tracePt t="20838" x="2714625" y="1993900"/>
          <p14:tracePt t="20855" x="2628900" y="1997075"/>
          <p14:tracePt t="20871" x="2565400" y="2012950"/>
          <p14:tracePt t="20888" x="2517775" y="2025650"/>
          <p14:tracePt t="20905" x="2454275" y="2051050"/>
          <p14:tracePt t="20922" x="2416175" y="2063750"/>
          <p14:tracePt t="20939" x="2371725" y="2076450"/>
          <p14:tracePt t="20955" x="2308225" y="2108200"/>
          <p14:tracePt t="20972" x="2260600" y="2127250"/>
          <p14:tracePt t="20988" x="2225675" y="2139950"/>
          <p14:tracePt t="21005" x="2181225" y="2178050"/>
          <p14:tracePt t="21022" x="2155825" y="2203450"/>
          <p14:tracePt t="21039" x="2111375" y="2247900"/>
          <p14:tracePt t="21055" x="2079625" y="2273300"/>
          <p14:tracePt t="21072" x="2054225" y="2301875"/>
          <p14:tracePt t="21088" x="2032000" y="2327275"/>
          <p14:tracePt t="21105" x="1981200" y="2371725"/>
          <p14:tracePt t="21121" x="1933575" y="2400300"/>
          <p14:tracePt t="21139" x="1901825" y="2432050"/>
          <p14:tracePt t="21155" x="1857375" y="2466975"/>
          <p14:tracePt t="21172" x="1825625" y="2498725"/>
          <p14:tracePt t="21189" x="1787525" y="2565400"/>
          <p14:tracePt t="21205" x="1752600" y="2603500"/>
          <p14:tracePt t="21222" x="1727200" y="2651125"/>
          <p14:tracePt t="21239" x="1679575" y="2711450"/>
          <p14:tracePt t="21255" x="1654175" y="2759075"/>
          <p14:tracePt t="21272" x="1622425" y="2790825"/>
          <p14:tracePt t="21289" x="1574800" y="2857500"/>
          <p14:tracePt t="21305" x="1562100" y="2901950"/>
          <p14:tracePt t="21322" x="1549400" y="2940050"/>
          <p14:tracePt t="21340" x="1530350" y="3003550"/>
          <p14:tracePt t="21355" x="1514475" y="3035300"/>
          <p14:tracePt t="21372" x="1501775" y="3057525"/>
          <p14:tracePt t="21389" x="1489075" y="3092450"/>
          <p14:tracePt t="21405" x="1489075" y="3114675"/>
          <p14:tracePt t="21421" x="1489075" y="3143250"/>
          <p14:tracePt t="21439" x="1489075" y="3184525"/>
          <p14:tracePt t="21455" x="1489075" y="3206750"/>
          <p14:tracePt t="21471" x="1489075" y="3228975"/>
          <p14:tracePt t="21489" x="1498600" y="3282950"/>
          <p14:tracePt t="21505" x="1511300" y="3327400"/>
          <p14:tracePt t="21522" x="1530350" y="3368675"/>
          <p14:tracePt t="21539" x="1543050" y="3409950"/>
          <p14:tracePt t="21555" x="1555750" y="3438525"/>
          <p14:tracePt t="21572" x="1565275" y="3438525"/>
          <p14:tracePt t="21588" x="1584325" y="3438525"/>
          <p14:tracePt t="21604" x="1593850" y="3438525"/>
          <p14:tracePt t="21621" x="1603375" y="3438525"/>
          <p14:tracePt t="22061" x="1628775" y="3486150"/>
          <p14:tracePt t="22069" x="1654175" y="3546475"/>
          <p14:tracePt t="22076" x="1670050" y="3606800"/>
          <p14:tracePt t="22089" x="1711325" y="3705225"/>
          <p14:tracePt t="22105" x="1727200" y="3781425"/>
          <p14:tracePt t="22122" x="1739900" y="3835400"/>
          <p14:tracePt t="22138" x="1765300" y="3898900"/>
          <p14:tracePt t="22171" x="1809750" y="3959225"/>
          <p14:tracePt t="22205" x="1885950" y="4029075"/>
          <p14:tracePt t="22222" x="1917700" y="4048125"/>
          <p14:tracePt t="22239" x="1958975" y="4067175"/>
          <p14:tracePt t="22255" x="1984375" y="4086225"/>
          <p14:tracePt t="22272" x="2012950" y="4086225"/>
          <p14:tracePt t="22288" x="2044700" y="4086225"/>
          <p14:tracePt t="22305" x="2082800" y="4067175"/>
          <p14:tracePt t="22321" x="2127250" y="4054475"/>
          <p14:tracePt t="22338" x="2190750" y="4035425"/>
          <p14:tracePt t="22354" x="2228850" y="4022725"/>
          <p14:tracePt t="22371" x="2276475" y="4003675"/>
          <p14:tracePt t="22388" x="2339975" y="3984625"/>
          <p14:tracePt t="22405" x="2371725" y="3971925"/>
          <p14:tracePt t="22421" x="2409825" y="3946525"/>
          <p14:tracePt t="22438" x="2473325" y="3914775"/>
          <p14:tracePt t="22455" x="2520950" y="3879850"/>
          <p14:tracePt t="22472" x="2562225" y="3848100"/>
          <p14:tracePt t="22488" x="2628900" y="3794125"/>
          <p14:tracePt t="22506" x="2663825" y="3746500"/>
          <p14:tracePt t="22521" x="2689225" y="3708400"/>
          <p14:tracePt t="22538" x="2733675" y="3641725"/>
          <p14:tracePt t="22555" x="2746375" y="3597275"/>
          <p14:tracePt t="22571" x="2768600" y="3530600"/>
          <p14:tracePt t="22589" x="2806700" y="3438525"/>
          <p14:tracePt t="22605" x="2819400" y="3375025"/>
          <p14:tracePt t="22621" x="2832100" y="3330575"/>
          <p14:tracePt t="22638" x="2860675" y="3238500"/>
          <p14:tracePt t="22655" x="2860675" y="3175000"/>
          <p14:tracePt t="22672" x="2860675" y="3108325"/>
          <p14:tracePt t="22688" x="2844800" y="3025775"/>
          <p14:tracePt t="22704" x="2838450" y="2981325"/>
          <p14:tracePt t="22721" x="2832100" y="2959100"/>
          <p14:tracePt t="22738" x="2832100" y="2917825"/>
          <p14:tracePt t="22754" x="2832100" y="2876550"/>
          <p14:tracePt t="22771" x="2825750" y="2822575"/>
          <p14:tracePt t="22788" x="2809875" y="2717800"/>
          <p14:tracePt t="22805" x="2809875" y="2657475"/>
          <p14:tracePt t="22822" x="2803525" y="2597150"/>
          <p14:tracePt t="22839" x="2803525" y="2511425"/>
          <p14:tracePt t="22855" x="2797175" y="2451100"/>
          <p14:tracePt t="22873" x="2797175" y="2365375"/>
          <p14:tracePt t="22889" x="2797175" y="2320925"/>
          <p14:tracePt t="22906" x="2784475" y="2276475"/>
          <p14:tracePt t="22922" x="2778125" y="2238375"/>
          <p14:tracePt t="22939" x="2778125" y="2197100"/>
          <p14:tracePt t="22955" x="2778125" y="2181225"/>
          <p14:tracePt t="22972" x="2771775" y="2171700"/>
          <p14:tracePt t="22989" x="2762250" y="2146300"/>
          <p14:tracePt t="23005" x="2752725" y="2130425"/>
          <p14:tracePt t="23023" x="2733675" y="2089150"/>
          <p14:tracePt t="23039" x="2717800" y="2073275"/>
          <p14:tracePt t="23055" x="2708275" y="2060575"/>
          <p14:tracePt t="23072" x="2686050" y="2041525"/>
          <p14:tracePt t="23088" x="2670175" y="2041525"/>
          <p14:tracePt t="23105" x="2647950" y="2041525"/>
          <p14:tracePt t="23121" x="2628900" y="2041525"/>
          <p14:tracePt t="23138" x="2565400" y="2041525"/>
          <p14:tracePt t="23155" x="2505075" y="2044700"/>
          <p14:tracePt t="23173" x="2390775" y="2082800"/>
          <p14:tracePt t="23189" x="2324100" y="2111375"/>
          <p14:tracePt t="23205" x="2276475" y="2127250"/>
          <p14:tracePt t="23222" x="2219325" y="2159000"/>
          <p14:tracePt t="23238" x="2171700" y="2178050"/>
          <p14:tracePt t="23255" x="2124075" y="2206625"/>
          <p14:tracePt t="23272" x="2060575" y="2238375"/>
          <p14:tracePt t="23288" x="2022475" y="2273300"/>
          <p14:tracePt t="23305" x="1990725" y="2282825"/>
          <p14:tracePt t="23322" x="1955800" y="2308225"/>
          <p14:tracePt t="23339" x="1936750" y="2339975"/>
          <p14:tracePt t="23355" x="1924050" y="2362200"/>
          <p14:tracePt t="23371" x="1908175" y="2403475"/>
          <p14:tracePt t="23388" x="1895475" y="2419350"/>
          <p14:tracePt t="23405" x="1879600" y="2438400"/>
          <p14:tracePt t="23422" x="1863725" y="2463800"/>
          <p14:tracePt t="23438" x="1854200" y="2473325"/>
          <p14:tracePt t="23454" x="1847850" y="2489200"/>
          <p14:tracePt t="23472" x="1847850" y="2514600"/>
          <p14:tracePt t="23488" x="1847850" y="2530475"/>
          <p14:tracePt t="23504" x="1847850" y="2559050"/>
          <p14:tracePt t="23522" x="1847850" y="2593975"/>
          <p14:tracePt t="23538" x="1847850" y="2622550"/>
          <p14:tracePt t="23555" x="1847850" y="2644775"/>
          <p14:tracePt t="23572" x="1847850" y="2698750"/>
          <p14:tracePt t="23588" x="1841500" y="2736850"/>
          <p14:tracePt t="23605" x="1841500" y="2765425"/>
          <p14:tracePt t="23621" x="1841500" y="2819400"/>
          <p14:tracePt t="23638" x="1841500" y="2863850"/>
          <p14:tracePt t="23655" x="1841500" y="2901950"/>
          <p14:tracePt t="23672" x="1841500" y="2962275"/>
          <p14:tracePt t="23688" x="1841500" y="3006725"/>
          <p14:tracePt t="23705" x="1841500" y="3044825"/>
          <p14:tracePt t="23722" x="1841500" y="3092450"/>
          <p14:tracePt t="23739" x="1841500" y="3136900"/>
          <p14:tracePt t="23755" x="1841500" y="3178175"/>
          <p14:tracePt t="23771" x="1828800" y="3241675"/>
          <p14:tracePt t="23787" x="1822450" y="3279775"/>
          <p14:tracePt t="23805" x="1816100" y="3317875"/>
          <p14:tracePt t="23821" x="1803400" y="3365500"/>
          <p14:tracePt t="23838" x="1797050" y="3387725"/>
          <p14:tracePt t="23855" x="1797050" y="3409950"/>
          <p14:tracePt t="23872" x="1797050" y="3444875"/>
          <p14:tracePt t="23888" x="1797050" y="3473450"/>
          <p14:tracePt t="23905" x="1797050" y="3495675"/>
          <p14:tracePt t="23921" x="1797050" y="3514725"/>
          <p14:tracePt t="23938" x="1797050" y="3524250"/>
          <p14:tracePt t="23955" x="1797050" y="3533775"/>
          <p14:tracePt t="23972" x="1797050" y="3543300"/>
          <p14:tracePt t="23989" x="1797050" y="3552825"/>
          <p14:tracePt t="24005" x="1797050" y="3568700"/>
          <p14:tracePt t="24022" x="1797050" y="3584575"/>
          <p14:tracePt t="24038" x="1797050" y="3587750"/>
          <p14:tracePt t="24071" x="1797050" y="3594100"/>
          <p14:tracePt t="24093" x="1797050" y="3597275"/>
          <p14:tracePt t="24105" x="1797050" y="3603625"/>
          <p14:tracePt t="24122" x="1797050" y="3613150"/>
          <p14:tracePt t="24138" x="1803400" y="3622675"/>
          <p14:tracePt t="24156" x="1819275" y="3635375"/>
          <p14:tracePt t="24172" x="1860550" y="3651250"/>
          <p14:tracePt t="24188" x="1892300" y="3657600"/>
          <p14:tracePt t="24204" x="1914525" y="3670300"/>
          <p14:tracePt t="24221" x="1936750" y="3676650"/>
          <p14:tracePt t="24238" x="1955800" y="3676650"/>
          <p14:tracePt t="24255" x="1965325" y="3679825"/>
          <p14:tracePt t="24271" x="1987550" y="3686175"/>
          <p14:tracePt t="24288" x="2000250" y="3686175"/>
          <p14:tracePt t="24305" x="2012950" y="3686175"/>
          <p14:tracePt t="24321" x="2022475" y="3686175"/>
          <p14:tracePt t="24371" x="2025650" y="3686175"/>
          <p14:tracePt t="24436" x="2025650" y="3689350"/>
          <p14:tracePt t="24529" x="2032000" y="3695700"/>
          <p14:tracePt t="24543" x="2035175" y="3695700"/>
          <p14:tracePt t="24550" x="2047875" y="3698875"/>
          <p14:tracePt t="24565" x="2051050" y="3705225"/>
          <p14:tracePt t="24607" x="2057400" y="3705225"/>
          <p14:tracePt t="28909" x="2101850" y="3705225"/>
          <p14:tracePt t="28916" x="2159000" y="3705225"/>
          <p14:tracePt t="28923" x="2228850" y="3705225"/>
          <p14:tracePt t="28938" x="2333625" y="3705225"/>
          <p14:tracePt t="28954" x="2438400" y="3698875"/>
          <p14:tracePt t="28971" x="2638425" y="3673475"/>
          <p14:tracePt t="28987" x="2743200" y="3657600"/>
          <p14:tracePt t="29022" x="2943225" y="3613150"/>
          <p14:tracePt t="29055" x="3067050" y="3603625"/>
          <p14:tracePt t="29072" x="3136900" y="3600450"/>
          <p14:tracePt t="29087" x="3181350" y="3600450"/>
          <p14:tracePt t="29104" x="3235325" y="3594100"/>
          <p14:tracePt t="29121" x="3321050" y="3578225"/>
          <p14:tracePt t="29137" x="3365500" y="3571875"/>
          <p14:tracePt t="29154" x="3397250" y="3559175"/>
          <p14:tracePt t="29172" x="3425825" y="3543300"/>
          <p14:tracePt t="29188" x="3435350" y="3543300"/>
          <p14:tracePt t="29205" x="3435350" y="3533775"/>
          <p14:tracePt t="29221" x="3429000" y="3517900"/>
          <p14:tracePt t="29237" x="3397250" y="3502025"/>
          <p14:tracePt t="29254" x="3352800" y="3489325"/>
          <p14:tracePt t="29271" x="3228975" y="3457575"/>
          <p14:tracePt t="29288" x="3143250" y="3435350"/>
          <p14:tracePt t="29305" x="3057525" y="3419475"/>
          <p14:tracePt t="29308" x="3019425" y="3413125"/>
          <p14:tracePt t="29321" x="2955925" y="3397250"/>
          <p14:tracePt t="29338" x="2911475" y="3384550"/>
          <p14:tracePt t="29354" x="2867025" y="3384550"/>
          <p14:tracePt t="29371" x="2819400" y="3378200"/>
          <p14:tracePt t="29387" x="2803525" y="3378200"/>
          <p14:tracePt t="29404" x="2794000" y="3378200"/>
          <p14:tracePt t="29420" x="2771775" y="3378200"/>
          <p14:tracePt t="29478" x="2781300" y="3378200"/>
          <p14:tracePt t="29485" x="2784475" y="3378200"/>
          <p14:tracePt t="29492" x="2790825" y="3378200"/>
          <p14:tracePt t="29504" x="2794000" y="3378200"/>
          <p14:tracePt t="29521" x="2806700" y="3378200"/>
          <p14:tracePt t="29538" x="2816225" y="3378200"/>
          <p14:tracePt t="29555" x="2828925" y="3378200"/>
          <p14:tracePt t="29571" x="2844800" y="3378200"/>
          <p14:tracePt t="29588" x="2854325" y="3378200"/>
          <p14:tracePt t="29604" x="2863850" y="3368675"/>
          <p14:tracePt t="29621" x="2895600" y="3368675"/>
          <p14:tracePt t="29638" x="2921000" y="3355975"/>
          <p14:tracePt t="29654" x="2959100" y="3349625"/>
          <p14:tracePt t="29671" x="3022600" y="3330575"/>
          <p14:tracePt t="29687" x="3060700" y="3317875"/>
          <p14:tracePt t="29704" x="3114675" y="3298825"/>
          <p14:tracePt t="29721" x="3194050" y="3279775"/>
          <p14:tracePt t="29738" x="3244850" y="3263900"/>
          <p14:tracePt t="29754" x="3292475" y="3251200"/>
          <p14:tracePt t="29771" x="3349625" y="3225800"/>
          <p14:tracePt t="29787" x="3371850" y="3216275"/>
          <p14:tracePt t="29804" x="3381375" y="3206750"/>
          <p14:tracePt t="29806" x="3390900" y="3206750"/>
          <p14:tracePt t="29820" x="3400425" y="3206750"/>
          <p14:tracePt t="29865" x="3400425" y="3200400"/>
          <p14:tracePt t="29872" x="3400425" y="3197225"/>
          <p14:tracePt t="29888" x="3381375" y="3178175"/>
          <p14:tracePt t="29904" x="3359150" y="3168650"/>
          <p14:tracePt t="29920" x="3302000" y="3149600"/>
          <p14:tracePt t="29937" x="3273425" y="3136900"/>
          <p14:tracePt t="29954" x="3225800" y="3117850"/>
          <p14:tracePt t="29970" x="3175000" y="3098800"/>
          <p14:tracePt t="29987" x="3152775" y="3092450"/>
          <p14:tracePt t="30004" x="3124200" y="3086100"/>
          <p14:tracePt t="30021" x="3108325" y="3082925"/>
          <p14:tracePt t="30038" x="3098800" y="3067050"/>
          <p14:tracePt t="30054" x="3082925" y="3067050"/>
          <p14:tracePt t="30070" x="3070225" y="3067050"/>
          <p14:tracePt t="30088" x="3063875" y="3067050"/>
          <p14:tracePt t="30170" x="3063875" y="3060700"/>
          <p14:tracePt t="30191" x="3063875" y="3057525"/>
          <p14:tracePt t="30206" x="3067050" y="3051175"/>
          <p14:tracePt t="30213" x="3070225" y="3048000"/>
          <p14:tracePt t="30220" x="3076575" y="3041650"/>
          <p14:tracePt t="30237" x="3095625" y="3032125"/>
          <p14:tracePt t="30255" x="3133725" y="3006725"/>
          <p14:tracePt t="30271" x="3162300" y="2994025"/>
          <p14:tracePt t="30287" x="3178175" y="2984500"/>
          <p14:tracePt t="30305" x="3206750" y="2968625"/>
          <p14:tracePt t="30321" x="3225800" y="2936875"/>
          <p14:tracePt t="30337" x="3235325" y="2914650"/>
          <p14:tracePt t="30354" x="3248025" y="2882900"/>
          <p14:tracePt t="30371" x="3254375" y="2851150"/>
          <p14:tracePt t="30387" x="3254375" y="2835275"/>
          <p14:tracePt t="30405" x="3254375" y="2819400"/>
          <p14:tracePt t="30421" x="3254375" y="2809875"/>
          <p14:tracePt t="30438" x="3254375" y="2800350"/>
          <p14:tracePt t="30454" x="3254375" y="2797175"/>
          <p14:tracePt t="33887" x="3270250" y="2803525"/>
          <p14:tracePt t="33893" x="3289300" y="2816225"/>
          <p14:tracePt t="33903" x="3317875" y="2832100"/>
          <p14:tracePt t="33921" x="3355975" y="2863850"/>
          <p14:tracePt t="33938" x="3441700" y="2905125"/>
          <p14:tracePt t="33970" x="3562350" y="2968625"/>
          <p14:tracePt t="34004" x="3784600" y="3082925"/>
          <p14:tracePt t="34020" x="3873500" y="3133725"/>
          <p14:tracePt t="34037" x="4016375" y="3216275"/>
          <p14:tracePt t="34053" x="4108450" y="3267075"/>
          <p14:tracePt t="34070" x="4194175" y="3298825"/>
          <p14:tracePt t="34087" x="4283075" y="3343275"/>
          <p14:tracePt t="34103" x="4321175" y="3355975"/>
          <p14:tracePt t="34122" x="4356100" y="3371850"/>
          <p14:tracePt t="34138" x="4375150" y="3378200"/>
          <p14:tracePt t="34154" x="4387850" y="3390900"/>
          <p14:tracePt t="34170" x="4403725" y="3390900"/>
          <p14:tracePt t="34187" x="4422775" y="3394075"/>
          <p14:tracePt t="34203" x="4438650" y="3400425"/>
          <p14:tracePt t="34220" x="4448175" y="3400425"/>
          <p14:tracePt t="34237" x="4457700" y="3400425"/>
          <p14:tracePt t="34286" x="4457700" y="3403600"/>
          <p14:tracePt t="34293" x="4457700" y="3409950"/>
          <p14:tracePt t="34303" x="4457700" y="3413125"/>
          <p14:tracePt t="34320" x="4457700" y="3422650"/>
          <p14:tracePt t="34337" x="4457700" y="3444875"/>
          <p14:tracePt t="34354" x="4457700" y="3448050"/>
          <p14:tracePt t="34370" x="4457700" y="3457575"/>
          <p14:tracePt t="34387" x="4457700" y="3463925"/>
          <p14:tracePt t="34405" x="4457700" y="3467100"/>
          <p14:tracePt t="34421" x="4457700" y="3479800"/>
          <p14:tracePt t="34437" x="4445000" y="3482975"/>
          <p14:tracePt t="34454" x="4435475" y="3492500"/>
          <p14:tracePt t="34471" x="4419600" y="3498850"/>
          <p14:tracePt t="34486" x="4410075" y="3505200"/>
          <p14:tracePt t="34503" x="4400550" y="3508375"/>
          <p14:tracePt t="34521" x="4384675" y="3514725"/>
          <p14:tracePt t="34536" x="4371975" y="3517900"/>
          <p14:tracePt t="34553" x="4362450" y="3524250"/>
          <p14:tracePt t="34570" x="4346575" y="3524250"/>
          <p14:tracePt t="34586" x="4318000" y="3524250"/>
          <p14:tracePt t="34603" x="4267200" y="3524250"/>
          <p14:tracePt t="34620" x="4149725" y="3524250"/>
          <p14:tracePt t="34637" x="4064000" y="3511550"/>
          <p14:tracePt t="34654" x="3968750" y="3495675"/>
          <p14:tracePt t="34671" x="3844925" y="3463925"/>
          <p14:tracePt t="34687" x="3781425" y="3451225"/>
          <p14:tracePt t="34704" x="3743325" y="3438525"/>
          <p14:tracePt t="34720" x="3686175" y="3419475"/>
          <p14:tracePt t="34736" x="3657600" y="3413125"/>
          <p14:tracePt t="34754" x="3635375" y="3413125"/>
          <p14:tracePt t="34770" x="3616325" y="3406775"/>
          <p14:tracePt t="34787" x="3606800" y="3406775"/>
          <p14:tracePt t="34803" x="3594100" y="3406775"/>
          <p14:tracePt t="34821" x="3581400" y="3390900"/>
          <p14:tracePt t="34837" x="3565525" y="3387725"/>
          <p14:tracePt t="34854" x="3559175" y="3387725"/>
          <p14:tracePt t="34870" x="3556000" y="3381375"/>
          <p14:tracePt t="34906" x="3549650" y="3381375"/>
          <p14:tracePt t="35320" x="3556000" y="3381375"/>
          <p14:tracePt t="35328" x="3584575" y="3384550"/>
          <p14:tracePt t="35337" x="3600450" y="3384550"/>
          <p14:tracePt t="35371" x="3686175" y="3390900"/>
          <p14:tracePt t="35404" x="3736975" y="3390900"/>
          <p14:tracePt t="35421" x="3765550" y="3390900"/>
          <p14:tracePt t="35437" x="3775075" y="3390900"/>
          <p14:tracePt t="35513" x="3775075" y="3397250"/>
          <p14:tracePt t="35519" x="3775075" y="3400425"/>
          <p14:tracePt t="35541" x="3775075" y="3406775"/>
          <p14:tracePt t="37111" x="3797300" y="3406775"/>
          <p14:tracePt t="37118" x="3816350" y="3406775"/>
          <p14:tracePt t="37125" x="3841750" y="3406775"/>
          <p14:tracePt t="37138" x="3860800" y="3406775"/>
          <p14:tracePt t="37154" x="3908425" y="3406775"/>
          <p14:tracePt t="37170" x="3927475" y="3406775"/>
          <p14:tracePt t="37188" x="3949700" y="3406775"/>
          <p14:tracePt t="37219" x="3975100" y="3406775"/>
          <p14:tracePt t="37253" x="4000500" y="3406775"/>
          <p14:tracePt t="37270" x="4003675" y="3403600"/>
          <p14:tracePt t="37287" x="4010025" y="3394075"/>
          <p14:tracePt t="37304" x="4016375" y="3378200"/>
          <p14:tracePt t="37320" x="4025900" y="3368675"/>
          <p14:tracePt t="37337" x="4025900" y="3343275"/>
          <p14:tracePt t="37353" x="4029075" y="3302000"/>
          <p14:tracePt t="37369" x="4035425" y="3263900"/>
          <p14:tracePt t="37387" x="4041775" y="3219450"/>
          <p14:tracePt t="37403" x="4064000" y="3155950"/>
          <p14:tracePt t="37419" x="4070350" y="3111500"/>
          <p14:tracePt t="37437" x="4073525" y="3082925"/>
          <p14:tracePt t="37454" x="4079875" y="3041650"/>
          <p14:tracePt t="37470" x="4079875" y="3025775"/>
          <p14:tracePt t="37488" x="4079875" y="2994025"/>
          <p14:tracePt t="37503" x="4079875" y="2971800"/>
          <p14:tracePt t="37520" x="4079875" y="2949575"/>
          <p14:tracePt t="37536" x="4079875" y="2911475"/>
          <p14:tracePt t="37553" x="4079875" y="2857500"/>
          <p14:tracePt t="37570" x="4079875" y="2835275"/>
          <p14:tracePt t="37586" x="4079875" y="2806700"/>
          <p14:tracePt t="37604" x="4079875" y="2778125"/>
          <p14:tracePt t="37620" x="4073525" y="2755900"/>
          <p14:tracePt t="37637" x="4064000" y="2746375"/>
          <p14:tracePt t="37653" x="4041775" y="2733675"/>
          <p14:tracePt t="37669" x="4032250" y="2720975"/>
          <p14:tracePt t="37687" x="4016375" y="2701925"/>
          <p14:tracePt t="37704" x="4003675" y="2692400"/>
          <p14:tracePt t="37720" x="3990975" y="2692400"/>
          <p14:tracePt t="37738" x="3971925" y="2692400"/>
          <p14:tracePt t="37754" x="3949700" y="2692400"/>
          <p14:tracePt t="37770" x="3933825" y="2692400"/>
          <p14:tracePt t="37787" x="3914775" y="2692400"/>
          <p14:tracePt t="37804" x="3898900" y="2692400"/>
          <p14:tracePt t="37820" x="3889375" y="2692400"/>
          <p14:tracePt t="37838" x="3873500" y="2692400"/>
          <p14:tracePt t="37853" x="3863975" y="2692400"/>
          <p14:tracePt t="37870" x="3848100" y="2698750"/>
          <p14:tracePt t="37874" x="3844925" y="2705100"/>
          <p14:tracePt t="37888" x="3835400" y="2717800"/>
          <p14:tracePt t="37904" x="3825875" y="2730500"/>
          <p14:tracePt t="37920" x="3816350" y="2740025"/>
          <p14:tracePt t="37937" x="3800475" y="2752725"/>
          <p14:tracePt t="37953" x="3790950" y="2768600"/>
          <p14:tracePt t="37970" x="3781425" y="2778125"/>
          <p14:tracePt t="37988" x="3759200" y="2794000"/>
          <p14:tracePt t="38004" x="3756025" y="2803525"/>
          <p14:tracePt t="38021" x="3749675" y="2819400"/>
          <p14:tracePt t="38038" x="3749675" y="2832100"/>
          <p14:tracePt t="38054" x="3749675" y="2841625"/>
          <p14:tracePt t="38070" x="3749675" y="2854325"/>
          <p14:tracePt t="38087" x="3749675" y="2873375"/>
          <p14:tracePt t="38104" x="3749675" y="2882900"/>
          <p14:tracePt t="38121" x="3749675" y="2892425"/>
          <p14:tracePt t="38138" x="3746500" y="2908300"/>
          <p14:tracePt t="38153" x="3746500" y="2921000"/>
          <p14:tracePt t="38171" x="3746500" y="2933700"/>
          <p14:tracePt t="38187" x="3746500" y="2946400"/>
          <p14:tracePt t="38203" x="3746500" y="2955925"/>
          <p14:tracePt t="38220" x="3746500" y="2971800"/>
          <p14:tracePt t="38237" x="3746500" y="2987675"/>
          <p14:tracePt t="38254" x="3746500" y="2997200"/>
          <p14:tracePt t="38270" x="3746500" y="3006725"/>
          <p14:tracePt t="38288" x="3746500" y="3025775"/>
          <p14:tracePt t="38304" x="3746500" y="3035300"/>
          <p14:tracePt t="38320" x="3746500" y="3044825"/>
          <p14:tracePt t="38337" x="3746500" y="3060700"/>
          <p14:tracePt t="38353" x="3740150" y="3076575"/>
          <p14:tracePt t="38369" x="3733800" y="3086100"/>
          <p14:tracePt t="38387" x="3733800" y="3098800"/>
          <p14:tracePt t="38403" x="3733800" y="3108325"/>
          <p14:tracePt t="38420" x="3730625" y="3124200"/>
          <p14:tracePt t="38437" x="3730625" y="3140075"/>
          <p14:tracePt t="38454" x="3730625" y="3149600"/>
          <p14:tracePt t="38470" x="3730625" y="3155950"/>
          <p14:tracePt t="38487" x="3730625" y="3168650"/>
          <p14:tracePt t="38520" x="3730625" y="3178175"/>
          <p14:tracePt t="38537" x="3730625" y="3184525"/>
          <p14:tracePt t="38554" x="3730625" y="3194050"/>
          <p14:tracePt t="38570" x="3730625" y="3203575"/>
          <p14:tracePt t="38587" x="3730625" y="3222625"/>
          <p14:tracePt t="38603" x="3730625" y="3232150"/>
          <p14:tracePt t="38620" x="3730625" y="3244850"/>
          <p14:tracePt t="38636" x="3730625" y="3254375"/>
          <p14:tracePt t="38653" x="3730625" y="3267075"/>
          <p14:tracePt t="38670" x="3730625" y="3273425"/>
          <p14:tracePt t="38687" x="3730625" y="3289300"/>
          <p14:tracePt t="38704" x="3730625" y="3298825"/>
          <p14:tracePt t="38721" x="3730625" y="3302000"/>
          <p14:tracePt t="38737" x="3736975" y="3317875"/>
          <p14:tracePt t="38753" x="3746500" y="3321050"/>
          <p14:tracePt t="38769" x="3746500" y="3327400"/>
          <p14:tracePt t="38787" x="3749675" y="3330575"/>
          <p14:tracePt t="38803" x="3765550" y="3343275"/>
          <p14:tracePt t="38819" x="3771900" y="3359150"/>
          <p14:tracePt t="38836" x="3781425" y="3368675"/>
          <p14:tracePt t="38854" x="3790950" y="3378200"/>
          <p14:tracePt t="38870" x="3800475" y="3381375"/>
          <p14:tracePt t="38887" x="3822700" y="3390900"/>
          <p14:tracePt t="38903" x="3844925" y="3397250"/>
          <p14:tracePt t="38919" x="3873500" y="3409950"/>
          <p14:tracePt t="38937" x="3908425" y="3416300"/>
          <p14:tracePt t="38953" x="3937000" y="3422650"/>
          <p14:tracePt t="38970" x="3962400" y="3429000"/>
          <p14:tracePt t="38987" x="4016375" y="3441700"/>
          <p14:tracePt t="39004" x="4070350" y="3448050"/>
          <p14:tracePt t="39020" x="4130675" y="3454400"/>
          <p14:tracePt t="39036" x="4206875" y="3454400"/>
          <p14:tracePt t="39053" x="4251325" y="3454400"/>
          <p14:tracePt t="39070" x="4279900" y="3454400"/>
          <p14:tracePt t="39086" x="4321175" y="3454400"/>
          <p14:tracePt t="39103" x="4343400" y="3454400"/>
          <p14:tracePt t="39120" x="4381500" y="3454400"/>
          <p14:tracePt t="39136" x="4419600" y="3454400"/>
          <p14:tracePt t="39153" x="4435475" y="3454400"/>
          <p14:tracePt t="39170" x="4445000" y="3454400"/>
          <p14:tracePt t="39187" x="4467225" y="3454400"/>
          <p14:tracePt t="39203" x="4470400" y="3454400"/>
          <p14:tracePt t="39221" x="4476750" y="3454400"/>
          <p14:tracePt t="39301" x="4479925" y="3454400"/>
          <p14:tracePt t="39307" x="4486275" y="3454400"/>
          <p14:tracePt t="39320" x="4489450" y="3454400"/>
          <p14:tracePt t="39337" x="4495800" y="3454400"/>
          <p14:tracePt t="39353" x="4498975" y="3454400"/>
          <p14:tracePt t="39371" x="4498975" y="3448050"/>
          <p14:tracePt t="39387" x="4505325" y="3448050"/>
          <p14:tracePt t="39403" x="4514850" y="3441700"/>
          <p14:tracePt t="39419" x="4514850" y="3438525"/>
          <p14:tracePt t="39437" x="4514850" y="3432175"/>
          <p14:tracePt t="39453" x="4514850" y="3422650"/>
          <p14:tracePt t="39469" x="4514850" y="3406775"/>
          <p14:tracePt t="39486" x="4514850" y="3394075"/>
          <p14:tracePt t="39503" x="4514850" y="3384550"/>
          <p14:tracePt t="39521" x="4514850" y="3362325"/>
          <p14:tracePt t="39537" x="4514850" y="3352800"/>
          <p14:tracePt t="39554" x="4514850" y="3343275"/>
          <p14:tracePt t="39571" x="4508500" y="3327400"/>
          <p14:tracePt t="39586" x="4502150" y="3317875"/>
          <p14:tracePt t="39603" x="4498975" y="3308350"/>
          <p14:tracePt t="39619" x="4498975" y="3292475"/>
          <p14:tracePt t="39636" x="4492625" y="3273425"/>
          <p14:tracePt t="39653" x="4492625" y="3263900"/>
          <p14:tracePt t="39721" x="4489450" y="3263900"/>
          <p14:tracePt t="39801" x="4483100" y="3263900"/>
          <p14:tracePt t="39821" x="4479925" y="3263900"/>
          <p14:tracePt t="42198" x="4498975" y="3267075"/>
          <p14:tracePt t="42204" x="4546600" y="3273425"/>
          <p14:tracePt t="42220" x="4622800" y="3289300"/>
          <p14:tracePt t="42237" x="4705350" y="3305175"/>
          <p14:tracePt t="42253" x="4826000" y="3311525"/>
          <p14:tracePt t="42269" x="4886325" y="3311525"/>
          <p14:tracePt t="42303" x="4994275" y="3311525"/>
          <p14:tracePt t="42337" x="5038725" y="3311525"/>
          <p14:tracePt t="42353" x="5051425" y="3311525"/>
          <p14:tracePt t="42370" x="5060950" y="3311525"/>
          <p14:tracePt t="42387" x="5070475" y="3305175"/>
          <p14:tracePt t="42403" x="5083175" y="3302000"/>
          <p14:tracePt t="42419" x="5083175" y="3292475"/>
          <p14:tracePt t="42437" x="5083175" y="3286125"/>
          <p14:tracePt t="42439" x="5083175" y="3282950"/>
          <p14:tracePt t="42453" x="5083175" y="3276600"/>
          <p14:tracePt t="42497" x="5083175" y="3273425"/>
          <p14:tracePt t="42589" x="5073650" y="3273425"/>
          <p14:tracePt t="42596" x="5070475" y="3267075"/>
          <p14:tracePt t="42604" x="5064125" y="3267075"/>
          <p14:tracePt t="42620" x="5051425" y="3257550"/>
          <p14:tracePt t="42636" x="5013325" y="3244850"/>
          <p14:tracePt t="42653" x="4921250" y="3216275"/>
          <p14:tracePt t="42670" x="4857750" y="3200400"/>
          <p14:tracePt t="42686" x="4803775" y="3187700"/>
          <p14:tracePt t="42703" x="4746625" y="3168650"/>
          <p14:tracePt t="42720" x="4724400" y="3152775"/>
          <p14:tracePt t="42738" x="4702175" y="3152775"/>
          <p14:tracePt t="42754" x="4679950" y="3152775"/>
          <p14:tracePt t="42770" x="4670425" y="3152775"/>
          <p14:tracePt t="42788" x="4654550" y="3152775"/>
          <p14:tracePt t="42819" x="4654550" y="3143250"/>
          <p14:tracePt t="42836" x="4654550" y="3136900"/>
          <p14:tracePt t="42853" x="4657725" y="3130550"/>
          <p14:tracePt t="42869" x="4667250" y="3121025"/>
          <p14:tracePt t="42886" x="4676775" y="3117850"/>
          <p14:tracePt t="42903" x="4699000" y="3101975"/>
          <p14:tracePt t="42920" x="4708525" y="3101975"/>
          <p14:tracePt t="42937" x="4724400" y="3086100"/>
          <p14:tracePt t="42953" x="4752975" y="3079750"/>
          <p14:tracePt t="42969" x="4768850" y="3076575"/>
          <p14:tracePt t="42986" x="4784725" y="3076575"/>
          <p14:tracePt t="43003" x="4810125" y="3076575"/>
          <p14:tracePt t="43019" x="4819650" y="3076575"/>
          <p14:tracePt t="43037" x="4835525" y="3076575"/>
          <p14:tracePt t="43053" x="4845050" y="3082925"/>
          <p14:tracePt t="43070" x="4860925" y="3092450"/>
          <p14:tracePt t="43087" x="4870450" y="3111500"/>
          <p14:tracePt t="43103" x="4870450" y="3117850"/>
          <p14:tracePt t="43137" x="4867275" y="3117850"/>
          <p14:tracePt t="43153" x="4857750" y="3117850"/>
          <p14:tracePt t="43169" x="4841875" y="3117850"/>
          <p14:tracePt t="43187" x="4822825" y="3117850"/>
          <p14:tracePt t="43203" x="4806950" y="3117850"/>
          <p14:tracePt t="43220" x="4784725" y="3117850"/>
          <p14:tracePt t="43237" x="4772025" y="3117850"/>
          <p14:tracePt t="43253" x="4756150" y="3124200"/>
          <p14:tracePt t="43269" x="4740275" y="3133725"/>
          <p14:tracePt t="43286" x="4724400" y="3133725"/>
          <p14:tracePt t="43302" x="4714875" y="3133725"/>
          <p14:tracePt t="43319" x="4705350" y="3133725"/>
          <p14:tracePt t="43336" x="4695825" y="3133725"/>
          <p14:tracePt t="43402" x="4695825" y="3130550"/>
          <p14:tracePt t="43409" x="4695825" y="3127375"/>
          <p14:tracePt t="43419" x="4702175" y="3127375"/>
          <p14:tracePt t="43437" x="4718050" y="3121025"/>
          <p14:tracePt t="43453" x="4740275" y="3121025"/>
          <p14:tracePt t="43469" x="4768850" y="3121025"/>
          <p14:tracePt t="43472" x="4787900" y="3121025"/>
          <p14:tracePt t="43486" x="4816475" y="3121025"/>
          <p14:tracePt t="43503" x="4838700" y="3121025"/>
          <p14:tracePt t="43519" x="4848225" y="3121025"/>
          <p14:tracePt t="43536" x="4867275" y="3121025"/>
          <p14:tracePt t="43552" x="4876800" y="3121025"/>
          <p14:tracePt t="43766" x="4870450" y="3121025"/>
          <p14:tracePt t="43772" x="4867275" y="3121025"/>
          <p14:tracePt t="43786" x="4857750" y="3121025"/>
          <p14:tracePt t="43803" x="4848225" y="3121025"/>
          <p14:tracePt t="43836" x="4832350" y="3121025"/>
          <p14:tracePt t="44394" x="4851400" y="3136900"/>
          <p14:tracePt t="44401" x="4879975" y="3149600"/>
          <p14:tracePt t="44408" x="4908550" y="3159125"/>
          <p14:tracePt t="44420" x="4927600" y="3171825"/>
          <p14:tracePt t="44437" x="4991100" y="3190875"/>
          <p14:tracePt t="44453" x="5013325" y="3200400"/>
          <p14:tracePt t="44486" x="5051425" y="3213100"/>
          <p14:tracePt t="44520" x="5060950" y="3213100"/>
          <p14:tracePt t="44544" x="5067300" y="3213100"/>
          <p14:tracePt t="44558" x="5073650" y="3213100"/>
          <p14:tracePt t="44572" x="5083175" y="3213100"/>
          <p14:tracePt t="44587" x="5092700" y="3213100"/>
          <p14:tracePt t="44603" x="5102225" y="3213100"/>
          <p14:tracePt t="44619" x="5111750" y="3213100"/>
          <p14:tracePt t="44635" x="5130800" y="3213100"/>
          <p14:tracePt t="44652" x="5140325" y="3213100"/>
          <p14:tracePt t="44670" x="5149850" y="3213100"/>
          <p14:tracePt t="44686" x="5165725" y="3213100"/>
          <p14:tracePt t="44703" x="5181600" y="3213100"/>
          <p14:tracePt t="44720" x="5191125" y="3213100"/>
          <p14:tracePt t="44737" x="5207000" y="3213100"/>
          <p14:tracePt t="44753" x="5216525" y="3213100"/>
          <p14:tracePt t="44769" x="5229225" y="3213100"/>
          <p14:tracePt t="44786" x="5235575" y="3213100"/>
          <p14:tracePt t="44836" x="5241925" y="3213100"/>
          <p14:tracePt t="45542" x="5264150" y="3219450"/>
          <p14:tracePt t="45549" x="5273675" y="3222625"/>
          <p14:tracePt t="45557" x="5286375" y="3228975"/>
          <p14:tracePt t="45570" x="5318125" y="3241675"/>
          <p14:tracePt t="45586" x="5340350" y="3254375"/>
          <p14:tracePt t="45602" x="5372100" y="3273425"/>
          <p14:tracePt t="45635" x="5457825" y="3302000"/>
          <p14:tracePt t="45669" x="5641975" y="3387725"/>
          <p14:tracePt t="45686" x="5749925" y="3403600"/>
          <p14:tracePt t="45703" x="5857875" y="3429000"/>
          <p14:tracePt t="45719" x="5988050" y="3435350"/>
          <p14:tracePt t="45735" x="6032500" y="3435350"/>
          <p14:tracePt t="45752" x="6076950" y="3435350"/>
          <p14:tracePt t="45769" x="6108700" y="3435350"/>
          <p14:tracePt t="45786" x="6118225" y="3435350"/>
          <p14:tracePt t="45803" x="6127750" y="3435350"/>
          <p14:tracePt t="45855" x="6127750" y="3429000"/>
          <p14:tracePt t="45862" x="6121400" y="3419475"/>
          <p14:tracePt t="45869" x="6118225" y="3413125"/>
          <p14:tracePt t="45885" x="6102350" y="3403600"/>
          <p14:tracePt t="45902" x="6092825" y="3394075"/>
          <p14:tracePt t="45920" x="6057900" y="3378200"/>
          <p14:tracePt t="45937" x="6026150" y="3359150"/>
          <p14:tracePt t="45953" x="6003925" y="3346450"/>
          <p14:tracePt t="45970" x="5940425" y="3340100"/>
          <p14:tracePt t="45986" x="5895975" y="3340100"/>
          <p14:tracePt t="46002" x="5851525" y="3333750"/>
          <p14:tracePt t="46019" x="5765800" y="3333750"/>
          <p14:tracePt t="46035" x="5721350" y="3333750"/>
          <p14:tracePt t="46052" x="5686425" y="3333750"/>
          <p14:tracePt t="46069" x="5622925" y="3333750"/>
          <p14:tracePt t="46086" x="5588000" y="3333750"/>
          <p14:tracePt t="46103" x="5565775" y="3333750"/>
          <p14:tracePt t="46119" x="5518150" y="3333750"/>
          <p14:tracePt t="46136" x="5495925" y="3333750"/>
          <p14:tracePt t="46152" x="5467350" y="3333750"/>
          <p14:tracePt t="46169" x="5426075" y="3333750"/>
          <p14:tracePt t="46186" x="5410200" y="3333750"/>
          <p14:tracePt t="46204" x="5400675" y="3333750"/>
          <p14:tracePt t="46220" x="5365750" y="3333750"/>
          <p14:tracePt t="46237" x="5353050" y="3333750"/>
          <p14:tracePt t="46253" x="5343525" y="3333750"/>
          <p14:tracePt t="46269" x="5321300" y="3333750"/>
          <p14:tracePt t="46285" x="5311775" y="3333750"/>
          <p14:tracePt t="46302" x="5302250" y="3333750"/>
          <p14:tracePt t="46320" x="5286375" y="3333750"/>
          <p14:tracePt t="46377" x="5289550" y="3333750"/>
          <p14:tracePt t="46383" x="5295900" y="3333750"/>
          <p14:tracePt t="46391" x="5305425" y="3327400"/>
          <p14:tracePt t="46402" x="5324475" y="3321050"/>
          <p14:tracePt t="46419" x="5416550" y="3321050"/>
          <p14:tracePt t="46436" x="5476875" y="3321050"/>
          <p14:tracePt t="46452" x="5559425" y="3321050"/>
          <p14:tracePt t="46469" x="5645150" y="3324225"/>
          <p14:tracePt t="46486" x="5708650" y="3333750"/>
          <p14:tracePt t="46502" x="5753100" y="3340100"/>
          <p14:tracePt t="46520" x="5807075" y="3340100"/>
          <p14:tracePt t="46536" x="5829300" y="3340100"/>
          <p14:tracePt t="46553" x="5867400" y="3340100"/>
          <p14:tracePt t="46569" x="5889625" y="3340100"/>
          <p14:tracePt t="46586" x="5911850" y="3340100"/>
          <p14:tracePt t="46604" x="5934075" y="3340100"/>
          <p14:tracePt t="46620" x="5943600" y="3340100"/>
          <p14:tracePt t="46668" x="5943600" y="3336925"/>
          <p14:tracePt t="46682" x="5940425" y="3333750"/>
          <p14:tracePt t="46689" x="5937250" y="3333750"/>
          <p14:tracePt t="46703" x="5927725" y="3333750"/>
          <p14:tracePt t="46719" x="5911850" y="3333750"/>
          <p14:tracePt t="46735" x="5902325" y="3333750"/>
          <p14:tracePt t="46753" x="5876925" y="3333750"/>
          <p14:tracePt t="46770" x="5832475" y="3333750"/>
          <p14:tracePt t="46786" x="5772150" y="3333750"/>
          <p14:tracePt t="46803" x="5708650" y="3327400"/>
          <p14:tracePt t="46819" x="5664200" y="3327400"/>
          <p14:tracePt t="46836" x="5619750" y="3327400"/>
          <p14:tracePt t="46853" x="5524500" y="3321050"/>
          <p14:tracePt t="46869" x="5464175" y="3321050"/>
          <p14:tracePt t="46885" x="5413375" y="3321050"/>
          <p14:tracePt t="46904" x="5337175" y="3321050"/>
          <p14:tracePt t="46919" x="5305425" y="3321050"/>
          <p14:tracePt t="46936" x="5276850" y="3321050"/>
          <p14:tracePt t="46953" x="5264150" y="3321050"/>
          <p14:tracePt t="46969" x="5251450" y="3321050"/>
          <p14:tracePt t="46985" x="5241925" y="3321050"/>
          <p14:tracePt t="47003" x="5222875" y="3321050"/>
          <p14:tracePt t="47019" x="5213350" y="3321050"/>
          <p14:tracePt t="47036" x="5203825" y="3321050"/>
          <p14:tracePt t="47053" x="5197475" y="3321050"/>
          <p14:tracePt t="47276" x="5216525" y="3321050"/>
          <p14:tracePt t="47283" x="5235575" y="3321050"/>
          <p14:tracePt t="47289" x="5248275" y="3321050"/>
          <p14:tracePt t="47303" x="5276850" y="3321050"/>
          <p14:tracePt t="47320" x="5299075" y="3321050"/>
          <p14:tracePt t="47336" x="5314950" y="3321050"/>
          <p14:tracePt t="47353" x="5340350" y="3321050"/>
          <p14:tracePt t="47369" x="5349875" y="3321050"/>
          <p14:tracePt t="47386" x="5359400" y="3321050"/>
          <p14:tracePt t="47402" x="5381625" y="3321050"/>
          <p14:tracePt t="47419" x="5391150" y="3321050"/>
          <p14:tracePt t="47435" x="5400675" y="3321050"/>
          <p14:tracePt t="47452" x="5413375" y="3321050"/>
          <p14:tracePt t="47469" x="5429250" y="3321050"/>
          <p14:tracePt t="47486" x="5438775" y="3321050"/>
          <p14:tracePt t="47503" x="5454650" y="3321050"/>
          <p14:tracePt t="47519" x="5464175" y="3321050"/>
          <p14:tracePt t="47535" x="5480050" y="3327400"/>
          <p14:tracePt t="47553" x="5492750" y="3330575"/>
          <p14:tracePt t="47569" x="5502275" y="3330575"/>
          <p14:tracePt t="47586" x="5508625" y="3340100"/>
          <p14:tracePt t="47590" x="5514975" y="3340100"/>
          <p14:tracePt t="49187" x="5537200" y="3340100"/>
          <p14:tracePt t="49194" x="5578475" y="3340100"/>
          <p14:tracePt t="49202" x="5613400" y="3340100"/>
          <p14:tracePt t="49219" x="5721350" y="3349625"/>
          <p14:tracePt t="49235" x="5864225" y="3365500"/>
          <p14:tracePt t="49252" x="5937250" y="3371850"/>
          <p14:tracePt t="49269" x="5997575" y="3371850"/>
          <p14:tracePt t="49303" x="6149975" y="3371850"/>
          <p14:tracePt t="49336" x="6242050" y="3371850"/>
          <p14:tracePt t="49353" x="6251575" y="3371850"/>
          <p14:tracePt t="49369" x="6261100" y="3371850"/>
          <p14:tracePt t="49385" x="6267450" y="3362325"/>
          <p14:tracePt t="49402" x="6267450" y="3346450"/>
          <p14:tracePt t="49418" x="6267450" y="3330575"/>
          <p14:tracePt t="49436" x="6257925" y="3295650"/>
          <p14:tracePt t="49452" x="6257925" y="3286125"/>
          <p14:tracePt t="49469" x="6257925" y="3276600"/>
          <p14:tracePt t="49486" x="6257925" y="3270250"/>
          <p14:tracePt t="49514" x="6261100" y="3270250"/>
          <p14:tracePt t="49521" x="6264275" y="3267075"/>
          <p14:tracePt t="49535" x="6280150" y="3260725"/>
          <p14:tracePt t="49552" x="6289675" y="3251200"/>
          <p14:tracePt t="49569" x="6299200" y="3251200"/>
          <p14:tracePt t="49585" x="6315075" y="3251200"/>
          <p14:tracePt t="49799" x="6292850" y="3238500"/>
          <p14:tracePt t="49806" x="6283325" y="3232150"/>
          <p14:tracePt t="49819" x="6270625" y="3225800"/>
          <p14:tracePt t="49835" x="6229350" y="3219450"/>
          <p14:tracePt t="49852" x="6219825" y="3219450"/>
          <p14:tracePt t="49885" x="6194425" y="3219450"/>
          <p14:tracePt t="49919" x="6172200" y="3209925"/>
          <p14:tracePt t="49935" x="6156325" y="3200400"/>
          <p14:tracePt t="49952" x="6146800" y="3197225"/>
          <p14:tracePt t="49970" x="6127750" y="3190875"/>
          <p14:tracePt t="49985" x="6121400" y="3190875"/>
          <p14:tracePt t="50003" x="6121400" y="3181350"/>
          <p14:tracePt t="50020" x="6115050" y="3181350"/>
          <p14:tracePt t="50213" x="6115050" y="3175000"/>
          <p14:tracePt t="50235" x="6111875" y="3171825"/>
          <p14:tracePt t="50249" x="6105525" y="3171825"/>
          <p14:tracePt t="50256" x="6102350" y="3171825"/>
          <p14:tracePt t="50270" x="6092825" y="3171825"/>
          <p14:tracePt t="50303" x="6083300" y="3171825"/>
          <p14:tracePt t="50319" x="6061075" y="3171825"/>
          <p14:tracePt t="50335" x="6051550" y="3171825"/>
          <p14:tracePt t="50352" x="6042025" y="3171825"/>
          <p14:tracePt t="50369" x="6016625" y="3171825"/>
          <p14:tracePt t="50385" x="5994400" y="3171825"/>
          <p14:tracePt t="50402" x="5972175" y="3165475"/>
          <p14:tracePt t="50419" x="5949950" y="3165475"/>
          <p14:tracePt t="50435" x="5940425" y="3165475"/>
          <p14:tracePt t="50453" x="5930900" y="3165475"/>
          <p14:tracePt t="50469" x="5911850" y="3165475"/>
          <p14:tracePt t="50542" x="5918200" y="3165475"/>
          <p14:tracePt t="50549" x="5924550" y="3165475"/>
          <p14:tracePt t="50556" x="5934075" y="3165475"/>
          <p14:tracePt t="50569" x="5962650" y="3165475"/>
          <p14:tracePt t="50586" x="6007100" y="3168650"/>
          <p14:tracePt t="50602" x="6061075" y="3175000"/>
          <p14:tracePt t="50619" x="6127750" y="3197225"/>
          <p14:tracePt t="50635" x="6156325" y="3200400"/>
          <p14:tracePt t="50652" x="6184900" y="3200400"/>
          <p14:tracePt t="50669" x="6226175" y="3200400"/>
          <p14:tracePt t="50685" x="6248400" y="3213100"/>
          <p14:tracePt t="50702" x="6270625" y="3213100"/>
          <p14:tracePt t="50719" x="6305550" y="3219450"/>
          <p14:tracePt t="50735" x="6315075" y="3219450"/>
          <p14:tracePt t="50752" x="6324600" y="3219450"/>
          <p14:tracePt t="50769" x="6340475" y="3219450"/>
          <p14:tracePt t="50890" x="6337300" y="3219450"/>
          <p14:tracePt t="50897" x="6327775" y="3219450"/>
          <p14:tracePt t="50904" x="6324600" y="3219450"/>
          <p14:tracePt t="50919" x="6311900" y="3219450"/>
          <p14:tracePt t="50936" x="6302375" y="3219450"/>
          <p14:tracePt t="50952" x="6292850" y="3219450"/>
          <p14:tracePt t="50969" x="6261100" y="3219450"/>
          <p14:tracePt t="50986" x="6238875" y="3219450"/>
          <p14:tracePt t="51002" x="6203950" y="3219450"/>
          <p14:tracePt t="51018" x="6140450" y="3209925"/>
          <p14:tracePt t="51035" x="6118225" y="3209925"/>
          <p14:tracePt t="51052" x="6089650" y="3209925"/>
          <p14:tracePt t="51069" x="6073775" y="3209925"/>
          <p14:tracePt t="51085" x="6064250" y="3209925"/>
          <p14:tracePt t="51102" x="6048375" y="3209925"/>
          <p14:tracePt t="51470" x="6108700" y="3213100"/>
          <p14:tracePt t="51476" x="6178550" y="3222625"/>
          <p14:tracePt t="51486" x="6235700" y="3232150"/>
          <p14:tracePt t="51504" x="6372225" y="3263900"/>
          <p14:tracePt t="51536" x="6505575" y="3276600"/>
          <p14:tracePt t="51568" x="6578600" y="3276600"/>
          <p14:tracePt t="51585" x="6591300" y="3276600"/>
          <p14:tracePt t="51603" x="6597650" y="3276600"/>
          <p14:tracePt t="52089" x="6613525" y="3276600"/>
          <p14:tracePt t="52095" x="6648450" y="3276600"/>
          <p14:tracePt t="52102" x="6673850" y="3276600"/>
          <p14:tracePt t="52119" x="6734175" y="3276600"/>
          <p14:tracePt t="52135" x="6794500" y="3276600"/>
          <p14:tracePt t="52152" x="6880225" y="3276600"/>
          <p14:tracePt t="52185" x="6965950" y="3276600"/>
          <p14:tracePt t="52219" x="7010400" y="3276600"/>
          <p14:tracePt t="52235" x="7023100" y="3276600"/>
          <p14:tracePt t="52252" x="7029450" y="3276600"/>
          <p14:tracePt t="52524" x="7010400" y="3276600"/>
          <p14:tracePt t="52530" x="6991350" y="3276600"/>
          <p14:tracePt t="52538" x="6981825" y="3276600"/>
          <p14:tracePt t="52551" x="6950075" y="3276600"/>
          <p14:tracePt t="52568" x="6934200" y="3276600"/>
          <p14:tracePt t="52586" x="6924675" y="3276600"/>
          <p14:tracePt t="52602" x="6911975" y="3276600"/>
          <p14:tracePt t="52619" x="6896100" y="3276600"/>
          <p14:tracePt t="52635" x="6886575" y="3276600"/>
          <p14:tracePt t="52652" x="6870700" y="3276600"/>
          <p14:tracePt t="52668" x="6861175" y="3276600"/>
          <p14:tracePt t="52703" x="6864350" y="3276600"/>
          <p14:tracePt t="52718" x="6880225" y="3276600"/>
          <p14:tracePt t="52736" x="6899275" y="3276600"/>
          <p14:tracePt t="52752" x="6940550" y="3276600"/>
          <p14:tracePt t="52769" x="6956425" y="3276600"/>
          <p14:tracePt t="52785" x="6972300" y="3276600"/>
          <p14:tracePt t="52802" x="6988175" y="3276600"/>
          <p14:tracePt t="52818" x="6997700" y="3276600"/>
          <p14:tracePt t="52835" x="7007225" y="3276600"/>
          <p14:tracePt t="52852" x="7010400" y="3276600"/>
          <p14:tracePt t="52902" x="7023100" y="3276600"/>
          <p14:tracePt t="53102" x="7013575" y="3276600"/>
          <p14:tracePt t="53109" x="7004050" y="3276600"/>
          <p14:tracePt t="53119" x="6991350" y="3276600"/>
          <p14:tracePt t="53136" x="6962775" y="3276600"/>
          <p14:tracePt t="53152" x="6946900" y="3276600"/>
          <p14:tracePt t="53185" x="6927850" y="3276600"/>
          <p14:tracePt t="53219" x="6908800" y="3282950"/>
          <p14:tracePt t="56076" x="6927850" y="3279775"/>
          <p14:tracePt t="56083" x="6953250" y="3273425"/>
          <p14:tracePt t="56090" x="6991350" y="3267075"/>
          <p14:tracePt t="56102" x="7016750" y="3260725"/>
          <p14:tracePt t="56118" x="7121525" y="3228975"/>
          <p14:tracePt t="56135" x="7175500" y="3209925"/>
          <p14:tracePt t="56152" x="7229475" y="3209925"/>
          <p14:tracePt t="56185" x="7334250" y="3209925"/>
          <p14:tracePt t="56218" x="7448550" y="3209925"/>
          <p14:tracePt t="56234" x="7493000" y="3213100"/>
          <p14:tracePt t="56251" x="7531100" y="3213100"/>
          <p14:tracePt t="56268" x="7572375" y="3213100"/>
          <p14:tracePt t="56285" x="7594600" y="3213100"/>
          <p14:tracePt t="56301" x="7607300" y="3213100"/>
          <p14:tracePt t="56318" x="7629525" y="3213100"/>
          <p14:tracePt t="56335" x="7639050" y="3213100"/>
          <p14:tracePt t="56351" x="7648575" y="3213100"/>
          <p14:tracePt t="56369" x="7664450" y="3213100"/>
          <p14:tracePt t="56384" x="7677150" y="3213100"/>
          <p14:tracePt t="56401" x="7686675" y="3213100"/>
          <p14:tracePt t="56419" x="7696200" y="3213100"/>
          <p14:tracePt t="56497" x="7689850" y="3213100"/>
          <p14:tracePt t="56504" x="7686675" y="3213100"/>
          <p14:tracePt t="56519" x="7677150" y="3213100"/>
          <p14:tracePt t="56535" x="7661275" y="3213100"/>
          <p14:tracePt t="56552" x="7651750" y="3213100"/>
          <p14:tracePt t="56569" x="7626350" y="3213100"/>
          <p14:tracePt t="56585" x="7597775" y="3213100"/>
          <p14:tracePt t="56601" x="7575550" y="3213100"/>
          <p14:tracePt t="56618" x="7527925" y="3213100"/>
          <p14:tracePt t="56635" x="7489825" y="3213100"/>
          <p14:tracePt t="56652" x="7467600" y="3213100"/>
          <p14:tracePt t="56669" x="7429500" y="3213100"/>
          <p14:tracePt t="56686" x="7413625" y="3213100"/>
          <p14:tracePt t="56703" x="7404100" y="3213100"/>
          <p14:tracePt t="56718" x="7375525" y="3213100"/>
          <p14:tracePt t="56735" x="7356475" y="3213100"/>
          <p14:tracePt t="56751" x="7324725" y="3213100"/>
          <p14:tracePt t="56768" x="7299325" y="3203575"/>
          <p14:tracePt t="56784" x="7289800" y="3200400"/>
          <p14:tracePt t="56802" x="7273925" y="3200400"/>
          <p14:tracePt t="56819" x="7258050" y="3200400"/>
          <p14:tracePt t="56835" x="7248525" y="3200400"/>
          <p14:tracePt t="56853" x="7235825" y="3200400"/>
          <p14:tracePt t="56868" x="7223125" y="3200400"/>
          <p14:tracePt t="56885" x="7213600" y="3194050"/>
          <p14:tracePt t="56901" x="7210425" y="3190875"/>
          <p14:tracePt t="56918" x="7204075" y="3184525"/>
          <p14:tracePt t="56935" x="7200900" y="3181350"/>
          <p14:tracePt t="56953" x="7194550" y="3165475"/>
          <p14:tracePt t="56969" x="7191375" y="3159125"/>
          <p14:tracePt t="56985" x="7191375" y="3155950"/>
          <p14:tracePt t="57002" x="7169150" y="3146425"/>
          <p14:tracePt t="57018" x="7159625" y="3140075"/>
          <p14:tracePt t="57035" x="7156450" y="3130550"/>
          <p14:tracePt t="57051" x="7150100" y="3127375"/>
          <p14:tracePt t="57069" x="7150100" y="3111500"/>
          <p14:tracePt t="57102" x="7150100" y="3101975"/>
          <p14:tracePt t="57118" x="7150100" y="3095625"/>
          <p14:tracePt t="57135" x="7156450" y="3092450"/>
          <p14:tracePt t="57152" x="7191375" y="3079750"/>
          <p14:tracePt t="57168" x="7210425" y="3079750"/>
          <p14:tracePt t="57185" x="7242175" y="3079750"/>
          <p14:tracePt t="57203" x="7273925" y="3079750"/>
          <p14:tracePt t="57219" x="7305675" y="3089275"/>
          <p14:tracePt t="57235" x="7327900" y="3095625"/>
          <p14:tracePt t="57252" x="7340600" y="3105150"/>
          <p14:tracePt t="57268" x="7356475" y="3105150"/>
          <p14:tracePt t="57284" x="7366000" y="3105150"/>
          <p14:tracePt t="57301" x="7372350" y="3105150"/>
          <p14:tracePt t="57360" x="7375525" y="3105150"/>
          <p14:tracePt t="57367" x="7381875" y="3111500"/>
          <p14:tracePt t="57374" x="7385050" y="3111500"/>
          <p14:tracePt t="57385" x="7385050" y="3114675"/>
          <p14:tracePt t="57402" x="7407275" y="3127375"/>
          <p14:tracePt t="57418" x="7416800" y="3130550"/>
          <p14:tracePt t="57434" x="7426325" y="3136900"/>
          <p14:tracePt t="57452" x="7442200" y="3143250"/>
          <p14:tracePt t="57468" x="7451725" y="3143250"/>
          <p14:tracePt t="57510" x="7445375" y="3143250"/>
          <p14:tracePt t="57518" x="7439025" y="3143250"/>
          <p14:tracePt t="57535" x="7429500" y="3143250"/>
          <p14:tracePt t="57552" x="7404100" y="3143250"/>
          <p14:tracePt t="57567" x="7375525" y="3143250"/>
          <p14:tracePt t="57584" x="7353300" y="3143250"/>
          <p14:tracePt t="57601" x="7312025" y="3143250"/>
          <p14:tracePt t="57618" x="7289800" y="3143250"/>
          <p14:tracePt t="57634" x="7261225" y="3143250"/>
          <p14:tracePt t="57651" x="7219950" y="3143250"/>
          <p14:tracePt t="57668" x="7204075" y="3143250"/>
          <p14:tracePt t="57684" x="7194550" y="3143250"/>
          <p14:tracePt t="57701" x="7178675" y="3143250"/>
          <p14:tracePt t="57718" x="7165975" y="3143250"/>
          <p14:tracePt t="57735" x="7159625" y="3143250"/>
          <p14:tracePt t="57781" x="7159625" y="3140075"/>
          <p14:tracePt t="57802" x="7159625" y="3133725"/>
          <p14:tracePt t="57809" x="7156450" y="3133725"/>
          <p14:tracePt t="57881" x="7162800" y="3133725"/>
          <p14:tracePt t="57888" x="7172325" y="3130550"/>
          <p14:tracePt t="57902" x="7191375" y="3111500"/>
          <p14:tracePt t="57919" x="7213600" y="3101975"/>
          <p14:tracePt t="57935" x="7242175" y="3095625"/>
          <p14:tracePt t="57951" x="7299325" y="3089275"/>
          <p14:tracePt t="57968" x="7327900" y="3089275"/>
          <p14:tracePt t="57984" x="7372350" y="3089275"/>
          <p14:tracePt t="58001" x="7435850" y="3070225"/>
          <p14:tracePt t="58018" x="7473950" y="3070225"/>
          <p14:tracePt t="58035" x="7502525" y="3051175"/>
          <p14:tracePt t="58052" x="7531100" y="3044825"/>
          <p14:tracePt t="58069" x="7546975" y="3041650"/>
          <p14:tracePt t="58085" x="7556500" y="3041650"/>
          <p14:tracePt t="58101" x="7559675" y="3041650"/>
          <p14:tracePt t="58195" x="7553325" y="3041650"/>
          <p14:tracePt t="58202" x="7550150" y="3041650"/>
          <p14:tracePt t="58218" x="7521575" y="3041650"/>
          <p14:tracePt t="58235" x="7493000" y="3035300"/>
          <p14:tracePt t="58251" x="7442200" y="3028950"/>
          <p14:tracePt t="58268" x="7413625" y="3028950"/>
          <p14:tracePt t="58285" x="7391400" y="3028950"/>
          <p14:tracePt t="58288" x="7381875" y="3028950"/>
          <p14:tracePt t="58302" x="7359650" y="3028950"/>
          <p14:tracePt t="58318" x="7343775" y="3028950"/>
          <p14:tracePt t="58335" x="7334250" y="3028950"/>
          <p14:tracePt t="58352" x="7321550" y="3028950"/>
          <p14:tracePt t="58368" x="7305675" y="3028950"/>
          <p14:tracePt t="58384" x="7296150" y="3028950"/>
          <p14:tracePt t="58401" x="7286625" y="3028950"/>
          <p14:tracePt t="58751" x="7286625" y="3048000"/>
          <p14:tracePt t="58758" x="7286625" y="3051175"/>
          <p14:tracePt t="58768" x="7286625" y="3057525"/>
          <p14:tracePt t="58786" x="7286625" y="3070225"/>
          <p14:tracePt t="58802" x="7286625" y="3079750"/>
          <p14:tracePt t="59472" x="7343775" y="3086100"/>
          <p14:tracePt t="59479" x="7423150" y="3086100"/>
          <p14:tracePt t="59486" x="7493000" y="3095625"/>
          <p14:tracePt t="59502" x="7667625" y="3105150"/>
          <p14:tracePt t="59518" x="7851775" y="3124200"/>
          <p14:tracePt t="59535" x="8080375" y="3143250"/>
          <p14:tracePt t="59568" x="8378825" y="3149600"/>
          <p14:tracePt t="59602" x="8639175" y="3136900"/>
          <p14:tracePt t="59618" x="8712200" y="3114675"/>
          <p14:tracePt t="59635" x="8778875" y="3095625"/>
          <p14:tracePt t="59651" x="8804275" y="3070225"/>
          <p14:tracePt t="59668" x="8823325" y="3032125"/>
          <p14:tracePt t="59684" x="8839200" y="2990850"/>
          <p14:tracePt t="59701" x="8839200" y="2968625"/>
          <p14:tracePt t="59718" x="8839200" y="2946400"/>
          <p14:tracePt t="59734" x="8839200" y="2921000"/>
          <p14:tracePt t="59751" x="8839200" y="2905125"/>
          <p14:tracePt t="59768" x="8839200" y="2889250"/>
          <p14:tracePt t="59784" x="8839200" y="2851150"/>
          <p14:tracePt t="59801" x="8839200" y="2813050"/>
          <p14:tracePt t="59818" x="8836025" y="2774950"/>
          <p14:tracePt t="59834" x="8810625" y="2711450"/>
          <p14:tracePt t="59852" x="8797925" y="2682875"/>
          <p14:tracePt t="59868" x="8772525" y="2651125"/>
          <p14:tracePt t="59885" x="8731250" y="2613025"/>
          <p14:tracePt t="59902" x="8699500" y="2587625"/>
          <p14:tracePt t="59918" x="8651875" y="2562225"/>
          <p14:tracePt t="59934" x="8556625" y="2517775"/>
          <p14:tracePt t="59951" x="8458200" y="2482850"/>
          <p14:tracePt t="59968" x="8404225" y="2470150"/>
          <p14:tracePt t="59984" x="8318500" y="2463800"/>
          <p14:tracePt t="60001" x="8280400" y="2463800"/>
          <p14:tracePt t="60018" x="8242300" y="2463800"/>
          <p14:tracePt t="60034" x="8194675" y="2463800"/>
          <p14:tracePt t="60051" x="8175625" y="2463800"/>
          <p14:tracePt t="60067" x="8131175" y="2463800"/>
          <p14:tracePt t="60083" x="8067675" y="2463800"/>
          <p14:tracePt t="60100" x="8032750" y="2463800"/>
          <p14:tracePt t="60117" x="7988300" y="2463800"/>
          <p14:tracePt t="60134" x="7924800" y="2463800"/>
          <p14:tracePt t="60150" x="7880350" y="2463800"/>
          <p14:tracePt t="60167" x="7851775" y="2463800"/>
          <p14:tracePt t="60184" x="7810500" y="2463800"/>
          <p14:tracePt t="60200" x="7788275" y="2466975"/>
          <p14:tracePt t="60217" x="7759700" y="2479675"/>
          <p14:tracePt t="60234" x="7708900" y="2501900"/>
          <p14:tracePt t="60250" x="7683500" y="2514600"/>
          <p14:tracePt t="60267" x="7648575" y="2527300"/>
          <p14:tracePt t="60284" x="7594600" y="2571750"/>
          <p14:tracePt t="60300" x="7566025" y="2597150"/>
          <p14:tracePt t="60317" x="7540625" y="2628900"/>
          <p14:tracePt t="60334" x="7502525" y="2663825"/>
          <p14:tracePt t="60350" x="7489825" y="2689225"/>
          <p14:tracePt t="60367" x="7480300" y="2705100"/>
          <p14:tracePt t="60383" x="7461250" y="2720975"/>
          <p14:tracePt t="60400" x="7451725" y="2733675"/>
          <p14:tracePt t="60417" x="7432675" y="2752725"/>
          <p14:tracePt t="60434" x="7404100" y="2794000"/>
          <p14:tracePt t="60450" x="7385050" y="2825750"/>
          <p14:tracePt t="60469" x="7359650" y="2889250"/>
          <p14:tracePt t="60484" x="7337425" y="2943225"/>
          <p14:tracePt t="60501" x="7324725" y="2981325"/>
          <p14:tracePt t="60519" x="7305675" y="3038475"/>
          <p14:tracePt t="60535" x="7296150" y="3076575"/>
          <p14:tracePt t="60552" x="7273925" y="3121025"/>
          <p14:tracePt t="60568" x="7273925" y="3178175"/>
          <p14:tracePt t="60584" x="7273925" y="3213100"/>
          <p14:tracePt t="60600" x="7273925" y="3257550"/>
          <p14:tracePt t="60618" x="7273925" y="3311525"/>
          <p14:tracePt t="60635" x="7273925" y="3333750"/>
          <p14:tracePt t="60651" x="7273925" y="3365500"/>
          <p14:tracePt t="60669" x="7273925" y="3397250"/>
          <p14:tracePt t="60685" x="7273925" y="3425825"/>
          <p14:tracePt t="60700" x="7273925" y="3448050"/>
          <p14:tracePt t="60718" x="7296150" y="3489325"/>
          <p14:tracePt t="60734" x="7308850" y="3514725"/>
          <p14:tracePt t="60751" x="7327900" y="3552825"/>
          <p14:tracePt t="60768" x="7378700" y="3613150"/>
          <p14:tracePt t="60784" x="7426325" y="3638550"/>
          <p14:tracePt t="60801" x="7464425" y="3670300"/>
          <p14:tracePt t="60818" x="7515225" y="3702050"/>
          <p14:tracePt t="60834" x="7562850" y="3724275"/>
          <p14:tracePt t="60851" x="7600950" y="3736975"/>
          <p14:tracePt t="60868" x="7689850" y="3756025"/>
          <p14:tracePt t="60885" x="7750175" y="3762375"/>
          <p14:tracePt t="60901" x="7804150" y="3762375"/>
          <p14:tracePt t="60919" x="7889875" y="3771900"/>
          <p14:tracePt t="60935" x="7943850" y="3778250"/>
          <p14:tracePt t="60951" x="8035925" y="3778250"/>
          <p14:tracePt t="60968" x="8147050" y="3794125"/>
          <p14:tracePt t="60984" x="8197850" y="3794125"/>
          <p14:tracePt t="61000" x="8242300" y="3800475"/>
          <p14:tracePt t="61018" x="8289925" y="3800475"/>
          <p14:tracePt t="61035" x="8328025" y="3800475"/>
          <p14:tracePt t="61051" x="8372475" y="3800475"/>
          <p14:tracePt t="61068" x="8426450" y="3800475"/>
          <p14:tracePt t="61085" x="8461375" y="3800475"/>
          <p14:tracePt t="61101" x="8499475" y="3800475"/>
          <p14:tracePt t="61118" x="8534400" y="3797300"/>
          <p14:tracePt t="61134" x="8578850" y="3784600"/>
          <p14:tracePt t="61151" x="8623300" y="3771900"/>
          <p14:tracePt t="61168" x="8712200" y="3749675"/>
          <p14:tracePt t="61185" x="8775700" y="3736975"/>
          <p14:tracePt t="61201" x="8823325" y="3714750"/>
          <p14:tracePt t="61219" x="8864600" y="3698875"/>
          <p14:tracePt t="61234" x="8896350" y="3686175"/>
          <p14:tracePt t="61251" x="8912225" y="3670300"/>
          <p14:tracePt t="61268" x="8950325" y="3625850"/>
          <p14:tracePt t="61284" x="8975725" y="3594100"/>
          <p14:tracePt t="61301" x="8997950" y="3571875"/>
          <p14:tracePt t="61318" x="9029700" y="3517900"/>
          <p14:tracePt t="61335" x="9048750" y="3489325"/>
          <p14:tracePt t="61351" x="9070975" y="3441700"/>
          <p14:tracePt t="61368" x="9090025" y="3352800"/>
          <p14:tracePt t="61385" x="9096375" y="3289300"/>
          <p14:tracePt t="61401" x="9096375" y="3235325"/>
          <p14:tracePt t="61418" x="9096375" y="3187700"/>
          <p14:tracePt t="61435" x="9096375" y="3165475"/>
          <p14:tracePt t="61451" x="9083675" y="3149600"/>
          <p14:tracePt t="61469" x="9061450" y="3124200"/>
          <p14:tracePt t="61484" x="9058275" y="3114675"/>
          <p14:tracePt t="61501" x="9051925" y="3098800"/>
          <p14:tracePt t="61518" x="9051925" y="3082925"/>
          <p14:tracePt t="61568" x="9048750" y="3082925"/>
          <p14:tracePt t="61575" x="9042400" y="3082925"/>
          <p14:tracePt t="61585" x="9036050" y="3082925"/>
          <p14:tracePt t="61601" x="9026525" y="3082925"/>
          <p14:tracePt t="61619" x="9001125" y="3082925"/>
          <p14:tracePt t="61635" x="8950325" y="3082925"/>
          <p14:tracePt t="61651" x="8845550" y="3082925"/>
          <p14:tracePt t="61668" x="8677275" y="3105150"/>
          <p14:tracePt t="61684" x="8528050" y="3114675"/>
          <p14:tracePt t="61701" x="8388350" y="3130550"/>
          <p14:tracePt t="61717" x="8248650" y="3130550"/>
          <p14:tracePt t="61734" x="8166100" y="3130550"/>
          <p14:tracePt t="61751" x="8105775" y="3130550"/>
          <p14:tracePt t="61767" x="8051800" y="3130550"/>
          <p14:tracePt t="61784" x="8029575" y="3130550"/>
          <p14:tracePt t="61801" x="8013700" y="3130550"/>
          <p14:tracePt t="61817" x="8001000" y="3130550"/>
          <p14:tracePt t="61834" x="7991475" y="3130550"/>
          <p14:tracePt t="61850" x="7985125" y="3130550"/>
          <p14:tracePt t="61953" x="7985125" y="3124200"/>
          <p14:tracePt t="61960" x="7985125" y="3117850"/>
          <p14:tracePt t="61968" x="7985125" y="3114675"/>
          <p14:tracePt t="61984" x="7985125" y="3105150"/>
          <p14:tracePt t="62001" x="7985125" y="3095625"/>
          <p14:tracePt t="62017" x="7985125" y="3089275"/>
          <p14:tracePt t="62103" x="7985125" y="3086100"/>
          <p14:tracePt t="62189" x="7978775" y="3086100"/>
          <p14:tracePt t="62196" x="7975600" y="3073400"/>
          <p14:tracePt t="62203" x="7962900" y="3067050"/>
          <p14:tracePt t="62218" x="7953375" y="3057525"/>
          <p14:tracePt t="62235" x="7943850" y="3048000"/>
          <p14:tracePt t="62252" x="7927975" y="3035300"/>
          <p14:tracePt t="62267" x="7924800" y="3022600"/>
          <p14:tracePt t="62284" x="7908925" y="3019425"/>
          <p14:tracePt t="62301" x="7908925" y="3013075"/>
          <p14:tracePt t="62318" x="7893050" y="3003550"/>
          <p14:tracePt t="62335" x="7883525" y="3000375"/>
          <p14:tracePt t="62338" x="7880350" y="2994025"/>
          <p14:tracePt t="62352" x="7864475" y="2984500"/>
          <p14:tracePt t="62368" x="7858125" y="2978150"/>
          <p14:tracePt t="62453" x="7858125" y="2968625"/>
          <p14:tracePt t="62481" x="7858125" y="2965450"/>
          <p14:tracePt t="62596" x="7861300" y="2965450"/>
          <p14:tracePt t="62603" x="7870825" y="2965450"/>
          <p14:tracePt t="62618" x="7880350" y="2965450"/>
          <p14:tracePt t="62635" x="7889875" y="2959100"/>
          <p14:tracePt t="62652" x="7931150" y="2952750"/>
          <p14:tracePt t="62667" x="7959725" y="2952750"/>
          <p14:tracePt t="62684" x="8004175" y="2946400"/>
          <p14:tracePt t="62701" x="8058150" y="2946400"/>
          <p14:tracePt t="62717" x="8086725" y="2946400"/>
          <p14:tracePt t="62734" x="8124825" y="2946400"/>
          <p14:tracePt t="62751" x="8172450" y="2946400"/>
          <p14:tracePt t="62768" x="8194675" y="2943225"/>
          <p14:tracePt t="62784" x="8223250" y="2943225"/>
          <p14:tracePt t="62801" x="8239125" y="2943225"/>
          <p14:tracePt t="62817" x="8248650" y="2943225"/>
          <p14:tracePt t="62834" x="8258175" y="2943225"/>
          <p14:tracePt t="62850" x="8274050" y="2943225"/>
          <p14:tracePt t="62868" x="8277225" y="2943225"/>
          <p14:tracePt t="62885" x="8283575" y="2943225"/>
          <p14:tracePt t="62938" x="8289925" y="2943225"/>
          <p14:tracePt t="63010" x="8293100" y="2943225"/>
          <p14:tracePt t="63229" x="8286750" y="2943225"/>
          <p14:tracePt t="63237" x="8274050" y="2943225"/>
          <p14:tracePt t="63251" x="8251825" y="2943225"/>
          <p14:tracePt t="63267" x="8242300" y="2943225"/>
          <p14:tracePt t="63301" x="8194675" y="2943225"/>
          <p14:tracePt t="63335" x="8156575" y="2943225"/>
          <p14:tracePt t="63351" x="8128000" y="2943225"/>
          <p14:tracePt t="63367" x="8115300" y="2943225"/>
          <p14:tracePt t="63384" x="8105775" y="2943225"/>
          <p14:tracePt t="63400" x="8086725" y="2943225"/>
          <p14:tracePt t="63417" x="8077200" y="2943225"/>
          <p14:tracePt t="63435" x="8054975" y="2943225"/>
          <p14:tracePt t="63451" x="8016875" y="2943225"/>
          <p14:tracePt t="63467" x="7985125" y="2943225"/>
          <p14:tracePt t="63484" x="7962900" y="2943225"/>
          <p14:tracePt t="63501" x="7950200" y="2943225"/>
          <p14:tracePt t="63517" x="7940675" y="2943225"/>
          <p14:tracePt t="63534" x="7924800" y="2943225"/>
          <p14:tracePt t="63550" x="7915275" y="2943225"/>
          <p14:tracePt t="64015" x="7902575" y="2949575"/>
          <p14:tracePt t="64022" x="7889875" y="2968625"/>
          <p14:tracePt t="64035" x="7867650" y="2987675"/>
          <p14:tracePt t="64052" x="7851775" y="2997200"/>
          <p14:tracePt t="64068" x="7842250" y="3006725"/>
          <p14:tracePt t="64084" x="7829550" y="3006725"/>
          <p14:tracePt t="64100" x="7816850" y="3006725"/>
          <p14:tracePt t="64134" x="7781925" y="2943225"/>
          <p14:tracePt t="64168" x="7769225" y="2841625"/>
          <p14:tracePt t="64185" x="7769225" y="2781300"/>
          <p14:tracePt t="64201" x="7769225" y="2736850"/>
          <p14:tracePt t="64218" x="7769225" y="2698750"/>
          <p14:tracePt t="64234" x="7769225" y="2667000"/>
          <p14:tracePt t="64251" x="7769225" y="2638425"/>
          <p14:tracePt t="64267" x="7769225" y="2628900"/>
          <p14:tracePt t="64285" x="7769225" y="2613025"/>
          <p14:tracePt t="64301" x="7769225" y="2603500"/>
          <p14:tracePt t="64318" x="7759700" y="2600325"/>
          <p14:tracePt t="64335" x="7737475" y="2600325"/>
          <p14:tracePt t="64351" x="7727950" y="2600325"/>
          <p14:tracePt t="64368" x="7718425" y="2600325"/>
          <p14:tracePt t="64385" x="7699375" y="2600325"/>
          <p14:tracePt t="64401" x="7689850" y="2600325"/>
          <p14:tracePt t="64418" x="7680325" y="2600325"/>
          <p14:tracePt t="64435" x="7664450" y="2600325"/>
          <p14:tracePt t="64451" x="7654925" y="2600325"/>
          <p14:tracePt t="64468" x="7639050" y="2600325"/>
          <p14:tracePt t="64484" x="7623175" y="2600325"/>
          <p14:tracePt t="64501" x="7613650" y="2600325"/>
          <p14:tracePt t="64517" x="7604125" y="2600325"/>
          <p14:tracePt t="64534" x="7585075" y="2609850"/>
          <p14:tracePt t="64550" x="7575550" y="2619375"/>
          <p14:tracePt t="64568" x="7569200" y="2632075"/>
          <p14:tracePt t="64585" x="7569200" y="2651125"/>
          <p14:tracePt t="64601" x="7569200" y="2673350"/>
          <p14:tracePt t="64618" x="7569200" y="2689225"/>
          <p14:tracePt t="64634" x="7569200" y="2727325"/>
          <p14:tracePt t="64651" x="7569200" y="2749550"/>
          <p14:tracePt t="64667" x="7572375" y="2784475"/>
          <p14:tracePt t="64684" x="7585075" y="2847975"/>
          <p14:tracePt t="64701" x="7591425" y="2886075"/>
          <p14:tracePt t="64718" x="7610475" y="2917825"/>
          <p14:tracePt t="64734" x="7616825" y="2959100"/>
          <p14:tracePt t="64751" x="7616825" y="2981325"/>
          <p14:tracePt t="64767" x="7616825" y="3009900"/>
          <p14:tracePt t="64784" x="7616825" y="3041650"/>
          <p14:tracePt t="64801" x="7616825" y="3073400"/>
          <p14:tracePt t="64817" x="7616825" y="3101975"/>
          <p14:tracePt t="64834" x="7616825" y="3133725"/>
          <p14:tracePt t="64851" x="7616825" y="3155950"/>
          <p14:tracePt t="64868" x="7616825" y="3184525"/>
          <p14:tracePt t="64884" x="7616825" y="3225800"/>
          <p14:tracePt t="64901" x="7616825" y="3241675"/>
          <p14:tracePt t="64917" x="7613650" y="3251200"/>
          <p14:tracePt t="64934" x="7604125" y="3267075"/>
          <p14:tracePt t="64950" x="7604125" y="3282950"/>
          <p14:tracePt t="64967" x="7604125" y="3292475"/>
          <p14:tracePt t="64984" x="7604125" y="3305175"/>
          <p14:tracePt t="65055" x="7597775" y="3305175"/>
          <p14:tracePt t="65242" x="7651750" y="3273425"/>
          <p14:tracePt t="65249" x="7712075" y="3248025"/>
          <p14:tracePt t="65256" x="7775575" y="3213100"/>
          <p14:tracePt t="65269" x="7889875" y="3152775"/>
          <p14:tracePt t="65284" x="7947025" y="3108325"/>
          <p14:tracePt t="65301" x="8016875" y="3060700"/>
          <p14:tracePt t="65317" x="8080375" y="3006725"/>
          <p14:tracePt t="65350" x="8239125" y="2895600"/>
          <p14:tracePt t="65384" x="8359775" y="2854325"/>
          <p14:tracePt t="65401" x="8404225" y="2841625"/>
          <p14:tracePt t="65419" x="8448675" y="2816225"/>
          <p14:tracePt t="65434" x="8464550" y="2806700"/>
          <p14:tracePt t="65451" x="8474075" y="2803525"/>
          <p14:tracePt t="65467" x="8483600" y="2803525"/>
          <p14:tracePt t="65483" x="8486775" y="2803525"/>
          <p14:tracePt t="65547" x="8493125" y="2797175"/>
          <p14:tracePt t="65554" x="8496300" y="2790825"/>
          <p14:tracePt t="65567" x="8502650" y="2787650"/>
          <p14:tracePt t="65583" x="8543925" y="2762250"/>
          <p14:tracePt t="65600" x="8553450" y="2752725"/>
          <p14:tracePt t="65618" x="8572500" y="2749550"/>
          <p14:tracePt t="65634" x="8582025" y="2749550"/>
          <p14:tracePt t="65712" x="8575675" y="2749550"/>
          <p14:tracePt t="65719" x="8572500" y="2749550"/>
          <p14:tracePt t="65734" x="8559800" y="2749550"/>
          <p14:tracePt t="65750" x="8556625" y="2749550"/>
          <p14:tracePt t="65798" x="8556625" y="2755900"/>
          <p14:tracePt t="65804" x="8556625" y="2759075"/>
          <p14:tracePt t="65818" x="8556625" y="2774950"/>
          <p14:tracePt t="65834" x="8556625" y="2784475"/>
          <p14:tracePt t="65851" x="8556625" y="2794000"/>
          <p14:tracePt t="65869" x="8556625" y="2809875"/>
          <p14:tracePt t="65884" x="8556625" y="2825750"/>
          <p14:tracePt t="65900" x="8547100" y="2835275"/>
          <p14:tracePt t="65917" x="8480425" y="2854325"/>
          <p14:tracePt t="65933" x="8385175" y="2860675"/>
          <p14:tracePt t="65950" x="8248650" y="2860675"/>
          <p14:tracePt t="65967" x="8118475" y="2857500"/>
          <p14:tracePt t="65983" x="8058150" y="2851150"/>
          <p14:tracePt t="66001" x="8001000" y="2841625"/>
          <p14:tracePt t="66018" x="7937500" y="2828925"/>
          <p14:tracePt t="66034" x="7902575" y="2828925"/>
          <p14:tracePt t="66050" x="7880350" y="2828925"/>
          <p14:tracePt t="66068" x="7839075" y="2828925"/>
          <p14:tracePt t="66083" x="7816850" y="2828925"/>
          <p14:tracePt t="66100" x="7807325" y="2828925"/>
          <p14:tracePt t="66118" x="7788275" y="2828925"/>
          <p14:tracePt t="66134" x="7778750" y="2828925"/>
          <p14:tracePt t="66151" x="7769225" y="2828925"/>
          <p14:tracePt t="66168" x="7762875" y="2828925"/>
          <p14:tracePt t="66234" x="7762875" y="2832100"/>
          <p14:tracePt t="66240" x="7762875" y="2835275"/>
          <p14:tracePt t="66251" x="7762875" y="2841625"/>
          <p14:tracePt t="66268" x="7775575" y="2857500"/>
          <p14:tracePt t="66284" x="7804150" y="2867025"/>
          <p14:tracePt t="66300" x="7826375" y="2886075"/>
          <p14:tracePt t="66317" x="7877175" y="2905125"/>
          <p14:tracePt t="66334" x="7908925" y="2917825"/>
          <p14:tracePt t="66350" x="7937500" y="2927350"/>
          <p14:tracePt t="66367" x="7972425" y="2946400"/>
          <p14:tracePt t="66384" x="7988300" y="2955925"/>
          <p14:tracePt t="66401" x="7997825" y="2962275"/>
          <p14:tracePt t="66418" x="8013700" y="2962275"/>
          <p14:tracePt t="66954" x="8035925" y="2962275"/>
          <p14:tracePt t="66961" x="8061325" y="2962275"/>
          <p14:tracePt t="66969" x="8096250" y="2962275"/>
          <p14:tracePt t="66984" x="8147050" y="2962275"/>
          <p14:tracePt t="67001" x="8185150" y="2962275"/>
          <p14:tracePt t="67018" x="8232775" y="2962275"/>
          <p14:tracePt t="67033" x="8242300" y="2962275"/>
          <p14:tracePt t="67067" x="8270875" y="2962275"/>
          <p14:tracePt t="67101" x="8277225" y="2955925"/>
          <p14:tracePt t="67118" x="8277225" y="2949575"/>
          <p14:tracePt t="67316" x="8264525" y="2940050"/>
          <p14:tracePt t="67324" x="8242300" y="2917825"/>
          <p14:tracePt t="67334" x="8213725" y="2889250"/>
          <p14:tracePt t="67352" x="8143875" y="2825750"/>
          <p14:tracePt t="67368" x="8118475" y="2800350"/>
          <p14:tracePt t="67384" x="8093075" y="2771775"/>
          <p14:tracePt t="67401" x="8058150" y="2752725"/>
          <p14:tracePt t="67417" x="8029575" y="2740025"/>
          <p14:tracePt t="67433" x="7997825" y="2727325"/>
          <p14:tracePt t="67450" x="7966075" y="2711450"/>
          <p14:tracePt t="67468" x="7924800" y="2705100"/>
          <p14:tracePt t="67484" x="7908925" y="2705100"/>
          <p14:tracePt t="67502" x="7896225" y="2705100"/>
          <p14:tracePt t="67518" x="7886700" y="2705100"/>
          <p14:tracePt t="67534" x="7870825" y="2698750"/>
          <p14:tracePt t="67550" x="7861300" y="2695575"/>
          <p14:tracePt t="67567" x="7845425" y="2686050"/>
          <p14:tracePt t="67584" x="7835900" y="2686050"/>
          <p14:tracePt t="67600" x="7820025" y="2686050"/>
          <p14:tracePt t="67617" x="7807325" y="2686050"/>
          <p14:tracePt t="67633" x="7800975" y="2686050"/>
          <p14:tracePt t="67650" x="7791450" y="2686050"/>
          <p14:tracePt t="67667" x="7775575" y="2686050"/>
          <p14:tracePt t="67684" x="7766050" y="2686050"/>
          <p14:tracePt t="67701" x="7753350" y="2686050"/>
          <p14:tracePt t="67717" x="7740650" y="2692400"/>
          <p14:tracePt t="67733" x="7731125" y="2701925"/>
          <p14:tracePt t="67751" x="7696200" y="2730500"/>
          <p14:tracePt t="67767" x="7658100" y="2765425"/>
          <p14:tracePt t="67784" x="7613650" y="2806700"/>
          <p14:tracePt t="67800" x="7553325" y="2860675"/>
          <p14:tracePt t="67817" x="7524750" y="2886075"/>
          <p14:tracePt t="67833" x="7505700" y="2914650"/>
          <p14:tracePt t="67851" x="7489825" y="2943225"/>
          <p14:tracePt t="67867" x="7477125" y="2959100"/>
          <p14:tracePt t="67884" x="7461250" y="2984500"/>
          <p14:tracePt t="67901" x="7461250" y="3009900"/>
          <p14:tracePt t="67918" x="7461250" y="3032125"/>
          <p14:tracePt t="67934" x="7461250" y="3054350"/>
          <p14:tracePt t="67950" x="7461250" y="3086100"/>
          <p14:tracePt t="67966" x="7461250" y="3108325"/>
          <p14:tracePt t="67984" x="7461250" y="3136900"/>
          <p14:tracePt t="68000" x="7461250" y="3168650"/>
          <p14:tracePt t="68017" x="7473950" y="3194050"/>
          <p14:tracePt t="68034" x="7483475" y="3203575"/>
          <p14:tracePt t="68051" x="7489825" y="3219450"/>
          <p14:tracePt t="68067" x="7489825" y="3228975"/>
          <p14:tracePt t="68084" x="7489825" y="3244850"/>
          <p14:tracePt t="68100" x="7496175" y="3248025"/>
          <p14:tracePt t="68208" x="7499350" y="3248025"/>
          <p14:tracePt t="68214" x="7505700" y="3248025"/>
          <p14:tracePt t="68222" x="7515225" y="3248025"/>
          <p14:tracePt t="68233" x="7534275" y="3244850"/>
          <p14:tracePt t="68250" x="7610475" y="3203575"/>
          <p14:tracePt t="68267" x="7670800" y="3149600"/>
          <p14:tracePt t="68285" x="7734300" y="3089275"/>
          <p14:tracePt t="68301" x="7870825" y="2968625"/>
          <p14:tracePt t="68317" x="7962900" y="2911475"/>
          <p14:tracePt t="68334" x="8032750" y="2867025"/>
          <p14:tracePt t="68350" x="8108950" y="2806700"/>
          <p14:tracePt t="68367" x="8156575" y="2781300"/>
          <p14:tracePt t="68383" x="8194675" y="2749550"/>
          <p14:tracePt t="68400" x="8245475" y="2705100"/>
          <p14:tracePt t="68417" x="8270875" y="2679700"/>
          <p14:tracePt t="68434" x="8296275" y="2654300"/>
          <p14:tracePt t="68450" x="8312150" y="2632075"/>
          <p14:tracePt t="68467" x="8328025" y="2622550"/>
          <p14:tracePt t="68484" x="8337550" y="2613025"/>
          <p14:tracePt t="68500" x="8350250" y="2593975"/>
          <p14:tracePt t="68517" x="8350250" y="2587625"/>
          <p14:tracePt t="68580" x="8356600" y="2587625"/>
          <p14:tracePt t="68587" x="8359775" y="2587625"/>
          <p14:tracePt t="68608" x="8372475" y="2587625"/>
          <p14:tracePt t="68617" x="8375650" y="2587625"/>
          <p14:tracePt t="68633" x="8385175" y="2587625"/>
          <p14:tracePt t="68650" x="8401050" y="2606675"/>
          <p14:tracePt t="68667" x="8426450" y="2628900"/>
          <p14:tracePt t="68684" x="8451850" y="2676525"/>
          <p14:tracePt t="68701" x="8499475" y="2733675"/>
          <p14:tracePt t="68717" x="8521700" y="2759075"/>
          <p14:tracePt t="68734" x="8562975" y="2800350"/>
          <p14:tracePt t="68751" x="8597900" y="2835275"/>
          <p14:tracePt t="68767" x="8629650" y="2867025"/>
          <p14:tracePt t="68783" x="8648700" y="2898775"/>
          <p14:tracePt t="68800" x="8680450" y="2949575"/>
          <p14:tracePt t="68816" x="8693150" y="2987675"/>
          <p14:tracePt t="68833" x="8705850" y="3009900"/>
          <p14:tracePt t="68850" x="8705850" y="3044825"/>
          <p14:tracePt t="68867" x="8705850" y="3054350"/>
          <p14:tracePt t="68884" x="8705850" y="3063875"/>
          <p14:tracePt t="68901" x="8705850" y="3082925"/>
          <p14:tracePt t="68917" x="8705850" y="3092450"/>
          <p14:tracePt t="68933" x="8705850" y="3101975"/>
          <p14:tracePt t="68935" x="8705850" y="3108325"/>
          <p14:tracePt t="68950" x="8705850" y="3117850"/>
          <p14:tracePt t="68966" x="8705850" y="3140075"/>
          <p14:tracePt t="68985" x="8705850" y="3152775"/>
          <p14:tracePt t="69001" x="8705850" y="3162300"/>
          <p14:tracePt t="69018" x="8705850" y="3175000"/>
          <p14:tracePt t="69035" x="8705850" y="3194050"/>
          <p14:tracePt t="69051" x="8705850" y="3209925"/>
          <p14:tracePt t="69067" x="8705850" y="3219450"/>
          <p14:tracePt t="69084" x="8705850" y="3238500"/>
          <p14:tracePt t="69100" x="8705850" y="3248025"/>
          <p14:tracePt t="69117" x="8705850" y="3257550"/>
          <p14:tracePt t="69163" x="8705850" y="3251200"/>
          <p14:tracePt t="69171" x="8705850" y="3241675"/>
          <p14:tracePt t="69183" x="8705850" y="3222625"/>
          <p14:tracePt t="69200" x="8705850" y="3197225"/>
          <p14:tracePt t="69217" x="8705850" y="3168650"/>
          <p14:tracePt t="69233" x="8705850" y="3146425"/>
          <p14:tracePt t="69250" x="8705850" y="3067050"/>
          <p14:tracePt t="69268" x="8699500" y="2987675"/>
          <p14:tracePt t="69284" x="8655050" y="2870200"/>
          <p14:tracePt t="69301" x="8626475" y="2822575"/>
          <p14:tracePt t="69318" x="8594725" y="2784475"/>
          <p14:tracePt t="69334" x="8556625" y="2724150"/>
          <p14:tracePt t="69350" x="8524875" y="2692400"/>
          <p14:tracePt t="69366" x="8499475" y="2679700"/>
          <p14:tracePt t="69384" x="8467725" y="2663825"/>
          <p14:tracePt t="69401" x="8451850" y="2663825"/>
          <p14:tracePt t="69417" x="8435975" y="2663825"/>
          <p14:tracePt t="69434" x="8397875" y="2663825"/>
          <p14:tracePt t="69451" x="8375650" y="2663825"/>
          <p14:tracePt t="69467" x="8347075" y="2663825"/>
          <p14:tracePt t="69484" x="8305800" y="2663825"/>
          <p14:tracePt t="69500" x="8283575" y="2667000"/>
          <p14:tracePt t="69517" x="8245475" y="2679700"/>
          <p14:tracePt t="69534" x="8181975" y="2686050"/>
          <p14:tracePt t="69551" x="8147050" y="2686050"/>
          <p14:tracePt t="69567" x="8102600" y="2705100"/>
          <p14:tracePt t="69584" x="8058150" y="2717800"/>
          <p14:tracePt t="69600" x="8035925" y="2727325"/>
          <p14:tracePt t="69617" x="8004175" y="2740025"/>
          <p14:tracePt t="69634" x="7969250" y="2765425"/>
          <p14:tracePt t="69650" x="7924800" y="2778125"/>
          <p14:tracePt t="69667" x="7880350" y="2790825"/>
          <p14:tracePt t="69684" x="7829550" y="2822575"/>
          <p14:tracePt t="69701" x="7797800" y="2841625"/>
          <p14:tracePt t="69717" x="7775575" y="2851150"/>
          <p14:tracePt t="69734" x="7747000" y="2873375"/>
          <p14:tracePt t="69751" x="7731125" y="2886075"/>
          <p14:tracePt t="69767" x="7699375" y="2895600"/>
          <p14:tracePt t="69783" x="7664450" y="2921000"/>
          <p14:tracePt t="69800" x="7642225" y="2936875"/>
          <p14:tracePt t="69817" x="7626350" y="2946400"/>
          <p14:tracePt t="69834" x="7610475" y="2962275"/>
          <p14:tracePt t="69851" x="7600950" y="2971800"/>
          <p14:tracePt t="69868" x="7585075" y="2987675"/>
          <p14:tracePt t="69884" x="7569200" y="3003550"/>
          <p14:tracePt t="69901" x="7559675" y="3013075"/>
          <p14:tracePt t="69917" x="7550150" y="3022600"/>
          <p14:tracePt t="69933" x="7527925" y="3044825"/>
          <p14:tracePt t="69950" x="7518400" y="3054350"/>
          <p14:tracePt t="69967" x="7508875" y="3070225"/>
          <p14:tracePt t="69984" x="7489825" y="3092450"/>
          <p14:tracePt t="70001" x="7489825" y="3101975"/>
          <p14:tracePt t="70018" x="7489825" y="3111500"/>
          <p14:tracePt t="70034" x="7489825" y="3124200"/>
          <p14:tracePt t="70050" x="7489825" y="3130550"/>
          <p14:tracePt t="70120" x="7496175" y="3130550"/>
          <p14:tracePt t="70128" x="7499350" y="3130550"/>
          <p14:tracePt t="70135" x="7512050" y="3130550"/>
          <p14:tracePt t="70150" x="7540625" y="3121025"/>
          <p14:tracePt t="70167" x="7616825" y="3098800"/>
          <p14:tracePt t="70183" x="7766050" y="3041650"/>
          <p14:tracePt t="70200" x="7829550" y="3025775"/>
          <p14:tracePt t="70217" x="7883525" y="3013075"/>
          <p14:tracePt t="70233" x="7950200" y="2987675"/>
          <p14:tracePt t="70250" x="7972425" y="2974975"/>
          <p14:tracePt t="70267" x="8001000" y="2968625"/>
          <p14:tracePt t="70284" x="8035925" y="2962275"/>
          <p14:tracePt t="70300" x="8058150" y="2962275"/>
          <p14:tracePt t="70317" x="8067675" y="2959100"/>
          <p14:tracePt t="70334" x="8083550" y="2959100"/>
          <p14:tracePt t="70349" x="8089900" y="2959100"/>
          <p14:tracePt t="70669" x="8112125" y="2959100"/>
          <p14:tracePt t="70676" x="8143875" y="2959100"/>
          <p14:tracePt t="70684" x="8172450" y="2959100"/>
          <p14:tracePt t="70700" x="8223250" y="2962275"/>
          <p14:tracePt t="70718" x="8296275" y="2981325"/>
          <p14:tracePt t="70750" x="8350250" y="2987675"/>
          <p14:tracePt t="70783" x="8375650" y="2987675"/>
          <p14:tracePt t="70991" x="8369300" y="2987675"/>
          <p14:tracePt t="70997" x="8356600" y="2987675"/>
          <p14:tracePt t="71005" x="8340725" y="2987675"/>
          <p14:tracePt t="71018" x="8318500" y="2987675"/>
          <p14:tracePt t="71033" x="8296275" y="2987675"/>
          <p14:tracePt t="71049" x="8274050" y="2987675"/>
          <p14:tracePt t="71067" x="8232775" y="2987675"/>
          <p14:tracePt t="71083" x="8210550" y="2987675"/>
          <p14:tracePt t="71100" x="8201025" y="2987675"/>
          <p14:tracePt t="71118" x="8181975" y="2987675"/>
          <p14:tracePt t="71134" x="8172450" y="2987675"/>
          <p14:tracePt t="71151" x="8156575" y="2987675"/>
          <p14:tracePt t="71167" x="8124825" y="2987675"/>
          <p14:tracePt t="71183" x="8115300" y="2987675"/>
          <p14:tracePt t="71199" x="8105775" y="2987675"/>
          <p14:tracePt t="71217" x="8083550" y="2987675"/>
          <p14:tracePt t="71233" x="8074025" y="2987675"/>
          <p14:tracePt t="72325" x="8083550" y="3019425"/>
          <p14:tracePt t="72331" x="8099425" y="3070225"/>
          <p14:tracePt t="72338" x="8115300" y="3098800"/>
          <p14:tracePt t="72351" x="8121650" y="3133725"/>
          <p14:tracePt t="72367" x="8175625" y="3232150"/>
          <p14:tracePt t="72383" x="8204200" y="3308350"/>
          <p14:tracePt t="72399" x="8245475" y="3387725"/>
          <p14:tracePt t="72433" x="8318500" y="3502025"/>
          <p14:tracePt t="72467" x="8340725" y="3540125"/>
          <p14:tracePt t="72484" x="8340725" y="3556000"/>
          <p14:tracePt t="72574" x="8353425" y="3546475"/>
          <p14:tracePt t="72581" x="8353425" y="3543300"/>
          <p14:tracePt t="72588" x="8353425" y="3536950"/>
          <p14:tracePt t="72601" x="8353425" y="3527425"/>
          <p14:tracePt t="72617" x="8353425" y="3521075"/>
          <p14:tracePt t="72634" x="8353425" y="3511550"/>
          <p14:tracePt t="72709" x="8343900" y="3511550"/>
          <p14:tracePt t="72716" x="8340725" y="3508375"/>
          <p14:tracePt t="72723" x="8334375" y="3508375"/>
          <p14:tracePt t="72733" x="8331200" y="3495675"/>
          <p14:tracePt t="72749" x="8321675" y="3486150"/>
          <p14:tracePt t="72767" x="8280400" y="3470275"/>
          <p14:tracePt t="72783" x="8242300" y="3457575"/>
          <p14:tracePt t="72800" x="8159750" y="3422650"/>
          <p14:tracePt t="72816" x="8105775" y="3409950"/>
          <p14:tracePt t="72833" x="8054975" y="3397250"/>
          <p14:tracePt t="72850" x="7969250" y="3368675"/>
          <p14:tracePt t="72866" x="7934325" y="3368675"/>
          <p14:tracePt t="72883" x="7889875" y="3368675"/>
          <p14:tracePt t="72901" x="7848600" y="3368675"/>
          <p14:tracePt t="72917" x="7826375" y="3368675"/>
          <p14:tracePt t="72933" x="7816850" y="3368675"/>
          <p14:tracePt t="72950" x="7797800" y="3368675"/>
          <p14:tracePt t="72966" x="7788275" y="3368675"/>
          <p14:tracePt t="72983" x="7781925" y="3368675"/>
          <p14:tracePt t="73000" x="7778750" y="3368675"/>
          <p14:tracePt t="73017" x="7772400" y="3368675"/>
          <p14:tracePt t="73034" x="7762875" y="3368675"/>
          <p14:tracePt t="73131" x="7759700" y="3368675"/>
          <p14:tracePt t="73173" x="7747000" y="3368675"/>
          <p14:tracePt t="73280" x="7747000" y="3365500"/>
          <p14:tracePt t="73351" x="7747000" y="3359150"/>
          <p14:tracePt t="73387" x="7747000" y="3355975"/>
          <p14:tracePt t="73394" x="7756525" y="3349625"/>
          <p14:tracePt t="73401" x="7759700" y="3349625"/>
          <p14:tracePt t="73416" x="7769225" y="3340100"/>
          <p14:tracePt t="73433" x="7781925" y="3340100"/>
          <p14:tracePt t="73450" x="7794625" y="3330575"/>
          <p14:tracePt t="73467" x="7810500" y="3330575"/>
          <p14:tracePt t="73483" x="7820025" y="3317875"/>
          <p14:tracePt t="73499" x="7848600" y="3314700"/>
          <p14:tracePt t="73516" x="7877175" y="3308350"/>
          <p14:tracePt t="73533" x="7899400" y="3302000"/>
          <p14:tracePt t="73550" x="7940675" y="3302000"/>
          <p14:tracePt t="73566" x="7978775" y="3295650"/>
          <p14:tracePt t="73584" x="8007350" y="3289300"/>
          <p14:tracePt t="73600" x="8061325" y="3289300"/>
          <p14:tracePt t="73616" x="8083550" y="3289300"/>
          <p14:tracePt t="73633" x="8112125" y="3289300"/>
          <p14:tracePt t="73650" x="8175625" y="3289300"/>
          <p14:tracePt t="73666" x="8220075" y="3289300"/>
          <p14:tracePt t="73682" x="8255000" y="3289300"/>
          <p14:tracePt t="73699" x="8302625" y="3289300"/>
          <p14:tracePt t="73716" x="8334375" y="3289300"/>
          <p14:tracePt t="73734" x="8356600" y="3276600"/>
          <p14:tracePt t="73750" x="8385175" y="3260725"/>
          <p14:tracePt t="73767" x="8401050" y="3257550"/>
          <p14:tracePt t="73783" x="8410575" y="3257550"/>
          <p14:tracePt t="73799" x="8435975" y="3257550"/>
          <p14:tracePt t="73816" x="8451850" y="3257550"/>
          <p14:tracePt t="73832" x="8464550" y="3257550"/>
          <p14:tracePt t="73850" x="8499475" y="3251200"/>
          <p14:tracePt t="73866" x="8521700" y="3244850"/>
          <p14:tracePt t="73883" x="8550275" y="3244850"/>
          <p14:tracePt t="73899" x="8591550" y="3244850"/>
          <p14:tracePt t="73916" x="8620125" y="3244850"/>
          <p14:tracePt t="73933" x="8642350" y="3244850"/>
          <p14:tracePt t="73950" x="8664575" y="3244850"/>
          <p14:tracePt t="73966" x="8674100" y="3244850"/>
          <p14:tracePt t="73983" x="8683625" y="3244850"/>
          <p14:tracePt t="74065" x="8683625" y="3248025"/>
          <p14:tracePt t="74072" x="8680450" y="3248025"/>
          <p14:tracePt t="74083" x="8677275" y="3248025"/>
          <p14:tracePt t="74100" x="8655050" y="3251200"/>
          <p14:tracePt t="74117" x="8632825" y="3270250"/>
          <p14:tracePt t="74133" x="8610600" y="3270250"/>
          <p14:tracePt t="74150" x="8569325" y="3276600"/>
          <p14:tracePt t="74166" x="8547100" y="3282950"/>
          <p14:tracePt t="74183" x="8509000" y="3289300"/>
          <p14:tracePt t="74199" x="8439150" y="3289300"/>
          <p14:tracePt t="74217" x="8378825" y="3289300"/>
          <p14:tracePt t="74233" x="8328025" y="3289300"/>
          <p14:tracePt t="74250" x="8264525" y="3289300"/>
          <p14:tracePt t="74266" x="8242300" y="3289300"/>
          <p14:tracePt t="74283" x="8213725" y="3289300"/>
          <p14:tracePt t="74299" x="8181975" y="3289300"/>
          <p14:tracePt t="74316" x="8153400" y="3289300"/>
          <p14:tracePt t="74333" x="8131175" y="3289300"/>
          <p14:tracePt t="74350" x="8089900" y="3289300"/>
          <p14:tracePt t="74367" x="8067675" y="3289300"/>
          <p14:tracePt t="74385" x="8042275" y="3289300"/>
          <p14:tracePt t="74400" x="8032750" y="3289300"/>
          <p14:tracePt t="74416" x="8020050" y="3292475"/>
          <p14:tracePt t="74433" x="8001000" y="3292475"/>
          <p14:tracePt t="74450" x="7975600" y="3292475"/>
          <p14:tracePt t="74466" x="7943850" y="3292475"/>
          <p14:tracePt t="74484" x="7924800" y="3292475"/>
          <p14:tracePt t="74500" x="7902575" y="3292475"/>
          <p14:tracePt t="74517" x="7893050" y="3292475"/>
          <p14:tracePt t="74521" x="7889875" y="3292475"/>
          <p14:tracePt t="74534" x="7877175" y="3292475"/>
          <p14:tracePt t="74550" x="7864475" y="3292475"/>
          <p14:tracePt t="74566" x="7842250" y="3292475"/>
          <p14:tracePt t="74583" x="7813675" y="3292475"/>
          <p14:tracePt t="74599" x="7800975" y="3292475"/>
          <p14:tracePt t="74616" x="7788275" y="3292475"/>
          <p14:tracePt t="74634" x="7775575" y="3292475"/>
          <p14:tracePt t="74650" x="7766050" y="3292475"/>
          <p14:tracePt t="74667" x="7759700" y="3292475"/>
          <p14:tracePt t="74869" x="7769225" y="3292475"/>
          <p14:tracePt t="74877" x="7785100" y="3292475"/>
          <p14:tracePt t="74884" x="7797800" y="3292475"/>
          <p14:tracePt t="74899" x="7820025" y="3298825"/>
          <p14:tracePt t="74917" x="7848600" y="3305175"/>
          <p14:tracePt t="74933" x="7889875" y="3311525"/>
          <p14:tracePt t="74949" x="7921625" y="3317875"/>
          <p14:tracePt t="74966" x="7943850" y="3317875"/>
          <p14:tracePt t="74983" x="7975600" y="3317875"/>
          <p14:tracePt t="74999" x="7985125" y="3317875"/>
          <p14:tracePt t="75016" x="7994650" y="3317875"/>
          <p14:tracePt t="75033" x="8007350" y="3317875"/>
          <p14:tracePt t="75049" x="8020050" y="3317875"/>
          <p14:tracePt t="75067" x="8029575" y="3317875"/>
          <p14:tracePt t="75083" x="8048625" y="3317875"/>
          <p14:tracePt t="75100" x="8058150" y="3317875"/>
          <p14:tracePt t="75116" x="8067675" y="3317875"/>
          <p14:tracePt t="75133" x="8083550" y="3314700"/>
          <p14:tracePt t="75149" x="8099425" y="3311525"/>
          <p14:tracePt t="75167" x="8108950" y="3311525"/>
          <p14:tracePt t="75183" x="8121650" y="3311525"/>
          <p14:tracePt t="75200" x="8131175" y="3311525"/>
          <p14:tracePt t="75217" x="8147050" y="3311525"/>
          <p14:tracePt t="75233" x="8169275" y="3311525"/>
          <p14:tracePt t="75249" x="8185150" y="3311525"/>
          <p14:tracePt t="75266" x="8204200" y="3311525"/>
          <p14:tracePt t="75283" x="8229600" y="3311525"/>
          <p14:tracePt t="75300" x="8251825" y="3311525"/>
          <p14:tracePt t="75317" x="8267700" y="3311525"/>
          <p14:tracePt t="75333" x="8293100" y="3311525"/>
          <p14:tracePt t="75350" x="8315325" y="3311525"/>
          <p14:tracePt t="75367" x="8331200" y="3305175"/>
          <p14:tracePt t="75383" x="8362950" y="3298825"/>
          <p14:tracePt t="75399" x="8385175" y="3292475"/>
          <p14:tracePt t="75416" x="8401050" y="3292475"/>
          <p14:tracePt t="75433" x="8420100" y="3289300"/>
          <p14:tracePt t="75450" x="8435975" y="3289300"/>
          <p14:tracePt t="75467" x="8445500" y="3289300"/>
          <p14:tracePt t="75484" x="8470900" y="3289300"/>
          <p14:tracePt t="75500" x="8483600" y="3289300"/>
          <p14:tracePt t="75517" x="8493125" y="3289300"/>
          <p14:tracePt t="75568" x="8496300" y="3289300"/>
          <p14:tracePt t="75583" x="8502650" y="3289300"/>
          <p14:tracePt t="75590" x="8505825" y="3289300"/>
          <p14:tracePt t="75599" x="8518525" y="3289300"/>
          <p14:tracePt t="75875" x="8509000" y="3289300"/>
          <p14:tracePt t="75883" x="8505825" y="3289300"/>
          <p14:tracePt t="75890" x="8499475" y="3289300"/>
          <p14:tracePt t="75899" x="8493125" y="3289300"/>
          <p14:tracePt t="75917" x="8483600" y="3289300"/>
          <p14:tracePt t="75933" x="8470900" y="3289300"/>
          <p14:tracePt t="75949" x="8455025" y="3289300"/>
          <p14:tracePt t="75966" x="8439150" y="3289300"/>
          <p14:tracePt t="75982" x="8426450" y="3289300"/>
          <p14:tracePt t="75999" x="8410575" y="3289300"/>
          <p14:tracePt t="76017" x="8401050" y="3289300"/>
          <p14:tracePt t="76034" x="8385175" y="3289300"/>
          <p14:tracePt t="76050" x="8375650" y="3289300"/>
          <p14:tracePt t="76067" x="8356600" y="3289300"/>
          <p14:tracePt t="76083" x="8347075" y="3289300"/>
          <p14:tracePt t="76099" x="8337550" y="3289300"/>
          <p14:tracePt t="76117" x="8321675" y="3289300"/>
          <p14:tracePt t="76133" x="8305800" y="3289300"/>
          <p14:tracePt t="76150" x="8296275" y="3289300"/>
          <p14:tracePt t="76168" x="8270875" y="3289300"/>
          <p14:tracePt t="76183" x="8242300" y="3289300"/>
          <p14:tracePt t="76200" x="8220075" y="3289300"/>
          <p14:tracePt t="76216" x="8178800" y="3282950"/>
          <p14:tracePt t="76233" x="8156575" y="3282950"/>
          <p14:tracePt t="76249" x="8128000" y="3282950"/>
          <p14:tracePt t="76267" x="8086725" y="3282950"/>
          <p14:tracePt t="76284" x="8064500" y="3282950"/>
          <p14:tracePt t="76300" x="8042275" y="3282950"/>
          <p14:tracePt t="76317" x="8010525" y="3282950"/>
          <p14:tracePt t="76333" x="7988300" y="3282950"/>
          <p14:tracePt t="76350" x="7972425" y="3282950"/>
          <p14:tracePt t="76366" x="7953375" y="3282950"/>
          <p14:tracePt t="76382" x="7937500" y="3282950"/>
          <p14:tracePt t="76399" x="7927975" y="3282950"/>
          <p14:tracePt t="76417" x="7912100" y="3282950"/>
          <p14:tracePt t="76433" x="7902575" y="3282950"/>
          <p14:tracePt t="76450" x="7886700" y="3282950"/>
          <p14:tracePt t="76467" x="7874000" y="3282950"/>
          <p14:tracePt t="76483" x="7861300" y="3282950"/>
          <p14:tracePt t="76499" x="7851775" y="3282950"/>
          <p14:tracePt t="76516" x="7832725" y="3282950"/>
          <p14:tracePt t="76532" x="7823200" y="3282950"/>
          <p14:tracePt t="76549" x="7816850" y="3282950"/>
          <p14:tracePt t="76567" x="7813675" y="3282950"/>
          <p14:tracePt t="76583" x="7804150" y="3282950"/>
          <p14:tracePt t="76600" x="7788275" y="3282950"/>
          <p14:tracePt t="76617" x="7772400" y="3282950"/>
          <p14:tracePt t="76633" x="7769225" y="3282950"/>
          <p14:tracePt t="76760" x="7775575" y="3282950"/>
          <p14:tracePt t="76767" x="7781925" y="3282950"/>
          <p14:tracePt t="76783" x="7794625" y="3282950"/>
          <p14:tracePt t="76800" x="7804150" y="3282950"/>
          <p14:tracePt t="76816" x="7832725" y="3282950"/>
          <p14:tracePt t="76832" x="7861300" y="3282950"/>
          <p14:tracePt t="76849" x="7883525" y="3282950"/>
          <p14:tracePt t="76866" x="7921625" y="3282950"/>
          <p14:tracePt t="76882" x="7943850" y="3282950"/>
          <p14:tracePt t="76899" x="7981950" y="3276600"/>
          <p14:tracePt t="76916" x="8032750" y="3257550"/>
          <p14:tracePt t="76932" x="8051800" y="3257550"/>
          <p14:tracePt t="76949" x="8077200" y="3251200"/>
          <p14:tracePt t="76966" x="8108950" y="3244850"/>
          <p14:tracePt t="76982" x="8140700" y="3241675"/>
          <p14:tracePt t="77000" x="8156575" y="3241675"/>
          <p14:tracePt t="77017" x="8188325" y="3241675"/>
          <p14:tracePt t="77033" x="8210550" y="3241675"/>
          <p14:tracePt t="77050" x="8220075" y="3241675"/>
          <p14:tracePt t="77066" x="8239125" y="3241675"/>
          <p14:tracePt t="77082" x="8248650" y="3241675"/>
          <p14:tracePt t="77099" x="8258175" y="3241675"/>
          <p14:tracePt t="77116" x="8274050" y="3235325"/>
          <p14:tracePt t="77133" x="8289925" y="3235325"/>
          <p14:tracePt t="77150" x="8299450" y="3235325"/>
          <p14:tracePt t="77167" x="8315325" y="3235325"/>
          <p14:tracePt t="77183" x="8324850" y="3235325"/>
          <p14:tracePt t="77199" x="8343900" y="3235325"/>
          <p14:tracePt t="77216" x="8359775" y="3235325"/>
          <p14:tracePt t="77233" x="8369300" y="3235325"/>
          <p14:tracePt t="77249" x="8385175" y="3235325"/>
          <p14:tracePt t="77266" x="8397875" y="3235325"/>
          <p14:tracePt t="77283" x="8407400" y="3241675"/>
          <p14:tracePt t="77299" x="8420100" y="3248025"/>
          <p14:tracePt t="77316" x="8439150" y="3248025"/>
          <p14:tracePt t="77333" x="8448675" y="3248025"/>
          <p14:tracePt t="77349" x="8458200" y="3251200"/>
          <p14:tracePt t="77366" x="8474075" y="3251200"/>
          <p14:tracePt t="77382" x="8486775" y="3251200"/>
          <p14:tracePt t="77399" x="8499475" y="3257550"/>
          <p14:tracePt t="77417" x="8512175" y="3273425"/>
          <p14:tracePt t="77433" x="8521700" y="3273425"/>
          <p14:tracePt t="77450" x="8537575" y="3276600"/>
          <p14:tracePt t="77466" x="8543925" y="3276600"/>
          <p14:tracePt t="77546" x="8543925" y="3282950"/>
          <p14:tracePt t="77573" x="8540750" y="3286125"/>
          <p14:tracePt t="77581" x="8537575" y="3286125"/>
          <p14:tracePt t="77587" x="8524875" y="3286125"/>
          <p14:tracePt t="77600" x="8521700" y="3286125"/>
          <p14:tracePt t="77616" x="8505825" y="3286125"/>
          <p14:tracePt t="77632" x="8496300" y="3286125"/>
          <p14:tracePt t="77649" x="8486775" y="3286125"/>
          <p14:tracePt t="77667" x="8461375" y="3286125"/>
          <p14:tracePt t="77683" x="8445500" y="3286125"/>
          <p14:tracePt t="77701" x="8404225" y="3286125"/>
          <p14:tracePt t="77717" x="8382000" y="3292475"/>
          <p14:tracePt t="77733" x="8353425" y="3298825"/>
          <p14:tracePt t="77749" x="8315325" y="3298825"/>
          <p14:tracePt t="77766" x="8267700" y="3305175"/>
          <p14:tracePt t="77782" x="8232775" y="3305175"/>
          <p14:tracePt t="77799" x="8210550" y="3305175"/>
          <p14:tracePt t="77816" x="8169275" y="3305175"/>
          <p14:tracePt t="77833" x="8147050" y="3305175"/>
          <p14:tracePt t="77850" x="8105775" y="3305175"/>
          <p14:tracePt t="77866" x="8083550" y="3305175"/>
          <p14:tracePt t="77883" x="8054975" y="3305175"/>
          <p14:tracePt t="77900" x="8023225" y="3305175"/>
          <p14:tracePt t="77916" x="8001000" y="3305175"/>
          <p14:tracePt t="77932" x="7985125" y="3305175"/>
          <p14:tracePt t="77950" x="7966075" y="3305175"/>
          <p14:tracePt t="77966" x="7956550" y="3305175"/>
          <p14:tracePt t="77983" x="7943850" y="3305175"/>
          <p14:tracePt t="78000" x="7924800" y="3305175"/>
          <p14:tracePt t="78016" x="7915275" y="3305175"/>
          <p14:tracePt t="78033" x="7905750" y="3305175"/>
          <p14:tracePt t="78050" x="7889875" y="3305175"/>
          <p14:tracePt t="78066" x="7877175" y="3305175"/>
          <p14:tracePt t="78082" x="7864475" y="3305175"/>
          <p14:tracePt t="78100" x="7851775" y="3305175"/>
          <p14:tracePt t="78343" x="7858125" y="3305175"/>
          <p14:tracePt t="78351" x="7861300" y="3305175"/>
          <p14:tracePt t="78366" x="7877175" y="3305175"/>
          <p14:tracePt t="78383" x="7886700" y="3298825"/>
          <p14:tracePt t="78400" x="7908925" y="3292475"/>
          <p14:tracePt t="78416" x="7927975" y="3292475"/>
          <p14:tracePt t="78433" x="7943850" y="3292475"/>
          <p14:tracePt t="78449" x="7966075" y="3292475"/>
          <p14:tracePt t="78465" x="7975600" y="3289300"/>
          <p14:tracePt t="78482" x="7988300" y="3289300"/>
          <p14:tracePt t="78500" x="8023225" y="3289300"/>
          <p14:tracePt t="78516" x="8045450" y="3289300"/>
          <p14:tracePt t="78533" x="8067675" y="3289300"/>
          <p14:tracePt t="78550" x="8105775" y="3289300"/>
          <p14:tracePt t="78566" x="8137525" y="3289300"/>
          <p14:tracePt t="78583" x="8159750" y="3289300"/>
          <p14:tracePt t="78599" x="8207375" y="3289300"/>
          <p14:tracePt t="78615" x="8229600" y="3289300"/>
          <p14:tracePt t="78633" x="8248650" y="3289300"/>
          <p14:tracePt t="78649" x="8264525" y="3289300"/>
          <p14:tracePt t="78666" x="8274050" y="3289300"/>
          <p14:tracePt t="78683" x="8283575" y="3289300"/>
          <p14:tracePt t="78700" x="8305800" y="3289300"/>
          <p14:tracePt t="78719" x="8315325" y="3289300"/>
          <p14:tracePt t="78732" x="8328025" y="3289300"/>
          <p14:tracePt t="78749" x="8356600" y="3289300"/>
          <p14:tracePt t="78765" x="8375650" y="3289300"/>
          <p14:tracePt t="78782" x="8391525" y="3289300"/>
          <p14:tracePt t="78800" x="8426450" y="3289300"/>
          <p14:tracePt t="78816" x="8435975" y="3295650"/>
          <p14:tracePt t="78833" x="8445500" y="3295650"/>
          <p14:tracePt t="78850" x="8464550" y="3295650"/>
          <p14:tracePt t="78866" x="8474075" y="3295650"/>
          <p14:tracePt t="78883" x="8483600" y="3295650"/>
          <p14:tracePt t="78899" x="8493125" y="3295650"/>
          <p14:tracePt t="78915" x="8493125" y="3298825"/>
          <p14:tracePt t="78932" x="8499475" y="3298825"/>
          <p14:tracePt t="78949" x="8509000" y="3298825"/>
          <p14:tracePt t="79279" x="8502650" y="3298825"/>
          <p14:tracePt t="79285" x="8496300" y="3298825"/>
          <p14:tracePt t="79300" x="8486775" y="3298825"/>
          <p14:tracePt t="79316" x="8470900" y="3298825"/>
          <p14:tracePt t="79332" x="8442325" y="3298825"/>
          <p14:tracePt t="79366" x="8388350" y="3298825"/>
          <p14:tracePt t="79400" x="8324850" y="3298825"/>
          <p14:tracePt t="79417" x="8296275" y="3298825"/>
          <p14:tracePt t="79432" x="8267700" y="3298825"/>
          <p14:tracePt t="79450" x="8232775" y="3298825"/>
          <p14:tracePt t="79466" x="8204200" y="3298825"/>
          <p14:tracePt t="79482" x="8181975" y="3298825"/>
          <p14:tracePt t="79499" x="8140700" y="3298825"/>
          <p14:tracePt t="79516" x="8121650" y="3298825"/>
          <p14:tracePt t="79534" x="8080375" y="3298825"/>
          <p14:tracePt t="79550" x="8042275" y="3298825"/>
          <p14:tracePt t="79566" x="8013700" y="3298825"/>
          <p14:tracePt t="79584" x="7959725" y="3298825"/>
          <p14:tracePt t="79599" x="7921625" y="3298825"/>
          <p14:tracePt t="79616" x="7893050" y="3292475"/>
          <p14:tracePt t="79633" x="7851775" y="3292475"/>
          <p14:tracePt t="79649" x="7835900" y="3292475"/>
          <p14:tracePt t="79667" x="7820025" y="3292475"/>
          <p14:tracePt t="79683" x="7807325" y="3292475"/>
          <p14:tracePt t="79700" x="7797800" y="3292475"/>
          <p14:tracePt t="79716" x="7785100" y="3292475"/>
          <p14:tracePt t="79733" x="7766050" y="3292475"/>
          <p14:tracePt t="79749" x="7756525" y="3292475"/>
          <p14:tracePt t="79765" x="7747000" y="3292475"/>
          <p14:tracePt t="79783" x="7737475" y="3292475"/>
          <p14:tracePt t="79877" x="7727950" y="3292475"/>
          <p14:tracePt t="79883" x="7721600" y="3292475"/>
          <p14:tracePt t="79899" x="7718425" y="32924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z\Downloads\20200414_111718.jpg"/>
          <p:cNvPicPr>
            <a:picLocks noChangeAspect="1" noChangeArrowheads="1"/>
          </p:cNvPicPr>
          <p:nvPr/>
        </p:nvPicPr>
        <p:blipFill>
          <a:blip r:embed="rId4"/>
          <a:srcRect l="10937" t="2777" b="6944"/>
          <a:stretch>
            <a:fillRect/>
          </a:stretch>
        </p:blipFill>
        <p:spPr bwMode="auto">
          <a:xfrm>
            <a:off x="-127517" y="1000108"/>
            <a:ext cx="9271517" cy="5286412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161"/>
    </mc:Choice>
    <mc:Fallback>
      <p:transition spd="slow" advTm="46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65" x="7721600" y="3260725"/>
          <p14:tracePt t="5873" x="7727950" y="3200400"/>
          <p14:tracePt t="5887" x="7724775" y="3082925"/>
          <p14:tracePt t="5903" x="7680325" y="2940050"/>
          <p14:tracePt t="5920" x="7585075" y="2752725"/>
          <p14:tracePt t="5936" x="7439025" y="2549525"/>
          <p14:tracePt t="5954" x="7327900" y="2422525"/>
          <p14:tracePt t="5986" x="7042150" y="2162175"/>
          <p14:tracePt t="6022" x="6864350" y="2060575"/>
          <p14:tracePt t="6037" x="6797675" y="2022475"/>
          <p14:tracePt t="6053" x="6727825" y="1993900"/>
          <p14:tracePt t="6070" x="6657975" y="1946275"/>
          <p14:tracePt t="6087" x="6537325" y="1847850"/>
          <p14:tracePt t="6103" x="6388100" y="1746250"/>
          <p14:tracePt t="6119" x="6264275" y="1673225"/>
          <p14:tracePt t="6135" x="6111875" y="1590675"/>
          <p14:tracePt t="6152" x="5975350" y="1527175"/>
          <p14:tracePt t="6169" x="5822950" y="1473200"/>
          <p14:tracePt t="6186" x="5594350" y="1381125"/>
          <p14:tracePt t="6203" x="5407025" y="1314450"/>
          <p14:tracePt t="6222" x="5222875" y="1244600"/>
          <p14:tracePt t="6236" x="5133975" y="1212850"/>
          <p14:tracePt t="6253" x="5045075" y="1174750"/>
          <p14:tracePt t="6269" x="4972050" y="1158875"/>
          <p14:tracePt t="6286" x="4889500" y="1139825"/>
          <p14:tracePt t="6303" x="4845050" y="1133475"/>
          <p14:tracePt t="6515" x="4752975" y="1108075"/>
          <p14:tracePt t="6522" x="4638675" y="1089025"/>
          <p14:tracePt t="6536" x="4384675" y="1066800"/>
          <p14:tracePt t="6552" x="4165600" y="1092200"/>
          <p14:tracePt t="6569" x="3959225" y="1139825"/>
          <p14:tracePt t="6586" x="3676650" y="1235075"/>
          <p14:tracePt t="6602" x="3533775" y="1279525"/>
          <p14:tracePt t="6620" x="3378200" y="1323975"/>
          <p14:tracePt t="6636" x="3219450" y="1374775"/>
          <p14:tracePt t="6653" x="3133725" y="1397000"/>
          <p14:tracePt t="6670" x="3070225" y="1412875"/>
          <p14:tracePt t="6673" x="3041650" y="1419225"/>
          <p14:tracePt t="6686" x="2987675" y="1431925"/>
          <p14:tracePt t="6702" x="2940050" y="1450975"/>
          <p14:tracePt t="6719" x="2914650" y="1482725"/>
          <p14:tracePt t="6735" x="2873375" y="1514475"/>
          <p14:tracePt t="6753" x="2847975" y="1539875"/>
          <p14:tracePt t="6771" x="2806700" y="1555750"/>
          <p14:tracePt t="6787" x="2774950" y="1568450"/>
          <p14:tracePt t="6803" x="2736850" y="1581150"/>
          <p14:tracePt t="6819" x="2682875" y="1609725"/>
          <p14:tracePt t="6836" x="2581275" y="1631950"/>
          <p14:tracePt t="6852" x="2520950" y="1631950"/>
          <p14:tracePt t="6869" x="2460625" y="1631950"/>
          <p14:tracePt t="6886" x="2365375" y="1631950"/>
          <p14:tracePt t="6902" x="2320925" y="1622425"/>
          <p14:tracePt t="6920" x="2216150" y="1574800"/>
          <p14:tracePt t="6936" x="2171700" y="1549400"/>
          <p14:tracePt t="6952" x="2108200" y="1495425"/>
          <p14:tracePt t="6970" x="2047875" y="1447800"/>
          <p14:tracePt t="6985" x="2009775" y="1422400"/>
          <p14:tracePt t="7002" x="1984375" y="1409700"/>
          <p14:tracePt t="7020" x="1949450" y="1393825"/>
          <p14:tracePt t="7036" x="1939925" y="1377950"/>
          <p14:tracePt t="7363" x="1946275" y="1377950"/>
          <p14:tracePt t="7370" x="1965325" y="1377950"/>
          <p14:tracePt t="7377" x="2019300" y="1377950"/>
          <p14:tracePt t="7385" x="2085975" y="1377950"/>
          <p14:tracePt t="7403" x="2190750" y="1377950"/>
          <p14:tracePt t="7420" x="2365375" y="1377950"/>
          <p14:tracePt t="7436" x="2457450" y="1377950"/>
          <p14:tracePt t="7453" x="2530475" y="1377950"/>
          <p14:tracePt t="7470" x="2584450" y="1377950"/>
          <p14:tracePt t="7486" x="2600325" y="1371600"/>
          <p14:tracePt t="7503" x="2616200" y="1362075"/>
          <p14:tracePt t="7520" x="2616200" y="1352550"/>
          <p14:tracePt t="7536" x="2616200" y="1336675"/>
          <p14:tracePt t="7553" x="2600325" y="1311275"/>
          <p14:tracePt t="7570" x="2565400" y="1295400"/>
          <p14:tracePt t="7586" x="2527300" y="1276350"/>
          <p14:tracePt t="7603" x="2489200" y="1257300"/>
          <p14:tracePt t="7619" x="2393950" y="1212850"/>
          <p14:tracePt t="7636" x="2305050" y="1171575"/>
          <p14:tracePt t="7652" x="2206625" y="1139825"/>
          <p14:tracePt t="7669" x="2098675" y="1085850"/>
          <p14:tracePt t="7686" x="2051050" y="1066800"/>
          <p14:tracePt t="7703" x="2035175" y="1054100"/>
          <p14:tracePt t="7706" x="2025650" y="1054100"/>
          <p14:tracePt t="7719" x="2016125" y="1054100"/>
          <p14:tracePt t="7736" x="2006600" y="1054100"/>
          <p14:tracePt t="7753" x="1997075" y="1054100"/>
          <p14:tracePt t="7769" x="1981200" y="1054100"/>
          <p14:tracePt t="7802" x="1978025" y="1054100"/>
          <p14:tracePt t="7819" x="1965325" y="1054100"/>
          <p14:tracePt t="7877" x="1965325" y="1057275"/>
          <p14:tracePt t="7884" x="1965325" y="1060450"/>
          <p14:tracePt t="7891" x="1965325" y="1066800"/>
          <p14:tracePt t="7902" x="1965325" y="1069975"/>
          <p14:tracePt t="7919" x="1974850" y="1085850"/>
          <p14:tracePt t="7935" x="1984375" y="1101725"/>
          <p14:tracePt t="7952" x="2000250" y="1111250"/>
          <p14:tracePt t="7969" x="2073275" y="1146175"/>
          <p14:tracePt t="7985" x="2152650" y="1184275"/>
          <p14:tracePt t="8003" x="2228850" y="1216025"/>
          <p14:tracePt t="8019" x="2336800" y="1266825"/>
          <p14:tracePt t="8036" x="2435225" y="1301750"/>
          <p14:tracePt t="8053" x="2524125" y="1343025"/>
          <p14:tracePt t="8070" x="2619375" y="1377950"/>
          <p14:tracePt t="8086" x="2682875" y="1400175"/>
          <p14:tracePt t="8103" x="2762250" y="1422400"/>
          <p14:tracePt t="8120" x="2895600" y="1463675"/>
          <p14:tracePt t="8136" x="2949575" y="1476375"/>
          <p14:tracePt t="8153" x="3006725" y="1489075"/>
          <p14:tracePt t="8169" x="3048000" y="1508125"/>
          <p14:tracePt t="8185" x="3063875" y="1508125"/>
          <p14:tracePt t="8202" x="3073400" y="1508125"/>
          <p14:tracePt t="8219" x="3092450" y="1508125"/>
          <p14:tracePt t="8236" x="3101975" y="1508125"/>
          <p14:tracePt t="8253" x="3124200" y="1508125"/>
          <p14:tracePt t="8270" x="3171825" y="1508125"/>
          <p14:tracePt t="8286" x="3216275" y="1508125"/>
          <p14:tracePt t="8302" x="3254375" y="1514475"/>
          <p14:tracePt t="8319" x="3317875" y="1527175"/>
          <p14:tracePt t="8335" x="3362325" y="1533525"/>
          <p14:tracePt t="8352" x="3416300" y="1539875"/>
          <p14:tracePt t="8370" x="3552825" y="1539875"/>
          <p14:tracePt t="8387" x="3667125" y="1539875"/>
          <p14:tracePt t="8403" x="3771900" y="1549400"/>
          <p14:tracePt t="8420" x="3968750" y="1558925"/>
          <p14:tracePt t="8436" x="4073525" y="1565275"/>
          <p14:tracePt t="8452" x="4146550" y="1565275"/>
          <p14:tracePt t="8469" x="4232275" y="1571625"/>
          <p14:tracePt t="8485" x="4311650" y="1571625"/>
          <p14:tracePt t="8502" x="4425950" y="1581150"/>
          <p14:tracePt t="8519" x="4578350" y="1581150"/>
          <p14:tracePt t="8536" x="4670425" y="1581150"/>
          <p14:tracePt t="8553" x="4765675" y="1590675"/>
          <p14:tracePt t="8570" x="4883150" y="1590675"/>
          <p14:tracePt t="8586" x="4927600" y="1590675"/>
          <p14:tracePt t="8602" x="4972050" y="1590675"/>
          <p14:tracePt t="8619" x="5038725" y="1590675"/>
          <p14:tracePt t="8635" x="5099050" y="1590675"/>
          <p14:tracePt t="8652" x="5191125" y="1590675"/>
          <p14:tracePt t="8669" x="5308600" y="1590675"/>
          <p14:tracePt t="8685" x="5365750" y="1590675"/>
          <p14:tracePt t="8704" x="5435600" y="1590675"/>
          <p14:tracePt t="8719" x="5457825" y="1590675"/>
          <p14:tracePt t="8736" x="5486400" y="1590675"/>
          <p14:tracePt t="8739" x="5499100" y="1587500"/>
          <p14:tracePt t="8752" x="5518150" y="1587500"/>
          <p14:tracePt t="8769" x="5572125" y="1587500"/>
          <p14:tracePt t="8785" x="5610225" y="1587500"/>
          <p14:tracePt t="8803" x="5664200" y="1587500"/>
          <p14:tracePt t="8820" x="5692775" y="1587500"/>
          <p14:tracePt t="8836" x="5740400" y="1603375"/>
          <p14:tracePt t="9197" x="5788025" y="1600200"/>
          <p14:tracePt t="9204" x="5857875" y="1581150"/>
          <p14:tracePt t="9220" x="5984875" y="1511300"/>
          <p14:tracePt t="9236" x="6099175" y="1431925"/>
          <p14:tracePt t="9252" x="6188075" y="1371600"/>
          <p14:tracePt t="9285" x="6273800" y="1311275"/>
          <p14:tracePt t="9319" x="6419850" y="1270000"/>
          <p14:tracePt t="9336" x="6464300" y="1270000"/>
          <p14:tracePt t="9353" x="6518275" y="1270000"/>
          <p14:tracePt t="9370" x="6540500" y="1263650"/>
          <p14:tracePt t="9386" x="6569075" y="1263650"/>
          <p14:tracePt t="9402" x="6610350" y="1254125"/>
          <p14:tracePt t="9418" x="6657975" y="1241425"/>
          <p14:tracePt t="9436" x="6702425" y="1241425"/>
          <p14:tracePt t="9453" x="6772275" y="1225550"/>
          <p14:tracePt t="9469" x="6807200" y="1219200"/>
          <p14:tracePt t="9486" x="6851650" y="1219200"/>
          <p14:tracePt t="9503" x="6902450" y="1203325"/>
          <p14:tracePt t="9519" x="6931025" y="1190625"/>
          <p14:tracePt t="9536" x="6978650" y="1177925"/>
          <p14:tracePt t="9552" x="7042150" y="1152525"/>
          <p14:tracePt t="9568" x="7080250" y="1139825"/>
          <p14:tracePt t="9586" x="7108825" y="1127125"/>
          <p14:tracePt t="9603" x="7137400" y="1120775"/>
          <p14:tracePt t="9619" x="7146925" y="1120775"/>
          <p14:tracePt t="9636" x="7156450" y="1120775"/>
          <p14:tracePt t="10360" x="7127875" y="1108075"/>
          <p14:tracePt t="10367" x="7058025" y="1092200"/>
          <p14:tracePt t="10374" x="6975475" y="1073150"/>
          <p14:tracePt t="10387" x="6810375" y="1025525"/>
          <p14:tracePt t="10402" x="6670675" y="1009650"/>
          <p14:tracePt t="10418" x="6521450" y="1000125"/>
          <p14:tracePt t="10435" x="6372225" y="990600"/>
          <p14:tracePt t="10469" x="6105525" y="990600"/>
          <p14:tracePt t="10503" x="5895975" y="990600"/>
          <p14:tracePt t="10519" x="5851525" y="990600"/>
          <p14:tracePt t="10537" x="5788025" y="990600"/>
          <p14:tracePt t="10552" x="5727700" y="990600"/>
          <p14:tracePt t="10568" x="5670550" y="990600"/>
          <p14:tracePt t="10586" x="5584825" y="990600"/>
          <p14:tracePt t="10602" x="5534025" y="990600"/>
          <p14:tracePt t="10620" x="5473700" y="990600"/>
          <p14:tracePt t="10636" x="5356225" y="990600"/>
          <p14:tracePt t="10653" x="5273675" y="990600"/>
          <p14:tracePt t="10669" x="5203825" y="990600"/>
          <p14:tracePt t="10686" x="5114925" y="1003300"/>
          <p14:tracePt t="10702" x="5051425" y="1016000"/>
          <p14:tracePt t="10719" x="4984750" y="1038225"/>
          <p14:tracePt t="10737" x="4889500" y="1082675"/>
          <p14:tracePt t="10752" x="4822825" y="1117600"/>
          <p14:tracePt t="10769" x="4775200" y="1146175"/>
          <p14:tracePt t="10772" x="4756150" y="1152525"/>
          <p14:tracePt t="10786" x="4708525" y="1187450"/>
          <p14:tracePt t="10803" x="4660900" y="1212850"/>
          <p14:tracePt t="10819" x="4622800" y="1231900"/>
          <p14:tracePt t="10835" x="4591050" y="1257300"/>
          <p14:tracePt t="13006" x="4559300" y="1257300"/>
          <p14:tracePt t="13012" x="4502150" y="1257300"/>
          <p14:tracePt t="13020" x="4432300" y="1257300"/>
          <p14:tracePt t="13035" x="4283075" y="1257300"/>
          <p14:tracePt t="13052" x="4152900" y="1273175"/>
          <p14:tracePt t="13069" x="3956050" y="1292225"/>
          <p14:tracePt t="13086" x="3794125" y="1317625"/>
          <p14:tracePt t="13119" x="3359150" y="1447800"/>
          <p14:tracePt t="13153" x="3082925" y="1555750"/>
          <p14:tracePt t="13170" x="2854325" y="1628775"/>
          <p14:tracePt t="13186" x="2701925" y="1682750"/>
          <p14:tracePt t="13202" x="2511425" y="1758950"/>
          <p14:tracePt t="13219" x="2282825" y="1879600"/>
          <p14:tracePt t="13235" x="2155825" y="1968500"/>
          <p14:tracePt t="13251" x="2051050" y="2057400"/>
          <p14:tracePt t="13269" x="1933575" y="2171700"/>
          <p14:tracePt t="13285" x="1879600" y="2244725"/>
          <p14:tracePt t="13302" x="1841500" y="2301875"/>
          <p14:tracePt t="13318" x="1797050" y="2406650"/>
          <p14:tracePt t="13335" x="1784350" y="2470150"/>
          <p14:tracePt t="13352" x="1768475" y="2524125"/>
          <p14:tracePt t="13368" x="1755775" y="2606675"/>
          <p14:tracePt t="13385" x="1755775" y="2635250"/>
          <p14:tracePt t="13402" x="1755775" y="2663825"/>
          <p14:tracePt t="13419" x="1755775" y="2676525"/>
          <p14:tracePt t="13969" x="1765300" y="2701925"/>
          <p14:tracePt t="13976" x="1778000" y="2720975"/>
          <p14:tracePt t="13985" x="1790700" y="2759075"/>
          <p14:tracePt t="14004" x="1860550" y="2857500"/>
          <p14:tracePt t="14019" x="1939925" y="2952750"/>
          <p14:tracePt t="14035" x="2012950" y="3035300"/>
          <p14:tracePt t="14069" x="2212975" y="3295650"/>
          <p14:tracePt t="14101" x="2359025" y="3502025"/>
          <p14:tracePt t="14120" x="2444750" y="3603625"/>
          <p14:tracePt t="14135" x="2476500" y="3673475"/>
          <p14:tracePt t="14153" x="2508250" y="3730625"/>
          <p14:tracePt t="14169" x="2520950" y="3752850"/>
          <p14:tracePt t="14186" x="2527300" y="3775075"/>
          <p14:tracePt t="14203" x="2527300" y="3803650"/>
          <p14:tracePt t="14218" x="2527300" y="3816350"/>
          <p14:tracePt t="14235" x="2527300" y="3838575"/>
          <p14:tracePt t="14251" x="2527300" y="3854450"/>
          <p14:tracePt t="14268" x="2511425" y="3895725"/>
          <p14:tracePt t="14285" x="2498725" y="3921125"/>
          <p14:tracePt t="14302" x="2466975" y="3943350"/>
          <p14:tracePt t="14319" x="2419350" y="4029075"/>
          <p14:tracePt t="14335" x="2390775" y="4086225"/>
          <p14:tracePt t="14352" x="2362200" y="4187825"/>
          <p14:tracePt t="14368" x="2330450" y="4276725"/>
          <p14:tracePt t="14385" x="2314575" y="4359275"/>
          <p14:tracePt t="14403" x="2292350" y="4451350"/>
          <p14:tracePt t="14419" x="2273300" y="4495800"/>
          <p14:tracePt t="14435" x="2263775" y="4521200"/>
          <p14:tracePt t="14453" x="2257425" y="4540250"/>
          <p14:tracePt t="14803" x="2260600" y="4562475"/>
          <p14:tracePt t="14810" x="2266950" y="4610100"/>
          <p14:tracePt t="14818" x="2282825" y="4651375"/>
          <p14:tracePt t="14835" x="2317750" y="4791075"/>
          <p14:tracePt t="14852" x="2378075" y="4962525"/>
          <p14:tracePt t="14868" x="2422525" y="5083175"/>
          <p14:tracePt t="14885" x="2466975" y="5248275"/>
          <p14:tracePt t="14918" x="2578100" y="5511800"/>
          <p14:tracePt t="14952" x="2701925" y="5753100"/>
          <p14:tracePt t="14970" x="2730500" y="5810250"/>
          <p14:tracePt t="14986" x="2749550" y="5842000"/>
          <p14:tracePt t="15002" x="2768600" y="5883275"/>
          <p14:tracePt t="15019" x="2768600" y="5899150"/>
          <p14:tracePt t="15035" x="2768600" y="5908675"/>
          <p14:tracePt t="15051" x="2768600" y="5927725"/>
          <p14:tracePt t="15068" x="2768600" y="5937250"/>
          <p14:tracePt t="15103" x="2765425" y="5937250"/>
          <p14:tracePt t="15118" x="2755900" y="5937250"/>
          <p14:tracePt t="15135" x="2727325" y="5937250"/>
          <p14:tracePt t="15152" x="2647950" y="5934075"/>
          <p14:tracePt t="15168" x="2568575" y="5921375"/>
          <p14:tracePt t="15185" x="2447925" y="5892800"/>
          <p14:tracePt t="15201" x="2314575" y="5870575"/>
          <p14:tracePt t="15218" x="2228850" y="5854700"/>
          <p14:tracePt t="15236" x="2143125" y="5838825"/>
          <p14:tracePt t="15252" x="2009775" y="5807075"/>
          <p14:tracePt t="15269" x="1914525" y="5800725"/>
          <p14:tracePt t="15285" x="1831975" y="5800725"/>
          <p14:tracePt t="15302" x="1714500" y="5800725"/>
          <p14:tracePt t="15318" x="1654175" y="5800725"/>
          <p14:tracePt t="15335" x="1603375" y="5800725"/>
          <p14:tracePt t="15351" x="1546225" y="5800725"/>
          <p14:tracePt t="15368" x="1524000" y="5800725"/>
          <p14:tracePt t="15386" x="1495425" y="5800725"/>
          <p14:tracePt t="15403" x="1476375" y="5800725"/>
          <p14:tracePt t="15418" x="1466850" y="5794375"/>
          <p14:tracePt t="15435" x="1450975" y="5794375"/>
          <p14:tracePt t="15451" x="1435100" y="5791200"/>
          <p14:tracePt t="15468" x="1425575" y="5791200"/>
          <p14:tracePt t="15485" x="1416050" y="5791200"/>
          <p14:tracePt t="15501" x="1416050" y="5784850"/>
          <p14:tracePt t="15518" x="1416050" y="5781675"/>
          <p14:tracePt t="15535" x="1416050" y="5765800"/>
          <p14:tracePt t="15552" x="1416050" y="5756275"/>
          <p14:tracePt t="15569" x="1416050" y="5749925"/>
          <p14:tracePt t="15585" x="1416050" y="5740400"/>
          <p14:tracePt t="15618" x="1419225" y="5730875"/>
          <p14:tracePt t="15635" x="1428750" y="5721350"/>
          <p14:tracePt t="15651" x="1441450" y="5705475"/>
          <p14:tracePt t="15669" x="1463675" y="5695950"/>
          <p14:tracePt t="15686" x="1498600" y="5689600"/>
          <p14:tracePt t="15702" x="1543050" y="5676900"/>
          <p14:tracePt t="15719" x="1597025" y="5676900"/>
          <p14:tracePt t="15735" x="1657350" y="5670550"/>
          <p14:tracePt t="15751" x="1819275" y="5670550"/>
          <p14:tracePt t="15768" x="1924050" y="5670550"/>
          <p14:tracePt t="15785" x="2016125" y="5670550"/>
          <p14:tracePt t="15802" x="2101850" y="5670550"/>
          <p14:tracePt t="15819" x="2190750" y="5670550"/>
          <p14:tracePt t="15835" x="2276475" y="5683250"/>
          <p14:tracePt t="15852" x="2378075" y="5702300"/>
          <p14:tracePt t="15869" x="2447925" y="5740400"/>
          <p14:tracePt t="15886" x="2549525" y="5772150"/>
          <p14:tracePt t="15902" x="2593975" y="5784850"/>
          <p14:tracePt t="15918" x="2638425" y="5797550"/>
          <p14:tracePt t="15935" x="2686050" y="5810250"/>
          <p14:tracePt t="15952" x="2740025" y="5810250"/>
          <p14:tracePt t="15969" x="2774950" y="5810250"/>
          <p14:tracePt t="15986" x="2838450" y="5810250"/>
          <p14:tracePt t="16002" x="2898775" y="5810250"/>
          <p14:tracePt t="16018" x="2968625" y="5816600"/>
          <p14:tracePt t="16035" x="3028950" y="5822950"/>
          <p14:tracePt t="16052" x="3108325" y="5829300"/>
          <p14:tracePt t="16068" x="3152775" y="5835650"/>
          <p14:tracePt t="16086" x="3263900" y="5857875"/>
          <p14:tracePt t="16102" x="3384550" y="5883275"/>
          <p14:tracePt t="16119" x="3479800" y="5899150"/>
          <p14:tracePt t="16136" x="3616325" y="5940425"/>
          <p14:tracePt t="16152" x="3702050" y="5962650"/>
          <p14:tracePt t="16168" x="3765550" y="5978525"/>
          <p14:tracePt t="16185" x="3800475" y="5988050"/>
          <p14:tracePt t="16201" x="3813175" y="5988050"/>
          <p14:tracePt t="16219" x="3825875" y="5988050"/>
          <p14:tracePt t="16234" x="3832225" y="5988050"/>
          <p14:tracePt t="16351" x="3832225" y="5994400"/>
          <p14:tracePt t="16365" x="3832225" y="6000750"/>
          <p14:tracePt t="16372" x="3832225" y="6003925"/>
          <p14:tracePt t="16386" x="3825875" y="6019800"/>
          <p14:tracePt t="16402" x="3800475" y="6032500"/>
          <p14:tracePt t="16419" x="3771900" y="6042025"/>
          <p14:tracePt t="16435" x="3657600" y="6064250"/>
          <p14:tracePt t="16452" x="3517900" y="6092825"/>
          <p14:tracePt t="16468" x="3378200" y="6099175"/>
          <p14:tracePt t="16485" x="3181350" y="6108700"/>
          <p14:tracePt t="16501" x="3022600" y="6108700"/>
          <p14:tracePt t="16518" x="2886075" y="6108700"/>
          <p14:tracePt t="16535" x="2667000" y="6118225"/>
          <p14:tracePt t="16551" x="2517775" y="6127750"/>
          <p14:tracePt t="16568" x="2400300" y="6127750"/>
          <p14:tracePt t="16585" x="2238375" y="6134100"/>
          <p14:tracePt t="16601" x="2146300" y="6134100"/>
          <p14:tracePt t="16618" x="2073275" y="6134100"/>
          <p14:tracePt t="16635" x="1987550" y="6134100"/>
          <p14:tracePt t="16652" x="1927225" y="6130925"/>
          <p14:tracePt t="16669" x="1841500" y="6115050"/>
          <p14:tracePt t="16686" x="1739900" y="6086475"/>
          <p14:tracePt t="16702" x="1676400" y="6073775"/>
          <p14:tracePt t="16718" x="1628775" y="6061075"/>
          <p14:tracePt t="16735" x="1565275" y="6042025"/>
          <p14:tracePt t="16751" x="1520825" y="6019800"/>
          <p14:tracePt t="16768" x="1473200" y="6007100"/>
          <p14:tracePt t="16785" x="1403350" y="5988050"/>
          <p14:tracePt t="16802" x="1358900" y="5975350"/>
          <p14:tracePt t="16819" x="1320800" y="5969000"/>
          <p14:tracePt t="16835" x="1285875" y="5969000"/>
          <p14:tracePt t="16852" x="1257300" y="5969000"/>
          <p14:tracePt t="16868" x="1247775" y="5969000"/>
          <p14:tracePt t="16884" x="1228725" y="5959475"/>
          <p14:tracePt t="16901" x="1212850" y="5959475"/>
          <p14:tracePt t="16919" x="1196975" y="5959475"/>
          <p14:tracePt t="16935" x="1181100" y="5959475"/>
          <p14:tracePt t="16951" x="1171575" y="5959475"/>
          <p14:tracePt t="16969" x="1155700" y="5959475"/>
          <p14:tracePt t="16985" x="1146175" y="5959475"/>
          <p14:tracePt t="17186" x="1149350" y="5959475"/>
          <p14:tracePt t="17192" x="1152525" y="5959475"/>
          <p14:tracePt t="17201" x="1165225" y="5959475"/>
          <p14:tracePt t="17219" x="1187450" y="5959475"/>
          <p14:tracePt t="17235" x="1235075" y="5959475"/>
          <p14:tracePt t="17252" x="1263650" y="5959475"/>
          <p14:tracePt t="17268" x="1308100" y="5959475"/>
          <p14:tracePt t="17285" x="1371600" y="5969000"/>
          <p14:tracePt t="17301" x="1400175" y="5969000"/>
          <p14:tracePt t="17318" x="1444625" y="5969000"/>
          <p14:tracePt t="17334" x="1514475" y="5975350"/>
          <p14:tracePt t="17351" x="1584325" y="5975350"/>
          <p14:tracePt t="17369" x="1657350" y="5991225"/>
          <p14:tracePt t="17385" x="1755775" y="5997575"/>
          <p14:tracePt t="17402" x="1790700" y="5997575"/>
          <p14:tracePt t="17418" x="1828800" y="5997575"/>
          <p14:tracePt t="17434" x="1860550" y="5997575"/>
          <p14:tracePt t="17451" x="1876425" y="5997575"/>
          <p14:tracePt t="17468" x="1885950" y="5997575"/>
          <p14:tracePt t="17484" x="1901825" y="5997575"/>
          <p14:tracePt t="17501" x="1911350" y="5997575"/>
          <p14:tracePt t="17519" x="1936750" y="6003925"/>
          <p14:tracePt t="17535" x="1946275" y="6007100"/>
          <p14:tracePt t="17551" x="1955800" y="6007100"/>
          <p14:tracePt t="17569" x="1965325" y="6013450"/>
          <p14:tracePt t="17585" x="1981200" y="6032500"/>
          <p14:tracePt t="17602" x="1990725" y="6042025"/>
          <p14:tracePt t="17619" x="2012950" y="6057900"/>
          <p14:tracePt t="17635" x="2025650" y="6067425"/>
          <p14:tracePt t="17651" x="2044700" y="6086475"/>
          <p14:tracePt t="17669" x="2070100" y="6105525"/>
          <p14:tracePt t="17685" x="2079625" y="6115050"/>
          <p14:tracePt t="17701" x="2095500" y="6127750"/>
          <p14:tracePt t="17718" x="2108200" y="6143625"/>
          <p14:tracePt t="17735" x="2139950" y="6159500"/>
          <p14:tracePt t="17752" x="2162175" y="6172200"/>
          <p14:tracePt t="17770" x="2206625" y="6194425"/>
          <p14:tracePt t="17785" x="2235200" y="6207125"/>
          <p14:tracePt t="17802" x="2257425" y="6207125"/>
          <p14:tracePt t="17818" x="2298700" y="6219825"/>
          <p14:tracePt t="17834" x="2320925" y="6219825"/>
          <p14:tracePt t="17851" x="2336800" y="6219825"/>
          <p14:tracePt t="17869" x="2368550" y="6219825"/>
          <p14:tracePt t="17885" x="2390775" y="6219825"/>
          <p14:tracePt t="17902" x="2422525" y="6219825"/>
          <p14:tracePt t="17905" x="2432050" y="6219825"/>
          <p14:tracePt t="17919" x="2460625" y="6219825"/>
          <p14:tracePt t="17935" x="2470150" y="6219825"/>
          <p14:tracePt t="17952" x="2479675" y="6219825"/>
          <p14:tracePt t="17998" x="2479675" y="6216650"/>
          <p14:tracePt t="18005" x="2479675" y="6213475"/>
          <p14:tracePt t="18019" x="2473325" y="6203950"/>
          <p14:tracePt t="18035" x="2463800" y="6188075"/>
          <p14:tracePt t="18052" x="2447925" y="6181725"/>
          <p14:tracePt t="18069" x="2444750" y="6178550"/>
          <p14:tracePt t="18085" x="2438400" y="6178550"/>
          <p14:tracePt t="18101" x="2428875" y="6165850"/>
          <p14:tracePt t="18118" x="2413000" y="6165850"/>
          <p14:tracePt t="18135" x="2400300" y="6165850"/>
          <p14:tracePt t="18151" x="2390775" y="6165850"/>
          <p14:tracePt t="18169" x="2374900" y="6165850"/>
          <p14:tracePt t="18185" x="2365375" y="6165850"/>
          <p14:tracePt t="18202" x="2343150" y="6165850"/>
          <p14:tracePt t="18219" x="2289175" y="6165850"/>
          <p14:tracePt t="18235" x="2251075" y="6159500"/>
          <p14:tracePt t="18251" x="2197100" y="6156325"/>
          <p14:tracePt t="18268" x="2136775" y="6146800"/>
          <p14:tracePt t="18284" x="2098675" y="6146800"/>
          <p14:tracePt t="18301" x="2076450" y="6137275"/>
          <p14:tracePt t="18319" x="2041525" y="6137275"/>
          <p14:tracePt t="18335" x="2032000" y="6137275"/>
          <p14:tracePt t="18351" x="2022475" y="6137275"/>
          <p14:tracePt t="18369" x="2006600" y="6137275"/>
          <p14:tracePt t="18477" x="2006600" y="6130925"/>
          <p14:tracePt t="18484" x="2006600" y="6127750"/>
          <p14:tracePt t="18490" x="2006600" y="6121400"/>
          <p14:tracePt t="18502" x="2006600" y="6115050"/>
          <p14:tracePt t="18518" x="2006600" y="6105525"/>
          <p14:tracePt t="18535" x="2006600" y="6102350"/>
          <p14:tracePt t="18577" x="2006600" y="6096000"/>
          <p14:tracePt t="18585" x="2006600" y="6092825"/>
          <p14:tracePt t="18602" x="2006600" y="6076950"/>
          <p14:tracePt t="18619" x="2012950" y="6061075"/>
          <p14:tracePt t="18635" x="2019300" y="6057900"/>
          <p14:tracePt t="18704" x="2022475" y="6057900"/>
          <p14:tracePt t="18712" x="2028825" y="6057900"/>
          <p14:tracePt t="19718" x="2076450" y="6080125"/>
          <p14:tracePt t="19725" x="2149475" y="6118225"/>
          <p14:tracePt t="19735" x="2244725" y="6165850"/>
          <p14:tracePt t="19752" x="2505075" y="6238875"/>
          <p14:tracePt t="19769" x="2695575" y="6238875"/>
          <p14:tracePt t="19784" x="2905125" y="6184900"/>
          <p14:tracePt t="19801" x="3111500" y="6067425"/>
          <p14:tracePt t="19836" x="3800475" y="5489575"/>
          <p14:tracePt t="19869" x="4438650" y="4375150"/>
          <p14:tracePt t="19888" x="4546600" y="3962400"/>
          <p14:tracePt t="19903" x="4575175" y="3727450"/>
          <p14:tracePt t="19918" x="4575175" y="3556000"/>
          <p14:tracePt t="19934" x="4552950" y="3381375"/>
          <p14:tracePt t="19952" x="4524375" y="3194050"/>
          <p14:tracePt t="19968" x="4511675" y="3108325"/>
          <p14:tracePt t="19985" x="4486275" y="3022600"/>
          <p14:tracePt t="20002" x="4425950" y="2851150"/>
          <p14:tracePt t="20018" x="4365625" y="2736850"/>
          <p14:tracePt t="20035" x="4308475" y="2657475"/>
          <p14:tracePt t="20051" x="4197350" y="2511425"/>
          <p14:tracePt t="20067" x="4149725" y="2419350"/>
          <p14:tracePt t="20085" x="4092575" y="2339975"/>
          <p14:tracePt t="20101" x="4019550" y="2263775"/>
          <p14:tracePt t="20118" x="3959225" y="2219325"/>
          <p14:tracePt t="20135" x="3879850" y="2181225"/>
          <p14:tracePt t="20152" x="3683000" y="2092325"/>
          <p14:tracePt t="20168" x="3495675" y="2038350"/>
          <p14:tracePt t="20185" x="3330575" y="1981200"/>
          <p14:tracePt t="20201" x="3095625" y="1908175"/>
          <p14:tracePt t="20217" x="2962275" y="1863725"/>
          <p14:tracePt t="20235" x="2873375" y="1816100"/>
          <p14:tracePt t="20251" x="2720975" y="1739900"/>
          <p14:tracePt t="20268" x="2584450" y="1666875"/>
          <p14:tracePt t="20285" x="2460625" y="1587500"/>
          <p14:tracePt t="20302" x="2193925" y="1425575"/>
          <p14:tracePt t="20319" x="2038350" y="1343025"/>
          <p14:tracePt t="20335" x="1892300" y="1289050"/>
          <p14:tracePt t="20352" x="1689100" y="1228725"/>
          <p14:tracePt t="20367" x="1549400" y="1200150"/>
          <p14:tracePt t="20385" x="1419225" y="1184275"/>
          <p14:tracePt t="20401" x="1203325" y="1184275"/>
          <p14:tracePt t="20417" x="1098550" y="1184275"/>
          <p14:tracePt t="20435" x="1003300" y="1187450"/>
          <p14:tracePt t="20452" x="835025" y="1222375"/>
          <p14:tracePt t="20468" x="736600" y="1263650"/>
          <p14:tracePt t="20484" x="635000" y="1314450"/>
          <p14:tracePt t="20501" x="422275" y="1460500"/>
          <p14:tracePt t="20518" x="231775" y="1565275"/>
          <p14:tracePt t="20972" x="3175" y="4797425"/>
          <p14:tracePt t="20979" x="15875" y="4816475"/>
          <p14:tracePt t="20988" x="34925" y="4835525"/>
          <p14:tracePt t="21001" x="47625" y="4883150"/>
          <p14:tracePt t="21018" x="60325" y="4918075"/>
          <p14:tracePt t="21034" x="73025" y="4943475"/>
          <p14:tracePt t="21068" x="136525" y="5032375"/>
          <p14:tracePt t="21102" x="257175" y="5162550"/>
          <p14:tracePt t="21118" x="320675" y="5216525"/>
          <p14:tracePt t="21386" x="384175" y="5260975"/>
          <p14:tracePt t="21393" x="457200" y="5299075"/>
          <p14:tracePt t="21401" x="517525" y="5343525"/>
          <p14:tracePt t="21418" x="622300" y="5403850"/>
          <p14:tracePt t="21435" x="781050" y="5451475"/>
          <p14:tracePt t="21451" x="869950" y="5492750"/>
          <p14:tracePt t="21468" x="936625" y="5524500"/>
          <p14:tracePt t="21485" x="1012825" y="5572125"/>
          <p14:tracePt t="21501" x="1082675" y="5610225"/>
          <p14:tracePt t="21518" x="1162050" y="5667375"/>
          <p14:tracePt t="21535" x="1339850" y="5772150"/>
          <p14:tracePt t="21551" x="1428750" y="5829300"/>
          <p14:tracePt t="21568" x="1530350" y="5880100"/>
          <p14:tracePt t="21585" x="1708150" y="5994400"/>
          <p14:tracePt t="21602" x="1809750" y="6045200"/>
          <p14:tracePt t="21619" x="1892300" y="6102350"/>
          <p14:tracePt t="21636" x="2054225" y="6188075"/>
          <p14:tracePt t="21652" x="2165350" y="6223000"/>
          <p14:tracePt t="21668" x="2263775" y="6264275"/>
          <p14:tracePt t="21685" x="2387600" y="6296025"/>
          <p14:tracePt t="21700" x="2470150" y="6302375"/>
          <p14:tracePt t="21718" x="2574925" y="6302375"/>
          <p14:tracePt t="21735" x="2689225" y="6276975"/>
          <p14:tracePt t="21751" x="2759075" y="6229350"/>
          <p14:tracePt t="21768" x="2847975" y="6181725"/>
          <p14:tracePt t="21785" x="3013075" y="6096000"/>
          <p14:tracePt t="21801" x="3079750" y="6057900"/>
          <p14:tracePt t="21817" x="3136900" y="6035675"/>
          <p14:tracePt t="21835" x="3209925" y="6016625"/>
          <p14:tracePt t="21851" x="3273425" y="5994400"/>
          <p14:tracePt t="21868" x="3336925" y="5981700"/>
          <p14:tracePt t="21886" x="3429000" y="5959475"/>
          <p14:tracePt t="21901" x="3479800" y="5946775"/>
          <p14:tracePt t="21918" x="3527425" y="5927725"/>
          <p14:tracePt t="21922" x="3552825" y="5921375"/>
          <p14:tracePt t="21934" x="3590925" y="5902325"/>
          <p14:tracePt t="21950" x="3629025" y="5876925"/>
          <p14:tracePt t="21968" x="3657600" y="5835650"/>
          <p14:tracePt t="21985" x="3705225" y="5759450"/>
          <p14:tracePt t="22001" x="3724275" y="5711825"/>
          <p14:tracePt t="22018" x="3743325" y="5689600"/>
          <p14:tracePt t="22035" x="3752850" y="5680075"/>
          <p14:tracePt t="23491" x="3790950" y="5667375"/>
          <p14:tracePt t="23498" x="3873500" y="5638800"/>
          <p14:tracePt t="23505" x="3965575" y="5619750"/>
          <p14:tracePt t="23519" x="4191000" y="5562600"/>
          <p14:tracePt t="23535" x="4476750" y="5530850"/>
          <p14:tracePt t="23551" x="4749800" y="5511800"/>
          <p14:tracePt t="23584" x="5251450" y="5511800"/>
          <p14:tracePt t="23619" x="5600700" y="5568950"/>
          <p14:tracePt t="23635" x="5702300" y="5610225"/>
          <p14:tracePt t="23652" x="5781675" y="5648325"/>
          <p14:tracePt t="23668" x="5911850" y="5721350"/>
          <p14:tracePt t="23685" x="5991225" y="5772150"/>
          <p14:tracePt t="23701" x="6057900" y="5800725"/>
          <p14:tracePt t="23718" x="6137275" y="5845175"/>
          <p14:tracePt t="23734" x="6181725" y="5857875"/>
          <p14:tracePt t="23751" x="6210300" y="5867400"/>
          <p14:tracePt t="23768" x="6283325" y="5895975"/>
          <p14:tracePt t="23785" x="6359525" y="5918200"/>
          <p14:tracePt t="23801" x="6435725" y="5940425"/>
          <p14:tracePt t="23818" x="6562725" y="5997575"/>
          <p14:tracePt t="23834" x="6664325" y="6038850"/>
          <p14:tracePt t="23850" x="6772275" y="6070600"/>
          <p14:tracePt t="23868" x="6956425" y="6140450"/>
          <p14:tracePt t="23884" x="7086600" y="6175375"/>
          <p14:tracePt t="23901" x="7248525" y="6203950"/>
          <p14:tracePt t="23918" x="7448550" y="6238875"/>
          <p14:tracePt t="23935" x="7588250" y="6238875"/>
          <p14:tracePt t="23951" x="7702550" y="6238875"/>
          <p14:tracePt t="23954" x="7750175" y="6238875"/>
          <p14:tracePt t="23968" x="7800975" y="6235700"/>
          <p14:tracePt t="23984" x="7867650" y="6213475"/>
          <p14:tracePt t="24001" x="7931150" y="6200775"/>
          <p14:tracePt t="24017" x="8001000" y="6181725"/>
          <p14:tracePt t="24034" x="8048625" y="6169025"/>
          <p14:tracePt t="24051" x="8093075" y="6156325"/>
          <p14:tracePt t="24068" x="8134350" y="6130925"/>
          <p14:tracePt t="24085" x="8166100" y="6118225"/>
          <p14:tracePt t="24101" x="8175625" y="6108700"/>
          <p14:tracePt t="24118" x="8191500" y="6086475"/>
          <p14:tracePt t="24134" x="8204200" y="6083300"/>
          <p14:tracePt t="24150" x="8216900" y="6076950"/>
          <p14:tracePt t="24167" x="8229600" y="6073775"/>
          <p14:tracePt t="24185" x="8229600" y="6067425"/>
          <p14:tracePt t="24201" x="8229600" y="6064250"/>
          <p14:tracePt t="24218" x="8229600" y="6048375"/>
          <p14:tracePt t="24235" x="8229600" y="6032500"/>
          <p14:tracePt t="24251" x="8229600" y="6013450"/>
          <p14:tracePt t="24267" x="8220075" y="5949950"/>
          <p14:tracePt t="24284" x="8207375" y="5902325"/>
          <p14:tracePt t="24300" x="8181975" y="5864225"/>
          <p14:tracePt t="24317" x="8143875" y="5813425"/>
          <p14:tracePt t="24334" x="8102600" y="5788025"/>
          <p14:tracePt t="24350" x="8064500" y="5762625"/>
          <p14:tracePt t="24368" x="7969250" y="5708650"/>
          <p14:tracePt t="24385" x="7867650" y="5651500"/>
          <p14:tracePt t="24401" x="7756525" y="5597525"/>
          <p14:tracePt t="24417" x="7591425" y="5511800"/>
          <p14:tracePt t="24434" x="7499350" y="5454650"/>
          <p14:tracePt t="24450" x="7375525" y="5391150"/>
          <p14:tracePt t="24453" x="7327900" y="5375275"/>
          <p14:tracePt t="24467" x="7239000" y="5343525"/>
          <p14:tracePt t="24485" x="7153275" y="5327650"/>
          <p14:tracePt t="24501" x="7077075" y="5305425"/>
          <p14:tracePt t="24517" x="6937375" y="5299075"/>
          <p14:tracePt t="24534" x="6842125" y="5299075"/>
          <p14:tracePt t="24551" x="6750050" y="5299075"/>
          <p14:tracePt t="24567" x="6623050" y="5299075"/>
          <p14:tracePt t="24584" x="6505575" y="5299075"/>
          <p14:tracePt t="24601" x="6426200" y="5299075"/>
          <p14:tracePt t="24617" x="6305550" y="5302250"/>
          <p14:tracePt t="24635" x="6210300" y="5308600"/>
          <p14:tracePt t="24651" x="6096000" y="5308600"/>
          <p14:tracePt t="24668" x="5934075" y="5308600"/>
          <p14:tracePt t="24684" x="5819775" y="5308600"/>
          <p14:tracePt t="24700" x="5689600" y="5327650"/>
          <p14:tracePt t="24717" x="5549900" y="5337175"/>
          <p14:tracePt t="24734" x="5495925" y="5343525"/>
          <p14:tracePt t="24752" x="5407025" y="5349875"/>
          <p14:tracePt t="24767" x="5362575" y="5362575"/>
          <p14:tracePt t="24784" x="5302250" y="5375275"/>
          <p14:tracePt t="24802" x="5235575" y="5400675"/>
          <p14:tracePt t="24818" x="5191125" y="5419725"/>
          <p14:tracePt t="24834" x="5168900" y="5438775"/>
          <p14:tracePt t="24850" x="5143500" y="5464175"/>
          <p14:tracePt t="24867" x="5127625" y="5489575"/>
          <p14:tracePt t="24884" x="5108575" y="5521325"/>
          <p14:tracePt t="24902" x="5057775" y="5565775"/>
          <p14:tracePt t="24918" x="4987925" y="5619750"/>
          <p14:tracePt t="24935" x="4914900" y="5686425"/>
          <p14:tracePt t="24952" x="4822825" y="5759450"/>
          <p14:tracePt t="24967" x="4784725" y="5794375"/>
          <p14:tracePt t="24984" x="4765675" y="5816600"/>
          <p14:tracePt t="25001" x="4749800" y="5832475"/>
          <p14:tracePt t="25018" x="4746625" y="5848350"/>
          <p14:tracePt t="25034" x="4746625" y="5857875"/>
          <p14:tracePt t="25052" x="4746625" y="5870575"/>
          <p14:tracePt t="25068" x="4752975" y="5880100"/>
          <p14:tracePt t="25084" x="4768850" y="5902325"/>
          <p14:tracePt t="25101" x="4841875" y="5937250"/>
          <p14:tracePt t="25117" x="4911725" y="5975350"/>
          <p14:tracePt t="25134" x="4987925" y="6003925"/>
          <p14:tracePt t="25151" x="5137150" y="6054725"/>
          <p14:tracePt t="25167" x="5232400" y="6070600"/>
          <p14:tracePt t="25184" x="5305425" y="6086475"/>
          <p14:tracePt t="25202" x="5372100" y="6105525"/>
          <p14:tracePt t="25218" x="5394325" y="6118225"/>
          <p14:tracePt t="25234" x="5422900" y="6118225"/>
          <p14:tracePt t="25251" x="5448300" y="6118225"/>
          <p14:tracePt t="25267" x="5470525" y="6118225"/>
          <p14:tracePt t="25284" x="5492750" y="6118225"/>
          <p14:tracePt t="25301" x="5534025" y="6118225"/>
          <p14:tracePt t="25317" x="5562600" y="6124575"/>
          <p14:tracePt t="25334" x="5594350" y="6130925"/>
          <p14:tracePt t="25351" x="5626100" y="6130925"/>
          <p14:tracePt t="25368" x="5654675" y="6130925"/>
          <p14:tracePt t="25384" x="5676900" y="6130925"/>
          <p14:tracePt t="25401" x="5740400" y="6143625"/>
          <p14:tracePt t="25417" x="5791200" y="6149975"/>
          <p14:tracePt t="25434" x="5845175" y="6156325"/>
          <p14:tracePt t="25451" x="5918200" y="6162675"/>
          <p14:tracePt t="25467" x="5959475" y="6162675"/>
          <p14:tracePt t="25485" x="5975350" y="6162675"/>
          <p14:tracePt t="25489" x="5981700" y="6162675"/>
          <p14:tracePt t="25501" x="5991225" y="6162675"/>
          <p14:tracePt t="25517" x="6007100" y="6162675"/>
          <p14:tracePt t="25534" x="6010275" y="6162675"/>
          <p14:tracePt t="25551" x="6016625" y="6162675"/>
          <p14:tracePt t="25610" x="6016625" y="6159500"/>
          <p14:tracePt t="25637" x="6016625" y="6156325"/>
          <p14:tracePt t="25645" x="6016625" y="6149975"/>
          <p14:tracePt t="25652" x="6016625" y="6146800"/>
          <p14:tracePt t="25724" x="6019800" y="6140450"/>
          <p14:tracePt t="25731" x="6026150" y="6140450"/>
          <p14:tracePt t="25745" x="6032500" y="6134100"/>
          <p14:tracePt t="25759" x="6035675" y="6134100"/>
          <p14:tracePt t="25767" x="6035675" y="6130925"/>
          <p14:tracePt t="25784" x="6045200" y="6115050"/>
          <p14:tracePt t="25801" x="6057900" y="6115050"/>
          <p14:tracePt t="25817" x="6061075" y="6115050"/>
          <p14:tracePt t="25834" x="6070600" y="6111875"/>
          <p14:tracePt t="25850" x="6080125" y="6105525"/>
          <p14:tracePt t="25867" x="6089650" y="6105525"/>
          <p14:tracePt t="25884" x="6096000" y="6099175"/>
          <p14:tracePt t="25901" x="6111875" y="6099175"/>
          <p14:tracePt t="25918" x="6115050" y="6096000"/>
          <p14:tracePt t="25951" x="6121400" y="6096000"/>
          <p14:tracePt t="25967" x="6130925" y="6096000"/>
          <p14:tracePt t="25984" x="6140450" y="6096000"/>
          <p14:tracePt t="26001" x="6143625" y="6096000"/>
          <p14:tracePt t="26017" x="6156325" y="6096000"/>
          <p14:tracePt t="26034" x="6156325" y="6089650"/>
          <p14:tracePt t="26051" x="6159500" y="6070600"/>
          <p14:tracePt t="26068" x="6159500" y="6064250"/>
          <p14:tracePt t="26084" x="6159500" y="6061075"/>
          <p14:tracePt t="26144" x="6159500" y="6054725"/>
          <p14:tracePt t="26151" x="6165850" y="6051550"/>
          <p14:tracePt t="26168" x="6169025" y="6042025"/>
          <p14:tracePt t="26184" x="6169025" y="6032500"/>
          <p14:tracePt t="26201" x="6169025" y="6010275"/>
          <p14:tracePt t="26495" x="6181725" y="6007100"/>
          <p14:tracePt t="26500" x="6207125" y="6000750"/>
          <p14:tracePt t="26517" x="6251575" y="5994400"/>
          <p14:tracePt t="26534" x="6353175" y="5994400"/>
          <p14:tracePt t="26551" x="6505575" y="5984875"/>
          <p14:tracePt t="26567" x="6584950" y="5984875"/>
          <p14:tracePt t="26585" x="6677025" y="5962650"/>
          <p14:tracePt t="26601" x="6731000" y="5949950"/>
          <p14:tracePt t="26617" x="6765925" y="5943600"/>
          <p14:tracePt t="26633" x="6804025" y="5943600"/>
          <p14:tracePt t="26651" x="6845300" y="5943600"/>
          <p14:tracePt t="26667" x="6861175" y="5943600"/>
          <p14:tracePt t="26685" x="6873875" y="5943600"/>
          <p14:tracePt t="26700" x="6889750" y="5943600"/>
          <p14:tracePt t="26717" x="6899275" y="5943600"/>
          <p14:tracePt t="26734" x="6905625" y="5943600"/>
          <p14:tracePt t="26751" x="6908800" y="5943600"/>
          <p14:tracePt t="27014" x="6915150" y="5943600"/>
          <p14:tracePt t="27129" x="6918325" y="5943600"/>
          <p14:tracePt t="27191" x="6918325" y="5940425"/>
          <p14:tracePt t="27199" x="6918325" y="5934075"/>
          <p14:tracePt t="27208" x="6918325" y="5924550"/>
          <p14:tracePt t="27234" x="6692900" y="5749925"/>
          <p14:tracePt t="27267" x="5495925" y="5356225"/>
          <p14:tracePt t="27284" x="4518025" y="5080000"/>
          <p14:tracePt t="27302" x="3876675" y="4927600"/>
          <p14:tracePt t="27318" x="3390900" y="4800600"/>
          <p14:tracePt t="27336" x="2647950" y="4606925"/>
          <p14:tracePt t="27353" x="2165350" y="4406900"/>
          <p14:tracePt t="27369" x="1593850" y="4146550"/>
          <p14:tracePt t="27385" x="1365250" y="4038600"/>
          <p14:tracePt t="27402" x="1111250" y="3933825"/>
          <p14:tracePt t="27419" x="892175" y="3813175"/>
          <p14:tracePt t="27435" x="768350" y="3752850"/>
          <p14:tracePt t="27450" x="676275" y="3702050"/>
          <p14:tracePt t="27467" x="596900" y="3663950"/>
          <p14:tracePt t="27484" x="514350" y="3635375"/>
          <p14:tracePt t="27501" x="476250" y="3622675"/>
          <p14:tracePt t="27518" x="444500" y="3603625"/>
          <p14:tracePt t="27534" x="396875" y="3584575"/>
          <p14:tracePt t="27551" x="371475" y="3575050"/>
          <p14:tracePt t="27567" x="342900" y="3562350"/>
          <p14:tracePt t="27583" x="304800" y="3524250"/>
          <p14:tracePt t="27600" x="285750" y="3502025"/>
          <p14:tracePt t="27617" x="276225" y="3470275"/>
          <p14:tracePt t="27634" x="260350" y="3454400"/>
          <p14:tracePt t="27651" x="260350" y="3441700"/>
          <p14:tracePt t="27668" x="260350" y="3425825"/>
          <p14:tracePt t="27684" x="260350" y="3409950"/>
          <p14:tracePt t="27700" x="260350" y="3403600"/>
          <p14:tracePt t="27717" x="260350" y="3400425"/>
          <p14:tracePt t="32407" x="311150" y="3416300"/>
          <p14:tracePt t="32414" x="396875" y="3454400"/>
          <p14:tracePt t="32420" x="482600" y="3521075"/>
          <p14:tracePt t="32434" x="568325" y="3597275"/>
          <p14:tracePt t="32451" x="987425" y="3968750"/>
          <p14:tracePt t="32471" x="1377950" y="4384675"/>
          <p14:tracePt t="32491" x="1739900" y="4752975"/>
          <p14:tracePt t="32518" x="1943100" y="4949825"/>
          <p14:tracePt t="32551" x="2063750" y="5086350"/>
          <p14:tracePt t="32568" x="2070100" y="5111750"/>
          <p14:tracePt t="32584" x="2070100" y="5124450"/>
          <p14:tracePt t="32600" x="2047875" y="5130800"/>
          <p14:tracePt t="32617" x="2019300" y="5127625"/>
          <p14:tracePt t="32633" x="1870075" y="5057775"/>
          <p14:tracePt t="32650" x="1689100" y="4962525"/>
          <p14:tracePt t="32666" x="1520825" y="4860925"/>
          <p14:tracePt t="32683" x="1270000" y="4746625"/>
          <p14:tracePt t="32701" x="1117600" y="4702175"/>
          <p14:tracePt t="32718" x="987425" y="4692650"/>
          <p14:tracePt t="32734" x="854075" y="4730750"/>
          <p14:tracePt t="32750" x="784225" y="4768850"/>
          <p14:tracePt t="32766" x="733425" y="4819650"/>
          <p14:tracePt t="32783" x="650875" y="4962525"/>
          <p14:tracePt t="32799" x="600075" y="5051425"/>
          <p14:tracePt t="32816" x="565150" y="5102225"/>
          <p14:tracePt t="33156" x="568325" y="5105400"/>
          <p14:tracePt t="33163" x="571500" y="5111750"/>
          <p14:tracePt t="33170" x="577850" y="5121275"/>
          <p14:tracePt t="33183" x="587375" y="5130800"/>
          <p14:tracePt t="33199" x="587375" y="5140325"/>
          <p14:tracePt t="33216" x="587375" y="5156200"/>
          <p14:tracePt t="33249" x="587375" y="5181600"/>
          <p14:tracePt t="33284" x="565150" y="5207000"/>
          <p14:tracePt t="33300" x="555625" y="5213350"/>
          <p14:tracePt t="33317" x="546100" y="5216525"/>
          <p14:tracePt t="33333" x="527050" y="5226050"/>
          <p14:tracePt t="33350" x="511175" y="5226050"/>
          <p14:tracePt t="33366" x="501650" y="5232400"/>
          <p14:tracePt t="33383" x="476250" y="5232400"/>
          <p14:tracePt t="33399" x="460375" y="5232400"/>
          <p14:tracePt t="33416" x="438150" y="5235575"/>
          <p14:tracePt t="33433" x="422275" y="5241925"/>
          <p14:tracePt t="33449" x="406400" y="5241925"/>
          <p14:tracePt t="33467" x="396875" y="5251450"/>
          <p14:tracePt t="33483" x="387350" y="5251450"/>
          <p14:tracePt t="33890" x="390525" y="5251450"/>
          <p14:tracePt t="33896" x="393700" y="5251450"/>
          <p14:tracePt t="33904" x="400050" y="5251450"/>
          <p14:tracePt t="33918" x="409575" y="5251450"/>
          <p14:tracePt t="33933" x="419100" y="5251450"/>
          <p14:tracePt t="33950" x="428625" y="5251450"/>
          <p14:tracePt t="33966" x="438150" y="5251450"/>
          <p14:tracePt t="33999" x="466725" y="5251450"/>
          <p14:tracePt t="34033" x="492125" y="5238750"/>
          <p14:tracePt t="34049" x="501650" y="5235575"/>
          <p14:tracePt t="34068" x="517525" y="5226050"/>
          <p14:tracePt t="34084" x="527050" y="5226050"/>
          <p14:tracePt t="34100" x="542925" y="5226050"/>
          <p14:tracePt t="34117" x="581025" y="5226050"/>
          <p14:tracePt t="34134" x="603250" y="5226050"/>
          <p14:tracePt t="34150" x="631825" y="5226050"/>
          <p14:tracePt t="34167" x="666750" y="5226050"/>
          <p14:tracePt t="34183" x="695325" y="5226050"/>
          <p14:tracePt t="34199" x="717550" y="5226050"/>
          <p14:tracePt t="34217" x="752475" y="5226050"/>
          <p14:tracePt t="34234" x="768350" y="5226050"/>
          <p14:tracePt t="34250" x="796925" y="5226050"/>
          <p14:tracePt t="34268" x="815975" y="5226050"/>
          <p14:tracePt t="34283" x="825500" y="5226050"/>
          <p14:tracePt t="34300" x="847725" y="5226050"/>
          <p14:tracePt t="34317" x="873125" y="5226050"/>
          <p14:tracePt t="34333" x="901700" y="5226050"/>
          <p14:tracePt t="34350" x="917575" y="5226050"/>
          <p14:tracePt t="34367" x="958850" y="5226050"/>
          <p14:tracePt t="34384" x="981075" y="5226050"/>
          <p14:tracePt t="34400" x="1000125" y="5226050"/>
          <p14:tracePt t="34417" x="1041400" y="5226050"/>
          <p14:tracePt t="34433" x="1069975" y="5226050"/>
          <p14:tracePt t="34450" x="1092200" y="5226050"/>
          <p14:tracePt t="34467" x="1133475" y="5226050"/>
          <p14:tracePt t="34483" x="1162050" y="5226050"/>
          <p14:tracePt t="34499" x="1206500" y="5226050"/>
          <p14:tracePt t="34517" x="1270000" y="5226050"/>
          <p14:tracePt t="34533" x="1311275" y="5226050"/>
          <p14:tracePt t="34550" x="1349375" y="5229225"/>
          <p14:tracePt t="34567" x="1397000" y="5229225"/>
          <p14:tracePt t="34583" x="1419225" y="5229225"/>
          <p14:tracePt t="34599" x="1447800" y="5229225"/>
          <p14:tracePt t="34617" x="1489075" y="5229225"/>
          <p14:tracePt t="34633" x="1517650" y="5229225"/>
          <p14:tracePt t="34650" x="1555750" y="5229225"/>
          <p14:tracePt t="34667" x="1597025" y="5235575"/>
          <p14:tracePt t="34683" x="1625600" y="5235575"/>
          <p14:tracePt t="34700" x="1647825" y="5235575"/>
          <p14:tracePt t="34717" x="1685925" y="5235575"/>
          <p14:tracePt t="34733" x="1701800" y="5235575"/>
          <p14:tracePt t="34749" x="1724025" y="5235575"/>
          <p14:tracePt t="34767" x="1755775" y="5235575"/>
          <p14:tracePt t="34784" x="1787525" y="5254625"/>
          <p14:tracePt t="34801" x="1816100" y="5260975"/>
          <p14:tracePt t="34817" x="1873250" y="5267325"/>
          <p14:tracePt t="34833" x="1917700" y="5273675"/>
          <p14:tracePt t="34850" x="1946275" y="5280025"/>
          <p14:tracePt t="34866" x="2003425" y="5280025"/>
          <p14:tracePt t="34882" x="2032000" y="5286375"/>
          <p14:tracePt t="34899" x="2070100" y="5292725"/>
          <p14:tracePt t="34916" x="2133600" y="5318125"/>
          <p14:tracePt t="34933" x="2187575" y="5330825"/>
          <p14:tracePt t="34950" x="2251075" y="5343525"/>
          <p14:tracePt t="34967" x="2314575" y="5362575"/>
          <p14:tracePt t="34983" x="2349500" y="5368925"/>
          <p14:tracePt t="34999" x="2371725" y="5368925"/>
          <p14:tracePt t="35016" x="2422525" y="5387975"/>
          <p14:tracePt t="35032" x="2451100" y="5394325"/>
          <p14:tracePt t="35050" x="2498725" y="5407025"/>
          <p14:tracePt t="35066" x="2568575" y="5419725"/>
          <p14:tracePt t="35083" x="2613025" y="5426075"/>
          <p14:tracePt t="35100" x="2657475" y="5426075"/>
          <p14:tracePt t="35116" x="2717800" y="5426075"/>
          <p14:tracePt t="35133" x="2755900" y="5426075"/>
          <p14:tracePt t="35149" x="2800350" y="5426075"/>
          <p14:tracePt t="35166" x="2860675" y="5426075"/>
          <p14:tracePt t="35183" x="2905125" y="5426075"/>
          <p14:tracePt t="35200" x="2943225" y="5426075"/>
          <p14:tracePt t="35216" x="2997200" y="5426075"/>
          <p14:tracePt t="35233" x="3035300" y="5426075"/>
          <p14:tracePt t="35250" x="3063875" y="5432425"/>
          <p14:tracePt t="35266" x="3127375" y="5432425"/>
          <p14:tracePt t="35283" x="3168650" y="5432425"/>
          <p14:tracePt t="35300" x="3206750" y="5432425"/>
          <p14:tracePt t="35317" x="3270250" y="5438775"/>
          <p14:tracePt t="35333" x="3308350" y="5451475"/>
          <p14:tracePt t="35351" x="3330575" y="5457825"/>
          <p14:tracePt t="35367" x="3378200" y="5457825"/>
          <p14:tracePt t="35383" x="3406775" y="5457825"/>
          <p14:tracePt t="35400" x="3429000" y="5457825"/>
          <p14:tracePt t="35416" x="3470275" y="5457825"/>
          <p14:tracePt t="35433" x="3489325" y="5457825"/>
          <p14:tracePt t="35449" x="3521075" y="5457825"/>
          <p14:tracePt t="35466" x="3533775" y="5457825"/>
          <p14:tracePt t="35483" x="3543300" y="5457825"/>
          <p14:tracePt t="35500" x="3552825" y="5457825"/>
          <p14:tracePt t="35516" x="3568700" y="5457825"/>
          <p14:tracePt t="35609" x="3562350" y="5457825"/>
          <p14:tracePt t="35616" x="3556000" y="5457825"/>
          <p14:tracePt t="35623" x="3552825" y="5457825"/>
          <p14:tracePt t="35632" x="3546475" y="5457825"/>
          <p14:tracePt t="35650" x="3524250" y="5457825"/>
          <p14:tracePt t="35666" x="3457575" y="5457825"/>
          <p14:tracePt t="35683" x="3378200" y="5457825"/>
          <p14:tracePt t="35700" x="3238500" y="5470525"/>
          <p14:tracePt t="35716" x="3060700" y="5495925"/>
          <p14:tracePt t="35733" x="2921000" y="5511800"/>
          <p14:tracePt t="35751" x="2698750" y="5549900"/>
          <p14:tracePt t="35767" x="2593975" y="5549900"/>
          <p14:tracePt t="35783" x="2457450" y="5549900"/>
          <p14:tracePt t="35800" x="2270125" y="5543550"/>
          <p14:tracePt t="35816" x="2184400" y="5521325"/>
          <p14:tracePt t="35832" x="2098675" y="5505450"/>
          <p14:tracePt t="35850" x="1943100" y="5470525"/>
          <p14:tracePt t="35866" x="1857375" y="5448300"/>
          <p14:tracePt t="35883" x="1758950" y="5432425"/>
          <p14:tracePt t="35900" x="1657350" y="5410200"/>
          <p14:tracePt t="35916" x="1574800" y="5394325"/>
          <p14:tracePt t="35932" x="1511300" y="5387975"/>
          <p14:tracePt t="35950" x="1450975" y="5381625"/>
          <p14:tracePt t="35966" x="1377950" y="5381625"/>
          <p14:tracePt t="35983" x="1323975" y="5368925"/>
          <p14:tracePt t="36000" x="1238250" y="5353050"/>
          <p14:tracePt t="36016" x="1174750" y="5340350"/>
          <p14:tracePt t="36032" x="1114425" y="5334000"/>
          <p14:tracePt t="36050" x="1050925" y="5327650"/>
          <p14:tracePt t="36066" x="1006475" y="5327650"/>
          <p14:tracePt t="36083" x="971550" y="5327650"/>
          <p14:tracePt t="36100" x="914400" y="5321300"/>
          <p14:tracePt t="36117" x="869950" y="5314950"/>
          <p14:tracePt t="36133" x="838200" y="5302250"/>
          <p14:tracePt t="36136" x="822325" y="5302250"/>
          <p14:tracePt t="36151" x="800100" y="5295900"/>
          <p14:tracePt t="36167" x="777875" y="5295900"/>
          <p14:tracePt t="36183" x="746125" y="5295900"/>
          <p14:tracePt t="36200" x="708025" y="5295900"/>
          <p14:tracePt t="36216" x="698500" y="5295900"/>
          <p14:tracePt t="36233" x="688975" y="5295900"/>
          <p14:tracePt t="36250" x="673100" y="5295900"/>
          <p14:tracePt t="36266" x="657225" y="5295900"/>
          <p14:tracePt t="36282" x="647700" y="5295900"/>
          <p14:tracePt t="36300" x="638175" y="5295900"/>
          <p14:tracePt t="36343" x="635000" y="5295900"/>
          <p14:tracePt t="36443" x="641350" y="5295900"/>
          <p14:tracePt t="36450" x="650875" y="5295900"/>
          <p14:tracePt t="36458" x="676275" y="5289550"/>
          <p14:tracePt t="36466" x="701675" y="5283200"/>
          <p14:tracePt t="36482" x="784225" y="5283200"/>
          <p14:tracePt t="36500" x="936625" y="5283200"/>
          <p14:tracePt t="36516" x="1073150" y="5283200"/>
          <p14:tracePt t="36533" x="1222375" y="5283200"/>
          <p14:tracePt t="36550" x="1520825" y="5299075"/>
          <p14:tracePt t="36566" x="1733550" y="5299075"/>
          <p14:tracePt t="36583" x="1949450" y="5299075"/>
          <p14:tracePt t="36599" x="2270125" y="5308600"/>
          <p14:tracePt t="36616" x="2406650" y="5308600"/>
          <p14:tracePt t="36633" x="2546350" y="5324475"/>
          <p14:tracePt t="36635" x="2616200" y="5324475"/>
          <p14:tracePt t="36649" x="2733675" y="5334000"/>
          <p14:tracePt t="36666" x="2828925" y="5349875"/>
          <p14:tracePt t="36683" x="2955925" y="5359400"/>
          <p14:tracePt t="36700" x="3155950" y="5384800"/>
          <p14:tracePt t="36717" x="3254375" y="5416550"/>
          <p14:tracePt t="36733" x="3352800" y="5448300"/>
          <p14:tracePt t="36749" x="3486150" y="5473700"/>
          <p14:tracePt t="36766" x="3562350" y="5505450"/>
          <p14:tracePt t="36783" x="3625850" y="5518150"/>
          <p14:tracePt t="36800" x="3692525" y="5546725"/>
          <p14:tracePt t="36816" x="3736975" y="5565775"/>
          <p14:tracePt t="36833" x="3775075" y="5578475"/>
          <p14:tracePt t="36850" x="3803650" y="5594350"/>
          <p14:tracePt t="36866" x="3813175" y="5597525"/>
          <p14:tracePt t="36883" x="3822700" y="5603875"/>
          <p14:tracePt t="38192" x="3819525" y="5568950"/>
          <p14:tracePt t="38199" x="3810000" y="5521325"/>
          <p14:tracePt t="38206" x="3797300" y="5492750"/>
          <p14:tracePt t="38217" x="3781425" y="5454650"/>
          <p14:tracePt t="38234" x="3689350" y="5368925"/>
          <p14:tracePt t="38250" x="3556000" y="5314950"/>
          <p14:tracePt t="38283" x="3070225" y="5222875"/>
          <p14:tracePt t="38317" x="2682875" y="5238750"/>
          <p14:tracePt t="38334" x="2435225" y="5292725"/>
          <p14:tracePt t="38349" x="2292350" y="5337175"/>
          <p14:tracePt t="38365" x="2181225" y="5378450"/>
          <p14:tracePt t="38382" x="2073275" y="5432425"/>
          <p14:tracePt t="38398" x="2028825" y="5445125"/>
          <p14:tracePt t="38415" x="1990725" y="5464175"/>
          <p14:tracePt t="38432" x="1955800" y="5483225"/>
          <p14:tracePt t="38448" x="1924050" y="5495925"/>
          <p14:tracePt t="38465" x="1908175" y="5505450"/>
          <p14:tracePt t="38482" x="1895475" y="5505450"/>
          <p14:tracePt t="38498" x="1885950" y="5505450"/>
          <p14:tracePt t="38515" x="1870075" y="5505450"/>
          <p14:tracePt t="38532" x="1860550" y="5505450"/>
          <p14:tracePt t="38603" x="1860550" y="5499100"/>
          <p14:tracePt t="38610" x="1860550" y="5489575"/>
          <p14:tracePt t="38618" x="1866900" y="5470525"/>
          <p14:tracePt t="38632" x="1885950" y="5422900"/>
          <p14:tracePt t="38648" x="1898650" y="5387975"/>
          <p14:tracePt t="38665" x="1911350" y="5362575"/>
          <p14:tracePt t="38682" x="1920875" y="5330825"/>
          <p14:tracePt t="38698" x="1920875" y="5321300"/>
          <p14:tracePt t="38716" x="1920875" y="5311775"/>
          <p14:tracePt t="38732" x="1920875" y="5295900"/>
          <p14:tracePt t="38749" x="1920875" y="5286375"/>
          <p14:tracePt t="38766" x="1920875" y="5280025"/>
          <p14:tracePt t="38799" x="1920875" y="5270500"/>
          <p14:tracePt t="38816" x="1920875" y="5260975"/>
          <p14:tracePt t="38832" x="1920875" y="5248275"/>
          <p14:tracePt t="38849" x="1920875" y="5219700"/>
          <p14:tracePt t="38866" x="1914525" y="5187950"/>
          <p14:tracePt t="38883" x="1908175" y="5133975"/>
          <p14:tracePt t="38899" x="1901825" y="5095875"/>
          <p14:tracePt t="38917" x="1895475" y="5073650"/>
          <p14:tracePt t="38933" x="1876425" y="5032375"/>
          <p14:tracePt t="38949" x="1870075" y="5006975"/>
          <p14:tracePt t="38966" x="1857375" y="4968875"/>
          <p14:tracePt t="38982" x="1857375" y="4908550"/>
          <p14:tracePt t="38999" x="1857375" y="4864100"/>
          <p14:tracePt t="39016" x="1857375" y="4826000"/>
          <p14:tracePt t="39033" x="1857375" y="4778375"/>
          <p14:tracePt t="39050" x="1857375" y="4759325"/>
          <p14:tracePt t="39066" x="1857375" y="4727575"/>
          <p14:tracePt t="39082" x="1857375" y="4689475"/>
          <p14:tracePt t="39099" x="1860550" y="4667250"/>
          <p14:tracePt t="39116" x="1860550" y="4645025"/>
          <p14:tracePt t="39133" x="1866900" y="4594225"/>
          <p14:tracePt t="39149" x="1873250" y="4565650"/>
          <p14:tracePt t="39168" x="1898650" y="4508500"/>
          <p14:tracePt t="39183" x="1911350" y="4476750"/>
          <p14:tracePt t="39200" x="1911350" y="4454525"/>
          <p14:tracePt t="39216" x="1917700" y="4425950"/>
          <p14:tracePt t="39232" x="1920875" y="4397375"/>
          <p14:tracePt t="39249" x="1927225" y="4381500"/>
          <p14:tracePt t="39266" x="1927225" y="4362450"/>
          <p14:tracePt t="39283" x="1927225" y="4314825"/>
          <p14:tracePt t="39299" x="1933575" y="4270375"/>
          <p14:tracePt t="39318" x="1933575" y="4229100"/>
          <p14:tracePt t="39333" x="1933575" y="4200525"/>
          <p14:tracePt t="39349" x="1933575" y="4178300"/>
          <p14:tracePt t="39367" x="1946275" y="4143375"/>
          <p14:tracePt t="39383" x="1955800" y="4130675"/>
          <p14:tracePt t="39399" x="1955800" y="4098925"/>
          <p14:tracePt t="39416" x="1968500" y="4076700"/>
          <p14:tracePt t="39432" x="1981200" y="4019550"/>
          <p14:tracePt t="39449" x="1981200" y="3975100"/>
          <p14:tracePt t="39466" x="1984375" y="3946525"/>
          <p14:tracePt t="39483" x="1997075" y="3905250"/>
          <p14:tracePt t="39499" x="2016125" y="3879850"/>
          <p14:tracePt t="39516" x="2025650" y="3870325"/>
          <p14:tracePt t="39532" x="2041525" y="3851275"/>
          <p14:tracePt t="39549" x="2051050" y="3841750"/>
          <p14:tracePt t="39567" x="2076450" y="3819525"/>
          <p14:tracePt t="39583" x="2089150" y="3797300"/>
          <p14:tracePt t="39600" x="2101850" y="3771900"/>
          <p14:tracePt t="39617" x="2127250" y="3714750"/>
          <p14:tracePt t="39633" x="2139950" y="3670300"/>
          <p14:tracePt t="39649" x="2146300" y="3616325"/>
          <p14:tracePt t="39666" x="2146300" y="3568700"/>
          <p14:tracePt t="39683" x="2146300" y="3540125"/>
          <p14:tracePt t="39700" x="2143125" y="3517900"/>
          <p14:tracePt t="39717" x="2127250" y="3492500"/>
          <p14:tracePt t="39733" x="2111375" y="3470275"/>
          <p14:tracePt t="39750" x="2098675" y="3432175"/>
          <p14:tracePt t="39766" x="2079625" y="3359150"/>
          <p14:tracePt t="39782" x="2063750" y="3295650"/>
          <p14:tracePt t="39799" x="2035175" y="3225800"/>
          <p14:tracePt t="39817" x="1997075" y="3124200"/>
          <p14:tracePt t="39833" x="1965325" y="3025775"/>
          <p14:tracePt t="39850" x="1936750" y="2873375"/>
          <p14:tracePt t="39867" x="1911350" y="2695575"/>
          <p14:tracePt t="39883" x="1911350" y="2590800"/>
          <p14:tracePt t="39900" x="1911350" y="2454275"/>
          <p14:tracePt t="39916" x="1911350" y="2346325"/>
          <p14:tracePt t="39932" x="1911350" y="2292350"/>
          <p14:tracePt t="39949" x="1920875" y="2247900"/>
          <p14:tracePt t="39966" x="1933575" y="2184400"/>
          <p14:tracePt t="39983" x="1943100" y="2124075"/>
          <p14:tracePt t="40000" x="1949450" y="2051050"/>
          <p14:tracePt t="40017" x="1949450" y="1965325"/>
          <p14:tracePt t="40033" x="1949450" y="1905000"/>
          <p14:tracePt t="40049" x="1955800" y="1851025"/>
          <p14:tracePt t="40066" x="1978025" y="1768475"/>
          <p14:tracePt t="40082" x="1978025" y="1739900"/>
          <p14:tracePt t="40099" x="1981200" y="1711325"/>
          <p14:tracePt t="40117" x="1987550" y="1689100"/>
          <p14:tracePt t="40133" x="1997075" y="1673225"/>
          <p14:tracePt t="40150" x="1997075" y="1663700"/>
          <p14:tracePt t="40166" x="1997075" y="1651000"/>
          <p14:tracePt t="40182" x="1997075" y="1644650"/>
          <p14:tracePt t="40268" x="1997075" y="1647825"/>
          <p14:tracePt t="40274" x="1997075" y="1651000"/>
          <p14:tracePt t="40283" x="1997075" y="1657350"/>
          <p14:tracePt t="40299" x="1997075" y="1685925"/>
          <p14:tracePt t="40316" x="1997075" y="1749425"/>
          <p14:tracePt t="40332" x="1997075" y="1816100"/>
          <p14:tracePt t="40349" x="1997075" y="1965325"/>
          <p14:tracePt t="40366" x="1997075" y="2216150"/>
          <p14:tracePt t="40383" x="2006600" y="2454275"/>
          <p14:tracePt t="40402" x="2054225" y="2755900"/>
          <p14:tracePt t="40416" x="2092325" y="2984500"/>
          <p14:tracePt t="40433" x="2139950" y="3171825"/>
          <p14:tracePt t="40449" x="2187575" y="3368675"/>
          <p14:tracePt t="40466" x="2241550" y="3625850"/>
          <p14:tracePt t="40482" x="2260600" y="3756025"/>
          <p14:tracePt t="40499" x="2276475" y="3895725"/>
          <p14:tracePt t="40516" x="2301875" y="4060825"/>
          <p14:tracePt t="40533" x="2324100" y="4149725"/>
          <p14:tracePt t="40550" x="2339975" y="4232275"/>
          <p14:tracePt t="40566" x="2362200" y="4346575"/>
          <p14:tracePt t="40583" x="2368550" y="4381500"/>
          <p14:tracePt t="40599" x="2368550" y="4419600"/>
          <p14:tracePt t="40615" x="2368550" y="4457700"/>
          <p14:tracePt t="40633" x="2368550" y="4470400"/>
          <p14:tracePt t="40650" x="2368550" y="4479925"/>
          <p14:tracePt t="40666" x="2368550" y="4492625"/>
          <p14:tracePt t="40683" x="2368550" y="4508500"/>
          <p14:tracePt t="40700" x="2368550" y="4518025"/>
          <p14:tracePt t="40730" x="2362200" y="4518025"/>
          <p14:tracePt t="40737" x="2359025" y="4518025"/>
          <p14:tracePt t="40749" x="2352675" y="4518025"/>
          <p14:tracePt t="40765" x="2336800" y="4518025"/>
          <p14:tracePt t="40782" x="2320925" y="4511675"/>
          <p14:tracePt t="40800" x="2317750" y="4483100"/>
          <p14:tracePt t="40817" x="2305050" y="4425950"/>
          <p14:tracePt t="40833" x="2298700" y="4391025"/>
          <p14:tracePt t="40850" x="2286000" y="4346575"/>
          <p14:tracePt t="40866" x="2260600" y="4286250"/>
          <p14:tracePt t="40882" x="2244725" y="4232275"/>
          <p14:tracePt t="40899" x="2225675" y="4178300"/>
          <p14:tracePt t="40915" x="2200275" y="4105275"/>
          <p14:tracePt t="40933" x="2187575" y="4067175"/>
          <p14:tracePt t="40950" x="2174875" y="4038600"/>
          <p14:tracePt t="40966" x="2159000" y="4010025"/>
          <p14:tracePt t="40982" x="2143125" y="3994150"/>
          <p14:tracePt t="40999" x="2130425" y="3978275"/>
          <p14:tracePt t="41016" x="2127250" y="3962400"/>
          <p14:tracePt t="41032" x="2127250" y="3956050"/>
          <p14:tracePt t="41049" x="2127250" y="3952875"/>
          <p14:tracePt t="41083" x="2127250" y="3943350"/>
          <p14:tracePt t="41100" x="2127250" y="3933825"/>
          <p14:tracePt t="41116" x="2127250" y="3927475"/>
          <p14:tracePt t="41133" x="2127250" y="3921125"/>
          <p14:tracePt t="41180" x="2133600" y="3921125"/>
          <p14:tracePt t="41186" x="2139950" y="3917950"/>
          <p14:tracePt t="41200" x="2152650" y="3911600"/>
          <p14:tracePt t="41216" x="2168525" y="3908425"/>
          <p14:tracePt t="41232" x="2190750" y="3902075"/>
          <p14:tracePt t="41250" x="2247900" y="3889375"/>
          <p14:tracePt t="41266" x="2292350" y="3889375"/>
          <p14:tracePt t="41282" x="2343150" y="3889375"/>
          <p14:tracePt t="41299" x="2413000" y="3889375"/>
          <p14:tracePt t="41316" x="2536825" y="3908425"/>
          <p14:tracePt t="41332" x="2600325" y="3924300"/>
          <p14:tracePt t="41350" x="2698750" y="3937000"/>
          <p14:tracePt t="41366" x="2762250" y="3952875"/>
          <p14:tracePt t="41383" x="2816225" y="3971925"/>
          <p14:tracePt t="41400" x="2927350" y="3994150"/>
          <p14:tracePt t="41416" x="2971800" y="4006850"/>
          <p14:tracePt t="41432" x="3003550" y="4019550"/>
          <p14:tracePt t="41449" x="3019425" y="4025900"/>
          <p14:tracePt t="41466" x="3041650" y="4025900"/>
          <p14:tracePt t="41482" x="3051175" y="4025900"/>
          <p14:tracePt t="41500" x="3063875" y="4025900"/>
          <p14:tracePt t="41515" x="3070225" y="4025900"/>
          <p14:tracePt t="41532" x="3079750" y="4025900"/>
          <p14:tracePt t="41549" x="3089275" y="4019550"/>
          <p14:tracePt t="41566" x="3098800" y="4013200"/>
          <p14:tracePt t="41582" x="3108325" y="4010025"/>
          <p14:tracePt t="41599" x="3130550" y="4000500"/>
          <p14:tracePt t="41615" x="3133725" y="3994150"/>
          <p14:tracePt t="41632" x="3133725" y="3990975"/>
          <p14:tracePt t="41672" x="3140075" y="3990975"/>
          <p14:tracePt t="41721" x="3140075" y="3978275"/>
          <p14:tracePt t="42535" x="3248025" y="3984625"/>
          <p14:tracePt t="42542" x="3362325" y="3984625"/>
          <p14:tracePt t="42550" x="3486150" y="3978275"/>
          <p14:tracePt t="42565" x="3768725" y="3924300"/>
          <p14:tracePt t="42582" x="4000500" y="3825875"/>
          <p14:tracePt t="42607" x="4483100" y="3463925"/>
          <p14:tracePt t="42635" x="4784725" y="3149600"/>
          <p14:tracePt t="42670" x="5016500" y="2876550"/>
          <p14:tracePt t="42685" x="5095875" y="2740025"/>
          <p14:tracePt t="42701" x="5149850" y="2628900"/>
          <p14:tracePt t="42715" x="5181600" y="2508250"/>
          <p14:tracePt t="42732" x="5219700" y="2378075"/>
          <p14:tracePt t="42734" x="5219700" y="2308225"/>
          <p14:tracePt t="42749" x="5219700" y="2225675"/>
          <p14:tracePt t="42765" x="5200650" y="2162175"/>
          <p14:tracePt t="42782" x="5178425" y="2105025"/>
          <p14:tracePt t="42799" x="5118100" y="1997075"/>
          <p14:tracePt t="42815" x="5038725" y="1882775"/>
          <p14:tracePt t="42832" x="4972050" y="1790700"/>
          <p14:tracePt t="42849" x="4845050" y="1673225"/>
          <p14:tracePt t="42865" x="4746625" y="1568450"/>
          <p14:tracePt t="42882" x="4625975" y="1428750"/>
          <p14:tracePt t="42899" x="4448175" y="1304925"/>
          <p14:tracePt t="42915" x="4302125" y="1222375"/>
          <p14:tracePt t="42932" x="4111625" y="1136650"/>
          <p14:tracePt t="42949" x="3841750" y="1050925"/>
          <p14:tracePt t="42967" x="3635375" y="1006475"/>
          <p14:tracePt t="42983" x="3378200" y="958850"/>
          <p14:tracePt t="42999" x="3203575" y="920750"/>
          <p14:tracePt t="43015" x="3028950" y="876300"/>
          <p14:tracePt t="43032" x="2844800" y="857250"/>
          <p14:tracePt t="43048" x="2533650" y="819150"/>
          <p14:tracePt t="43066" x="2336800" y="800100"/>
          <p14:tracePt t="43082" x="2143125" y="771525"/>
          <p14:tracePt t="43099" x="1870075" y="771525"/>
          <p14:tracePt t="43115" x="1695450" y="796925"/>
          <p14:tracePt t="43133" x="1482725" y="831850"/>
          <p14:tracePt t="43149" x="1339850" y="876300"/>
          <p14:tracePt t="43165" x="1219200" y="930275"/>
          <p14:tracePt t="43183" x="1076325" y="1003300"/>
          <p14:tracePt t="43200" x="996950" y="1044575"/>
          <p14:tracePt t="43216" x="927100" y="1098550"/>
          <p14:tracePt t="43233" x="825500" y="1184275"/>
          <p14:tracePt t="43249" x="758825" y="1266825"/>
          <p14:tracePt t="43265" x="701675" y="1349375"/>
          <p14:tracePt t="43282" x="657225" y="1419225"/>
          <p14:tracePt t="43299" x="587375" y="1517650"/>
          <p14:tracePt t="43315" x="530225" y="1609725"/>
          <p14:tracePt t="43333" x="454025" y="1762125"/>
          <p14:tracePt t="43349" x="425450" y="1828800"/>
          <p14:tracePt t="43365" x="403225" y="1905000"/>
          <p14:tracePt t="43382" x="361950" y="2051050"/>
          <p14:tracePt t="43399" x="346075" y="2136775"/>
          <p14:tracePt t="43415" x="336550" y="2209800"/>
          <p14:tracePt t="43432" x="330200" y="2289175"/>
          <p14:tracePt t="43449" x="330200" y="2359025"/>
          <p14:tracePt t="43465" x="330200" y="2441575"/>
          <p14:tracePt t="43482" x="330200" y="2571750"/>
          <p14:tracePt t="43498" x="330200" y="2628900"/>
          <p14:tracePt t="43515" x="336550" y="2724150"/>
          <p14:tracePt t="43532" x="342900" y="2898775"/>
          <p14:tracePt t="43548" x="342900" y="2981325"/>
          <p14:tracePt t="43566" x="342900" y="3051175"/>
          <p14:tracePt t="43583" x="358775" y="3216275"/>
          <p14:tracePt t="43599" x="377825" y="3346450"/>
          <p14:tracePt t="43616" x="377825" y="3425825"/>
          <p14:tracePt t="43633" x="384175" y="3578225"/>
          <p14:tracePt t="43649" x="384175" y="3705225"/>
          <p14:tracePt t="43666" x="384175" y="3787775"/>
          <p14:tracePt t="43682" x="384175" y="3895725"/>
          <p14:tracePt t="43698" x="384175" y="3975100"/>
          <p14:tracePt t="43716" x="409575" y="4064000"/>
          <p14:tracePt t="43733" x="431800" y="4175125"/>
          <p14:tracePt t="43749" x="444500" y="4229100"/>
          <p14:tracePt t="43766" x="457200" y="4292600"/>
          <p14:tracePt t="43782" x="498475" y="4438650"/>
          <p14:tracePt t="43798" x="514350" y="4524375"/>
          <p14:tracePt t="43815" x="527050" y="4587875"/>
          <p14:tracePt t="43832" x="571500" y="4683125"/>
          <p14:tracePt t="43849" x="603250" y="4768850"/>
          <p14:tracePt t="43866" x="660400" y="4841875"/>
          <p14:tracePt t="43883" x="758825" y="4956175"/>
          <p14:tracePt t="43899" x="819150" y="5000625"/>
          <p14:tracePt t="43916" x="889000" y="5054600"/>
          <p14:tracePt t="43932" x="990600" y="5130800"/>
          <p14:tracePt t="43948" x="1069975" y="5172075"/>
          <p14:tracePt t="43965" x="1149350" y="5219700"/>
          <p14:tracePt t="43982" x="1276350" y="5273675"/>
          <p14:tracePt t="43999" x="1377950" y="5318125"/>
          <p14:tracePt t="44016" x="1489075" y="5359400"/>
          <p14:tracePt t="44033" x="1647825" y="5410200"/>
          <p14:tracePt t="44049" x="1736725" y="5451475"/>
          <p14:tracePt t="44066" x="1844675" y="5476875"/>
          <p14:tracePt t="44082" x="2032000" y="5502275"/>
          <p14:tracePt t="44098" x="2108200" y="5518150"/>
          <p14:tracePt t="44116" x="2190750" y="5524500"/>
          <p14:tracePt t="44133" x="2352675" y="5524500"/>
          <p14:tracePt t="44149" x="2444750" y="5524500"/>
          <p14:tracePt t="44166" x="2527300" y="5524500"/>
          <p14:tracePt t="44183" x="2727325" y="5502275"/>
          <p14:tracePt t="44199" x="2854325" y="5483225"/>
          <p14:tracePt t="44216" x="2940050" y="5467350"/>
          <p14:tracePt t="44232" x="3076575" y="5435600"/>
          <p14:tracePt t="44248" x="3197225" y="5394325"/>
          <p14:tracePt t="44266" x="3308350" y="5349875"/>
          <p14:tracePt t="44283" x="3502025" y="5270500"/>
          <p14:tracePt t="44299" x="3635375" y="5210175"/>
          <p14:tracePt t="44316" x="3768725" y="5156200"/>
          <p14:tracePt t="44333" x="3879850" y="5067300"/>
          <p14:tracePt t="44349" x="3965575" y="4981575"/>
          <p14:tracePt t="44365" x="4038600" y="4908550"/>
          <p14:tracePt t="44382" x="4121150" y="4826000"/>
          <p14:tracePt t="44398" x="4181475" y="4781550"/>
          <p14:tracePt t="44416" x="4222750" y="4730750"/>
          <p14:tracePt t="44433" x="4298950" y="4651375"/>
          <p14:tracePt t="44449" x="4365625" y="4546600"/>
          <p14:tracePt t="44467" x="4425950" y="4445000"/>
          <p14:tracePt t="44483" x="4505325" y="4273550"/>
          <p14:tracePt t="44498" x="4540250" y="4117975"/>
          <p14:tracePt t="44515" x="4556125" y="4022725"/>
          <p14:tracePt t="44532" x="4562475" y="3924300"/>
          <p14:tracePt t="44548" x="4562475" y="3848100"/>
          <p14:tracePt t="44565" x="4562475" y="3730625"/>
          <p14:tracePt t="44582" x="4549775" y="3568700"/>
          <p14:tracePt t="44599" x="4524375" y="3438525"/>
          <p14:tracePt t="44616" x="4476750" y="3251200"/>
          <p14:tracePt t="44632" x="4425950" y="3079750"/>
          <p14:tracePt t="44648" x="4375150" y="2981325"/>
          <p14:tracePt t="44665" x="4324350" y="2867025"/>
          <p14:tracePt t="44683" x="4219575" y="2714625"/>
          <p14:tracePt t="44699" x="4156075" y="2632075"/>
          <p14:tracePt t="44717" x="4029075" y="2422525"/>
          <p14:tracePt t="44733" x="3943350" y="2263775"/>
          <p14:tracePt t="44749" x="3854450" y="2149475"/>
          <p14:tracePt t="44766" x="3752850" y="2000250"/>
          <p14:tracePt t="44782" x="3609975" y="1809750"/>
          <p14:tracePt t="44798" x="3536950" y="1736725"/>
          <p14:tracePt t="44815" x="3463925" y="1670050"/>
          <p14:tracePt t="44832" x="3327400" y="1552575"/>
          <p14:tracePt t="44849" x="3228975" y="1444625"/>
          <p14:tracePt t="44867" x="3092450" y="1308100"/>
          <p14:tracePt t="44882" x="3009900" y="1241425"/>
          <p14:tracePt t="44898" x="2917825" y="1190625"/>
          <p14:tracePt t="44915" x="2825750" y="1133475"/>
          <p14:tracePt t="44931" x="2730500" y="1104900"/>
          <p14:tracePt t="44948" x="2686050" y="1085850"/>
          <p14:tracePt t="44967" x="2613025" y="1063625"/>
          <p14:tracePt t="44983" x="2549525" y="1050925"/>
          <p14:tracePt t="45000" x="2476500" y="1035050"/>
          <p14:tracePt t="45016" x="2371725" y="1006475"/>
          <p14:tracePt t="45032" x="2311400" y="1006475"/>
          <p14:tracePt t="45049" x="2244725" y="1006475"/>
          <p14:tracePt t="45066" x="2120900" y="1025525"/>
          <p14:tracePt t="45082" x="2066925" y="1038225"/>
          <p14:tracePt t="45098" x="2003425" y="1054100"/>
          <p14:tracePt t="45116" x="1933575" y="1073150"/>
          <p14:tracePt t="45133" x="1870075" y="1095375"/>
          <p14:tracePt t="45149" x="1806575" y="1108075"/>
          <p14:tracePt t="45167" x="1730375" y="1143000"/>
          <p14:tracePt t="45182" x="1682750" y="1174750"/>
          <p14:tracePt t="45198" x="1644650" y="1200150"/>
          <p14:tracePt t="45216" x="1597025" y="1260475"/>
          <p14:tracePt t="45232" x="1565275" y="1308100"/>
          <p14:tracePt t="45248" x="1536700" y="1346200"/>
          <p14:tracePt t="45251" x="1524000" y="1365250"/>
          <p14:tracePt t="45266" x="1495425" y="1390650"/>
          <p14:tracePt t="45283" x="1460500" y="1431925"/>
          <p14:tracePt t="45299" x="1422400" y="1463675"/>
          <p14:tracePt t="45316" x="1368425" y="1524000"/>
          <p14:tracePt t="45331" x="1330325" y="1590675"/>
          <p14:tracePt t="45348" x="1298575" y="1638300"/>
          <p14:tracePt t="45366" x="1257300" y="1711325"/>
          <p14:tracePt t="45382" x="1225550" y="1736725"/>
          <p14:tracePt t="45399" x="1200150" y="1768475"/>
          <p14:tracePt t="45416" x="1117600" y="1809750"/>
          <p14:tracePt t="45433" x="1047750" y="1857375"/>
          <p14:tracePt t="45449" x="993775" y="1911350"/>
          <p14:tracePt t="45465" x="920750" y="2000250"/>
          <p14:tracePt t="45482" x="863600" y="2073275"/>
          <p14:tracePt t="45498" x="838200" y="2111375"/>
          <p14:tracePt t="45515" x="787400" y="2206625"/>
          <p14:tracePt t="45532" x="752475" y="2263775"/>
          <p14:tracePt t="45549" x="704850" y="2333625"/>
          <p14:tracePt t="45566" x="660400" y="2438400"/>
          <p14:tracePt t="45582" x="625475" y="2479675"/>
          <p14:tracePt t="45599" x="600075" y="2524125"/>
          <p14:tracePt t="45615" x="574675" y="2597150"/>
          <p14:tracePt t="45631" x="558800" y="2651125"/>
          <p14:tracePt t="45649" x="558800" y="2701925"/>
          <p14:tracePt t="45666" x="555625" y="2749550"/>
          <p14:tracePt t="45682" x="549275" y="2787650"/>
          <p14:tracePt t="45699" x="542925" y="2809875"/>
          <p14:tracePt t="45716" x="536575" y="2851150"/>
          <p14:tracePt t="45732" x="530225" y="2867025"/>
          <p14:tracePt t="45749" x="530225" y="2889250"/>
          <p14:tracePt t="45751" x="530225" y="2892425"/>
          <p14:tracePt t="45765" x="530225" y="2908300"/>
          <p14:tracePt t="45782" x="530225" y="2917825"/>
          <p14:tracePt t="45799" x="530225" y="2927350"/>
          <p14:tracePt t="45816" x="530225" y="2943225"/>
          <p14:tracePt t="45832" x="530225" y="2952750"/>
          <p14:tracePt t="45849" x="530225" y="2974975"/>
          <p14:tracePt t="45866" x="530225" y="3000375"/>
          <p14:tracePt t="45882" x="530225" y="3028950"/>
          <p14:tracePt t="45899" x="530225" y="3051175"/>
          <p14:tracePt t="45915" x="530225" y="3067050"/>
          <p14:tracePt t="45932" x="530225" y="3079750"/>
          <p14:tracePt t="45949" x="530225" y="3092450"/>
          <p14:tracePt t="45966" x="530225" y="3105150"/>
          <p14:tracePt t="46002" x="530225" y="3111500"/>
          <p14:tracePt t="47292" x="520700" y="3133725"/>
          <p14:tracePt t="47299" x="514350" y="3162300"/>
          <p14:tracePt t="47306" x="495300" y="3209925"/>
          <p14:tracePt t="47315" x="488950" y="3257550"/>
          <p14:tracePt t="47332" x="444500" y="3368675"/>
          <p14:tracePt t="47348" x="422275" y="3502025"/>
          <p14:tracePt t="47366" x="409575" y="3556000"/>
          <p14:tracePt t="47398" x="361950" y="3752850"/>
          <p14:tracePt t="47432" x="339725" y="3911600"/>
          <p14:tracePt t="47448" x="317500" y="4044950"/>
          <p14:tracePt t="47465" x="292100" y="4130675"/>
          <p14:tracePt t="47482" x="279400" y="4216400"/>
          <p14:tracePt t="47499" x="279400" y="4302125"/>
          <p14:tracePt t="47515" x="279400" y="4346575"/>
          <p14:tracePt t="47532" x="279400" y="4391025"/>
          <p14:tracePt t="47549" x="285750" y="4432300"/>
          <p14:tracePt t="47565" x="304800" y="4464050"/>
          <p14:tracePt t="47581" x="330200" y="4486275"/>
          <p14:tracePt t="47598" x="390525" y="4533900"/>
          <p14:tracePt t="47615" x="444500" y="4562475"/>
          <p14:tracePt t="47631" x="482600" y="4594225"/>
          <p14:tracePt t="47648" x="539750" y="4619625"/>
          <p14:tracePt t="47665" x="587375" y="4638675"/>
          <p14:tracePt t="47682" x="625475" y="4657725"/>
          <p14:tracePt t="47698" x="660400" y="4673600"/>
          <p14:tracePt t="47715" x="688975" y="4686300"/>
          <p14:tracePt t="47731" x="714375" y="4699000"/>
          <p14:tracePt t="47748" x="730250" y="4721225"/>
          <p14:tracePt t="47766" x="742950" y="4721225"/>
          <p14:tracePt t="47833" x="742950" y="4724400"/>
          <p14:tracePt t="47848" x="742950" y="4730750"/>
          <p14:tracePt t="51516" x="762000" y="4727575"/>
          <p14:tracePt t="51523" x="781050" y="4714875"/>
          <p14:tracePt t="51533" x="793750" y="4702175"/>
          <p14:tracePt t="51549" x="825500" y="4664075"/>
          <p14:tracePt t="51566" x="895350" y="4562475"/>
          <p14:tracePt t="51582" x="927100" y="4476750"/>
          <p14:tracePt t="51598" x="965200" y="4406900"/>
          <p14:tracePt t="51631" x="1009650" y="4187825"/>
          <p14:tracePt t="51664" x="1025525" y="4054475"/>
          <p14:tracePt t="51681" x="1025525" y="4032250"/>
          <p14:tracePt t="51699" x="1025525" y="4016375"/>
          <p14:tracePt t="51715" x="1025525" y="3984625"/>
          <p14:tracePt t="51731" x="1016000" y="3968750"/>
          <p14:tracePt t="51750" x="1006475" y="3940175"/>
          <p14:tracePt t="51765" x="987425" y="3905250"/>
          <p14:tracePt t="51781" x="977900" y="3883025"/>
          <p14:tracePt t="51798" x="958850" y="3857625"/>
          <p14:tracePt t="51814" x="939800" y="3816350"/>
          <p14:tracePt t="51831" x="930275" y="3790950"/>
          <p14:tracePt t="51849" x="908050" y="3771900"/>
          <p14:tracePt t="51865" x="863600" y="3733800"/>
          <p14:tracePt t="51882" x="815975" y="3698875"/>
          <p14:tracePt t="51900" x="736600" y="3632200"/>
          <p14:tracePt t="51915" x="676275" y="3597275"/>
          <p14:tracePt t="51931" x="619125" y="3562350"/>
          <p14:tracePt t="51949" x="536575" y="3521075"/>
          <p14:tracePt t="51964" x="476250" y="3492500"/>
          <p14:tracePt t="51981" x="431800" y="3479800"/>
          <p14:tracePt t="51999" x="368300" y="3460750"/>
          <p14:tracePt t="52015" x="346075" y="3454400"/>
          <p14:tracePt t="52032" x="330200" y="3454400"/>
          <p14:tracePt t="52049" x="311150" y="3454400"/>
          <p14:tracePt t="52065" x="301625" y="3454400"/>
          <p14:tracePt t="52081" x="292100" y="3454400"/>
          <p14:tracePt t="52157" x="292100" y="3460750"/>
          <p14:tracePt t="52164" x="298450" y="3463925"/>
          <p14:tracePt t="52171" x="301625" y="3470275"/>
          <p14:tracePt t="52182" x="307975" y="3473450"/>
          <p14:tracePt t="52199" x="355600" y="3517900"/>
          <p14:tracePt t="52215" x="403225" y="3543300"/>
          <p14:tracePt t="52231" x="469900" y="3581400"/>
          <p14:tracePt t="52249" x="558800" y="3632200"/>
          <p14:tracePt t="52265" x="603250" y="3657600"/>
          <p14:tracePt t="52281" x="641350" y="3683000"/>
          <p14:tracePt t="52299" x="711200" y="3736975"/>
          <p14:tracePt t="52315" x="758825" y="3771900"/>
          <p14:tracePt t="52332" x="781050" y="3794125"/>
          <p14:tracePt t="52349" x="825500" y="3832225"/>
          <p14:tracePt t="52365" x="863600" y="3844925"/>
          <p14:tracePt t="52381" x="895350" y="3857625"/>
          <p14:tracePt t="52398" x="942975" y="3889375"/>
          <p14:tracePt t="52414" x="990600" y="3908425"/>
          <p14:tracePt t="52432" x="1028700" y="3927475"/>
          <p14:tracePt t="52449" x="1095375" y="3975100"/>
          <p14:tracePt t="52465" x="1139825" y="3987800"/>
          <p14:tracePt t="52482" x="1184275" y="4006850"/>
          <p14:tracePt t="52498" x="1250950" y="4054475"/>
          <p14:tracePt t="52514" x="1292225" y="4086225"/>
          <p14:tracePt t="52531" x="1336675" y="4105275"/>
          <p14:tracePt t="52548" x="1387475" y="4143375"/>
          <p14:tracePt t="52564" x="1412875" y="4168775"/>
          <p14:tracePt t="52581" x="1441450" y="4181475"/>
          <p14:tracePt t="52598" x="1476375" y="4197350"/>
          <p14:tracePt t="52614" x="1508125" y="4216400"/>
          <p14:tracePt t="52631" x="1524000" y="4225925"/>
          <p14:tracePt t="52648" x="1543050" y="4232275"/>
          <p14:tracePt t="52664" x="1558925" y="4232275"/>
          <p14:tracePt t="52681" x="1568450" y="4232275"/>
          <p14:tracePt t="52699" x="1577975" y="4232275"/>
          <p14:tracePt t="53234" x="1577975" y="4235450"/>
          <p14:tracePt t="53241" x="1565275" y="4241800"/>
          <p14:tracePt t="53250" x="1555750" y="4254500"/>
          <p14:tracePt t="53265" x="1524000" y="4279900"/>
          <p14:tracePt t="53299" x="1444625" y="4371975"/>
          <p14:tracePt t="53332" x="1384300" y="4445000"/>
          <p14:tracePt t="53348" x="1349375" y="4486275"/>
          <p14:tracePt t="53365" x="1330325" y="4511675"/>
          <p14:tracePt t="53381" x="1320800" y="4521200"/>
          <p14:tracePt t="53397" x="1304925" y="4540250"/>
          <p14:tracePt t="53414" x="1295400" y="4549775"/>
          <p14:tracePt t="53431" x="1285875" y="4559300"/>
          <p14:tracePt t="53448" x="1270000" y="4575175"/>
          <p14:tracePt t="53465" x="1270000" y="4591050"/>
          <p14:tracePt t="53481" x="1260475" y="4597400"/>
          <p14:tracePt t="53498" x="1250950" y="4606925"/>
          <p14:tracePt t="53514" x="1244600" y="4616450"/>
          <p14:tracePt t="53531" x="1241425" y="4619625"/>
          <p14:tracePt t="53549" x="1225550" y="4641850"/>
          <p14:tracePt t="53565" x="1219200" y="4651375"/>
          <p14:tracePt t="53582" x="1209675" y="4660900"/>
          <p14:tracePt t="53598" x="1200150" y="4676775"/>
          <p14:tracePt t="53614" x="1190625" y="4699000"/>
          <p14:tracePt t="53631" x="1184275" y="4714875"/>
          <p14:tracePt t="53647" x="1184275" y="4743450"/>
          <p14:tracePt t="53664" x="1184275" y="4756150"/>
          <p14:tracePt t="53681" x="1184275" y="4765675"/>
          <p14:tracePt t="53698" x="1184275" y="4778375"/>
          <p14:tracePt t="53715" x="1184275" y="4794250"/>
          <p14:tracePt t="53733" x="1184275" y="4810125"/>
          <p14:tracePt t="53775" x="1184275" y="4813300"/>
          <p14:tracePt t="53855" x="1174750" y="4813300"/>
          <p14:tracePt t="53862" x="1171575" y="4813300"/>
          <p14:tracePt t="53876" x="1165225" y="4806950"/>
          <p14:tracePt t="53883" x="1162050" y="4803775"/>
          <p14:tracePt t="53898" x="1149350" y="4787900"/>
          <p14:tracePt t="53915" x="1139825" y="4778375"/>
          <p14:tracePt t="53932" x="1120775" y="4762500"/>
          <p14:tracePt t="53948" x="1111250" y="4752975"/>
          <p14:tracePt t="53965" x="1098550" y="4730750"/>
          <p14:tracePt t="53982" x="1095375" y="4714875"/>
          <p14:tracePt t="53998" x="1085850" y="4705350"/>
          <p14:tracePt t="54015" x="1069975" y="4695825"/>
          <p14:tracePt t="54032" x="1063625" y="4695825"/>
          <p14:tracePt t="54065" x="1060450" y="4695825"/>
          <p14:tracePt t="54255" x="1060450" y="4699000"/>
          <p14:tracePt t="54262" x="1060450" y="4702175"/>
          <p14:tracePt t="54268" x="1060450" y="4708525"/>
          <p14:tracePt t="54282" x="1060450" y="4718050"/>
          <p14:tracePt t="54298" x="1060450" y="4721225"/>
          <p14:tracePt t="54315" x="1073150" y="4727575"/>
          <p14:tracePt t="54397" x="1073150" y="4724400"/>
          <p14:tracePt t="54403" x="1073150" y="4714875"/>
          <p14:tracePt t="54415" x="1073150" y="4705350"/>
          <p14:tracePt t="54432" x="1054100" y="4654550"/>
          <p14:tracePt t="54448" x="1044575" y="4622800"/>
          <p14:tracePt t="54465" x="1031875" y="4594225"/>
          <p14:tracePt t="54481" x="1012825" y="4549775"/>
          <p14:tracePt t="54497" x="990600" y="4533900"/>
          <p14:tracePt t="54514" x="971550" y="4514850"/>
          <p14:tracePt t="54531" x="930275" y="4483100"/>
          <p14:tracePt t="54547" x="920750" y="4473575"/>
          <p14:tracePt t="54564" x="911225" y="4464050"/>
          <p14:tracePt t="54581" x="892175" y="4460875"/>
          <p14:tracePt t="54598" x="879475" y="4460875"/>
          <p14:tracePt t="54614" x="869950" y="4460875"/>
          <p14:tracePt t="54631" x="857250" y="4460875"/>
          <p14:tracePt t="54647" x="850900" y="4460875"/>
          <p14:tracePt t="54760" x="850900" y="4467225"/>
          <p14:tracePt t="54767" x="850900" y="4470400"/>
          <p14:tracePt t="54781" x="857250" y="4479925"/>
          <p14:tracePt t="54797" x="863600" y="4486275"/>
          <p14:tracePt t="54815" x="873125" y="4502150"/>
          <p14:tracePt t="54831" x="889000" y="4514850"/>
          <p14:tracePt t="54848" x="904875" y="4527550"/>
          <p14:tracePt t="54865" x="914400" y="4537075"/>
          <p14:tracePt t="54881" x="955675" y="4578350"/>
          <p14:tracePt t="54897" x="981075" y="4610100"/>
          <p14:tracePt t="54914" x="1006475" y="4635500"/>
          <p14:tracePt t="54931" x="1050925" y="4679950"/>
          <p14:tracePt t="54947" x="1082675" y="4702175"/>
          <p14:tracePt t="54965" x="1098550" y="4733925"/>
          <p14:tracePt t="54982" x="1143000" y="4759325"/>
          <p14:tracePt t="54998" x="1152525" y="4768850"/>
          <p14:tracePt t="55014" x="1162050" y="4778375"/>
          <p14:tracePt t="55031" x="1177925" y="4797425"/>
          <p14:tracePt t="55111" x="1177925" y="4791075"/>
          <p14:tracePt t="55117" x="1174750" y="4781550"/>
          <p14:tracePt t="55131" x="1162050" y="4759325"/>
          <p14:tracePt t="55148" x="1136650" y="4718050"/>
          <p14:tracePt t="55164" x="1104900" y="4679950"/>
          <p14:tracePt t="55180" x="1050925" y="4625975"/>
          <p14:tracePt t="55197" x="1028700" y="4600575"/>
          <p14:tracePt t="55214" x="996950" y="4575175"/>
          <p14:tracePt t="55232" x="962025" y="4559300"/>
          <p14:tracePt t="55249" x="936625" y="4546600"/>
          <p14:tracePt t="55265" x="927100" y="4530725"/>
          <p14:tracePt t="55282" x="911225" y="4530725"/>
          <p14:tracePt t="55298" x="901700" y="4530725"/>
          <p14:tracePt t="55314" x="898525" y="4530725"/>
          <p14:tracePt t="55382" x="904875" y="4530725"/>
          <p14:tracePt t="55388" x="908050" y="4530725"/>
          <p14:tracePt t="55398" x="914400" y="4530725"/>
          <p14:tracePt t="55415" x="917575" y="4530725"/>
          <p14:tracePt t="55432" x="923925" y="4530725"/>
          <p14:tracePt t="55702" x="930275" y="4530725"/>
          <p14:tracePt t="55817" x="930275" y="4533900"/>
          <p14:tracePt t="55824" x="930275" y="4537075"/>
          <p14:tracePt t="55831" x="930275" y="4543425"/>
          <p14:tracePt t="55848" x="942975" y="4552950"/>
          <p14:tracePt t="55865" x="949325" y="4572000"/>
          <p14:tracePt t="55881" x="958850" y="4581525"/>
          <p14:tracePt t="55897" x="968375" y="4594225"/>
          <p14:tracePt t="55931" x="984250" y="4635500"/>
          <p14:tracePt t="55965" x="1016000" y="4660900"/>
          <p14:tracePt t="55981" x="1022350" y="4676775"/>
          <p14:tracePt t="55997" x="1025525" y="4686300"/>
          <p14:tracePt t="56014" x="1031875" y="4702175"/>
          <p14:tracePt t="56031" x="1031875" y="4705350"/>
          <p14:tracePt t="56048" x="1031875" y="4711700"/>
          <p14:tracePt t="56102" x="1035050" y="4711700"/>
          <p14:tracePt t="56109" x="1044575" y="4711700"/>
          <p14:tracePt t="56195" x="1044575" y="4714875"/>
          <p14:tracePt t="57493" x="1076325" y="4714875"/>
          <p14:tracePt t="57500" x="1123950" y="4714875"/>
          <p14:tracePt t="57515" x="1193800" y="4714875"/>
          <p14:tracePt t="57548" x="1304925" y="4721225"/>
          <p14:tracePt t="57580" x="1460500" y="4721225"/>
          <p14:tracePt t="57597" x="1511300" y="4721225"/>
          <p14:tracePt t="57613" x="1587500" y="4721225"/>
          <p14:tracePt t="57630" x="1625600" y="4721225"/>
          <p14:tracePt t="57648" x="1695450" y="4727575"/>
          <p14:tracePt t="57664" x="1755775" y="4737100"/>
          <p14:tracePt t="57680" x="1819275" y="4743450"/>
          <p14:tracePt t="57698" x="1889125" y="4749800"/>
          <p14:tracePt t="57715" x="1939925" y="4749800"/>
          <p14:tracePt t="57731" x="1984375" y="4749800"/>
          <p14:tracePt t="57749" x="2047875" y="4749800"/>
          <p14:tracePt t="57765" x="2076450" y="4749800"/>
          <p14:tracePt t="57781" x="2105025" y="4749800"/>
          <p14:tracePt t="57798" x="2139950" y="4749800"/>
          <p14:tracePt t="57814" x="2168525" y="4749800"/>
          <p14:tracePt t="57830" x="2178050" y="4749800"/>
          <p14:tracePt t="57848" x="2190750" y="4743450"/>
          <p14:tracePt t="57863" x="2203450" y="4733925"/>
          <p14:tracePt t="57880" x="2216150" y="4727575"/>
          <p14:tracePt t="57898" x="2232025" y="4724400"/>
          <p14:tracePt t="57915" x="2238375" y="4714875"/>
          <p14:tracePt t="57931" x="2238375" y="4708525"/>
          <p14:tracePt t="57948" x="2241550" y="4699000"/>
          <p14:tracePt t="57964" x="2241550" y="4689475"/>
          <p14:tracePt t="57980" x="2241550" y="4673600"/>
          <p14:tracePt t="57998" x="2241550" y="4660900"/>
          <p14:tracePt t="58014" x="2241550" y="4648200"/>
          <p14:tracePt t="58030" x="2241550" y="4638675"/>
          <p14:tracePt t="58048" x="2241550" y="4619625"/>
          <p14:tracePt t="58064" x="2241550" y="4616450"/>
          <p14:tracePt t="58106" x="2241550" y="4610100"/>
          <p14:tracePt t="58149" x="2241550" y="4603750"/>
          <p14:tracePt t="58163" x="2241550" y="4600575"/>
          <p14:tracePt t="58206" x="2247900" y="4600575"/>
          <p14:tracePt t="58220" x="2251075" y="4600575"/>
          <p14:tracePt t="58227" x="2260600" y="4600575"/>
          <p14:tracePt t="58262" x="2266950" y="4600575"/>
          <p14:tracePt t="58334" x="2270125" y="4600575"/>
          <p14:tracePt t="58362" x="2276475" y="4600575"/>
          <p14:tracePt t="59347" x="2292350" y="4587875"/>
          <p14:tracePt t="59354" x="2314575" y="4568825"/>
          <p14:tracePt t="59364" x="2343150" y="4546600"/>
          <p14:tracePt t="59382" x="2416175" y="4473575"/>
          <p14:tracePt t="59398" x="2454275" y="4441825"/>
          <p14:tracePt t="59414" x="2501900" y="4416425"/>
          <p14:tracePt t="59447" x="2587625" y="4371975"/>
          <p14:tracePt t="59482" x="2654300" y="4337050"/>
          <p14:tracePt t="59498" x="2679700" y="4324350"/>
          <p14:tracePt t="59514" x="2695575" y="4314825"/>
          <p14:tracePt t="59531" x="2708275" y="4298950"/>
          <p14:tracePt t="59547" x="2724150" y="4283075"/>
          <p14:tracePt t="59565" x="2736850" y="4273550"/>
          <p14:tracePt t="59582" x="2746375" y="4264025"/>
          <p14:tracePt t="59598" x="2746375" y="4257675"/>
          <p14:tracePt t="59615" x="2746375" y="4254500"/>
          <p14:tracePt t="59720" x="2746375" y="4248150"/>
          <p14:tracePt t="59740" x="2746375" y="4244975"/>
          <p14:tracePt t="59861" x="2743200" y="4244975"/>
          <p14:tracePt t="59868" x="2740025" y="4251325"/>
          <p14:tracePt t="59881" x="2727325" y="4260850"/>
          <p14:tracePt t="59897" x="2708275" y="4270375"/>
          <p14:tracePt t="59914" x="2682875" y="4295775"/>
          <p14:tracePt t="59918" x="2670175" y="4308475"/>
          <p14:tracePt t="59931" x="2622550" y="4333875"/>
          <p14:tracePt t="59948" x="2565400" y="4384675"/>
          <p14:tracePt t="59965" x="2495550" y="4441825"/>
          <p14:tracePt t="59981" x="2413000" y="4514850"/>
          <p14:tracePt t="59997" x="2374900" y="4552950"/>
          <p14:tracePt t="60014" x="2314575" y="4597400"/>
          <p14:tracePt t="60032" x="2228850" y="4641850"/>
          <p14:tracePt t="60047" x="2190750" y="4667250"/>
          <p14:tracePt t="60064" x="2143125" y="4692650"/>
          <p14:tracePt t="60081" x="2076450" y="4740275"/>
          <p14:tracePt t="60097" x="2051050" y="4772025"/>
          <p14:tracePt t="60113" x="2022475" y="4791075"/>
          <p14:tracePt t="60131" x="1987550" y="4806950"/>
          <p14:tracePt t="60147" x="1955800" y="4819650"/>
          <p14:tracePt t="60164" x="1930400" y="4838700"/>
          <p14:tracePt t="60181" x="1889125" y="4854575"/>
          <p14:tracePt t="60197" x="1866900" y="4867275"/>
          <p14:tracePt t="60214" x="1841500" y="4879975"/>
          <p14:tracePt t="60231" x="1806575" y="4902200"/>
          <p14:tracePt t="60247" x="1778000" y="4914900"/>
          <p14:tracePt t="60263" x="1755775" y="4914900"/>
          <p14:tracePt t="60281" x="1714500" y="4914900"/>
          <p14:tracePt t="60297" x="1692275" y="4914900"/>
          <p14:tracePt t="60314" x="1663700" y="4914900"/>
          <p14:tracePt t="60331" x="1622425" y="4914900"/>
          <p14:tracePt t="60348" x="1600200" y="4914900"/>
          <p14:tracePt t="60364" x="1571625" y="4914900"/>
          <p14:tracePt t="60380" x="1508125" y="4899025"/>
          <p14:tracePt t="60397" x="1470025" y="4879975"/>
          <p14:tracePt t="60413" x="1431925" y="4867275"/>
          <p14:tracePt t="60430" x="1397000" y="4851400"/>
          <p14:tracePt t="60447" x="1371600" y="4838700"/>
          <p14:tracePt t="60464" x="1362075" y="4832350"/>
          <p14:tracePt t="60481" x="1349375" y="4832350"/>
          <p14:tracePt t="60497" x="1339850" y="4832350"/>
          <p14:tracePt t="60514" x="1323975" y="4822825"/>
          <p14:tracePt t="60531" x="1317625" y="4822825"/>
          <p14:tracePt t="60581" x="1317625" y="4819650"/>
          <p14:tracePt t="60596" x="1317625" y="4813300"/>
          <p14:tracePt t="60631" x="1320800" y="4806950"/>
          <p14:tracePt t="60638" x="1330325" y="4803775"/>
          <p14:tracePt t="60647" x="1343025" y="4797425"/>
          <p14:tracePt t="60664" x="1397000" y="4784725"/>
          <p14:tracePt t="60680" x="1498600" y="4756150"/>
          <p14:tracePt t="60697" x="1562100" y="4740275"/>
          <p14:tracePt t="60713" x="1647825" y="4724400"/>
          <p14:tracePt t="60731" x="1781175" y="4702175"/>
          <p14:tracePt t="60748" x="1870075" y="4660900"/>
          <p14:tracePt t="60764" x="1936750" y="4632325"/>
          <p14:tracePt t="60781" x="2032000" y="4594225"/>
          <p14:tracePt t="60797" x="2098675" y="4565650"/>
          <p14:tracePt t="60814" x="2165350" y="4527550"/>
          <p14:tracePt t="60831" x="2241550" y="4479925"/>
          <p14:tracePt t="60847" x="2279650" y="4454525"/>
          <p14:tracePt t="60864" x="2327275" y="4429125"/>
          <p14:tracePt t="60881" x="2371725" y="4403725"/>
          <p14:tracePt t="60898" x="2393950" y="4391025"/>
          <p14:tracePt t="60914" x="2409825" y="4381500"/>
          <p14:tracePt t="60931" x="2432050" y="4359275"/>
          <p14:tracePt t="60947" x="2444750" y="4349750"/>
          <p14:tracePt t="60964" x="2470150" y="4337050"/>
          <p14:tracePt t="60980" x="2495550" y="4333875"/>
          <p14:tracePt t="60998" x="2517775" y="4327525"/>
          <p14:tracePt t="61014" x="2527300" y="4327525"/>
          <p14:tracePt t="61031" x="2543175" y="4327525"/>
          <p14:tracePt t="61048" x="2552700" y="4327525"/>
          <p14:tracePt t="62137" x="2508250" y="4352925"/>
          <p14:tracePt t="62143" x="2444750" y="4387850"/>
          <p14:tracePt t="62151" x="2403475" y="4422775"/>
          <p14:tracePt t="62164" x="2301875" y="4470400"/>
          <p14:tracePt t="62181" x="2181225" y="4524375"/>
          <p14:tracePt t="62198" x="2070100" y="4559300"/>
          <p14:tracePt t="62230" x="1892300" y="4610100"/>
          <p14:tracePt t="62264" x="1724025" y="4654550"/>
          <p14:tracePt t="62281" x="1689100" y="4667250"/>
          <p14:tracePt t="62297" x="1651000" y="4667250"/>
          <p14:tracePt t="62314" x="1622425" y="4673600"/>
          <p14:tracePt t="62330" x="1609725" y="4673600"/>
          <p14:tracePt t="62347" x="1600200" y="4676775"/>
          <p14:tracePt t="62364" x="1593850" y="4699000"/>
          <p14:tracePt t="62380" x="1593850" y="4708525"/>
          <p14:tracePt t="62397" x="1593850" y="4718050"/>
          <p14:tracePt t="62413" x="1593850" y="4730750"/>
          <p14:tracePt t="62430" x="1593850" y="4746625"/>
          <p14:tracePt t="62447" x="1584325" y="4746625"/>
          <p14:tracePt t="62464" x="1568450" y="4746625"/>
          <p14:tracePt t="62481" x="1555750" y="4746625"/>
          <p14:tracePt t="62497" x="1543050" y="4752975"/>
          <p14:tracePt t="62514" x="1530350" y="4765675"/>
          <p14:tracePt t="62530" x="1520825" y="4765675"/>
          <p14:tracePt t="62547" x="1504950" y="4772025"/>
          <p14:tracePt t="62564" x="1498600" y="4772025"/>
          <p14:tracePt t="62627" x="1501775" y="4772025"/>
          <p14:tracePt t="62634" x="1504950" y="4772025"/>
          <p14:tracePt t="62646" x="1517650" y="4772025"/>
          <p14:tracePt t="62663" x="1558925" y="4803775"/>
          <p14:tracePt t="62680" x="1606550" y="4829175"/>
          <p14:tracePt t="62697" x="1654175" y="4864100"/>
          <p14:tracePt t="62714" x="1720850" y="4902200"/>
          <p14:tracePt t="62731" x="1768475" y="4937125"/>
          <p14:tracePt t="62748" x="1873250" y="4981575"/>
          <p14:tracePt t="62764" x="1943100" y="5029200"/>
          <p14:tracePt t="62780" x="2000250" y="5057775"/>
          <p14:tracePt t="62797" x="2047875" y="5086350"/>
          <p14:tracePt t="62814" x="2076450" y="5095875"/>
          <p14:tracePt t="62830" x="2085975" y="5095875"/>
          <p14:tracePt t="62848" x="2101850" y="5089525"/>
          <p14:tracePt t="62864" x="2101850" y="5060950"/>
          <p14:tracePt t="62881" x="2101850" y="5045075"/>
          <p14:tracePt t="62897" x="2101850" y="5032375"/>
          <p14:tracePt t="62913" x="2101850" y="4991100"/>
          <p14:tracePt t="62930" x="2111375" y="4962525"/>
          <p14:tracePt t="62948" x="2136775" y="4899025"/>
          <p14:tracePt t="62964" x="2149475" y="4860925"/>
          <p14:tracePt t="62980" x="2178050" y="4819650"/>
          <p14:tracePt t="62998" x="2212975" y="4784725"/>
          <p14:tracePt t="63014" x="2225675" y="4765675"/>
          <p14:tracePt t="63031" x="2241550" y="4749800"/>
          <p14:tracePt t="63048" x="2260600" y="4718050"/>
          <p14:tracePt t="63063" x="2266950" y="4695825"/>
          <p14:tracePt t="63080" x="2266950" y="4673600"/>
          <p14:tracePt t="63097" x="2260600" y="4632325"/>
          <p14:tracePt t="63113" x="2241550" y="4606925"/>
          <p14:tracePt t="63130" x="2225675" y="4597400"/>
          <p14:tracePt t="63147" x="2197100" y="4581525"/>
          <p14:tracePt t="63164" x="2168525" y="4568825"/>
          <p14:tracePt t="63181" x="2124075" y="4568825"/>
          <p14:tracePt t="63197" x="2060575" y="4568825"/>
          <p14:tracePt t="63214" x="2032000" y="4568825"/>
          <p14:tracePt t="63230" x="2003425" y="4568825"/>
          <p14:tracePt t="63247" x="1968500" y="4568825"/>
          <p14:tracePt t="63263" x="1933575" y="4568825"/>
          <p14:tracePt t="63280" x="1905000" y="4568825"/>
          <p14:tracePt t="63297" x="1854200" y="4556125"/>
          <p14:tracePt t="63314" x="1831975" y="4556125"/>
          <p14:tracePt t="63330" x="1809750" y="4556125"/>
          <p14:tracePt t="63347" x="1793875" y="4556125"/>
          <p14:tracePt t="63363" x="1784350" y="4556125"/>
          <p14:tracePt t="63380" x="1768475" y="4556125"/>
          <p14:tracePt t="63398" x="1755775" y="4575175"/>
          <p14:tracePt t="63414" x="1746250" y="4584700"/>
          <p14:tracePt t="63431" x="1733550" y="4594225"/>
          <p14:tracePt t="63447" x="1720850" y="4610100"/>
          <p14:tracePt t="63463" x="1714500" y="4632325"/>
          <p14:tracePt t="63480" x="1714500" y="4667250"/>
          <p14:tracePt t="63498" x="1714500" y="4762500"/>
          <p14:tracePt t="63514" x="1714500" y="4822825"/>
          <p14:tracePt t="63531" x="1714500" y="4873625"/>
          <p14:tracePt t="63547" x="1717675" y="4930775"/>
          <p14:tracePt t="63564" x="1733550" y="4953000"/>
          <p14:tracePt t="63581" x="1746250" y="4984750"/>
          <p14:tracePt t="63597" x="1778000" y="5013325"/>
          <p14:tracePt t="63613" x="1806575" y="5032375"/>
          <p14:tracePt t="63631" x="1831975" y="5057775"/>
          <p14:tracePt t="63646" x="1860550" y="5073650"/>
          <p14:tracePt t="63663" x="1870075" y="5080000"/>
          <p14:tracePt t="63680" x="1879600" y="5080000"/>
          <p14:tracePt t="63698" x="1895475" y="5076825"/>
          <p14:tracePt t="63714" x="1911350" y="5067300"/>
          <p14:tracePt t="63730" x="1920875" y="5057775"/>
          <p14:tracePt t="63746" x="1930400" y="5051425"/>
          <p14:tracePt t="64189" x="1949450" y="5029200"/>
          <p14:tracePt t="64196" x="1978025" y="5006975"/>
          <p14:tracePt t="64203" x="1997075" y="4984750"/>
          <p14:tracePt t="64213" x="2019300" y="4956175"/>
          <p14:tracePt t="64230" x="2070100" y="4921250"/>
          <p14:tracePt t="64247" x="2124075" y="4867275"/>
          <p14:tracePt t="64280" x="2178050" y="4813300"/>
          <p14:tracePt t="64313" x="2212975" y="4759325"/>
          <p14:tracePt t="64330" x="2212975" y="4756150"/>
          <p14:tracePt t="64376" x="2212975" y="4762500"/>
          <p14:tracePt t="64383" x="2206625" y="4772025"/>
          <p14:tracePt t="64397" x="2197100" y="4781550"/>
          <p14:tracePt t="64414" x="2187575" y="4791075"/>
          <p14:tracePt t="64431" x="2146300" y="4810125"/>
          <p14:tracePt t="64446" x="2089150" y="4835525"/>
          <p14:tracePt t="64463" x="2012950" y="4857750"/>
          <p14:tracePt t="64481" x="1870075" y="4883150"/>
          <p14:tracePt t="64496" x="1739900" y="4908550"/>
          <p14:tracePt t="64514" x="1577975" y="4927600"/>
          <p14:tracePt t="64517" x="1508125" y="4927600"/>
          <p14:tracePt t="64531" x="1393825" y="4927600"/>
          <p14:tracePt t="64547" x="1289050" y="4921250"/>
          <p14:tracePt t="64564" x="1177925" y="4886325"/>
          <p14:tracePt t="64580" x="1089025" y="4854575"/>
          <p14:tracePt t="64596" x="1012825" y="4806950"/>
          <p14:tracePt t="64614" x="974725" y="4781550"/>
          <p14:tracePt t="64631" x="904875" y="4718050"/>
          <p14:tracePt t="64647" x="850900" y="4657725"/>
          <p14:tracePt t="64664" x="812800" y="4587875"/>
          <p14:tracePt t="64680" x="787400" y="4533900"/>
          <p14:tracePt t="64697" x="768350" y="4470400"/>
          <p14:tracePt t="64713" x="746125" y="4403725"/>
          <p14:tracePt t="64729" x="730250" y="4330700"/>
          <p14:tracePt t="64747" x="708025" y="4197350"/>
          <p14:tracePt t="64764" x="692150" y="4121150"/>
          <p14:tracePt t="64781" x="654050" y="4016375"/>
          <p14:tracePt t="64797" x="631825" y="3940175"/>
          <p14:tracePt t="64814" x="615950" y="3844925"/>
          <p14:tracePt t="64830" x="587375" y="3730625"/>
          <p14:tracePt t="64846" x="587375" y="3660775"/>
          <p14:tracePt t="64863" x="587375" y="3533775"/>
          <p14:tracePt t="64880" x="587375" y="3362325"/>
          <p14:tracePt t="64896" x="587375" y="3302000"/>
          <p14:tracePt t="64913" x="587375" y="3263900"/>
          <p14:tracePt t="64930" x="590550" y="3203575"/>
          <p14:tracePt t="64947" x="609600" y="3149600"/>
          <p14:tracePt t="64963" x="625475" y="3086100"/>
          <p14:tracePt t="64980" x="644525" y="3003550"/>
          <p14:tracePt t="64996" x="673100" y="2946400"/>
          <p14:tracePt t="65013" x="701675" y="2882900"/>
          <p14:tracePt t="65031" x="749300" y="2733675"/>
          <p14:tracePt t="65047" x="774700" y="2625725"/>
          <p14:tracePt t="65064" x="790575" y="2562225"/>
          <p14:tracePt t="65081" x="809625" y="2489200"/>
          <p14:tracePt t="65097" x="828675" y="2428875"/>
          <p14:tracePt t="65113" x="844550" y="2374900"/>
          <p14:tracePt t="65131" x="869950" y="2308225"/>
          <p14:tracePt t="65147" x="901700" y="2270125"/>
          <p14:tracePt t="65163" x="930275" y="2222500"/>
          <p14:tracePt t="65181" x="974725" y="2162175"/>
          <p14:tracePt t="65197" x="1000125" y="2117725"/>
          <p14:tracePt t="65214" x="1035050" y="2076450"/>
          <p14:tracePt t="65230" x="1114425" y="1965325"/>
          <p14:tracePt t="65246" x="1143000" y="1911350"/>
          <p14:tracePt t="65263" x="1174750" y="1860550"/>
          <p14:tracePt t="65281" x="1206500" y="1812925"/>
          <p14:tracePt t="65296" x="1238250" y="1787525"/>
          <p14:tracePt t="65313" x="1270000" y="1755775"/>
          <p14:tracePt t="65331" x="1336675" y="1714500"/>
          <p14:tracePt t="65347" x="1384300" y="1682750"/>
          <p14:tracePt t="65364" x="1409700" y="1657350"/>
          <p14:tracePt t="65380" x="1450975" y="1631950"/>
          <p14:tracePt t="65396" x="1482725" y="1622425"/>
          <p14:tracePt t="65413" x="1527175" y="1612900"/>
          <p14:tracePt t="65430" x="1597025" y="1619250"/>
          <p14:tracePt t="65446" x="1685925" y="1651000"/>
          <p14:tracePt t="65463" x="1762125" y="1679575"/>
          <p14:tracePt t="65480" x="1866900" y="1727200"/>
          <p14:tracePt t="65497" x="1905000" y="1739900"/>
          <p14:tracePt t="65513" x="1958975" y="1752600"/>
          <p14:tracePt t="65530" x="2038350" y="1771650"/>
          <p14:tracePt t="65546" x="2095500" y="1793875"/>
          <p14:tracePt t="65563" x="2149475" y="1806575"/>
          <p14:tracePt t="65580" x="2232025" y="1838325"/>
          <p14:tracePt t="65597" x="2279650" y="1873250"/>
          <p14:tracePt t="65613" x="2346325" y="1911350"/>
          <p14:tracePt t="65630" x="2457450" y="1990725"/>
          <p14:tracePt t="65647" x="2527300" y="2038350"/>
          <p14:tracePt t="65663" x="2593975" y="2066925"/>
          <p14:tracePt t="65679" x="2695575" y="2136775"/>
          <p14:tracePt t="65696" x="2784475" y="2193925"/>
          <p14:tracePt t="65713" x="2889250" y="2273300"/>
          <p14:tracePt t="65730" x="3003550" y="2368550"/>
          <p14:tracePt t="65747" x="3073400" y="2416175"/>
          <p14:tracePt t="65764" x="3143250" y="2470150"/>
          <p14:tracePt t="65780" x="3254375" y="2549525"/>
          <p14:tracePt t="65797" x="3327400" y="2606675"/>
          <p14:tracePt t="65813" x="3375025" y="2647950"/>
          <p14:tracePt t="65830" x="3438525" y="2717800"/>
          <p14:tracePt t="65847" x="3463925" y="2765425"/>
          <p14:tracePt t="65864" x="3492500" y="2813050"/>
          <p14:tracePt t="65881" x="3536950" y="2870200"/>
          <p14:tracePt t="65897" x="3568700" y="2895600"/>
          <p14:tracePt t="65913" x="3587750" y="2933700"/>
          <p14:tracePt t="65930" x="3619500" y="2990850"/>
          <p14:tracePt t="65946" x="3638550" y="3028950"/>
          <p14:tracePt t="65963" x="3651250" y="3067050"/>
          <p14:tracePt t="65981" x="3670300" y="3117850"/>
          <p14:tracePt t="65997" x="3683000" y="3140075"/>
          <p14:tracePt t="66014" x="3692525" y="3162300"/>
          <p14:tracePt t="66030" x="3692525" y="3219450"/>
          <p14:tracePt t="66046" x="3692525" y="3260725"/>
          <p14:tracePt t="66063" x="3692525" y="3305175"/>
          <p14:tracePt t="66065" x="3692525" y="3330575"/>
          <p14:tracePt t="66080" x="3676650" y="3387725"/>
          <p14:tracePt t="66097" x="3663950" y="3432175"/>
          <p14:tracePt t="66114" x="3638550" y="3470275"/>
          <p14:tracePt t="66131" x="3603625" y="3543300"/>
          <p14:tracePt t="66147" x="3584575" y="3597275"/>
          <p14:tracePt t="66164" x="3568700" y="3660775"/>
          <p14:tracePt t="66180" x="3540125" y="3746500"/>
          <p14:tracePt t="66196" x="3527425" y="3790950"/>
          <p14:tracePt t="66213" x="3508375" y="3822700"/>
          <p14:tracePt t="66230" x="3470275" y="3867150"/>
          <p14:tracePt t="66247" x="3454400" y="3889375"/>
          <p14:tracePt t="66265" x="3422650" y="3933825"/>
          <p14:tracePt t="66281" x="3409950" y="3962400"/>
          <p14:tracePt t="66297" x="3390900" y="3987800"/>
          <p14:tracePt t="66315" x="3346450" y="4032250"/>
          <p14:tracePt t="66330" x="3324225" y="4057650"/>
          <p14:tracePt t="66346" x="3289300" y="4105275"/>
          <p14:tracePt t="66364" x="3251200" y="4162425"/>
          <p14:tracePt t="66380" x="3238500" y="4200525"/>
          <p14:tracePt t="66397" x="3203575" y="4248150"/>
          <p14:tracePt t="66414" x="3171825" y="4321175"/>
          <p14:tracePt t="66430" x="3133725" y="4378325"/>
          <p14:tracePt t="66447" x="3108325" y="4416425"/>
          <p14:tracePt t="66465" x="3063875" y="4460875"/>
          <p14:tracePt t="66480" x="3038475" y="4492625"/>
          <p14:tracePt t="66496" x="3006725" y="4518025"/>
          <p14:tracePt t="66514" x="2965450" y="4543425"/>
          <p14:tracePt t="66530" x="2943225" y="4556125"/>
          <p14:tracePt t="66547" x="2917825" y="4565650"/>
          <p14:tracePt t="66564" x="2876550" y="4584700"/>
          <p14:tracePt t="66581" x="2860675" y="4591050"/>
          <p14:tracePt t="66597" x="2844800" y="4591050"/>
          <p14:tracePt t="66614" x="2828925" y="4591050"/>
          <p14:tracePt t="66630" x="2819400" y="4591050"/>
          <p14:tracePt t="66646" x="2809875" y="4591050"/>
          <p14:tracePt t="67087" x="2771775" y="4587875"/>
          <p14:tracePt t="67093" x="2711450" y="4578350"/>
          <p14:tracePt t="67101" x="2654300" y="4568825"/>
          <p14:tracePt t="67130" x="2451100" y="4537075"/>
          <p14:tracePt t="67163" x="2232025" y="4498975"/>
          <p14:tracePt t="67180" x="2146300" y="4483100"/>
          <p14:tracePt t="67197" x="2095500" y="4483100"/>
          <p14:tracePt t="67213" x="2041525" y="4483100"/>
          <p14:tracePt t="67229" x="2019300" y="4483100"/>
          <p14:tracePt t="67247" x="1997075" y="4483100"/>
          <p14:tracePt t="67264" x="1946275" y="4464050"/>
          <p14:tracePt t="67280" x="1901825" y="4445000"/>
          <p14:tracePt t="67297" x="1863725" y="4438650"/>
          <p14:tracePt t="67314" x="1800225" y="4419600"/>
          <p14:tracePt t="67330" x="1755775" y="4406900"/>
          <p14:tracePt t="67346" x="1724025" y="4394200"/>
          <p14:tracePt t="67363" x="1689100" y="4371975"/>
          <p14:tracePt t="67380" x="1641475" y="4337050"/>
          <p14:tracePt t="67397" x="1587500" y="4276725"/>
          <p14:tracePt t="67413" x="1546225" y="4200525"/>
          <p14:tracePt t="67430" x="1514475" y="4152900"/>
          <p14:tracePt t="67446" x="1485900" y="4105275"/>
          <p14:tracePt t="67463" x="1454150" y="4041775"/>
          <p14:tracePt t="67479" x="1441450" y="4003675"/>
          <p14:tracePt t="67496" x="1428750" y="3959225"/>
          <p14:tracePt t="67513" x="1403350" y="3908425"/>
          <p14:tracePt t="67530" x="1377950" y="3883025"/>
          <p14:tracePt t="67547" x="1368425" y="3867150"/>
          <p14:tracePt t="67564" x="1352550" y="3844925"/>
          <p14:tracePt t="67580" x="1336675" y="3835400"/>
          <p14:tracePt t="67596" x="1327150" y="3835400"/>
          <p14:tracePt t="67598" x="1323975" y="3829050"/>
          <p14:tracePt t="67613" x="1311275" y="3829050"/>
          <p14:tracePt t="67629" x="1301750" y="3829050"/>
          <p14:tracePt t="67646" x="1289050" y="3829050"/>
          <p14:tracePt t="67663" x="1273175" y="3829050"/>
          <p14:tracePt t="67679" x="1263650" y="3829050"/>
          <p14:tracePt t="67696" x="1254125" y="3829050"/>
          <p14:tracePt t="67713" x="1235075" y="3829050"/>
          <p14:tracePt t="67729" x="1222375" y="3829050"/>
          <p14:tracePt t="67747" x="1212850" y="3829050"/>
          <p14:tracePt t="67763" x="1200150" y="3829050"/>
          <p14:tracePt t="67780" x="1184275" y="3829050"/>
          <p14:tracePt t="67797" x="1177925" y="3829050"/>
          <p14:tracePt t="67814" x="1168400" y="3829050"/>
          <p14:tracePt t="67830" x="1158875" y="3829050"/>
          <p14:tracePt t="67846" x="1149350" y="3829050"/>
          <p14:tracePt t="67863" x="1130300" y="3829050"/>
          <p14:tracePt t="67879" x="1130300" y="3825875"/>
          <p14:tracePt t="67896" x="1123950" y="3825875"/>
          <p14:tracePt t="68312" x="1108075" y="3825875"/>
          <p14:tracePt t="68320" x="1082675" y="3825875"/>
          <p14:tracePt t="68330" x="1063625" y="3819525"/>
          <p14:tracePt t="68347" x="1003300" y="3819525"/>
          <p14:tracePt t="68363" x="958850" y="3819525"/>
          <p14:tracePt t="68381" x="927100" y="3819525"/>
          <p14:tracePt t="68397" x="879475" y="3819525"/>
          <p14:tracePt t="68784" x="815975" y="3787775"/>
          <p14:tracePt t="68791" x="733425" y="3759200"/>
          <p14:tracePt t="68798" x="638175" y="3721100"/>
          <p14:tracePt t="68813" x="431800" y="3692525"/>
          <p14:tracePt t="68830" x="269875" y="3683000"/>
          <p14:tracePt t="68847" x="88900" y="3683000"/>
          <p14:tracePt t="69469" x="12700" y="3914775"/>
          <p14:tracePt t="69475" x="31750" y="3921125"/>
          <p14:tracePt t="69482" x="50800" y="3927475"/>
          <p14:tracePt t="69496" x="98425" y="3946525"/>
          <p14:tracePt t="69514" x="142875" y="3959225"/>
          <p14:tracePt t="69530" x="180975" y="3971925"/>
          <p14:tracePt t="69546" x="222250" y="3984625"/>
          <p14:tracePt t="69580" x="276225" y="4003675"/>
          <p14:tracePt t="69613" x="327025" y="4025900"/>
          <p14:tracePt t="69617" x="330200" y="4025900"/>
          <p14:tracePt t="69630" x="336550" y="4025900"/>
          <p14:tracePt t="69647" x="346075" y="4025900"/>
          <p14:tracePt t="69769" x="346075" y="4019550"/>
          <p14:tracePt t="69775" x="346075" y="4016375"/>
          <p14:tracePt t="69782" x="346075" y="4010025"/>
          <p14:tracePt t="69797" x="346075" y="3987800"/>
          <p14:tracePt t="69813" x="346075" y="3975100"/>
          <p14:tracePt t="69830" x="339725" y="3959225"/>
          <p14:tracePt t="69846" x="333375" y="3937000"/>
          <p14:tracePt t="69863" x="323850" y="3921125"/>
          <p14:tracePt t="69881" x="301625" y="3879850"/>
          <p14:tracePt t="69897" x="295275" y="3870325"/>
          <p14:tracePt t="69913" x="292100" y="3854450"/>
          <p14:tracePt t="69931" x="292100" y="3835400"/>
          <p14:tracePt t="69946" x="292100" y="3829050"/>
          <p14:tracePt t="70452" x="292100" y="3825875"/>
          <p14:tracePt t="70459" x="292100" y="3819525"/>
          <p14:tracePt t="70474" x="292100" y="3816350"/>
          <p14:tracePt t="70481" x="292100" y="3810000"/>
          <p14:tracePt t="70497" x="292100" y="3806825"/>
          <p14:tracePt t="70801" x="298450" y="3806825"/>
          <p14:tracePt t="70808" x="301625" y="3806825"/>
          <p14:tracePt t="70816" x="307975" y="3806825"/>
          <p14:tracePt t="70909" x="307975" y="3800475"/>
          <p14:tracePt t="70923" x="307975" y="3797300"/>
          <p14:tracePt t="70931" x="307975" y="3790950"/>
          <p14:tracePt t="70962" x="314325" y="3778250"/>
          <p14:tracePt t="70997" x="323850" y="3762375"/>
          <p14:tracePt t="71013" x="323850" y="3756025"/>
          <p14:tracePt t="71030" x="327025" y="3756025"/>
          <p14:tracePt t="71046" x="339725" y="3756025"/>
          <p14:tracePt t="71063" x="349250" y="3756025"/>
          <p14:tracePt t="71096" x="352425" y="3756025"/>
          <p14:tracePt t="71113" x="361950" y="3756025"/>
          <p14:tracePt t="71130" x="384175" y="3746500"/>
          <p14:tracePt t="71147" x="400050" y="3740150"/>
          <p14:tracePt t="71163" x="422275" y="3740150"/>
          <p14:tracePt t="71180" x="469900" y="3743325"/>
          <p14:tracePt t="71196" x="492125" y="3762375"/>
          <p14:tracePt t="71213" x="501650" y="3771900"/>
          <p14:tracePt t="71229" x="511175" y="3771900"/>
          <p14:tracePt t="71246" x="511175" y="3775075"/>
          <p14:tracePt t="71281" x="511175" y="3781425"/>
          <p14:tracePt t="71736" x="552450" y="3794125"/>
          <p14:tracePt t="71743" x="600075" y="3800475"/>
          <p14:tracePt t="71750" x="638175" y="3810000"/>
          <p14:tracePt t="71764" x="673100" y="3816350"/>
          <p14:tracePt t="71779" x="758825" y="3816350"/>
          <p14:tracePt t="71796" x="819150" y="3816350"/>
          <p14:tracePt t="71814" x="911225" y="3800475"/>
          <p14:tracePt t="71846" x="993775" y="3775075"/>
          <p14:tracePt t="71879" x="1031875" y="3746500"/>
          <p14:tracePt t="71896" x="1035050" y="3743325"/>
          <p14:tracePt t="72093" x="1054100" y="3749675"/>
          <p14:tracePt t="72100" x="1089025" y="3771900"/>
          <p14:tracePt t="72114" x="1171575" y="3838575"/>
          <p14:tracePt t="72129" x="1263650" y="3905250"/>
          <p14:tracePt t="72146" x="1358900" y="3981450"/>
          <p14:tracePt t="72163" x="1501775" y="4076700"/>
          <p14:tracePt t="72179" x="1574800" y="4140200"/>
          <p14:tracePt t="72196" x="1635125" y="4194175"/>
          <p14:tracePt t="72214" x="1704975" y="4254500"/>
          <p14:tracePt t="72230" x="1736725" y="4279900"/>
          <p14:tracePt t="72247" x="1768475" y="4305300"/>
          <p14:tracePt t="72263" x="1825625" y="4337050"/>
          <p14:tracePt t="72279" x="1857375" y="4349750"/>
          <p14:tracePt t="72296" x="1879600" y="4362450"/>
          <p14:tracePt t="72313" x="1914525" y="4384675"/>
          <p14:tracePt t="72329" x="1930400" y="4391025"/>
          <p14:tracePt t="72346" x="1939925" y="4391025"/>
          <p14:tracePt t="72363" x="1962150" y="4391025"/>
          <p14:tracePt t="72379" x="1971675" y="4391025"/>
          <p14:tracePt t="72396" x="1974850" y="4391025"/>
          <p14:tracePt t="73641" x="1946275" y="4368800"/>
          <p14:tracePt t="73648" x="1885950" y="4340225"/>
          <p14:tracePt t="73663" x="1749425" y="4270375"/>
          <p14:tracePt t="73680" x="1593850" y="4197350"/>
          <p14:tracePt t="73682" x="1533525" y="4168775"/>
          <p14:tracePt t="73696" x="1431925" y="4117975"/>
          <p14:tracePt t="73712" x="1365250" y="4089400"/>
          <p14:tracePt t="73729" x="1298575" y="4060825"/>
          <p14:tracePt t="73762" x="1181100" y="4032250"/>
          <p14:tracePt t="73797" x="1073150" y="4032250"/>
          <p14:tracePt t="73812" x="1050925" y="4025900"/>
          <p14:tracePt t="73829" x="1022350" y="4019550"/>
          <p14:tracePt t="73846" x="977900" y="4010025"/>
          <p14:tracePt t="73862" x="955675" y="3990975"/>
          <p14:tracePt t="73879" x="933450" y="3978275"/>
          <p14:tracePt t="73896" x="876300" y="3959225"/>
          <p14:tracePt t="73913" x="831850" y="3946525"/>
          <p14:tracePt t="73930" x="784225" y="3927475"/>
          <p14:tracePt t="73946" x="749300" y="3917950"/>
          <p14:tracePt t="73962" x="736600" y="3917950"/>
          <p14:tracePt t="73979" x="727075" y="3917950"/>
          <p14:tracePt t="73996" x="711200" y="3917950"/>
          <p14:tracePt t="74012" x="701675" y="3917950"/>
          <p14:tracePt t="74029" x="685800" y="3917950"/>
          <p14:tracePt t="74047" x="669925" y="3917950"/>
          <p14:tracePt t="74063" x="660400" y="3917950"/>
          <p14:tracePt t="74079" x="650875" y="3917950"/>
          <p14:tracePt t="74096" x="631825" y="3917950"/>
          <p14:tracePt t="74112" x="622300" y="3917950"/>
          <p14:tracePt t="74718" x="650875" y="3940175"/>
          <p14:tracePt t="74725" x="704850" y="3984625"/>
          <p14:tracePt t="74732" x="736600" y="4013200"/>
          <p14:tracePt t="74746" x="828675" y="4089400"/>
          <p14:tracePt t="74762" x="914400" y="4175125"/>
          <p14:tracePt t="74779" x="996950" y="4241800"/>
          <p14:tracePt t="74812" x="1139825" y="4368800"/>
          <p14:tracePt t="74846" x="1206500" y="4432300"/>
          <p14:tracePt t="74863" x="1238250" y="4445000"/>
          <p14:tracePt t="74880" x="1254125" y="4454525"/>
          <p14:tracePt t="74896" x="1289050" y="4479925"/>
          <p14:tracePt t="74912" x="1298575" y="4489450"/>
          <p14:tracePt t="74929" x="1314450" y="4498975"/>
          <p14:tracePt t="74945" x="1333500" y="4502150"/>
          <p14:tracePt t="74962" x="1346200" y="4508500"/>
          <p14:tracePt t="74979" x="1355725" y="4511675"/>
          <p14:tracePt t="74995" x="1377950" y="4533900"/>
          <p14:tracePt t="75012" x="1406525" y="4546600"/>
          <p14:tracePt t="75029" x="1428750" y="4559300"/>
          <p14:tracePt t="75045" x="1479550" y="4587875"/>
          <p14:tracePt t="75062" x="1517650" y="4600575"/>
          <p14:tracePt t="75080" x="1552575" y="4619625"/>
          <p14:tracePt t="75096" x="1581150" y="4625975"/>
          <p14:tracePt t="75112" x="1590675" y="4625975"/>
          <p14:tracePt t="75130" x="1600200" y="4625975"/>
          <p14:tracePt t="75146" x="1606550" y="4622800"/>
          <p14:tracePt t="75162" x="1606550" y="4613275"/>
          <p14:tracePt t="75179" x="1606550" y="4584700"/>
          <p14:tracePt t="75195" x="1603375" y="4552950"/>
          <p14:tracePt t="75212" x="1593850" y="4537075"/>
          <p14:tracePt t="75230" x="1577975" y="4508500"/>
          <p14:tracePt t="75246" x="1562100" y="4495800"/>
          <p14:tracePt t="75263" x="1536700" y="4486275"/>
          <p14:tracePt t="75280" x="1479550" y="4445000"/>
          <p14:tracePt t="75296" x="1422400" y="4419600"/>
          <p14:tracePt t="75312" x="1355725" y="4381500"/>
          <p14:tracePt t="75329" x="1317625" y="4356100"/>
          <p14:tracePt t="75345" x="1257300" y="4314825"/>
          <p14:tracePt t="75362" x="1225550" y="4302125"/>
          <p14:tracePt t="75380" x="1190625" y="4286250"/>
          <p14:tracePt t="75396" x="1152525" y="4267200"/>
          <p14:tracePt t="75413" x="1130300" y="4254500"/>
          <p14:tracePt t="75430" x="1085850" y="4235450"/>
          <p14:tracePt t="75446" x="1069975" y="4235450"/>
          <p14:tracePt t="75462" x="1060450" y="4235450"/>
          <p14:tracePt t="75479" x="1041400" y="4235450"/>
          <p14:tracePt t="75495" x="1031875" y="4225925"/>
          <p14:tracePt t="75512" x="1022350" y="4222750"/>
          <p14:tracePt t="75530" x="1006475" y="4206875"/>
          <p14:tracePt t="75546" x="990600" y="4206875"/>
          <p14:tracePt t="75563" x="987425" y="4203700"/>
          <p14:tracePt t="75681" x="993775" y="4203700"/>
          <p14:tracePt t="75688" x="1003300" y="4203700"/>
          <p14:tracePt t="75696" x="1009650" y="4203700"/>
          <p14:tracePt t="75713" x="1019175" y="4203700"/>
          <p14:tracePt t="75716" x="1022350" y="4203700"/>
          <p14:tracePt t="75730" x="1031875" y="4210050"/>
          <p14:tracePt t="75746" x="1041400" y="4213225"/>
          <p14:tracePt t="75762" x="1063625" y="4225925"/>
          <p14:tracePt t="75779" x="1092200" y="4238625"/>
          <p14:tracePt t="75795" x="1111250" y="4244975"/>
          <p14:tracePt t="75812" x="1127125" y="4254500"/>
          <p14:tracePt t="75830" x="1149350" y="4270375"/>
          <p14:tracePt t="75846" x="1165225" y="4276725"/>
          <p14:tracePt t="75862" x="1174750" y="4276725"/>
          <p14:tracePt t="75879" x="1200150" y="4286250"/>
          <p14:tracePt t="75896" x="1228725" y="4292600"/>
          <p14:tracePt t="75913" x="1244600" y="4302125"/>
          <p14:tracePt t="75930" x="1285875" y="4308475"/>
          <p14:tracePt t="75946" x="1308100" y="4314825"/>
          <p14:tracePt t="75963" x="1330325" y="4324350"/>
          <p14:tracePt t="75980" x="1343025" y="4324350"/>
          <p14:tracePt t="75996" x="1358900" y="4330700"/>
          <p14:tracePt t="76013" x="1368425" y="4330700"/>
          <p14:tracePt t="76029" x="1397000" y="4346575"/>
          <p14:tracePt t="76045" x="1412875" y="4356100"/>
          <p14:tracePt t="76062" x="1431925" y="4362450"/>
          <p14:tracePt t="76079" x="1460500" y="4368800"/>
          <p14:tracePt t="76095" x="1476375" y="4378325"/>
          <p14:tracePt t="76113" x="1498600" y="4378325"/>
          <p14:tracePt t="76130" x="1520825" y="4384675"/>
          <p14:tracePt t="76146" x="1543050" y="4391025"/>
          <p14:tracePt t="76162" x="1558925" y="4394200"/>
          <p14:tracePt t="76179" x="1571625" y="4410075"/>
          <p14:tracePt t="76196" x="1581150" y="4413250"/>
          <p14:tracePt t="76212" x="1590675" y="4413250"/>
          <p14:tracePt t="76229" x="1606550" y="4419600"/>
          <p14:tracePt t="76245" x="1616075" y="4429125"/>
          <p14:tracePt t="76262" x="1638300" y="4429125"/>
          <p14:tracePt t="76279" x="1657350" y="4445000"/>
          <p14:tracePt t="76295" x="1679575" y="4457700"/>
          <p14:tracePt t="76312" x="1711325" y="4467225"/>
          <p14:tracePt t="76329" x="1733550" y="4483100"/>
          <p14:tracePt t="76346" x="1752600" y="4489450"/>
          <p14:tracePt t="76363" x="1762125" y="4489450"/>
          <p14:tracePt t="76380" x="1778000" y="4489450"/>
          <p14:tracePt t="76396" x="1800225" y="4489450"/>
          <p14:tracePt t="76413" x="1822450" y="4502150"/>
          <p14:tracePt t="76429" x="1863725" y="4518025"/>
          <p14:tracePt t="76445" x="1889125" y="4530725"/>
          <p14:tracePt t="76462" x="1920875" y="4549775"/>
          <p14:tracePt t="76479" x="1933575" y="4549775"/>
          <p14:tracePt t="76495" x="1943100" y="4549775"/>
          <p14:tracePt t="76512" x="1952625" y="4549775"/>
          <p14:tracePt t="76528" x="1958975" y="4549775"/>
          <p14:tracePt t="76808" x="1952625" y="4549775"/>
          <p14:tracePt t="76815" x="1927225" y="4549775"/>
          <p14:tracePt t="76830" x="1895475" y="4540250"/>
          <p14:tracePt t="76846" x="1866900" y="4533900"/>
          <p14:tracePt t="76862" x="1828800" y="4533900"/>
          <p14:tracePt t="76879" x="1765300" y="4527550"/>
          <p14:tracePt t="76895" x="1727200" y="4514850"/>
          <p14:tracePt t="76912" x="1704975" y="4514850"/>
          <p14:tracePt t="76929" x="1666875" y="4514850"/>
          <p14:tracePt t="76946" x="1657350" y="4514850"/>
          <p14:tracePt t="76962" x="1647825" y="4511675"/>
          <p14:tracePt t="76979" x="1631950" y="4505325"/>
          <p14:tracePt t="76995" x="1622425" y="4502150"/>
          <p14:tracePt t="77012" x="1612900" y="4495800"/>
          <p14:tracePt t="77029" x="1590675" y="4479925"/>
          <p14:tracePt t="77046" x="1574800" y="4470400"/>
          <p14:tracePt t="77062" x="1558925" y="4464050"/>
          <p14:tracePt t="77079" x="1539875" y="4448175"/>
          <p14:tracePt t="77096" x="1530350" y="4445000"/>
          <p14:tracePt t="77113" x="1508125" y="4422775"/>
          <p14:tracePt t="77129" x="1479550" y="4410075"/>
          <p14:tracePt t="77145" x="1457325" y="4400550"/>
          <p14:tracePt t="77162" x="1425575" y="4387850"/>
          <p14:tracePt t="77179" x="1390650" y="4362450"/>
          <p14:tracePt t="77195" x="1374775" y="4352925"/>
          <p14:tracePt t="77213" x="1365250" y="4343400"/>
          <p14:tracePt t="77229" x="1349375" y="4318000"/>
          <p14:tracePt t="77245" x="1339850" y="4292600"/>
          <p14:tracePt t="77249" x="1333500" y="4289425"/>
          <p14:tracePt t="77263" x="1311275" y="4257675"/>
          <p14:tracePt t="77279" x="1301750" y="4248150"/>
          <p14:tracePt t="77295" x="1292225" y="4238625"/>
          <p14:tracePt t="77312" x="1279525" y="4229100"/>
          <p14:tracePt t="77329" x="1260475" y="4219575"/>
          <p14:tracePt t="77346" x="1250950" y="4219575"/>
          <p14:tracePt t="77363" x="1235075" y="4219575"/>
          <p14:tracePt t="77379" x="1222375" y="4219575"/>
          <p14:tracePt t="77395" x="1216025" y="4219575"/>
          <p14:tracePt t="77735" x="1238250" y="4229100"/>
          <p14:tracePt t="77742" x="1254125" y="4235450"/>
          <p14:tracePt t="77750" x="1266825" y="4238625"/>
          <p14:tracePt t="77763" x="1304925" y="4260850"/>
          <p14:tracePt t="77778" x="1330325" y="4276725"/>
          <p14:tracePt t="77796" x="1362075" y="4295775"/>
          <p14:tracePt t="77828" x="1393825" y="4311650"/>
          <p14:tracePt t="77863" x="1406525" y="4311650"/>
          <p14:tracePt t="77896" x="1412875" y="4311650"/>
          <p14:tracePt t="77962" x="1416050" y="4311650"/>
          <p14:tracePt t="77970" x="1422400" y="4311650"/>
          <p14:tracePt t="77978" x="1428750" y="4311650"/>
          <p14:tracePt t="77995" x="1441450" y="4311650"/>
          <p14:tracePt t="78013" x="1504950" y="4311650"/>
          <p14:tracePt t="78029" x="1549400" y="4311650"/>
          <p14:tracePt t="78046" x="1587500" y="4302125"/>
          <p14:tracePt t="78063" x="1660525" y="4270375"/>
          <p14:tracePt t="78079" x="1717675" y="4235450"/>
          <p14:tracePt t="78095" x="1787525" y="4178300"/>
          <p14:tracePt t="78111" x="1885950" y="4111625"/>
          <p14:tracePt t="78128" x="1952625" y="4079875"/>
          <p14:tracePt t="78145" x="2009775" y="4051300"/>
          <p14:tracePt t="78162" x="2082800" y="4025900"/>
          <p14:tracePt t="78178" x="2120900" y="4013200"/>
          <p14:tracePt t="78195" x="2168525" y="3987800"/>
          <p14:tracePt t="78211" x="2216150" y="3968750"/>
          <p14:tracePt t="78228" x="2235200" y="3949700"/>
          <p14:tracePt t="78246" x="2251075" y="3921125"/>
          <p14:tracePt t="78261" x="2276475" y="3879850"/>
          <p14:tracePt t="78278" x="2286000" y="3870325"/>
          <p14:tracePt t="78295" x="2295525" y="3854450"/>
          <p14:tracePt t="78312" x="2317750" y="3819525"/>
          <p14:tracePt t="78329" x="2330450" y="3794125"/>
          <p14:tracePt t="78346" x="2339975" y="3781425"/>
          <p14:tracePt t="78362" x="2339975" y="3759200"/>
          <p14:tracePt t="78378" x="2339975" y="3749675"/>
          <p14:tracePt t="78577" x="2333625" y="3749675"/>
          <p14:tracePt t="78584" x="2327275" y="3743325"/>
          <p14:tracePt t="78596" x="2324100" y="3743325"/>
          <p14:tracePt t="78612" x="2308225" y="3743325"/>
          <p14:tracePt t="78629" x="2298700" y="3743325"/>
          <p14:tracePt t="78645" x="2282825" y="3743325"/>
          <p14:tracePt t="78662" x="2273300" y="3743325"/>
          <p14:tracePt t="78678" x="2263775" y="3743325"/>
          <p14:tracePt t="78695" x="2254250" y="3743325"/>
          <p14:tracePt t="78712" x="2235200" y="3733800"/>
          <p14:tracePt t="78729" x="2228850" y="3730625"/>
          <p14:tracePt t="78746" x="2228850" y="3724275"/>
          <p14:tracePt t="78762" x="2228850" y="3721100"/>
          <p14:tracePt t="78795" x="2228850" y="3714750"/>
          <p14:tracePt t="79054" x="2228850" y="3708400"/>
          <p14:tracePt t="79061" x="2228850" y="3705225"/>
          <p14:tracePt t="79083" x="2228850" y="3698875"/>
          <p14:tracePt t="79554" x="2232025" y="3698875"/>
          <p14:tracePt t="79561" x="2247900" y="3698875"/>
          <p14:tracePt t="79568" x="2266950" y="3686175"/>
          <p14:tracePt t="79578" x="2292350" y="3686175"/>
          <p14:tracePt t="79595" x="2432050" y="3708400"/>
          <p14:tracePt t="79611" x="2584450" y="3736975"/>
          <p14:tracePt t="79628" x="2749550" y="3771900"/>
          <p14:tracePt t="79662" x="3095625" y="3879850"/>
          <p14:tracePt t="79696" x="3365500" y="3971925"/>
          <p14:tracePt t="79714" x="3454400" y="4003675"/>
          <p14:tracePt t="79729" x="3543300" y="4044950"/>
          <p14:tracePt t="79745" x="3644900" y="4073525"/>
          <p14:tracePt t="79761" x="3702050" y="4086225"/>
          <p14:tracePt t="79778" x="3746500" y="4098925"/>
          <p14:tracePt t="79780" x="3765550" y="4111625"/>
          <p14:tracePt t="79795" x="3819525" y="4127500"/>
          <p14:tracePt t="79811" x="3873500" y="4130675"/>
          <p14:tracePt t="79828" x="3908425" y="4130675"/>
          <p14:tracePt t="79846" x="3956050" y="4130675"/>
          <p14:tracePt t="79862" x="3987800" y="4130675"/>
          <p14:tracePt t="79879" x="4010025" y="4130675"/>
          <p14:tracePt t="79895" x="4048125" y="4130675"/>
          <p14:tracePt t="79911" x="4079875" y="4137025"/>
          <p14:tracePt t="79928" x="4108450" y="4137025"/>
          <p14:tracePt t="79945" x="4146550" y="4137025"/>
          <p14:tracePt t="79962" x="4178300" y="4137025"/>
          <p14:tracePt t="79979" x="4194175" y="4130675"/>
          <p14:tracePt t="79996" x="4206875" y="4105275"/>
          <p14:tracePt t="80012" x="4225925" y="4079875"/>
          <p14:tracePt t="80028" x="4232275" y="4064000"/>
          <p14:tracePt t="80045" x="4232275" y="4044950"/>
          <p14:tracePt t="80062" x="4232275" y="4035425"/>
          <p14:tracePt t="80078" x="4229100" y="4025900"/>
          <p14:tracePt t="80096" x="4210050" y="4003675"/>
          <p14:tracePt t="80112" x="4200525" y="3994150"/>
          <p14:tracePt t="80130" x="4191000" y="3984625"/>
          <p14:tracePt t="80146" x="4191000" y="3968750"/>
          <p14:tracePt t="80162" x="4184650" y="3962400"/>
          <p14:tracePt t="80178" x="4175125" y="3952875"/>
          <p14:tracePt t="80195" x="4152900" y="3943350"/>
          <p14:tracePt t="80212" x="4143375" y="3933825"/>
          <p14:tracePt t="80229" x="4133850" y="3933825"/>
          <p14:tracePt t="80246" x="4111625" y="3927475"/>
          <p14:tracePt t="80262" x="4108450" y="3927475"/>
          <p14:tracePt t="80280" x="4098925" y="3927475"/>
          <p14:tracePt t="80295" x="4089400" y="3927475"/>
          <p14:tracePt t="80312" x="4079875" y="3927475"/>
          <p14:tracePt t="80329" x="4073525" y="3927475"/>
          <p14:tracePt t="80345" x="4064000" y="3921125"/>
          <p14:tracePt t="80378" x="4064000" y="3917950"/>
          <p14:tracePt t="80730" x="4057650" y="3917950"/>
          <p14:tracePt t="80737" x="4054475" y="3917950"/>
          <p14:tracePt t="80745" x="4048125" y="3917950"/>
          <p14:tracePt t="80761" x="4038600" y="3917950"/>
          <p14:tracePt t="80780" x="4025900" y="3927475"/>
          <p14:tracePt t="80796" x="4006850" y="3946525"/>
          <p14:tracePt t="80813" x="3990975" y="3978275"/>
          <p14:tracePt t="80845" x="3952875" y="4051300"/>
          <p14:tracePt t="80879" x="3937000" y="4095750"/>
          <p14:tracePt t="80895" x="3937000" y="4105275"/>
          <p14:tracePt t="80912" x="3937000" y="4114800"/>
          <p14:tracePt t="80945" x="3946525" y="4114800"/>
          <p14:tracePt t="80962" x="3968750" y="4105275"/>
          <p14:tracePt t="80979" x="3990975" y="4086225"/>
          <p14:tracePt t="80995" x="4019550" y="4057650"/>
          <p14:tracePt t="81012" x="4029075" y="4044950"/>
          <p14:tracePt t="81029" x="4044950" y="4032250"/>
          <p14:tracePt t="81045" x="4054475" y="4016375"/>
          <p14:tracePt t="81062" x="4070350" y="4016375"/>
          <p14:tracePt t="81079" x="4079875" y="4016375"/>
          <p14:tracePt t="81096" x="4089400" y="4016375"/>
          <p14:tracePt t="81112" x="4095750" y="4016375"/>
          <p14:tracePt t="81129" x="4105275" y="4016375"/>
          <p14:tracePt t="81145" x="4121150" y="4016375"/>
          <p14:tracePt t="81162" x="4130675" y="4016375"/>
          <p14:tracePt t="81180" x="4143375" y="4016375"/>
          <p14:tracePt t="81195" x="4152900" y="4006850"/>
          <p14:tracePt t="81212" x="4168775" y="4006850"/>
          <p14:tracePt t="81230" x="4184650" y="4006850"/>
          <p14:tracePt t="84375" x="4102100" y="4010025"/>
          <p14:tracePt t="84382" x="3997325" y="4019550"/>
          <p14:tracePt t="84395" x="3736975" y="4060825"/>
          <p14:tracePt t="84411" x="3397250" y="4130675"/>
          <p14:tracePt t="84446" x="2460625" y="4406900"/>
          <p14:tracePt t="84480" x="2028825" y="4521200"/>
          <p14:tracePt t="84497" x="1749425" y="4597400"/>
          <p14:tracePt t="84513" x="1641475" y="4632325"/>
          <p14:tracePt t="84528" x="1539875" y="4673600"/>
          <p14:tracePt t="84545" x="1406525" y="4705350"/>
          <p14:tracePt t="84561" x="1330325" y="4727575"/>
          <p14:tracePt t="84578" x="1266825" y="4727575"/>
          <p14:tracePt t="84596" x="1212850" y="4727575"/>
          <p14:tracePt t="84612" x="1184275" y="4727575"/>
          <p14:tracePt t="84629" x="1162050" y="4727575"/>
          <p14:tracePt t="84645" x="1120775" y="4727575"/>
          <p14:tracePt t="84662" x="1098550" y="4727575"/>
          <p14:tracePt t="84678" x="1069975" y="4727575"/>
          <p14:tracePt t="84695" x="1028700" y="4727575"/>
          <p14:tracePt t="84711" x="993775" y="4727575"/>
          <p14:tracePt t="84728" x="971550" y="4727575"/>
          <p14:tracePt t="84745" x="930275" y="4727575"/>
          <p14:tracePt t="84762" x="908050" y="4711700"/>
          <p14:tracePt t="84778" x="876300" y="4705350"/>
          <p14:tracePt t="84795" x="835025" y="4692650"/>
          <p14:tracePt t="84811" x="819150" y="4683125"/>
          <p14:tracePt t="84827" x="803275" y="4673600"/>
          <p14:tracePt t="84844" x="781050" y="4651375"/>
          <p14:tracePt t="84861" x="771525" y="4641850"/>
          <p14:tracePt t="84878" x="762000" y="4632325"/>
          <p14:tracePt t="84895" x="746125" y="4610100"/>
          <p14:tracePt t="84911" x="730250" y="4594225"/>
          <p14:tracePt t="84928" x="720725" y="4578350"/>
          <p14:tracePt t="84945" x="720725" y="4537075"/>
          <p14:tracePt t="84961" x="720725" y="4524375"/>
          <p14:tracePt t="84978" x="720725" y="4502150"/>
          <p14:tracePt t="84995" x="720725" y="4479925"/>
          <p14:tracePt t="85011" x="720725" y="4470400"/>
          <p14:tracePt t="85028" x="720725" y="4451350"/>
          <p14:tracePt t="85044" x="723900" y="4422775"/>
          <p14:tracePt t="85061" x="739775" y="4413250"/>
          <p14:tracePt t="85078" x="749300" y="4387850"/>
          <p14:tracePt t="85094" x="758825" y="4375150"/>
          <p14:tracePt t="85111" x="765175" y="4365625"/>
          <p14:tracePt t="85128" x="774700" y="4356100"/>
          <p14:tracePt t="85145" x="777875" y="4340225"/>
          <p14:tracePt t="85161" x="777875" y="4330700"/>
          <p14:tracePt t="85178" x="790575" y="4321175"/>
          <p14:tracePt t="85195" x="800100" y="4321175"/>
          <p14:tracePt t="85228" x="800100" y="4314825"/>
          <p14:tracePt t="85317" x="803275" y="4314825"/>
          <p14:tracePt t="85331" x="809625" y="4314825"/>
          <p14:tracePt t="85338" x="812800" y="4314825"/>
          <p14:tracePt t="85351" x="819150" y="4314825"/>
          <p14:tracePt t="85361" x="825500" y="4318000"/>
          <p14:tracePt t="85378" x="828675" y="4321175"/>
          <p14:tracePt t="85394" x="844550" y="4333875"/>
          <p14:tracePt t="85412" x="854075" y="4337050"/>
          <p14:tracePt t="85428" x="863600" y="4343400"/>
          <p14:tracePt t="85444" x="879475" y="4343400"/>
          <p14:tracePt t="85461" x="895350" y="4346575"/>
          <p14:tracePt t="85478" x="904875" y="4352925"/>
          <p14:tracePt t="85494" x="917575" y="4356100"/>
          <p14:tracePt t="85511" x="927100" y="4356100"/>
          <p14:tracePt t="85528" x="949325" y="4362450"/>
          <p14:tracePt t="85545" x="984250" y="4371975"/>
          <p14:tracePt t="85561" x="1012825" y="4384675"/>
          <p14:tracePt t="85580" x="1057275" y="4410075"/>
          <p14:tracePt t="85595" x="1085850" y="4422775"/>
          <p14:tracePt t="85611" x="1117600" y="4435475"/>
          <p14:tracePt t="85629" x="1152525" y="4451350"/>
          <p14:tracePt t="85644" x="1184275" y="4470400"/>
          <p14:tracePt t="85661" x="1200150" y="4479925"/>
          <p14:tracePt t="85679" x="1235075" y="4498975"/>
          <p14:tracePt t="85694" x="1250950" y="4508500"/>
          <p14:tracePt t="85711" x="1260475" y="4511675"/>
          <p14:tracePt t="85729" x="1273175" y="4533900"/>
          <p14:tracePt t="85745" x="1289050" y="4540250"/>
          <p14:tracePt t="85761" x="1298575" y="4540250"/>
          <p14:tracePt t="85779" x="1314450" y="4549775"/>
          <p14:tracePt t="85795" x="1323975" y="4549775"/>
          <p14:tracePt t="85811" x="1346200" y="4549775"/>
          <p14:tracePt t="85828" x="1365250" y="4549775"/>
          <p14:tracePt t="85844" x="1374775" y="4552950"/>
          <p14:tracePt t="85861" x="1390650" y="4552950"/>
          <p14:tracePt t="85878" x="1406525" y="4552950"/>
          <p14:tracePt t="85895" x="1416050" y="4552950"/>
          <p14:tracePt t="85911" x="1425575" y="4552950"/>
          <p14:tracePt t="85929" x="1444625" y="4552950"/>
          <p14:tracePt t="85945" x="1460500" y="4546600"/>
          <p14:tracePt t="85962" x="1470025" y="4546600"/>
          <p14:tracePt t="85979" x="1492250" y="4530725"/>
          <p14:tracePt t="85995" x="1501775" y="4514850"/>
          <p14:tracePt t="86012" x="1511300" y="4505325"/>
          <p14:tracePt t="86028" x="1524000" y="4492625"/>
          <p14:tracePt t="86044" x="1539875" y="4479925"/>
          <p14:tracePt t="86287" x="1533525" y="4483100"/>
          <p14:tracePt t="86294" x="1527175" y="4483100"/>
          <p14:tracePt t="86301" x="1524000" y="4489450"/>
          <p14:tracePt t="86311" x="1517650" y="4492625"/>
          <p14:tracePt t="86328" x="1504950" y="4514850"/>
          <p14:tracePt t="86344" x="1495425" y="4524375"/>
          <p14:tracePt t="86361" x="1479550" y="4527550"/>
          <p14:tracePt t="86378" x="1463675" y="4527550"/>
          <p14:tracePt t="86394" x="1454150" y="4527550"/>
          <p14:tracePt t="86411" x="1444625" y="4527550"/>
          <p14:tracePt t="86429" x="1425575" y="4527550"/>
          <p14:tracePt t="86445" x="1412875" y="4527550"/>
          <p14:tracePt t="86461" x="1403350" y="4527550"/>
          <p14:tracePt t="86478" x="1384300" y="4527550"/>
          <p14:tracePt t="86494" x="1362075" y="4527550"/>
          <p14:tracePt t="86511" x="1339850" y="4527550"/>
          <p14:tracePt t="86528" x="1298575" y="4514850"/>
          <p14:tracePt t="86545" x="1282700" y="4508500"/>
          <p14:tracePt t="86561" x="1266825" y="4492625"/>
          <p14:tracePt t="86578" x="1238250" y="4479925"/>
          <p14:tracePt t="86594" x="1209675" y="4467225"/>
          <p14:tracePt t="86611" x="1184275" y="4457700"/>
          <p14:tracePt t="86628" x="1143000" y="4432300"/>
          <p14:tracePt t="86644" x="1117600" y="4419600"/>
          <p14:tracePt t="86661" x="1108075" y="4410075"/>
          <p14:tracePt t="86678" x="1089025" y="4400550"/>
          <p14:tracePt t="86695" x="1079500" y="4400550"/>
          <p14:tracePt t="86712" x="1069975" y="4400550"/>
          <p14:tracePt t="86728" x="1047750" y="4400550"/>
          <p14:tracePt t="86744" x="1038225" y="4400550"/>
          <p14:tracePt t="86761" x="1028700" y="4400550"/>
          <p14:tracePt t="86778" x="1016000" y="4400550"/>
          <p14:tracePt t="86794" x="1009650" y="4394200"/>
          <p14:tracePt t="86811" x="993775" y="4394200"/>
          <p14:tracePt t="86828" x="984250" y="4384675"/>
          <p14:tracePt t="86845" x="981075" y="4384675"/>
          <p14:tracePt t="86861" x="971550" y="4381500"/>
          <p14:tracePt t="86863" x="965200" y="4381500"/>
          <p14:tracePt t="86877" x="958850" y="4381500"/>
          <p14:tracePt t="86894" x="949325" y="4381500"/>
          <p14:tracePt t="86911" x="946150" y="4381500"/>
          <p14:tracePt t="86927" x="939800" y="4375150"/>
          <p14:tracePt t="86944" x="936625" y="4375150"/>
          <p14:tracePt t="86961" x="930275" y="4375150"/>
          <p14:tracePt t="86978" x="920750" y="4375150"/>
          <p14:tracePt t="86995" x="920750" y="4371975"/>
          <p14:tracePt t="87011" x="914400" y="4371975"/>
          <p14:tracePt t="87057" x="917575" y="4371975"/>
          <p14:tracePt t="87064" x="923925" y="4371975"/>
          <p14:tracePt t="87079" x="936625" y="4371975"/>
          <p14:tracePt t="87095" x="968375" y="4371975"/>
          <p14:tracePt t="87112" x="987425" y="4371975"/>
          <p14:tracePt t="87128" x="1028700" y="4371975"/>
          <p14:tracePt t="87144" x="1054100" y="4378325"/>
          <p14:tracePt t="87161" x="1092200" y="4397375"/>
          <p14:tracePt t="87177" x="1139825" y="4416425"/>
          <p14:tracePt t="87194" x="1165225" y="4429125"/>
          <p14:tracePt t="87213" x="1206500" y="4445000"/>
          <p14:tracePt t="87229" x="1228725" y="4457700"/>
          <p14:tracePt t="87245" x="1260475" y="4464050"/>
          <p14:tracePt t="87261" x="1282700" y="4470400"/>
          <p14:tracePt t="87277" x="1295400" y="4473575"/>
          <p14:tracePt t="87295" x="1311275" y="4473575"/>
          <p14:tracePt t="87311" x="1320800" y="4473575"/>
          <p14:tracePt t="87327" x="1336675" y="4479925"/>
          <p14:tracePt t="87344" x="1346200" y="4486275"/>
          <p14:tracePt t="87361" x="1362075" y="4489450"/>
          <p14:tracePt t="87378" x="1377950" y="4511675"/>
          <p14:tracePt t="87395" x="1387475" y="4521200"/>
          <p14:tracePt t="87411" x="1397000" y="4524375"/>
          <p14:tracePt t="87428" x="1422400" y="4530725"/>
          <p14:tracePt t="87445" x="1431925" y="4533900"/>
          <p14:tracePt t="87463" x="1447800" y="4533900"/>
          <p14:tracePt t="87478" x="1463675" y="4533900"/>
          <p14:tracePt t="87495" x="1466850" y="4533900"/>
          <p14:tracePt t="87713" x="1454150" y="4533900"/>
          <p14:tracePt t="87720" x="1450975" y="4533900"/>
          <p14:tracePt t="87728" x="1444625" y="4533900"/>
          <p14:tracePt t="87745" x="1422400" y="4527550"/>
          <p14:tracePt t="87762" x="1384300" y="4521200"/>
          <p14:tracePt t="87778" x="1358900" y="4511675"/>
          <p14:tracePt t="87794" x="1330325" y="4498975"/>
          <p14:tracePt t="87811" x="1295400" y="4492625"/>
          <p14:tracePt t="87827" x="1266825" y="4492625"/>
          <p14:tracePt t="87845" x="1257300" y="4492625"/>
          <p14:tracePt t="87862" x="1241425" y="4492625"/>
          <p14:tracePt t="87878" x="1225550" y="4486275"/>
          <p14:tracePt t="87894" x="1216025" y="4479925"/>
          <p14:tracePt t="87898" x="1206500" y="4479925"/>
          <p14:tracePt t="87911" x="1196975" y="4476750"/>
          <p14:tracePt t="87928" x="1174750" y="4467225"/>
          <p14:tracePt t="87944" x="1165225" y="4457700"/>
          <p14:tracePt t="87961" x="1149350" y="4445000"/>
          <p14:tracePt t="87977" x="1139825" y="4445000"/>
          <p14:tracePt t="87995" x="1123950" y="4445000"/>
          <p14:tracePt t="88011" x="1120775" y="4445000"/>
          <p14:tracePt t="88028" x="1114425" y="4445000"/>
          <p14:tracePt t="88045" x="1104900" y="4445000"/>
          <p14:tracePt t="88062" x="1095375" y="4445000"/>
          <p14:tracePt t="88119" x="1092200" y="4441825"/>
          <p14:tracePt t="88126" x="1079500" y="4441825"/>
          <p14:tracePt t="88133" x="1076325" y="4435475"/>
          <p14:tracePt t="88144" x="1069975" y="4432300"/>
          <p14:tracePt t="88161" x="1057275" y="4425950"/>
          <p14:tracePt t="88177" x="1047750" y="4422775"/>
          <p14:tracePt t="88194" x="1041400" y="4422775"/>
          <p14:tracePt t="88211" x="1031875" y="4422775"/>
          <p14:tracePt t="88261" x="1025525" y="4422775"/>
          <p14:tracePt t="88269" x="1025525" y="4416425"/>
          <p14:tracePt t="88277" x="1022350" y="4410075"/>
          <p14:tracePt t="88295" x="1012825" y="4406900"/>
          <p14:tracePt t="88311" x="996950" y="4391025"/>
          <p14:tracePt t="88344" x="990600" y="4384675"/>
          <p14:tracePt t="88455" x="993775" y="4384675"/>
          <p14:tracePt t="88462" x="996950" y="4384675"/>
          <p14:tracePt t="88478" x="1009650" y="4384675"/>
          <p14:tracePt t="88494" x="1044575" y="4391025"/>
          <p14:tracePt t="88511" x="1108075" y="4416425"/>
          <p14:tracePt t="88527" x="1146175" y="4429125"/>
          <p14:tracePt t="88544" x="1190625" y="4441825"/>
          <p14:tracePt t="88561" x="1235075" y="4457700"/>
          <p14:tracePt t="88578" x="1257300" y="4476750"/>
          <p14:tracePt t="88595" x="1282700" y="4489450"/>
          <p14:tracePt t="88611" x="1317625" y="4505325"/>
          <p14:tracePt t="88628" x="1327150" y="4514850"/>
          <p14:tracePt t="88644" x="1336675" y="4514850"/>
          <p14:tracePt t="88661" x="1352550" y="4514850"/>
          <p14:tracePt t="88677" x="1362075" y="4514850"/>
          <p14:tracePt t="88694" x="1371600" y="4514850"/>
          <p14:tracePt t="88711" x="1387475" y="4524375"/>
          <p14:tracePt t="88728" x="1400175" y="4524375"/>
          <p14:tracePt t="88744" x="1409700" y="4524375"/>
          <p14:tracePt t="88761" x="1425575" y="4524375"/>
          <p14:tracePt t="88778" x="1435100" y="4524375"/>
          <p14:tracePt t="88811" x="1444625" y="4524375"/>
          <p14:tracePt t="88854" x="1444625" y="4518025"/>
          <p14:tracePt t="88869" x="1444625" y="4511675"/>
          <p14:tracePt t="88882" x="1444625" y="4508500"/>
          <p14:tracePt t="88897" x="1438275" y="4508500"/>
          <p14:tracePt t="88910" x="1428750" y="4502150"/>
          <p14:tracePt t="88927" x="1425575" y="4502150"/>
          <p14:tracePt t="88944" x="1412875" y="4502150"/>
          <p14:tracePt t="88961" x="1400175" y="4502150"/>
          <p14:tracePt t="88978" x="1384300" y="4498975"/>
          <p14:tracePt t="88994" x="1362075" y="4486275"/>
          <p14:tracePt t="89012" x="1317625" y="4464050"/>
          <p14:tracePt t="89028" x="1289050" y="4451350"/>
          <p14:tracePt t="89045" x="1250950" y="4445000"/>
          <p14:tracePt t="89061" x="1203325" y="4432300"/>
          <p14:tracePt t="89077" x="1171575" y="4432300"/>
          <p14:tracePt t="89094" x="1143000" y="4432300"/>
          <p14:tracePt t="89111" x="1104900" y="4432300"/>
          <p14:tracePt t="89128" x="1073150" y="4432300"/>
          <p14:tracePt t="89145" x="1054100" y="4432300"/>
          <p14:tracePt t="89161" x="1038225" y="4432300"/>
          <p14:tracePt t="89178" x="1028700" y="4432300"/>
          <p14:tracePt t="89195" x="1012825" y="4432300"/>
          <p14:tracePt t="89210" x="1003300" y="4425950"/>
          <p14:tracePt t="89227" x="987425" y="4416425"/>
          <p14:tracePt t="89245" x="971550" y="4394200"/>
          <p14:tracePt t="89261" x="962025" y="4384675"/>
          <p14:tracePt t="89278" x="952500" y="4384675"/>
          <p14:tracePt t="89295" x="933450" y="4384675"/>
          <p14:tracePt t="89311" x="923925" y="4381500"/>
          <p14:tracePt t="89418" x="930275" y="4381500"/>
          <p14:tracePt t="89425" x="933450" y="4381500"/>
          <p14:tracePt t="89431" x="946150" y="4381500"/>
          <p14:tracePt t="89445" x="955675" y="4381500"/>
          <p14:tracePt t="89461" x="965200" y="4381500"/>
          <p14:tracePt t="89477" x="974725" y="4381500"/>
          <p14:tracePt t="89495" x="1016000" y="4384675"/>
          <p14:tracePt t="89511" x="1044575" y="4394200"/>
          <p14:tracePt t="89528" x="1092200" y="4406900"/>
          <p14:tracePt t="89545" x="1139825" y="4432300"/>
          <p14:tracePt t="89561" x="1165225" y="4445000"/>
          <p14:tracePt t="89578" x="1187450" y="4451350"/>
          <p14:tracePt t="89595" x="1203325" y="4451350"/>
          <p14:tracePt t="89611" x="1212850" y="4451350"/>
          <p14:tracePt t="89627" x="1216025" y="4451350"/>
          <p14:tracePt t="89689" x="1222375" y="4451350"/>
          <p14:tracePt t="89696" x="1231900" y="4451350"/>
          <p14:tracePt t="89711" x="1241425" y="4454525"/>
          <p14:tracePt t="89728" x="1247775" y="4454525"/>
          <p14:tracePt t="89744" x="1257300" y="4460875"/>
          <p14:tracePt t="89760" x="1266825" y="4460875"/>
          <p14:tracePt t="89778" x="1273175" y="4476750"/>
          <p14:tracePt t="89794" x="1285875" y="4476750"/>
          <p14:tracePt t="89811" x="1292225" y="4476750"/>
          <p14:tracePt t="90031" x="1279525" y="4476750"/>
          <p14:tracePt t="90037" x="1266825" y="4476750"/>
          <p14:tracePt t="90044" x="1257300" y="4476750"/>
          <p14:tracePt t="90060" x="1231900" y="4460875"/>
          <p14:tracePt t="90078" x="1203325" y="4448175"/>
          <p14:tracePt t="90094" x="1152525" y="4432300"/>
          <p14:tracePt t="90111" x="1130300" y="4419600"/>
          <p14:tracePt t="90128" x="1098550" y="4400550"/>
          <p14:tracePt t="90145" x="1063625" y="4384675"/>
          <p14:tracePt t="90161" x="1054100" y="4384675"/>
          <p14:tracePt t="90178" x="1038225" y="4384675"/>
          <p14:tracePt t="90194" x="1022350" y="4384675"/>
          <p14:tracePt t="90210" x="1012825" y="4384675"/>
          <p14:tracePt t="90228" x="1009650" y="4384675"/>
          <p14:tracePt t="90473" x="1016000" y="4384675"/>
          <p14:tracePt t="90480" x="1022350" y="4384675"/>
          <p14:tracePt t="90494" x="1047750" y="4384675"/>
          <p14:tracePt t="90510" x="1069975" y="4384675"/>
          <p14:tracePt t="90527" x="1079500" y="4384675"/>
          <p14:tracePt t="90544" x="1114425" y="4391025"/>
          <p14:tracePt t="90561" x="1123950" y="4391025"/>
          <p14:tracePt t="90579" x="1143000" y="4391025"/>
          <p14:tracePt t="90595" x="1152525" y="4391025"/>
          <p14:tracePt t="90611" x="1162050" y="4391025"/>
          <p14:tracePt t="90628" x="1171575" y="4391025"/>
          <p14:tracePt t="90644" x="1193800" y="4400550"/>
          <p14:tracePt t="90660" x="1203325" y="4413250"/>
          <p14:tracePt t="90679" x="1219200" y="4416425"/>
          <p14:tracePt t="90695" x="1222375" y="4416425"/>
          <p14:tracePt t="90711" x="1228725" y="4416425"/>
          <p14:tracePt t="90772" x="1228725" y="4422775"/>
          <p14:tracePt t="91593" x="1212850" y="4419600"/>
          <p14:tracePt t="91600" x="1193800" y="4413250"/>
          <p14:tracePt t="91611" x="1168400" y="4406900"/>
          <p14:tracePt t="91628" x="1104900" y="4387850"/>
          <p14:tracePt t="91645" x="1073150" y="4375150"/>
          <p14:tracePt t="91661" x="1044575" y="4356100"/>
          <p14:tracePt t="91678" x="1016000" y="4343400"/>
          <p14:tracePt t="91711" x="990600" y="4343400"/>
          <p14:tracePt t="91744" x="965200" y="4343400"/>
          <p14:tracePt t="91760" x="962025" y="4343400"/>
          <p14:tracePt t="91777" x="955675" y="4343400"/>
          <p14:tracePt t="91810" x="952500" y="4340225"/>
          <p14:tracePt t="92243" x="958850" y="4340225"/>
          <p14:tracePt t="92249" x="962025" y="4340225"/>
          <p14:tracePt t="92261" x="968375" y="4340225"/>
          <p14:tracePt t="92278" x="977900" y="4352925"/>
          <p14:tracePt t="92294" x="993775" y="4352925"/>
          <p14:tracePt t="92310" x="1003300" y="4362450"/>
          <p14:tracePt t="92327" x="1016000" y="4371975"/>
          <p14:tracePt t="92362" x="1057275" y="4394200"/>
          <p14:tracePt t="92394" x="1104900" y="4403725"/>
          <p14:tracePt t="92412" x="1120775" y="4410075"/>
          <p14:tracePt t="92427" x="1130300" y="4410075"/>
          <p14:tracePt t="92444" x="1139825" y="4410075"/>
          <p14:tracePt t="92462" x="1165225" y="4416425"/>
          <p14:tracePt t="92477" x="1174750" y="4419600"/>
          <p14:tracePt t="92495" x="1196975" y="4425950"/>
          <p14:tracePt t="92512" x="1209675" y="4425950"/>
          <p14:tracePt t="92527" x="1219200" y="4425950"/>
          <p14:tracePt t="92544" x="1228725" y="4425950"/>
          <p14:tracePt t="92561" x="1250950" y="4429125"/>
          <p14:tracePt t="92577" x="1260475" y="4435475"/>
          <p14:tracePt t="92594" x="1270000" y="4445000"/>
          <p14:tracePt t="92611" x="1298575" y="4451350"/>
          <p14:tracePt t="92627" x="1327150" y="4464050"/>
          <p14:tracePt t="92644" x="1349375" y="4467225"/>
          <p14:tracePt t="92662" x="1362075" y="4467225"/>
          <p14:tracePt t="92677" x="1371600" y="4467225"/>
          <p14:tracePt t="92694" x="1384300" y="4467225"/>
          <p14:tracePt t="92711" x="1387475" y="4467225"/>
          <p14:tracePt t="92926" x="1381125" y="4467225"/>
          <p14:tracePt t="92933" x="1374775" y="4467225"/>
          <p14:tracePt t="92944" x="1371600" y="4467225"/>
          <p14:tracePt t="92961" x="1355725" y="4467225"/>
          <p14:tracePt t="92977" x="1346200" y="4467225"/>
          <p14:tracePt t="92993" x="1317625" y="4467225"/>
          <p14:tracePt t="93011" x="1292225" y="4467225"/>
          <p14:tracePt t="93027" x="1270000" y="4467225"/>
          <p14:tracePt t="93044" x="1254125" y="4467225"/>
          <p14:tracePt t="93062" x="1235075" y="4457700"/>
          <p14:tracePt t="93077" x="1219200" y="4451350"/>
          <p14:tracePt t="93094" x="1209675" y="4441825"/>
          <p14:tracePt t="93111" x="1193800" y="4435475"/>
          <p14:tracePt t="93127" x="1184275" y="4429125"/>
          <p14:tracePt t="93143" x="1174750" y="4419600"/>
          <p14:tracePt t="93161" x="1155700" y="4406900"/>
          <p14:tracePt t="93177" x="1123950" y="4394200"/>
          <p14:tracePt t="93194" x="1108075" y="4381500"/>
          <p14:tracePt t="93211" x="1092200" y="4371975"/>
          <p14:tracePt t="93227" x="1076325" y="4368800"/>
          <p14:tracePt t="93244" x="1066800" y="4368800"/>
          <p14:tracePt t="93260" x="1054100" y="4368800"/>
          <p14:tracePt t="93277" x="1044575" y="4362450"/>
          <p14:tracePt t="93294" x="1028700" y="4362450"/>
          <p14:tracePt t="93310" x="1012825" y="4362450"/>
          <p14:tracePt t="93327" x="1009650" y="4362450"/>
          <p14:tracePt t="93389" x="1016000" y="4362450"/>
          <p14:tracePt t="93396" x="1019175" y="4362450"/>
          <p14:tracePt t="93410" x="1035050" y="4362450"/>
          <p14:tracePt t="93427" x="1044575" y="4362450"/>
          <p14:tracePt t="93444" x="1054100" y="4362450"/>
          <p14:tracePt t="93461" x="1073150" y="4362450"/>
          <p14:tracePt t="93478" x="1095375" y="4362450"/>
          <p14:tracePt t="93482" x="1101725" y="4362450"/>
          <p14:tracePt t="93494" x="1111250" y="4362450"/>
          <p14:tracePt t="93511" x="1127125" y="4362450"/>
          <p14:tracePt t="93527" x="1143000" y="4362450"/>
          <p14:tracePt t="93544" x="1152525" y="4362450"/>
          <p14:tracePt t="93560" x="1165225" y="4362450"/>
          <p14:tracePt t="93577" x="1174750" y="4359275"/>
          <p14:tracePt t="93593" x="1187450" y="4346575"/>
          <p14:tracePt t="93610" x="1196975" y="4333875"/>
          <p14:tracePt t="93628" x="1196975" y="4321175"/>
          <p14:tracePt t="93644" x="1196975" y="4311650"/>
          <p14:tracePt t="93661" x="1196975" y="4308475"/>
          <p14:tracePt t="93693" x="1200150" y="4308475"/>
          <p14:tracePt t="93710" x="1216025" y="4308475"/>
          <p14:tracePt t="93728" x="1241425" y="4308475"/>
          <p14:tracePt t="93744" x="1285875" y="4308475"/>
          <p14:tracePt t="93761" x="1336675" y="4324350"/>
          <p14:tracePt t="93778" x="1381125" y="4343400"/>
          <p14:tracePt t="93794" x="1428750" y="4368800"/>
          <p14:tracePt t="93810" x="1492250" y="4400550"/>
          <p14:tracePt t="93827" x="1546225" y="4416425"/>
          <p14:tracePt t="93844" x="1590675" y="4435475"/>
          <p14:tracePt t="93860" x="1647825" y="4454525"/>
          <p14:tracePt t="93878" x="1679575" y="4464050"/>
          <p14:tracePt t="93896" x="1708150" y="4489450"/>
          <p14:tracePt t="93911" x="1717675" y="4489450"/>
          <p14:tracePt t="93928" x="1733550" y="4489450"/>
          <p14:tracePt t="93944" x="1743075" y="4489450"/>
          <p14:tracePt t="93961" x="1752600" y="4489450"/>
          <p14:tracePt t="94260" x="1733550" y="4486275"/>
          <p14:tracePt t="94267" x="1704975" y="4470400"/>
          <p14:tracePt t="94277" x="1666875" y="4464050"/>
          <p14:tracePt t="94295" x="1597025" y="4451350"/>
          <p14:tracePt t="94311" x="1552575" y="4438650"/>
          <p14:tracePt t="94328" x="1504950" y="4425950"/>
          <p14:tracePt t="94345" x="1450975" y="4406900"/>
          <p14:tracePt t="94361" x="1425575" y="4394200"/>
          <p14:tracePt t="94377" x="1397000" y="4384675"/>
          <p14:tracePt t="94393" x="1377950" y="4371975"/>
          <p14:tracePt t="94411" x="1358900" y="4362450"/>
          <p14:tracePt t="94427" x="1349375" y="4356100"/>
          <p14:tracePt t="94444" x="1333500" y="4356100"/>
          <p14:tracePt t="94460" x="1323975" y="4352925"/>
          <p14:tracePt t="94574" x="1330325" y="4352925"/>
          <p14:tracePt t="94588" x="1336675" y="4352925"/>
          <p14:tracePt t="94595" x="1339850" y="4352925"/>
          <p14:tracePt t="94611" x="1349375" y="4352925"/>
          <p14:tracePt t="94627" x="1365250" y="4352925"/>
          <p14:tracePt t="94644" x="1381125" y="4368800"/>
          <p14:tracePt t="94661" x="1384300" y="4378325"/>
          <p14:tracePt t="94677" x="1384300" y="4387850"/>
          <p14:tracePt t="94695" x="1384300" y="4403725"/>
          <p14:tracePt t="94711" x="1384300" y="4413250"/>
          <p14:tracePt t="94728" x="1384300" y="4422775"/>
          <p14:tracePt t="94745" x="1368425" y="4438650"/>
          <p14:tracePt t="94761" x="1346200" y="4448175"/>
          <p14:tracePt t="94777" x="1323975" y="4460875"/>
          <p14:tracePt t="94794" x="1282700" y="4467225"/>
          <p14:tracePt t="94810" x="1254125" y="4467225"/>
          <p14:tracePt t="94827" x="1216025" y="4467225"/>
          <p14:tracePt t="94844" x="1168400" y="4467225"/>
          <p14:tracePt t="94861" x="1146175" y="4467225"/>
          <p14:tracePt t="94878" x="1117600" y="4467225"/>
          <p14:tracePt t="94894" x="1101725" y="4467225"/>
          <p14:tracePt t="94910" x="1092200" y="4467225"/>
          <p14:tracePt t="94926" x="1073150" y="4467225"/>
          <p14:tracePt t="94944" x="1057275" y="4464050"/>
          <p14:tracePt t="94960" x="1047750" y="4448175"/>
          <p14:tracePt t="94977" x="1031875" y="4445000"/>
          <p14:tracePt t="94994" x="1016000" y="4429125"/>
          <p14:tracePt t="95011" x="1006475" y="4425950"/>
          <p14:tracePt t="95027" x="996950" y="4416425"/>
          <p14:tracePt t="95043" x="977900" y="4400550"/>
          <p14:tracePt t="95060" x="968375" y="4391025"/>
          <p14:tracePt t="95077" x="958850" y="4381500"/>
          <p14:tracePt t="95093" x="942975" y="4359275"/>
          <p14:tracePt t="95110" x="927100" y="4356100"/>
          <p14:tracePt t="95144" x="920750" y="4356100"/>
          <p14:tracePt t="95161" x="911225" y="4349750"/>
          <p14:tracePt t="95177" x="901700" y="4340225"/>
          <p14:tracePt t="95193" x="898525" y="4330700"/>
          <p14:tracePt t="95210" x="898525" y="4327525"/>
          <p14:tracePt t="95495" x="904875" y="4327525"/>
          <p14:tracePt t="95501" x="917575" y="4333875"/>
          <p14:tracePt t="95511" x="930275" y="4340225"/>
          <p14:tracePt t="95529" x="962025" y="4362450"/>
          <p14:tracePt t="95544" x="974725" y="4365625"/>
          <p14:tracePt t="95561" x="984250" y="4371975"/>
          <p14:tracePt t="95577" x="1000125" y="4378325"/>
          <p14:tracePt t="95594" x="1012825" y="4378325"/>
          <p14:tracePt t="95610" x="1022350" y="4381500"/>
          <p14:tracePt t="95627" x="1031875" y="4381500"/>
          <p14:tracePt t="95643" x="1054100" y="4391025"/>
          <p14:tracePt t="95661" x="1063625" y="4397375"/>
          <p14:tracePt t="95679" x="1076325" y="4397375"/>
          <p14:tracePt t="95694" x="1085850" y="4397375"/>
          <p14:tracePt t="95711" x="1098550" y="4397375"/>
          <p14:tracePt t="95728" x="1111250" y="4397375"/>
          <p14:tracePt t="95744" x="1120775" y="4397375"/>
          <p14:tracePt t="95760" x="1130300" y="4406900"/>
          <p14:tracePt t="95777" x="1146175" y="4416425"/>
          <p14:tracePt t="95793" x="1168400" y="4422775"/>
          <p14:tracePt t="95810" x="1177925" y="4422775"/>
          <p14:tracePt t="95828" x="1190625" y="4425950"/>
          <p14:tracePt t="95844" x="1200150" y="4425950"/>
          <p14:tracePt t="95860" x="1209675" y="4425950"/>
          <p14:tracePt t="95878" x="1225550" y="4425950"/>
          <p14:tracePt t="95894" x="1241425" y="4425950"/>
          <p14:tracePt t="95910" x="1250950" y="4425950"/>
          <p14:tracePt t="95926" x="1260475" y="4432300"/>
          <p14:tracePt t="95944" x="1270000" y="4435475"/>
          <p14:tracePt t="95960" x="1276350" y="4435475"/>
          <p14:tracePt t="95978" x="1295400" y="4435475"/>
          <p14:tracePt t="95993" x="1304925" y="4435475"/>
          <p14:tracePt t="96011" x="1314450" y="4441825"/>
          <p14:tracePt t="96028" x="1336675" y="4457700"/>
          <p14:tracePt t="96044" x="1346200" y="4467225"/>
          <p14:tracePt t="96060" x="1355725" y="4476750"/>
          <p14:tracePt t="96078" x="1371600" y="4476750"/>
          <p14:tracePt t="96094" x="1374775" y="4476750"/>
          <p14:tracePt t="96110" x="1387475" y="4476750"/>
          <p14:tracePt t="96144" x="1397000" y="4476750"/>
          <p14:tracePt t="96160" x="1406525" y="4476750"/>
          <p14:tracePt t="96177" x="1419225" y="4483100"/>
          <p14:tracePt t="96193" x="1435100" y="4483100"/>
          <p14:tracePt t="96210" x="1441450" y="4483100"/>
          <p14:tracePt t="96514" x="1438275" y="4483100"/>
          <p14:tracePt t="96529" x="1428750" y="4483100"/>
          <p14:tracePt t="96577" x="1422400" y="4483100"/>
          <p14:tracePt t="97327" x="1425575" y="4486275"/>
          <p14:tracePt t="97334" x="1435100" y="4498975"/>
          <p14:tracePt t="97343" x="1441450" y="4508500"/>
          <p14:tracePt t="97360" x="1466850" y="4533900"/>
          <p14:tracePt t="97377" x="1524000" y="4572000"/>
          <p14:tracePt t="97394" x="1549400" y="4584700"/>
          <p14:tracePt t="97412" x="1597025" y="4597400"/>
          <p14:tracePt t="97444" x="1641475" y="4597400"/>
          <p14:tracePt t="97476" x="1673225" y="4597400"/>
          <p14:tracePt t="97493" x="1682750" y="4591050"/>
          <p14:tracePt t="97511" x="1685925" y="4581525"/>
          <p14:tracePt t="97605" x="1685925" y="4575175"/>
          <p14:tracePt t="97611" x="1685925" y="4572000"/>
          <p14:tracePt t="97626" x="1676400" y="4562475"/>
          <p14:tracePt t="97644" x="1660525" y="4546600"/>
          <p14:tracePt t="97662" x="1625600" y="4527550"/>
          <p14:tracePt t="97677" x="1593850" y="4518025"/>
          <p14:tracePt t="97694" x="1571625" y="4505325"/>
          <p14:tracePt t="97712" x="1530350" y="4479925"/>
          <p14:tracePt t="97727" x="1504950" y="4467225"/>
          <p14:tracePt t="97743" x="1482725" y="4467225"/>
          <p14:tracePt t="97761" x="1466850" y="4467225"/>
          <p14:tracePt t="97777" x="1457325" y="4467225"/>
          <p14:tracePt t="97793" x="1447800" y="4467225"/>
          <p14:tracePt t="97811" x="1428750" y="4467225"/>
          <p14:tracePt t="97826" x="1422400" y="4467225"/>
          <p14:tracePt t="98189" x="1435100" y="4467225"/>
          <p14:tracePt t="98196" x="1441450" y="4467225"/>
          <p14:tracePt t="98210" x="1457325" y="4467225"/>
          <p14:tracePt t="98227" x="1466850" y="4467225"/>
          <p14:tracePt t="98243" x="1476375" y="4467225"/>
          <p14:tracePt t="98277" x="1504950" y="4467225"/>
          <p14:tracePt t="98310" x="1536700" y="4467225"/>
          <p14:tracePt t="98326" x="1546225" y="4467225"/>
          <p14:tracePt t="98343" x="1555750" y="4467225"/>
          <p14:tracePt t="98360" x="1565275" y="4467225"/>
          <p14:tracePt t="98412" x="1571625" y="4467225"/>
          <p14:tracePt t="98880" x="1549400" y="4470400"/>
          <p14:tracePt t="98887" x="1530350" y="4476750"/>
          <p14:tracePt t="98895" x="1514475" y="4476750"/>
          <p14:tracePt t="98909" x="1476375" y="4476750"/>
          <p14:tracePt t="98926" x="1454150" y="4483100"/>
          <p14:tracePt t="98942" x="1422400" y="4489450"/>
          <p14:tracePt t="98959" x="1403350" y="4489450"/>
          <p14:tracePt t="98992" x="1377950" y="4489450"/>
          <p14:tracePt t="99026" x="1352550" y="4489450"/>
          <p14:tracePt t="99042" x="1343025" y="4489450"/>
          <p14:tracePt t="99059" x="1323975" y="4489450"/>
          <p14:tracePt t="99076" x="1314450" y="4489450"/>
          <p14:tracePt t="99093" x="1304925" y="4489450"/>
          <p14:tracePt t="99109" x="1285875" y="4489450"/>
          <p14:tracePt t="99127" x="1273175" y="4489450"/>
          <p14:tracePt t="99143" x="1263650" y="4489450"/>
          <p14:tracePt t="99160" x="1244600" y="4489450"/>
          <p14:tracePt t="99177" x="1228725" y="4489450"/>
          <p14:tracePt t="99193" x="1219200" y="4489450"/>
          <p14:tracePt t="99210" x="1206500" y="4489450"/>
          <p14:tracePt t="99226" x="1193800" y="4489450"/>
          <p14:tracePt t="99243" x="1184275" y="4489450"/>
          <p14:tracePt t="103004" x="1228725" y="4486275"/>
          <p14:tracePt t="103011" x="1289050" y="4476750"/>
          <p14:tracePt t="103018" x="1346200" y="4476750"/>
          <p14:tracePt t="103026" x="1381125" y="4476750"/>
          <p14:tracePt t="103043" x="1463675" y="4476750"/>
          <p14:tracePt t="103059" x="1546225" y="4476750"/>
          <p14:tracePt t="103093" x="1670050" y="4476750"/>
          <p14:tracePt t="103126" x="1708150" y="4476750"/>
          <p14:tracePt t="103161" x="1708150" y="4467225"/>
          <p14:tracePt t="103176" x="1708150" y="4457700"/>
          <p14:tracePt t="103193" x="1708150" y="4448175"/>
          <p14:tracePt t="103211" x="1695450" y="4429125"/>
          <p14:tracePt t="103227" x="1679575" y="4416425"/>
          <p14:tracePt t="103243" x="1670050" y="4406900"/>
          <p14:tracePt t="103260" x="1654175" y="4403725"/>
          <p14:tracePt t="103276" x="1651000" y="4397375"/>
          <p14:tracePt t="103312" x="1644650" y="4397375"/>
          <p14:tracePt t="103326" x="1628775" y="4397375"/>
          <p14:tracePt t="103343" x="1619250" y="4397375"/>
          <p14:tracePt t="103359" x="1609725" y="4397375"/>
          <p14:tracePt t="103376" x="1577975" y="4397375"/>
          <p14:tracePt t="103393" x="1533525" y="4397375"/>
          <p14:tracePt t="103409" x="1463675" y="4397375"/>
          <p14:tracePt t="103426" x="1365250" y="4384675"/>
          <p14:tracePt t="103442" x="1304925" y="4378325"/>
          <p14:tracePt t="103459" x="1247775" y="4371975"/>
          <p14:tracePt t="103476" x="1212850" y="4371975"/>
          <p14:tracePt t="103492" x="1174750" y="4365625"/>
          <p14:tracePt t="103509" x="1133475" y="4365625"/>
          <p14:tracePt t="103526" x="1123950" y="4365625"/>
          <p14:tracePt t="103543" x="1114425" y="4359275"/>
          <p14:tracePt t="103560" x="1101725" y="4346575"/>
          <p14:tracePt t="103576" x="1085850" y="4333875"/>
          <p14:tracePt t="103593" x="1073150" y="4318000"/>
          <p14:tracePt t="103611" x="1054100" y="4302125"/>
          <p14:tracePt t="103626" x="1044575" y="4302125"/>
          <p14:tracePt t="103643" x="1028700" y="4302125"/>
          <p14:tracePt t="103659" x="1012825" y="4298950"/>
          <p14:tracePt t="103676" x="1012825" y="4289425"/>
          <p14:tracePt t="103692" x="1012825" y="4273550"/>
          <p14:tracePt t="103710" x="1012825" y="4270375"/>
          <p14:tracePt t="103761" x="1016000" y="4270375"/>
          <p14:tracePt t="103767" x="1022350" y="4270375"/>
          <p14:tracePt t="103775" x="1025525" y="4270375"/>
          <p14:tracePt t="103793" x="1047750" y="4270375"/>
          <p14:tracePt t="103810" x="1082675" y="4289425"/>
          <p14:tracePt t="103826" x="1111250" y="4295775"/>
          <p14:tracePt t="103842" x="1136650" y="4302125"/>
          <p14:tracePt t="103860" x="1162050" y="4311650"/>
          <p14:tracePt t="103876" x="1171575" y="4314825"/>
          <p14:tracePt t="103892" x="1187450" y="4327525"/>
          <p14:tracePt t="103910" x="1222375" y="4349750"/>
          <p14:tracePt t="103926" x="1238250" y="4359275"/>
          <p14:tracePt t="103942" x="1260475" y="4371975"/>
          <p14:tracePt t="103960" x="1304925" y="4387850"/>
          <p14:tracePt t="103976" x="1343025" y="4410075"/>
          <p14:tracePt t="103993" x="1381125" y="4419600"/>
          <p14:tracePt t="104009" x="1422400" y="4438650"/>
          <p14:tracePt t="104026" x="1454150" y="4451350"/>
          <p14:tracePt t="104043" x="1470025" y="4467225"/>
          <p14:tracePt t="104059" x="1485900" y="4476750"/>
          <p14:tracePt t="104076" x="1498600" y="4483100"/>
          <p14:tracePt t="104093" x="1511300" y="4489450"/>
          <p14:tracePt t="104110" x="1524000" y="4489450"/>
          <p14:tracePt t="104126" x="1533525" y="4492625"/>
          <p14:tracePt t="104143" x="1549400" y="4492625"/>
          <p14:tracePt t="104160" x="1565275" y="4492625"/>
          <p14:tracePt t="104176" x="1574800" y="4492625"/>
          <p14:tracePt t="104193" x="1577975" y="4492625"/>
          <p14:tracePt t="104209" x="1584325" y="4492625"/>
          <p14:tracePt t="104226" x="1600200" y="4492625"/>
          <p14:tracePt t="104243" x="1603375" y="4492625"/>
          <p14:tracePt t="104259" x="1619250" y="4492625"/>
          <p14:tracePt t="104276" x="1628775" y="4492625"/>
          <p14:tracePt t="104293" x="1644650" y="4492625"/>
          <p14:tracePt t="104382" x="1647825" y="4492625"/>
          <p14:tracePt t="104403" x="1654175" y="4492625"/>
          <p14:tracePt t="104780" x="1657350" y="4492625"/>
          <p14:tracePt t="104787" x="1663700" y="4492625"/>
          <p14:tracePt t="104795" x="1666875" y="4492625"/>
          <p14:tracePt t="104826" x="1692275" y="4492625"/>
          <p14:tracePt t="104860" x="1717675" y="4492625"/>
          <p14:tracePt t="104876" x="1720850" y="4492625"/>
          <p14:tracePt t="104892" x="1727200" y="4492625"/>
          <p14:tracePt t="104910" x="1743075" y="4492625"/>
          <p14:tracePt t="104926" x="1752600" y="4492625"/>
          <p14:tracePt t="104944" x="1765300" y="4492625"/>
          <p14:tracePt t="104960" x="1774825" y="4492625"/>
          <p14:tracePt t="104977" x="1790700" y="4492625"/>
          <p14:tracePt t="104994" x="1806575" y="4492625"/>
          <p14:tracePt t="105010" x="1816100" y="4492625"/>
          <p14:tracePt t="107255" x="1816100" y="4473575"/>
          <p14:tracePt t="107262" x="1822450" y="4448175"/>
          <p14:tracePt t="107276" x="1838325" y="4349750"/>
          <p14:tracePt t="107293" x="1854200" y="4254500"/>
          <p14:tracePt t="107309" x="1860550" y="4194175"/>
          <p14:tracePt t="107327" x="1860550" y="4114800"/>
          <p14:tracePt t="107342" x="1857375" y="4064000"/>
          <p14:tracePt t="107376" x="1790700" y="3902075"/>
          <p14:tracePt t="107409" x="1720850" y="3794125"/>
          <p14:tracePt t="107427" x="1657350" y="3724275"/>
          <p14:tracePt t="107443" x="1603375" y="3657600"/>
          <p14:tracePt t="107460" x="1558925" y="3587750"/>
          <p14:tracePt t="107476" x="1482725" y="3505200"/>
          <p14:tracePt t="107492" x="1431925" y="3451225"/>
          <p14:tracePt t="107509" x="1384300" y="3419475"/>
          <p14:tracePt t="107526" x="1330325" y="3362325"/>
          <p14:tracePt t="107542" x="1298575" y="3343275"/>
          <p14:tracePt t="107559" x="1276350" y="3327400"/>
          <p14:tracePt t="107576" x="1231900" y="3308350"/>
          <p14:tracePt t="107593" x="1209675" y="3295650"/>
          <p14:tracePt t="107609" x="1177925" y="3286125"/>
          <p14:tracePt t="107626" x="1120775" y="3260725"/>
          <p14:tracePt t="107642" x="1092200" y="3248025"/>
          <p14:tracePt t="107659" x="1044575" y="3235325"/>
          <p14:tracePt t="107676" x="996950" y="3209925"/>
          <p14:tracePt t="107692" x="971550" y="3197225"/>
          <p14:tracePt t="107709" x="939800" y="3178175"/>
          <p14:tracePt t="107726" x="904875" y="3149600"/>
          <p14:tracePt t="107743" x="866775" y="3136900"/>
          <p14:tracePt t="107759" x="812800" y="3124200"/>
          <p14:tracePt t="107775" x="723900" y="3101975"/>
          <p14:tracePt t="107792" x="676275" y="3082925"/>
          <p14:tracePt t="107809" x="631825" y="3082925"/>
          <p14:tracePt t="107826" x="577850" y="3082925"/>
          <p14:tracePt t="107843" x="549275" y="3082925"/>
          <p14:tracePt t="107861" x="527050" y="3082925"/>
          <p14:tracePt t="107876" x="485775" y="3082925"/>
          <p14:tracePt t="107893" x="463550" y="3092450"/>
          <p14:tracePt t="107909" x="431800" y="3105150"/>
          <p14:tracePt t="107925" x="396875" y="3133725"/>
          <p14:tracePt t="107942" x="365125" y="3165475"/>
          <p14:tracePt t="107959" x="339725" y="3203575"/>
          <p14:tracePt t="107976" x="311150" y="3286125"/>
          <p14:tracePt t="107993" x="304800" y="3330575"/>
          <p14:tracePt t="108010" x="304800" y="3381375"/>
          <p14:tracePt t="108026" x="323850" y="3470275"/>
          <p14:tracePt t="108042" x="336550" y="3527425"/>
          <p14:tracePt t="108059" x="349250" y="3571875"/>
          <p14:tracePt t="108075" x="396875" y="3638550"/>
          <p14:tracePt t="108092" x="422275" y="3686175"/>
          <p14:tracePt t="108109" x="454025" y="3724275"/>
          <p14:tracePt t="108126" x="485775" y="3775075"/>
          <p14:tracePt t="108143" x="498475" y="3800475"/>
          <p14:tracePt t="108159" x="511175" y="3822700"/>
          <p14:tracePt t="108175" x="530225" y="3838575"/>
          <p14:tracePt t="108192" x="546100" y="3848100"/>
          <p14:tracePt t="108209" x="574675" y="3860800"/>
          <p14:tracePt t="108548" x="612775" y="3873500"/>
          <p14:tracePt t="108554" x="660400" y="3892550"/>
          <p14:tracePt t="108561" x="708025" y="3898900"/>
          <p14:tracePt t="108576" x="793750" y="3914775"/>
          <p14:tracePt t="108592" x="889000" y="3914775"/>
          <p14:tracePt t="108609" x="958850" y="3911600"/>
          <p14:tracePt t="108625" x="1050925" y="3889375"/>
          <p14:tracePt t="108643" x="1111250" y="3883025"/>
          <p14:tracePt t="108660" x="1165225" y="3876675"/>
          <p14:tracePt t="108676" x="1190625" y="3870325"/>
          <p14:tracePt t="108692" x="1219200" y="3863975"/>
          <p14:tracePt t="108710" x="1235075" y="3854450"/>
          <p14:tracePt t="108726" x="1244600" y="3844925"/>
          <p14:tracePt t="108743" x="1254125" y="3838575"/>
          <p14:tracePt t="108760" x="1273175" y="3838575"/>
          <p14:tracePt t="108776" x="1282700" y="3835400"/>
          <p14:tracePt t="108793" x="1292225" y="3829050"/>
          <p14:tracePt t="108810" x="1308100" y="3819525"/>
          <p14:tracePt t="108826" x="1323975" y="3810000"/>
          <p14:tracePt t="108843" x="1333500" y="3810000"/>
          <p14:tracePt t="108859" x="1349375" y="3803650"/>
          <p14:tracePt t="108875" x="1349375" y="3800475"/>
          <p14:tracePt t="108892" x="1358900" y="3794125"/>
          <p14:tracePt t="108909" x="1371600" y="3790950"/>
          <p14:tracePt t="108925" x="1377950" y="3790950"/>
          <p14:tracePt t="108942" x="1387475" y="3784600"/>
          <p14:tracePt t="108960" x="1397000" y="3781425"/>
          <p14:tracePt t="108976" x="1406525" y="3768725"/>
          <p14:tracePt t="108993" x="1419225" y="3759200"/>
          <p14:tracePt t="109009" x="1422400" y="3752850"/>
          <p14:tracePt t="109025" x="1428750" y="3752850"/>
          <p14:tracePt t="109059" x="1431925" y="3749675"/>
          <p14:tracePt t="109752" x="1438275" y="3749675"/>
          <p14:tracePt t="109760" x="1447800" y="3756025"/>
          <p14:tracePt t="109776" x="1454150" y="3765550"/>
          <p14:tracePt t="109793" x="1463675" y="3787775"/>
          <p14:tracePt t="109810" x="1476375" y="3816350"/>
          <p14:tracePt t="109826" x="1479550" y="3838575"/>
          <p14:tracePt t="109859" x="1492250" y="3886200"/>
          <p14:tracePt t="109892" x="1492250" y="3917950"/>
          <p14:tracePt t="109910" x="1492250" y="3946525"/>
          <p14:tracePt t="109926" x="1492250" y="3956050"/>
          <p14:tracePt t="109943" x="1492250" y="3968750"/>
          <p14:tracePt t="109959" x="1492250" y="3990975"/>
          <p14:tracePt t="109975" x="1492250" y="4000500"/>
          <p14:tracePt t="109992" x="1492250" y="4010025"/>
          <p14:tracePt t="110008" x="1485900" y="4022725"/>
          <p14:tracePt t="110025" x="1476375" y="4038600"/>
          <p14:tracePt t="110042" x="1463675" y="4048125"/>
          <p14:tracePt t="110058" x="1454150" y="4064000"/>
          <p14:tracePt t="110075" x="1444625" y="4073525"/>
          <p14:tracePt t="110092" x="1438275" y="4092575"/>
          <p14:tracePt t="110109" x="1428750" y="4105275"/>
          <p14:tracePt t="110125" x="1419225" y="4114800"/>
          <p14:tracePt t="110142" x="1416050" y="4124325"/>
          <p14:tracePt t="110159" x="1403350" y="4146550"/>
          <p14:tracePt t="110175" x="1393825" y="4156075"/>
          <p14:tracePt t="110192" x="1387475" y="4165600"/>
          <p14:tracePt t="110209" x="1387475" y="4184650"/>
          <p14:tracePt t="110226" x="1384300" y="4191000"/>
          <p14:tracePt t="110243" x="1384300" y="4194175"/>
          <p14:tracePt t="110259" x="1377950" y="4200525"/>
          <p14:tracePt t="110275" x="1374775" y="4200525"/>
          <p14:tracePt t="110292" x="1368425" y="4200525"/>
          <p14:tracePt t="110722" x="1377950" y="4178300"/>
          <p14:tracePt t="110730" x="1390650" y="4159250"/>
          <p14:tracePt t="110743" x="1419225" y="4105275"/>
          <p14:tracePt t="110760" x="1431925" y="4060825"/>
          <p14:tracePt t="110776" x="1450975" y="4022725"/>
          <p14:tracePt t="110793" x="1470025" y="3956050"/>
          <p14:tracePt t="110825" x="1501775" y="3873500"/>
          <p14:tracePt t="110859" x="1508125" y="3825875"/>
          <p14:tracePt t="110876" x="1508125" y="3816350"/>
          <p14:tracePt t="110893" x="1508125" y="3806825"/>
          <p14:tracePt t="110936" x="1501775" y="3806825"/>
          <p14:tracePt t="110944" x="1498600" y="3806825"/>
          <p14:tracePt t="110959" x="1492250" y="3806825"/>
          <p14:tracePt t="111044" x="1492250" y="3800475"/>
          <p14:tracePt t="111050" x="1492250" y="3794125"/>
          <p14:tracePt t="111059" x="1492250" y="3790950"/>
          <p14:tracePt t="111076" x="1492250" y="3775075"/>
          <p14:tracePt t="111092" x="1492250" y="3749675"/>
          <p14:tracePt t="111108" x="1492250" y="3721100"/>
          <p14:tracePt t="111125" x="1492250" y="3711575"/>
          <p14:tracePt t="111142" x="1492250" y="3695700"/>
          <p14:tracePt t="111158" x="1492250" y="3689350"/>
          <p14:tracePt t="111200" x="1492250" y="3692525"/>
          <p14:tracePt t="111209" x="1492250" y="3698875"/>
          <p14:tracePt t="111225" x="1492250" y="3708400"/>
          <p14:tracePt t="111242" x="1470025" y="3727450"/>
          <p14:tracePt t="111258" x="1460500" y="3736975"/>
          <p14:tracePt t="111276" x="1450975" y="3746500"/>
          <p14:tracePt t="111293" x="1431925" y="3762375"/>
          <p14:tracePt t="111309" x="1419225" y="3794125"/>
          <p14:tracePt t="111326" x="1409700" y="3810000"/>
          <p14:tracePt t="111343" x="1393825" y="3825875"/>
          <p14:tracePt t="111359" x="1377950" y="3841750"/>
          <p14:tracePt t="111375" x="1371600" y="3851275"/>
          <p14:tracePt t="111392" x="1371600" y="3863975"/>
          <p14:tracePt t="111408" x="1371600" y="3876675"/>
          <p14:tracePt t="111426" x="1371600" y="3879850"/>
          <p14:tracePt t="111443" x="1374775" y="3879850"/>
          <p14:tracePt t="111459" x="1384300" y="3879850"/>
          <p14:tracePt t="111476" x="1387475" y="3879850"/>
          <p14:tracePt t="111493" x="1397000" y="3867150"/>
          <p14:tracePt t="111509" x="1409700" y="3857625"/>
          <p14:tracePt t="111525" x="1419225" y="3848100"/>
          <p14:tracePt t="111542" x="1441450" y="3816350"/>
          <p14:tracePt t="111558" x="1450975" y="3784600"/>
          <p14:tracePt t="111575" x="1463675" y="3740150"/>
          <p14:tracePt t="111592" x="1470025" y="3705225"/>
          <p14:tracePt t="111609" x="1470025" y="3695700"/>
          <p14:tracePt t="111656" x="1470025" y="3698875"/>
          <p14:tracePt t="111663" x="1463675" y="3702050"/>
          <p14:tracePt t="111675" x="1460500" y="3714750"/>
          <p14:tracePt t="111691" x="1447800" y="3727450"/>
          <p14:tracePt t="111708" x="1444625" y="3736975"/>
          <p14:tracePt t="111725" x="1444625" y="3746500"/>
          <p14:tracePt t="111741" x="1444625" y="3768725"/>
          <p14:tracePt t="111758" x="1444625" y="3790950"/>
          <p14:tracePt t="111775" x="1444625" y="3819525"/>
          <p14:tracePt t="111792" x="1454150" y="3854450"/>
          <p14:tracePt t="111808" x="1457325" y="3876675"/>
          <p14:tracePt t="111825" x="1463675" y="3898900"/>
          <p14:tracePt t="111842" x="1479550" y="3917950"/>
          <p14:tracePt t="111858" x="1495425" y="3930650"/>
          <p14:tracePt t="111875" x="1498600" y="3940175"/>
          <p14:tracePt t="111892" x="1498600" y="3952875"/>
          <p14:tracePt t="113183" x="1489075" y="3917950"/>
          <p14:tracePt t="113190" x="1463675" y="3857625"/>
          <p14:tracePt t="113196" x="1441450" y="3816350"/>
          <p14:tracePt t="113208" x="1397000" y="3775075"/>
          <p14:tracePt t="113225" x="1314450" y="3683000"/>
          <p14:tracePt t="113241" x="1276350" y="3648075"/>
          <p14:tracePt t="113258" x="1250950" y="3638550"/>
          <p14:tracePt t="113292" x="1222375" y="3629025"/>
          <p14:tracePt t="113296" x="1216025" y="3629025"/>
          <p14:tracePt t="113342" x="1216025" y="3635375"/>
          <p14:tracePt t="113359" x="1228725" y="3644900"/>
          <p14:tracePt t="113375" x="1266825" y="3667125"/>
          <p14:tracePt t="113392" x="1304925" y="3679825"/>
          <p14:tracePt t="113409" x="1333500" y="3692525"/>
          <p14:tracePt t="113426" x="1377950" y="3717925"/>
          <p14:tracePt t="113442" x="1393825" y="3724275"/>
          <p14:tracePt t="113459" x="1409700" y="3724275"/>
          <p14:tracePt t="113475" x="1412875" y="3724275"/>
          <p14:tracePt t="113704" x="1406525" y="3724275"/>
          <p14:tracePt t="113711" x="1403350" y="3724275"/>
          <p14:tracePt t="113726" x="1397000" y="3724275"/>
          <p14:tracePt t="113753" x="1393825" y="3724275"/>
          <p14:tracePt t="113832" x="1400175" y="3724275"/>
          <p14:tracePt t="113840" x="1403350" y="3724275"/>
          <p14:tracePt t="113847" x="1409700" y="3724275"/>
          <p14:tracePt t="113859" x="1412875" y="3724275"/>
          <p14:tracePt t="113875" x="1447800" y="3733800"/>
          <p14:tracePt t="113892" x="1473200" y="3752850"/>
          <p14:tracePt t="113909" x="1508125" y="3771900"/>
          <p14:tracePt t="113925" x="1524000" y="3781425"/>
          <p14:tracePt t="113941" x="1552575" y="3794125"/>
          <p14:tracePt t="113958" x="1565275" y="3810000"/>
          <p14:tracePt t="113975" x="1577975" y="3822700"/>
          <p14:tracePt t="113991" x="1587500" y="3835400"/>
          <p14:tracePt t="114009" x="1603375" y="3854450"/>
          <p14:tracePt t="114026" x="1609725" y="3863975"/>
          <p14:tracePt t="114042" x="1619250" y="3873500"/>
          <p14:tracePt t="114059" x="1622425" y="3889375"/>
          <p14:tracePt t="114075" x="1628775" y="3898900"/>
          <p14:tracePt t="114091" x="1628775" y="3908425"/>
          <p14:tracePt t="114108" x="1628775" y="3917950"/>
          <p14:tracePt t="114125" x="1628775" y="3933825"/>
          <p14:tracePt t="114142" x="1628775" y="3946525"/>
          <p14:tracePt t="114159" x="1628775" y="3962400"/>
          <p14:tracePt t="114175" x="1628775" y="3968750"/>
          <p14:tracePt t="114210" x="1625600" y="3968750"/>
          <p14:tracePt t="114225" x="1616075" y="3968750"/>
          <p14:tracePt t="114242" x="1612900" y="3968750"/>
          <p14:tracePt t="114259" x="1603375" y="3956050"/>
          <p14:tracePt t="114275" x="1590675" y="3946525"/>
          <p14:tracePt t="114292" x="1590675" y="3930650"/>
          <p14:tracePt t="114309" x="1590675" y="3924300"/>
          <p14:tracePt t="114360" x="1587500" y="3924300"/>
          <p14:tracePt t="114445" x="1587500" y="3921125"/>
          <p14:tracePt t="114489" x="1581150" y="3921125"/>
          <p14:tracePt t="114503" x="1581150" y="3914775"/>
          <p14:tracePt t="114709" x="1571625" y="3898900"/>
          <p14:tracePt t="114717" x="1555750" y="3860800"/>
          <p14:tracePt t="114724" x="1543050" y="3832225"/>
          <p14:tracePt t="114742" x="1504950" y="3765550"/>
          <p14:tracePt t="114758" x="1441450" y="3657600"/>
          <p14:tracePt t="114791" x="1384300" y="3594100"/>
          <p14:tracePt t="114825" x="1327150" y="3568700"/>
          <p14:tracePt t="114842" x="1314450" y="3568700"/>
          <p14:tracePt t="114859" x="1301750" y="3568700"/>
          <p14:tracePt t="114875" x="1285875" y="3568700"/>
          <p14:tracePt t="114892" x="1276350" y="3568700"/>
          <p14:tracePt t="114908" x="1266825" y="3568700"/>
          <p14:tracePt t="114941" x="1260475" y="3568700"/>
          <p14:tracePt t="116193" x="1282700" y="3571875"/>
          <p14:tracePt t="116200" x="1330325" y="3581400"/>
          <p14:tracePt t="116208" x="1365250" y="3581400"/>
          <p14:tracePt t="116226" x="1447800" y="3575050"/>
          <p14:tracePt t="116242" x="1603375" y="3552825"/>
          <p14:tracePt t="116259" x="1682750" y="3521075"/>
          <p14:tracePt t="116275" x="1749425" y="3482975"/>
          <p14:tracePt t="116308" x="1905000" y="3403600"/>
          <p14:tracePt t="116342" x="2009775" y="3330575"/>
          <p14:tracePt t="116358" x="2035175" y="3305175"/>
          <p14:tracePt t="116375" x="2066925" y="3257550"/>
          <p14:tracePt t="116392" x="2101850" y="3184525"/>
          <p14:tracePt t="116408" x="2114550" y="3121025"/>
          <p14:tracePt t="116425" x="2136775" y="3057525"/>
          <p14:tracePt t="116441" x="2155825" y="3000375"/>
          <p14:tracePt t="116458" x="2162175" y="2978150"/>
          <p14:tracePt t="116475" x="2174875" y="2952750"/>
          <p14:tracePt t="116491" x="2193925" y="2936875"/>
          <p14:tracePt t="116508" x="2200275" y="2927350"/>
          <p14:tracePt t="116525" x="2209800" y="2917825"/>
          <p14:tracePt t="116542" x="2219325" y="2898775"/>
          <p14:tracePt t="116559" x="2228850" y="2889250"/>
          <p14:tracePt t="116575" x="2244725" y="2879725"/>
          <p14:tracePt t="116592" x="2260600" y="2873375"/>
          <p14:tracePt t="116608" x="2270125" y="2870200"/>
          <p14:tracePt t="116625" x="2279650" y="2863850"/>
          <p14:tracePt t="116642" x="2282825" y="2863850"/>
          <p14:tracePt t="116658" x="2295525" y="2854325"/>
          <p14:tracePt t="116675" x="2298700" y="2854325"/>
          <p14:tracePt t="116692" x="2308225" y="2854325"/>
          <p14:tracePt t="116708" x="2314575" y="2854325"/>
          <p14:tracePt t="116725" x="2317750" y="2854325"/>
          <p14:tracePt t="116741" x="2327275" y="2854325"/>
          <p14:tracePt t="116758" x="2333625" y="2854325"/>
          <p14:tracePt t="116775" x="2343150" y="2854325"/>
          <p14:tracePt t="116792" x="2349500" y="2854325"/>
          <p14:tracePt t="116808" x="2349500" y="2863850"/>
          <p14:tracePt t="116825" x="2349500" y="2873375"/>
          <p14:tracePt t="116841" x="2349500" y="2889250"/>
          <p14:tracePt t="116858" x="2349500" y="2898775"/>
          <p14:tracePt t="116875" x="2349500" y="2921000"/>
          <p14:tracePt t="116891" x="2349500" y="2940050"/>
          <p14:tracePt t="116908" x="2349500" y="2962275"/>
          <p14:tracePt t="116925" x="2349500" y="2971800"/>
          <p14:tracePt t="116942" x="2336800" y="2987675"/>
          <p14:tracePt t="116959" x="2327275" y="2997200"/>
          <p14:tracePt t="116975" x="2317750" y="3013075"/>
          <p14:tracePt t="116991" x="2311400" y="3025775"/>
          <p14:tracePt t="117008" x="2308225" y="3035300"/>
          <p14:tracePt t="117025" x="2308225" y="3044825"/>
          <p14:tracePt t="117042" x="2295525" y="3051175"/>
          <p14:tracePt t="117059" x="2286000" y="3051175"/>
          <p14:tracePt t="117075" x="2282825" y="3060700"/>
          <p14:tracePt t="117092" x="2273300" y="3060700"/>
          <p14:tracePt t="117108" x="2266950" y="3067050"/>
          <p14:tracePt t="117124" x="2266950" y="3070225"/>
          <p14:tracePt t="117234" x="2263775" y="3070225"/>
          <p14:tracePt t="117242" x="2263775" y="3076575"/>
          <p14:tracePt t="117248" x="2257425" y="3076575"/>
          <p14:tracePt t="117261" x="2251075" y="3076575"/>
          <p14:tracePt t="117274" x="2251075" y="3079750"/>
          <p14:tracePt t="117291" x="2232025" y="3089275"/>
          <p14:tracePt t="117308" x="2228850" y="3089275"/>
          <p14:tracePt t="117325" x="2222500" y="3095625"/>
          <p14:tracePt t="117342" x="2219325" y="3101975"/>
          <p14:tracePt t="117376" x="2219325" y="3111500"/>
          <p14:tracePt t="117405" x="2212975" y="3111500"/>
          <p14:tracePt t="117513" x="2212975" y="3105150"/>
          <p14:tracePt t="117520" x="2212975" y="3098800"/>
          <p14:tracePt t="117526" x="2212975" y="3092450"/>
          <p14:tracePt t="117541" x="2216150" y="3082925"/>
          <p14:tracePt t="117558" x="2225675" y="3060700"/>
          <p14:tracePt t="117576" x="2251075" y="3003550"/>
          <p14:tracePt t="117592" x="2263775" y="2959100"/>
          <p14:tracePt t="117609" x="2276475" y="2921000"/>
          <p14:tracePt t="117626" x="2295525" y="2886075"/>
          <p14:tracePt t="117642" x="2311400" y="2847975"/>
          <p14:tracePt t="117658" x="2339975" y="2809875"/>
          <p14:tracePt t="117675" x="2381250" y="2724150"/>
          <p14:tracePt t="117691" x="2409825" y="2670175"/>
          <p14:tracePt t="117707" x="2422525" y="2622550"/>
          <p14:tracePt t="117725" x="2447925" y="2559050"/>
          <p14:tracePt t="117741" x="2457450" y="2536825"/>
          <p14:tracePt t="117758" x="2486025" y="2498725"/>
          <p14:tracePt t="117775" x="2536825" y="2403475"/>
          <p14:tracePt t="117792" x="2568575" y="2324100"/>
          <p14:tracePt t="117809" x="2606675" y="2244725"/>
          <p14:tracePt t="117825" x="2647950" y="2159000"/>
          <p14:tracePt t="117841" x="2692400" y="2101850"/>
          <p14:tracePt t="117858" x="2749550" y="2028825"/>
          <p14:tracePt t="117875" x="2790825" y="1952625"/>
          <p14:tracePt t="117891" x="2816225" y="1911350"/>
          <p14:tracePt t="117909" x="2828925" y="1889125"/>
          <p14:tracePt t="117926" x="2844800" y="1854200"/>
          <p14:tracePt t="117942" x="2854325" y="1844675"/>
          <p14:tracePt t="117958" x="2870200" y="1835150"/>
          <p14:tracePt t="117975" x="2886075" y="1812925"/>
          <p14:tracePt t="117991" x="2892425" y="1812925"/>
          <p14:tracePt t="118033" x="2895600" y="1812925"/>
          <p14:tracePt t="118111" x="2895600" y="1819275"/>
          <p14:tracePt t="118118" x="2895600" y="1825625"/>
          <p14:tracePt t="118125" x="2889250" y="1835150"/>
          <p14:tracePt t="118141" x="2870200" y="1882775"/>
          <p14:tracePt t="118158" x="2816225" y="1943100"/>
          <p14:tracePt t="118175" x="2689225" y="2143125"/>
          <p14:tracePt t="118191" x="2606675" y="2289175"/>
          <p14:tracePt t="118209" x="2533650" y="2422525"/>
          <p14:tracePt t="118225" x="2447925" y="2606675"/>
          <p14:tracePt t="118241" x="2384425" y="2752725"/>
          <p14:tracePt t="118258" x="2330450" y="2876550"/>
          <p14:tracePt t="118274" x="2219325" y="3032125"/>
          <p14:tracePt t="118291" x="2159000" y="3143250"/>
          <p14:tracePt t="118309" x="2098675" y="3235325"/>
          <p14:tracePt t="118325" x="2028825" y="3346450"/>
          <p14:tracePt t="118342" x="2000250" y="3413125"/>
          <p14:tracePt t="118358" x="1965325" y="3460750"/>
          <p14:tracePt t="118375" x="1917700" y="3527425"/>
          <p14:tracePt t="118391" x="1898650" y="3549650"/>
          <p14:tracePt t="118408" x="1889125" y="3581400"/>
          <p14:tracePt t="118425" x="1873250" y="3603625"/>
          <p14:tracePt t="118441" x="1857375" y="3619500"/>
          <p14:tracePt t="118458" x="1838325" y="3638550"/>
          <p14:tracePt t="118474" x="1803400" y="3654425"/>
          <p14:tracePt t="118491" x="1787525" y="3663950"/>
          <p14:tracePt t="118508" x="1774825" y="3673475"/>
          <p14:tracePt t="118524" x="1752600" y="3695700"/>
          <p14:tracePt t="118541" x="1743075" y="3705225"/>
          <p14:tracePt t="118559" x="1733550" y="3717925"/>
          <p14:tracePt t="118575" x="1717675" y="3727450"/>
          <p14:tracePt t="118592" x="1701800" y="3727450"/>
          <p14:tracePt t="118609" x="1692275" y="3727450"/>
          <p14:tracePt t="118625" x="1679575" y="3727450"/>
          <p14:tracePt t="118641" x="1666875" y="3727450"/>
          <p14:tracePt t="118658" x="1654175" y="3727450"/>
          <p14:tracePt t="118674" x="1638300" y="3727450"/>
          <p14:tracePt t="118691" x="1628775" y="3727450"/>
          <p14:tracePt t="118708" x="1619250" y="3727450"/>
          <p14:tracePt t="118725" x="1593850" y="3727450"/>
          <p14:tracePt t="118742" x="1571625" y="3727450"/>
          <p14:tracePt t="118758" x="1543050" y="3727450"/>
          <p14:tracePt t="118775" x="1508125" y="3724275"/>
          <p14:tracePt t="118791" x="1476375" y="3711575"/>
          <p14:tracePt t="118808" x="1447800" y="3698875"/>
          <p14:tracePt t="118825" x="1397000" y="3679825"/>
          <p14:tracePt t="118841" x="1358900" y="3660775"/>
          <p14:tracePt t="118859" x="1301750" y="3629025"/>
          <p14:tracePt t="118874" x="1276350" y="3603625"/>
          <p14:tracePt t="118891" x="1254125" y="3594100"/>
          <p14:tracePt t="118909" x="1219200" y="3575050"/>
          <p14:tracePt t="118925" x="1193800" y="3562350"/>
          <p14:tracePt t="118941" x="1184275" y="3559175"/>
          <p14:tracePt t="118959" x="1171575" y="3559175"/>
          <p14:tracePt t="118974" x="1158875" y="3559175"/>
          <p14:tracePt t="118992" x="1155700" y="3559175"/>
          <p14:tracePt t="119230" x="1168400" y="3565525"/>
          <p14:tracePt t="119238" x="1187450" y="3587750"/>
          <p14:tracePt t="119245" x="1216025" y="3600450"/>
          <p14:tracePt t="119258" x="1257300" y="3625850"/>
          <p14:tracePt t="119274" x="1311275" y="3660775"/>
          <p14:tracePt t="119291" x="1358900" y="3679825"/>
          <p14:tracePt t="119309" x="1393825" y="3698875"/>
          <p14:tracePt t="119325" x="1416050" y="3714750"/>
          <p14:tracePt t="119341" x="1425575" y="3724275"/>
          <p14:tracePt t="119359" x="1441450" y="3740150"/>
          <p14:tracePt t="119374" x="1457325" y="3749675"/>
          <p14:tracePt t="119391" x="1466850" y="3759200"/>
          <p14:tracePt t="119408" x="1479550" y="3775075"/>
          <p14:tracePt t="119424" x="1492250" y="3784600"/>
          <p14:tracePt t="119441" x="1508125" y="3800475"/>
          <p14:tracePt t="119459" x="1508125" y="3816350"/>
          <p14:tracePt t="119495" x="1508125" y="3819525"/>
          <p14:tracePt t="119510" x="1511300" y="3819525"/>
          <p14:tracePt t="119524" x="1517650" y="3819525"/>
          <p14:tracePt t="119560" x="1520825" y="3819525"/>
          <p14:tracePt t="119979" x="1555750" y="3775075"/>
          <p14:tracePt t="119986" x="1619250" y="3708400"/>
          <p14:tracePt t="119993" x="1676400" y="3625850"/>
          <p14:tracePt t="120008" x="1806575" y="3486150"/>
          <p14:tracePt t="120041" x="2120900" y="3111500"/>
          <p14:tracePt t="120076" x="2355850" y="2889250"/>
          <p14:tracePt t="120093" x="2454275" y="2774950"/>
          <p14:tracePt t="120109" x="2501900" y="2730500"/>
          <p14:tracePt t="120124" x="2546350" y="2673350"/>
          <p14:tracePt t="120141" x="2581275" y="2625725"/>
          <p14:tracePt t="120157" x="2613025" y="2581275"/>
          <p14:tracePt t="120174" x="2622550" y="2549525"/>
          <p14:tracePt t="120191" x="2641600" y="2527300"/>
          <p14:tracePt t="120208" x="2657475" y="2492375"/>
          <p14:tracePt t="120225" x="2670175" y="2476500"/>
          <p14:tracePt t="120241" x="2679700" y="2466975"/>
          <p14:tracePt t="120257" x="2695575" y="2425700"/>
          <p14:tracePt t="120274" x="2701925" y="2403475"/>
          <p14:tracePt t="120291" x="2714625" y="2374900"/>
          <p14:tracePt t="120308" x="2730500" y="2336800"/>
          <p14:tracePt t="120325" x="2736850" y="2308225"/>
          <p14:tracePt t="120342" x="2743200" y="2292350"/>
          <p14:tracePt t="120358" x="2765425" y="2263775"/>
          <p14:tracePt t="120375" x="2774950" y="2247900"/>
          <p14:tracePt t="120391" x="2774950" y="2225675"/>
          <p14:tracePt t="120407" x="2781300" y="2187575"/>
          <p14:tracePt t="120425" x="2787650" y="2174875"/>
          <p14:tracePt t="120429" x="2787650" y="2171700"/>
          <p14:tracePt t="120442" x="2790825" y="2162175"/>
          <p14:tracePt t="120458" x="2790825" y="2146300"/>
          <p14:tracePt t="120475" x="2790825" y="2136775"/>
          <p14:tracePt t="121063" x="2774950" y="2203450"/>
          <p14:tracePt t="121071" x="2724150" y="2311400"/>
          <p14:tracePt t="121077" x="2682875" y="2460625"/>
          <p14:tracePt t="121091" x="2581275" y="2752725"/>
          <p14:tracePt t="121113" x="2438400" y="3267075"/>
          <p14:tracePt t="121132" x="2359025" y="3597275"/>
          <p14:tracePt t="121158" x="2244725" y="4029075"/>
          <p14:tracePt t="121192" x="2082800" y="4368800"/>
          <p14:tracePt t="121208" x="2019300" y="4451350"/>
          <p14:tracePt t="121225" x="1955800" y="4505325"/>
          <p14:tracePt t="121241" x="1857375" y="4575175"/>
          <p14:tracePt t="121257" x="1768475" y="4597400"/>
          <p14:tracePt t="121275" x="1685925" y="4606925"/>
          <p14:tracePt t="121292" x="1597025" y="4594225"/>
          <p14:tracePt t="121308" x="1552575" y="4581525"/>
          <p14:tracePt t="121325" x="1520825" y="4572000"/>
          <p14:tracePt t="121341" x="1485900" y="4552950"/>
          <p14:tracePt t="121357" x="1476375" y="4546600"/>
          <p14:tracePt t="121374" x="1460500" y="4543425"/>
          <p14:tracePt t="121392" x="1447800" y="4543425"/>
          <p14:tracePt t="121408" x="1438275" y="4543425"/>
          <p14:tracePt t="121425" x="1409700" y="4543425"/>
          <p14:tracePt t="121441" x="1387475" y="4543425"/>
          <p14:tracePt t="121458" x="1377950" y="4533900"/>
          <p14:tracePt t="121474" x="1362075" y="4521200"/>
          <p14:tracePt t="121491" x="1349375" y="4495800"/>
          <p14:tracePt t="121507" x="1336675" y="4473575"/>
          <p14:tracePt t="121525" x="1323975" y="4425950"/>
          <p14:tracePt t="121541" x="1282700" y="4368800"/>
          <p14:tracePt t="121558" x="1266825" y="4343400"/>
          <p14:tracePt t="121575" x="1241425" y="4321175"/>
          <p14:tracePt t="121592" x="1216025" y="4276725"/>
          <p14:tracePt t="121608" x="1203325" y="4254500"/>
          <p14:tracePt t="121624" x="1193800" y="4238625"/>
          <p14:tracePt t="121641" x="1181100" y="4197350"/>
          <p14:tracePt t="121657" x="1181100" y="4181475"/>
          <p14:tracePt t="121674" x="1181100" y="4171950"/>
          <p14:tracePt t="121692" x="1181100" y="4165600"/>
          <p14:tracePt t="121708" x="1181100" y="4162425"/>
          <p14:tracePt t="121820" x="1177925" y="4168775"/>
          <p14:tracePt t="121827" x="1177925" y="4171950"/>
          <p14:tracePt t="121842" x="1177925" y="4184650"/>
          <p14:tracePt t="121858" x="1177925" y="4194175"/>
          <p14:tracePt t="121875" x="1177925" y="4206875"/>
          <p14:tracePt t="121891" x="1177925" y="4222750"/>
          <p14:tracePt t="121908" x="1190625" y="4232275"/>
          <p14:tracePt t="121924" x="1206500" y="4251325"/>
          <p14:tracePt t="121940" x="1250950" y="4267200"/>
          <p14:tracePt t="121957" x="1273175" y="4279900"/>
          <p14:tracePt t="121975" x="1295400" y="4292600"/>
          <p14:tracePt t="121978" x="1314450" y="4292600"/>
          <p14:tracePt t="121991" x="1336675" y="4292600"/>
          <p14:tracePt t="122008" x="1352550" y="4292600"/>
          <p14:tracePt t="122024" x="1368425" y="4292600"/>
          <p14:tracePt t="122041" x="1387475" y="4292600"/>
          <p14:tracePt t="122057" x="1397000" y="4292600"/>
          <p14:tracePt t="122074" x="1412875" y="4289425"/>
          <p14:tracePt t="122091" x="1428750" y="4279900"/>
          <p14:tracePt t="122107" x="1431925" y="4276725"/>
          <p14:tracePt t="122124" x="1431925" y="4270375"/>
          <p14:tracePt t="122141" x="1431925" y="4267200"/>
          <p14:tracePt t="122158" x="1431925" y="4260850"/>
          <p14:tracePt t="122228" x="1431925" y="4257675"/>
          <p14:tracePt t="122242" x="1431925" y="4251325"/>
          <p14:tracePt t="122263" x="1431925" y="4244975"/>
          <p14:tracePt t="122541" x="1425575" y="4235450"/>
          <p14:tracePt t="122547" x="1412875" y="4216400"/>
          <p14:tracePt t="122558" x="1393825" y="4203700"/>
          <p14:tracePt t="122575" x="1377950" y="4187825"/>
          <p14:tracePt t="122608" x="1358900" y="4178300"/>
          <p14:tracePt t="122641" x="1352550" y="4178300"/>
          <p14:tracePt t="122705" x="1343025" y="4178300"/>
          <p14:tracePt t="122712" x="1336675" y="4168775"/>
          <p14:tracePt t="122725" x="1336675" y="4162425"/>
          <p14:tracePt t="122754" x="1333500" y="4162425"/>
          <p14:tracePt t="123026" x="1327150" y="4162425"/>
          <p14:tracePt t="123046" x="1323975" y="4162425"/>
          <p14:tracePt t="123060" x="1317625" y="4162425"/>
          <p14:tracePt t="123147" x="1320800" y="4162425"/>
          <p14:tracePt t="123154" x="1330325" y="4162425"/>
          <p14:tracePt t="123161" x="1365250" y="4156075"/>
          <p14:tracePt t="123191" x="1558925" y="4105275"/>
          <p14:tracePt t="123224" x="1831975" y="4003675"/>
          <p14:tracePt t="123241" x="1933575" y="3956050"/>
          <p14:tracePt t="123257" x="2035175" y="3895725"/>
          <p14:tracePt t="123274" x="2190750" y="3781425"/>
          <p14:tracePt t="123291" x="2314575" y="3702050"/>
          <p14:tracePt t="123307" x="2397125" y="3644900"/>
          <p14:tracePt t="123324" x="2486025" y="3587750"/>
          <p14:tracePt t="123340" x="2530475" y="3559175"/>
          <p14:tracePt t="123358" x="2559050" y="3521075"/>
          <p14:tracePt t="123374" x="2603500" y="3470275"/>
          <p14:tracePt t="123390" x="2625725" y="3438525"/>
          <p14:tracePt t="123407" x="2651125" y="3406775"/>
          <p14:tracePt t="123424" x="2670175" y="3371850"/>
          <p14:tracePt t="123440" x="2673350" y="3362325"/>
          <p14:tracePt t="123457" x="2673350" y="3352800"/>
          <p14:tracePt t="123475" x="2673350" y="3330575"/>
          <p14:tracePt t="123491" x="2673350" y="3321050"/>
          <p14:tracePt t="123508" x="2673350" y="3317875"/>
          <p14:tracePt t="123525" x="2679700" y="3308350"/>
          <p14:tracePt t="123541" x="2679700" y="3298825"/>
          <p14:tracePt t="123558" x="2679700" y="3286125"/>
          <p14:tracePt t="123611" x="2676525" y="3286125"/>
          <p14:tracePt t="123617" x="2673350" y="3286125"/>
          <p14:tracePt t="123625" x="2667000" y="3286125"/>
          <p14:tracePt t="123641" x="2657475" y="3286125"/>
          <p14:tracePt t="123658" x="2628900" y="3286125"/>
          <p14:tracePt t="123674" x="2616200" y="3286125"/>
          <p14:tracePt t="123691" x="2606675" y="3286125"/>
          <p14:tracePt t="123708" x="2590800" y="3286125"/>
          <p14:tracePt t="123724" x="2574925" y="3295650"/>
          <p14:tracePt t="123741" x="2559050" y="3305175"/>
          <p14:tracePt t="123758" x="2543175" y="3314700"/>
          <p14:tracePt t="123774" x="2524125" y="3330575"/>
          <p14:tracePt t="123791" x="2505075" y="3359150"/>
          <p14:tracePt t="123809" x="2489200" y="3378200"/>
          <p14:tracePt t="123824" x="2473325" y="3390900"/>
          <p14:tracePt t="123841" x="2463800" y="3406775"/>
          <p14:tracePt t="123857" x="2457450" y="3416300"/>
          <p14:tracePt t="123874" x="2457450" y="3432175"/>
          <p14:tracePt t="123890" x="2457450" y="3435350"/>
          <p14:tracePt t="124081" x="2460625" y="3435350"/>
          <p14:tracePt t="124088" x="2463800" y="3429000"/>
          <p14:tracePt t="124095" x="2470150" y="3429000"/>
          <p14:tracePt t="124109" x="2473325" y="3429000"/>
          <p14:tracePt t="124124" x="2489200" y="3429000"/>
          <p14:tracePt t="124141" x="2495550" y="3429000"/>
          <p14:tracePt t="124157" x="2505075" y="3425825"/>
          <p14:tracePt t="124174" x="2520950" y="3416300"/>
          <p14:tracePt t="124190" x="2524125" y="3406775"/>
          <p14:tracePt t="124208" x="2530475" y="3384550"/>
          <p14:tracePt t="124225" x="2540000" y="3384550"/>
          <p14:tracePt t="124241" x="2546350" y="3384550"/>
          <p14:tracePt t="124258" x="2555875" y="3384550"/>
          <p14:tracePt t="124273" x="2565400" y="3384550"/>
          <p14:tracePt t="124290" x="2568575" y="3384550"/>
          <p14:tracePt t="124308" x="2578100" y="3375025"/>
          <p14:tracePt t="124324" x="2590800" y="3365500"/>
          <p14:tracePt t="124341" x="2593975" y="3362325"/>
          <p14:tracePt t="124358" x="2609850" y="3355975"/>
          <p14:tracePt t="124374" x="2609850" y="3349625"/>
          <p14:tracePt t="124391" x="2613025" y="3346450"/>
          <p14:tracePt t="124407" x="2619375" y="3336925"/>
          <p14:tracePt t="124423" x="2625725" y="3324225"/>
          <p14:tracePt t="124440" x="2628900" y="3314700"/>
          <p14:tracePt t="124458" x="2641600" y="3302000"/>
          <p14:tracePt t="124474" x="2641600" y="3295650"/>
          <p14:tracePt t="124491" x="2644775" y="3286125"/>
          <p14:tracePt t="124508" x="2651125" y="3279775"/>
          <p14:tracePt t="124540" x="2651125" y="3276600"/>
          <p14:tracePt t="124558" x="2654300" y="3276600"/>
          <p14:tracePt t="124594" x="2654300" y="3270250"/>
          <p14:tracePt t="125758" x="2638425" y="3298825"/>
          <p14:tracePt t="125765" x="2606675" y="3340100"/>
          <p14:tracePt t="125774" x="2562225" y="3394075"/>
          <p14:tracePt t="125792" x="2413000" y="3543300"/>
          <p14:tracePt t="125808" x="2308225" y="3721100"/>
          <p14:tracePt t="125824" x="2244725" y="3889375"/>
          <p14:tracePt t="125857" x="2098675" y="4283075"/>
          <p14:tracePt t="125892" x="2006600" y="4552950"/>
          <p14:tracePt t="125908" x="1965325" y="4632325"/>
          <p14:tracePt t="125924" x="1933575" y="4708525"/>
          <p14:tracePt t="125941" x="1914525" y="4791075"/>
          <p14:tracePt t="125957" x="1895475" y="4822825"/>
          <p14:tracePt t="125974" x="1882775" y="4851400"/>
          <p14:tracePt t="125991" x="1866900" y="4895850"/>
          <p14:tracePt t="126008" x="1860550" y="4911725"/>
          <p14:tracePt t="126024" x="1860550" y="4921250"/>
          <p14:tracePt t="126042" x="1838325" y="4937125"/>
          <p14:tracePt t="126057" x="1828800" y="4953000"/>
          <p14:tracePt t="126074" x="1819275" y="4962525"/>
          <p14:tracePt t="126091" x="1809750" y="4962525"/>
          <p14:tracePt t="126157" x="1803400" y="4962525"/>
          <p14:tracePt t="126164" x="1800225" y="4962525"/>
          <p14:tracePt t="126178" x="1790700" y="4962525"/>
          <p14:tracePt t="126191" x="1784350" y="4962525"/>
          <p14:tracePt t="126207" x="1784350" y="4956175"/>
          <p14:tracePt t="126223" x="1778000" y="4933950"/>
          <p14:tracePt t="126241" x="1765300" y="4870450"/>
          <p14:tracePt t="126257" x="1758950" y="4810125"/>
          <p14:tracePt t="126274" x="1746250" y="4746625"/>
          <p14:tracePt t="126291" x="1717675" y="4641850"/>
          <p14:tracePt t="126307" x="1711325" y="4591050"/>
          <p14:tracePt t="126324" x="1695450" y="4537075"/>
          <p14:tracePt t="126341" x="1685925" y="4489450"/>
          <p14:tracePt t="126357" x="1685925" y="4473575"/>
          <p14:tracePt t="126374" x="1685925" y="4464050"/>
          <p14:tracePt t="126391" x="1685925" y="4457700"/>
          <p14:tracePt t="126407" x="1679575" y="4457700"/>
          <p14:tracePt t="126512" x="1673225" y="4457700"/>
          <p14:tracePt t="126520" x="1663700" y="4457700"/>
          <p14:tracePt t="126549" x="1660525" y="4457700"/>
          <p14:tracePt t="126777" x="1660525" y="4460875"/>
          <p14:tracePt t="126805" x="1660525" y="4464050"/>
          <p14:tracePt t="126812" x="1660525" y="4470400"/>
          <p14:tracePt t="126840" x="1654175" y="4470400"/>
          <p14:tracePt t="126874" x="1654175" y="4479925"/>
          <p14:tracePt t="126927" x="1654175" y="4486275"/>
          <p14:tracePt t="126933" x="1651000" y="4489450"/>
          <p14:tracePt t="126941" x="1651000" y="4495800"/>
          <p14:tracePt t="126957" x="1651000" y="4505325"/>
          <p14:tracePt t="126974" x="1644650" y="4514850"/>
          <p14:tracePt t="126990" x="1641475" y="4518025"/>
          <p14:tracePt t="127007" x="1635125" y="4530725"/>
          <p14:tracePt t="127024" x="1625600" y="4530725"/>
          <p14:tracePt t="127041" x="1603375" y="4533900"/>
          <p14:tracePt t="127057" x="1593850" y="4533900"/>
          <p14:tracePt t="127074" x="1584325" y="4540250"/>
          <p14:tracePt t="127091" x="1565275" y="4540250"/>
          <p14:tracePt t="127108" x="1555750" y="4540250"/>
          <p14:tracePt t="127124" x="1546225" y="4540250"/>
          <p14:tracePt t="127141" x="1524000" y="4540250"/>
          <p14:tracePt t="127157" x="1511300" y="4533900"/>
          <p14:tracePt t="127174" x="1498600" y="4495800"/>
          <p14:tracePt t="127190" x="1479550" y="4432300"/>
          <p14:tracePt t="127207" x="1466850" y="4394200"/>
          <p14:tracePt t="127223" x="1447800" y="4371975"/>
          <p14:tracePt t="127240" x="1431925" y="4337050"/>
          <p14:tracePt t="127257" x="1419225" y="4311650"/>
          <p14:tracePt t="127274" x="1406525" y="4289425"/>
          <p14:tracePt t="127291" x="1390650" y="4254500"/>
          <p14:tracePt t="127307" x="1390650" y="4232275"/>
          <p14:tracePt t="127324" x="1377950" y="4216400"/>
          <p14:tracePt t="127341" x="1377950" y="4200525"/>
          <p14:tracePt t="127357" x="1368425" y="4191000"/>
          <p14:tracePt t="127375" x="1352550" y="4171950"/>
          <p14:tracePt t="127391" x="1343025" y="4162425"/>
          <p14:tracePt t="127408" x="1333500" y="4146550"/>
          <p14:tracePt t="127425" x="1317625" y="4111625"/>
          <p14:tracePt t="127441" x="1298575" y="4092575"/>
          <p14:tracePt t="127457" x="1289050" y="4083050"/>
          <p14:tracePt t="127473" x="1279525" y="4073525"/>
          <p14:tracePt t="127491" x="1263650" y="4057650"/>
          <p14:tracePt t="127507" x="1260475" y="4057650"/>
          <p14:tracePt t="127524" x="1254125" y="4057650"/>
          <p14:tracePt t="127611" x="1257300" y="4057650"/>
          <p14:tracePt t="127618" x="1260475" y="4057650"/>
          <p14:tracePt t="127625" x="1266825" y="4060825"/>
          <p14:tracePt t="127640" x="1276350" y="4076700"/>
          <p14:tracePt t="127658" x="1285875" y="4086225"/>
          <p14:tracePt t="127674" x="1314450" y="4102100"/>
          <p14:tracePt t="127691" x="1336675" y="4111625"/>
          <p14:tracePt t="127707" x="1358900" y="4130675"/>
          <p14:tracePt t="127724" x="1403350" y="4168775"/>
          <p14:tracePt t="127740" x="1435100" y="4194175"/>
          <p14:tracePt t="127756" x="1457325" y="4203700"/>
          <p14:tracePt t="127774" x="1495425" y="4229100"/>
          <p14:tracePt t="127790" x="1504950" y="4244975"/>
          <p14:tracePt t="127808" x="1514475" y="4254500"/>
          <p14:tracePt t="127825" x="1517650" y="4264025"/>
          <p14:tracePt t="128025" x="1517650" y="4260850"/>
          <p14:tracePt t="128031" x="1511300" y="4257675"/>
          <p14:tracePt t="128040" x="1508125" y="4251325"/>
          <p14:tracePt t="128057" x="1498600" y="4241800"/>
          <p14:tracePt t="128074" x="1482725" y="4241800"/>
          <p14:tracePt t="128090" x="1473200" y="4241800"/>
          <p14:tracePt t="128107" x="1466850" y="4241800"/>
          <p14:tracePt t="128124" x="1454150" y="4241800"/>
          <p14:tracePt t="128140" x="1444625" y="4241800"/>
          <p14:tracePt t="128157" x="1435100" y="4241800"/>
          <p14:tracePt t="128174" x="1419225" y="4241800"/>
          <p14:tracePt t="128190" x="1409700" y="4241800"/>
          <p14:tracePt t="128207" x="1400175" y="4241800"/>
          <p14:tracePt t="128223" x="1377950" y="4241800"/>
          <p14:tracePt t="128240" x="1368425" y="4241800"/>
          <p14:tracePt t="128257" x="1358900" y="4241800"/>
          <p14:tracePt t="128274" x="1327150" y="4241800"/>
          <p14:tracePt t="128290" x="1311275" y="4229100"/>
          <p14:tracePt t="128307" x="1301750" y="4225925"/>
          <p14:tracePt t="128323" x="1285875" y="4219575"/>
          <p14:tracePt t="128341" x="1270000" y="4219575"/>
          <p14:tracePt t="128375" x="1270000" y="4216400"/>
          <p14:tracePt t="128391" x="1270000" y="4206875"/>
          <p14:tracePt t="128407" x="1266825" y="4197350"/>
          <p14:tracePt t="128424" x="1260475" y="4175125"/>
          <p14:tracePt t="128440" x="1260475" y="4165600"/>
          <p14:tracePt t="128457" x="1260475" y="4156075"/>
          <p14:tracePt t="128511" x="1263650" y="4156075"/>
          <p14:tracePt t="128517" x="1266825" y="4156075"/>
          <p14:tracePt t="128531" x="1266825" y="4152900"/>
          <p14:tracePt t="128540" x="1273175" y="4146550"/>
          <p14:tracePt t="128557" x="1289050" y="4146550"/>
          <p14:tracePt t="128574" x="1298575" y="4140200"/>
          <p14:tracePt t="128590" x="1308100" y="4130675"/>
          <p14:tracePt t="128607" x="1317625" y="4130675"/>
          <p14:tracePt t="128845" x="1327150" y="4143375"/>
          <p14:tracePt t="128852" x="1349375" y="4171950"/>
          <p14:tracePt t="128859" x="1362075" y="4184650"/>
          <p14:tracePt t="128874" x="1387475" y="4216400"/>
          <p14:tracePt t="128891" x="1400175" y="4248150"/>
          <p14:tracePt t="128909" x="1422400" y="4276725"/>
          <p14:tracePt t="128924" x="1431925" y="4292600"/>
          <p14:tracePt t="128941" x="1431925" y="4302125"/>
          <p14:tracePt t="128957" x="1438275" y="4311650"/>
          <p14:tracePt t="128974" x="1441450" y="4324350"/>
          <p14:tracePt t="128991" x="1447800" y="4340225"/>
          <p14:tracePt t="129008" x="1457325" y="4349750"/>
          <p14:tracePt t="129024" x="1473200" y="4365625"/>
          <p14:tracePt t="129040" x="1482725" y="4375150"/>
          <p14:tracePt t="129059" x="1498600" y="4397375"/>
          <p14:tracePt t="129074" x="1508125" y="4406900"/>
          <p14:tracePt t="129091" x="1524000" y="4416425"/>
          <p14:tracePt t="129107" x="1533525" y="4425950"/>
          <p14:tracePt t="129123" x="1549400" y="4448175"/>
          <p14:tracePt t="129140" x="1558925" y="4451350"/>
          <p14:tracePt t="129157" x="1571625" y="4451350"/>
          <p14:tracePt t="129174" x="1587500" y="4451350"/>
          <p14:tracePt t="129190" x="1603375" y="4451350"/>
          <p14:tracePt t="129208" x="1622425" y="4451350"/>
          <p14:tracePt t="129224" x="1631950" y="4451350"/>
          <p14:tracePt t="129240" x="1641475" y="4451350"/>
          <p14:tracePt t="129294" x="1635125" y="4451350"/>
          <p14:tracePt t="129301" x="1631950" y="4451350"/>
          <p14:tracePt t="129308" x="1625600" y="4451350"/>
          <p14:tracePt t="129324" x="1600200" y="4451350"/>
          <p14:tracePt t="129340" x="1574800" y="4448175"/>
          <p14:tracePt t="129358" x="1511300" y="4422775"/>
          <p14:tracePt t="129374" x="1450975" y="4410075"/>
          <p14:tracePt t="129390" x="1387475" y="4394200"/>
          <p14:tracePt t="129407" x="1282700" y="4365625"/>
          <p14:tracePt t="129424" x="1244600" y="4346575"/>
          <p14:tracePt t="129440" x="1216025" y="4340225"/>
          <p14:tracePt t="129458" x="1184275" y="4340225"/>
          <p14:tracePt t="129474" x="1152525" y="4340225"/>
          <p14:tracePt t="129491" x="1130300" y="4340225"/>
          <p14:tracePt t="129508" x="1104900" y="4330700"/>
          <p14:tracePt t="129524" x="1079500" y="4318000"/>
          <p14:tracePt t="129540" x="1069975" y="4308475"/>
          <p14:tracePt t="129543" x="1060450" y="4295775"/>
          <p14:tracePt t="129558" x="1044575" y="4286250"/>
          <p14:tracePt t="129573" x="1035050" y="4276725"/>
          <p14:tracePt t="129590" x="1022350" y="4260850"/>
          <p14:tracePt t="129607" x="1009650" y="4241800"/>
          <p14:tracePt t="129623" x="993775" y="4229100"/>
          <p14:tracePt t="129641" x="984250" y="4219575"/>
          <p14:tracePt t="129658" x="984250" y="4210050"/>
          <p14:tracePt t="129744" x="990600" y="4210050"/>
          <p14:tracePt t="129751" x="993775" y="4210050"/>
          <p14:tracePt t="129759" x="1003300" y="4210050"/>
          <p14:tracePt t="129774" x="1016000" y="4210050"/>
          <p14:tracePt t="129791" x="1025525" y="4210050"/>
          <p14:tracePt t="129807" x="1038225" y="4210050"/>
          <p14:tracePt t="129823" x="1054100" y="4210050"/>
          <p14:tracePt t="129840" x="1063625" y="4210050"/>
          <p14:tracePt t="129858" x="1079500" y="4222750"/>
          <p14:tracePt t="129873" x="1089025" y="4232275"/>
          <p14:tracePt t="129891" x="1117600" y="4244975"/>
          <p14:tracePt t="129908" x="1152525" y="4267200"/>
          <p14:tracePt t="129924" x="1184275" y="4279900"/>
          <p14:tracePt t="129941" x="1206500" y="4292600"/>
          <p14:tracePt t="129957" x="1247775" y="4314825"/>
          <p14:tracePt t="129973" x="1273175" y="4327525"/>
          <p14:tracePt t="129990" x="1295400" y="4340225"/>
          <p14:tracePt t="130007" x="1323975" y="4349750"/>
          <p14:tracePt t="130023" x="1339850" y="4359275"/>
          <p14:tracePt t="130041" x="1355725" y="4375150"/>
          <p14:tracePt t="130044" x="1358900" y="4375150"/>
          <p14:tracePt t="130058" x="1374775" y="4381500"/>
          <p14:tracePt t="130074" x="1397000" y="4387850"/>
          <p14:tracePt t="130090" x="1406525" y="4391025"/>
          <p14:tracePt t="130107" x="1447800" y="4397375"/>
          <p14:tracePt t="130123" x="1463675" y="4406900"/>
          <p14:tracePt t="130140" x="1485900" y="4413250"/>
          <p14:tracePt t="130156" x="1520825" y="4413250"/>
          <p14:tracePt t="130173" x="1536700" y="4413250"/>
          <p14:tracePt t="130190" x="1558925" y="4413250"/>
          <p14:tracePt t="130207" x="1584325" y="4413250"/>
          <p14:tracePt t="130223" x="1609725" y="4425950"/>
          <p14:tracePt t="130240" x="1625600" y="4435475"/>
          <p14:tracePt t="130256" x="1651000" y="4441825"/>
          <p14:tracePt t="130273" x="1676400" y="4448175"/>
          <p14:tracePt t="130290" x="1698625" y="4454525"/>
          <p14:tracePt t="130307" x="1730375" y="4457700"/>
          <p14:tracePt t="130324" x="1752600" y="4457700"/>
          <p14:tracePt t="130341" x="1762125" y="4457700"/>
          <p14:tracePt t="130357" x="1787525" y="4457700"/>
          <p14:tracePt t="130373" x="1797050" y="4457700"/>
          <p14:tracePt t="130390" x="1806575" y="4457700"/>
          <p14:tracePt t="130407" x="1828800" y="4457700"/>
          <p14:tracePt t="130424" x="1838325" y="4457700"/>
          <p14:tracePt t="130441" x="1847850" y="4457700"/>
          <p14:tracePt t="130457" x="1857375" y="4457700"/>
          <p14:tracePt t="130474" x="1860550" y="4457700"/>
          <p14:tracePt t="130593" x="1854200" y="4457700"/>
          <p14:tracePt t="130600" x="1851025" y="4457700"/>
          <p14:tracePt t="130608" x="1844675" y="4457700"/>
          <p14:tracePt t="130624" x="1835150" y="4457700"/>
          <p14:tracePt t="130640" x="1825625" y="4457700"/>
          <p14:tracePt t="130656" x="1787525" y="4457700"/>
          <p14:tracePt t="130673" x="1758950" y="4457700"/>
          <p14:tracePt t="130692" x="1724025" y="4457700"/>
          <p14:tracePt t="130707" x="1695450" y="4457700"/>
          <p14:tracePt t="130724" x="1666875" y="4457700"/>
          <p14:tracePt t="130741" x="1622425" y="4457700"/>
          <p14:tracePt t="130757" x="1562100" y="4457700"/>
          <p14:tracePt t="130774" x="1517650" y="4457700"/>
          <p14:tracePt t="130790" x="1495425" y="4457700"/>
          <p14:tracePt t="130806" x="1454150" y="4451350"/>
          <p14:tracePt t="130823" x="1431925" y="4451350"/>
          <p14:tracePt t="130840" x="1400175" y="4445000"/>
          <p14:tracePt t="130857" x="1365250" y="4425950"/>
          <p14:tracePt t="130874" x="1336675" y="4406900"/>
          <p14:tracePt t="130891" x="1298575" y="4391025"/>
          <p14:tracePt t="130907" x="1270000" y="4378325"/>
          <p14:tracePt t="130923" x="1254125" y="4368800"/>
          <p14:tracePt t="130941" x="1238250" y="4346575"/>
          <p14:tracePt t="130957" x="1228725" y="4337050"/>
          <p14:tracePt t="130974" x="1219200" y="4333875"/>
          <p14:tracePt t="130991" x="1203325" y="4318000"/>
          <p14:tracePt t="131007" x="1187450" y="4308475"/>
          <p14:tracePt t="131024" x="1177925" y="4295775"/>
          <p14:tracePt t="131041" x="1162050" y="4295775"/>
          <p14:tracePt t="131057" x="1152525" y="4295775"/>
          <p14:tracePt t="131073" x="1149350" y="4295775"/>
          <p14:tracePt t="131270" x="1149350" y="4298950"/>
          <p14:tracePt t="131277" x="1162050" y="4305300"/>
          <p14:tracePt t="131291" x="1171575" y="4314825"/>
          <p14:tracePt t="131307" x="1181100" y="4324350"/>
          <p14:tracePt t="131340" x="1206500" y="4333875"/>
          <p14:tracePt t="131373" x="1225550" y="4340225"/>
          <p14:tracePt t="131390" x="1250950" y="4346575"/>
          <p14:tracePt t="131406" x="1276350" y="4356100"/>
          <p14:tracePt t="131423" x="1298575" y="4375150"/>
          <p14:tracePt t="131441" x="1355725" y="4394200"/>
          <p14:tracePt t="131457" x="1393825" y="4400550"/>
          <p14:tracePt t="131473" x="1422400" y="4406900"/>
          <p14:tracePt t="131491" x="1463675" y="4413250"/>
          <p14:tracePt t="131507" x="1492250" y="4413250"/>
          <p14:tracePt t="131523" x="1514475" y="4413250"/>
          <p14:tracePt t="131540" x="1555750" y="4419600"/>
          <p14:tracePt t="131557" x="1571625" y="4429125"/>
          <p14:tracePt t="131573" x="1587500" y="4429125"/>
          <p14:tracePt t="131577" x="1606550" y="4435475"/>
          <p14:tracePt t="131591" x="1616075" y="4435475"/>
          <p14:tracePt t="131607" x="1631950" y="4435475"/>
          <p14:tracePt t="131624" x="1641475" y="4435475"/>
          <p14:tracePt t="131640" x="1660525" y="4435475"/>
          <p14:tracePt t="131656" x="1670050" y="4435475"/>
          <p14:tracePt t="131673" x="1679575" y="4435475"/>
          <p14:tracePt t="131690" x="1695450" y="4435475"/>
          <p14:tracePt t="131707" x="1711325" y="4435475"/>
          <p14:tracePt t="131805" x="1708150" y="4435475"/>
          <p14:tracePt t="131812" x="1698625" y="4435475"/>
          <p14:tracePt t="131824" x="1692275" y="4435475"/>
          <p14:tracePt t="131840" x="1679575" y="4435475"/>
          <p14:tracePt t="131857" x="1670050" y="4435475"/>
          <p14:tracePt t="131873" x="1660525" y="4435475"/>
          <p14:tracePt t="131891" x="1625600" y="4435475"/>
          <p14:tracePt t="131907" x="1606550" y="4435475"/>
          <p14:tracePt t="131923" x="1574800" y="4435475"/>
          <p14:tracePt t="131939" x="1520825" y="4435475"/>
          <p14:tracePt t="131956" x="1492250" y="4435475"/>
          <p14:tracePt t="131973" x="1444625" y="4413250"/>
          <p14:tracePt t="131990" x="1403350" y="4397375"/>
          <p14:tracePt t="132007" x="1377950" y="4384675"/>
          <p14:tracePt t="132024" x="1349375" y="4371975"/>
          <p14:tracePt t="132041" x="1314450" y="4349750"/>
          <p14:tracePt t="132057" x="1282700" y="4337050"/>
          <p14:tracePt t="132073" x="1266825" y="4324350"/>
          <p14:tracePt t="132090" x="1250950" y="4305300"/>
          <p14:tracePt t="132106" x="1235075" y="4305300"/>
          <p14:tracePt t="132124" x="1225550" y="4298950"/>
          <p14:tracePt t="132140" x="1209675" y="4298950"/>
          <p14:tracePt t="132157" x="1200150" y="4295775"/>
          <p14:tracePt t="132174" x="1190625" y="4289425"/>
          <p14:tracePt t="132190" x="1177925" y="4286250"/>
          <p14:tracePt t="132207" x="1177925" y="4279900"/>
          <p14:tracePt t="132224" x="1171575" y="4279900"/>
          <p14:tracePt t="132239" x="1162050" y="4276725"/>
          <p14:tracePt t="132256" x="1158875" y="4270375"/>
          <p14:tracePt t="132273" x="1146175" y="4270375"/>
          <p14:tracePt t="134030" x="1155700" y="4264025"/>
          <p14:tracePt t="134037" x="1168400" y="4260850"/>
          <p14:tracePt t="134044" x="1187450" y="4254500"/>
          <p14:tracePt t="134057" x="1206500" y="4248150"/>
          <p14:tracePt t="134073" x="1254125" y="4222750"/>
          <p14:tracePt t="134090" x="1301750" y="4194175"/>
          <p14:tracePt t="134123" x="1384300" y="4130675"/>
          <p14:tracePt t="134157" x="1441450" y="4079875"/>
          <p14:tracePt t="134159" x="1444625" y="4076700"/>
          <p14:tracePt t="134173" x="1466850" y="4060825"/>
          <p14:tracePt t="134189" x="1479550" y="4044950"/>
          <p14:tracePt t="134206" x="1489075" y="4029075"/>
          <p14:tracePt t="134223" x="1501775" y="4013200"/>
          <p14:tracePt t="134240" x="1517650" y="3997325"/>
          <p14:tracePt t="134257" x="1527175" y="3987800"/>
          <p14:tracePt t="134274" x="1543050" y="3962400"/>
          <p14:tracePt t="134289" x="1555750" y="3937000"/>
          <p14:tracePt t="134306" x="1574800" y="3921125"/>
          <p14:tracePt t="134323" x="1584325" y="3898900"/>
          <p14:tracePt t="134339" x="1587500" y="3883025"/>
          <p14:tracePt t="134357" x="1587500" y="3863975"/>
          <p14:tracePt t="134373" x="1587500" y="3854450"/>
          <p14:tracePt t="134389" x="1587500" y="3844925"/>
          <p14:tracePt t="134407" x="1587500" y="3829050"/>
          <p14:tracePt t="134423" x="1587500" y="3813175"/>
          <p14:tracePt t="134439" x="1587500" y="3803650"/>
          <p14:tracePt t="134457" x="1587500" y="3794125"/>
          <p14:tracePt t="134473" x="1577975" y="3794125"/>
          <p14:tracePt t="134489" x="1562100" y="3790950"/>
          <p14:tracePt t="134507" x="1552575" y="3790950"/>
          <p14:tracePt t="134524" x="1543050" y="3790950"/>
          <p14:tracePt t="134540" x="1536700" y="3784600"/>
          <p14:tracePt t="134557" x="1533525" y="3778250"/>
          <p14:tracePt t="134572" x="1524000" y="3775075"/>
          <p14:tracePt t="134589" x="1508125" y="3775075"/>
          <p14:tracePt t="134607" x="1492250" y="3775075"/>
          <p14:tracePt t="134624" x="1473200" y="3775075"/>
          <p14:tracePt t="134640" x="1441450" y="3775075"/>
          <p14:tracePt t="134657" x="1403350" y="3775075"/>
          <p14:tracePt t="134673" x="1381125" y="3775075"/>
          <p14:tracePt t="134690" x="1355725" y="3762375"/>
          <p14:tracePt t="134707" x="1308100" y="3749675"/>
          <p14:tracePt t="134722" x="1270000" y="3743325"/>
          <p14:tracePt t="134739" x="1247775" y="3736975"/>
          <p14:tracePt t="134757" x="1235075" y="3733800"/>
          <p14:tracePt t="134773" x="1219200" y="3724275"/>
          <p14:tracePt t="134790" x="1219200" y="3708400"/>
          <p14:tracePt t="134807" x="1219200" y="3692525"/>
          <p14:tracePt t="134823" x="1219200" y="3689350"/>
          <p14:tracePt t="134856" x="1219200" y="3683000"/>
          <p14:tracePt t="135066" x="1225550" y="3692525"/>
          <p14:tracePt t="135072" x="1244600" y="3705225"/>
          <p14:tracePt t="135079" x="1263650" y="3724275"/>
          <p14:tracePt t="135090" x="1295400" y="3756025"/>
          <p14:tracePt t="135106" x="1365250" y="3825875"/>
          <p14:tracePt t="135123" x="1390650" y="3851275"/>
          <p14:tracePt t="135140" x="1422400" y="3883025"/>
          <p14:tracePt t="135157" x="1460500" y="3917950"/>
          <p14:tracePt t="135173" x="1492250" y="3949700"/>
          <p14:tracePt t="135190" x="1501775" y="3959225"/>
          <p14:tracePt t="135206" x="1543050" y="3990975"/>
          <p14:tracePt t="135223" x="1552575" y="4006850"/>
          <p14:tracePt t="135240" x="1565275" y="4016375"/>
          <p14:tracePt t="135256" x="1577975" y="4032250"/>
          <p14:tracePt t="135272" x="1593850" y="4041775"/>
          <p14:tracePt t="135289" x="1600200" y="4057650"/>
          <p14:tracePt t="135306" x="1603375" y="4070350"/>
          <p14:tracePt t="135323" x="1609725" y="4079875"/>
          <p14:tracePt t="135340" x="1612900" y="4092575"/>
          <p14:tracePt t="135356" x="1619250" y="4111625"/>
          <p14:tracePt t="135373" x="1622425" y="4121150"/>
          <p14:tracePt t="135390" x="1631950" y="4130675"/>
          <p14:tracePt t="135406" x="1631950" y="4149725"/>
          <p14:tracePt t="135423" x="1644650" y="4162425"/>
          <p14:tracePt t="135440" x="1651000" y="4171950"/>
          <p14:tracePt t="135456" x="1654175" y="4184650"/>
          <p14:tracePt t="135473" x="1654175" y="4200525"/>
          <p14:tracePt t="135490" x="1654175" y="4210050"/>
          <p14:tracePt t="135507" x="1660525" y="4216400"/>
          <p14:tracePt t="135535" x="1660525" y="4213225"/>
          <p14:tracePt t="135542" x="1660525" y="4210050"/>
          <p14:tracePt t="135556" x="1660525" y="4181475"/>
          <p14:tracePt t="135573" x="1657350" y="4143375"/>
          <p14:tracePt t="135590" x="1644650" y="4105275"/>
          <p14:tracePt t="135606" x="1619250" y="4057650"/>
          <p14:tracePt t="135623" x="1606550" y="4032250"/>
          <p14:tracePt t="135640" x="1593850" y="4003675"/>
          <p14:tracePt t="135656" x="1562100" y="3943350"/>
          <p14:tracePt t="135673" x="1543050" y="3914775"/>
          <p14:tracePt t="135689" x="1520825" y="3883025"/>
          <p14:tracePt t="135706" x="1476375" y="3851275"/>
          <p14:tracePt t="135723" x="1460500" y="3841750"/>
          <p14:tracePt t="135740" x="1444625" y="3822700"/>
          <p14:tracePt t="135756" x="1428750" y="3813175"/>
          <p14:tracePt t="135773" x="1419225" y="3813175"/>
          <p14:tracePt t="135790" x="1412875" y="3810000"/>
          <p14:tracePt t="136791" x="1416050" y="3797300"/>
          <p14:tracePt t="136797" x="1422400" y="3787775"/>
          <p14:tracePt t="136806" x="1428750" y="3775075"/>
          <p14:tracePt t="136823" x="1454150" y="3743325"/>
          <p14:tracePt t="136840" x="1482725" y="3721100"/>
          <p14:tracePt t="136857" x="1498600" y="3705225"/>
          <p14:tracePt t="136890" x="1536700" y="3660775"/>
          <p14:tracePt t="136922" x="1558925" y="3616325"/>
          <p14:tracePt t="136939" x="1574800" y="3571875"/>
          <p14:tracePt t="136956" x="1593850" y="3549650"/>
          <p14:tracePt t="136973" x="1606550" y="3517900"/>
          <p14:tracePt t="136990" x="1622425" y="3495675"/>
          <p14:tracePt t="137007" x="1631950" y="3486150"/>
          <p14:tracePt t="137023" x="1647825" y="3476625"/>
          <p14:tracePt t="137039" x="1682750" y="3448050"/>
          <p14:tracePt t="137056" x="1711325" y="3429000"/>
          <p14:tracePt t="137073" x="1746250" y="3397250"/>
          <p14:tracePt t="137089" x="1803400" y="3371850"/>
          <p14:tracePt t="137106" x="1841500" y="3359150"/>
          <p14:tracePt t="137123" x="1866900" y="3340100"/>
          <p14:tracePt t="137140" x="1908175" y="3324225"/>
          <p14:tracePt t="137156" x="1930400" y="3311525"/>
          <p14:tracePt t="137173" x="1939925" y="3302000"/>
          <p14:tracePt t="137189" x="1962150" y="3279775"/>
          <p14:tracePt t="137206" x="1971675" y="3270250"/>
          <p14:tracePt t="137224" x="1981200" y="3270250"/>
          <p14:tracePt t="137240" x="2003425" y="3270250"/>
          <p14:tracePt t="137257" x="2012950" y="3270250"/>
          <p14:tracePt t="137273" x="2022475" y="3270250"/>
          <p14:tracePt t="137290" x="2032000" y="3270250"/>
          <p14:tracePt t="137582" x="2009775" y="3279775"/>
          <p14:tracePt t="137589" x="1981200" y="3302000"/>
          <p14:tracePt t="137606" x="1924050" y="3336925"/>
          <p14:tracePt t="137622" x="1873250" y="3381375"/>
          <p14:tracePt t="137639" x="1809750" y="3451225"/>
          <p14:tracePt t="137657" x="1771650" y="3502025"/>
          <p14:tracePt t="137673" x="1739900" y="3546475"/>
          <p14:tracePt t="137690" x="1698625" y="3613150"/>
          <p14:tracePt t="137707" x="1666875" y="3660775"/>
          <p14:tracePt t="137724" x="1619250" y="3727450"/>
          <p14:tracePt t="137740" x="1587500" y="3768725"/>
          <p14:tracePt t="137756" x="1555750" y="3800475"/>
          <p14:tracePt t="137773" x="1517650" y="3841750"/>
          <p14:tracePt t="137789" x="1492250" y="3867150"/>
          <p14:tracePt t="137806" x="1482725" y="3876675"/>
          <p14:tracePt t="137823" x="1466850" y="3898900"/>
          <p14:tracePt t="137839" x="1457325" y="3908425"/>
          <p14:tracePt t="137856" x="1447800" y="3917950"/>
          <p14:tracePt t="137873" x="1435100" y="3921125"/>
          <p14:tracePt t="137890" x="1425575" y="3921125"/>
          <p14:tracePt t="137906" x="1419225" y="3927475"/>
          <p14:tracePt t="137975" x="1419225" y="3924300"/>
          <p14:tracePt t="137982" x="1419225" y="3921125"/>
          <p14:tracePt t="137990" x="1419225" y="3914775"/>
          <p14:tracePt t="138006" x="1419225" y="3895725"/>
          <p14:tracePt t="138023" x="1428750" y="3844925"/>
          <p14:tracePt t="138039" x="1441450" y="3822700"/>
          <p14:tracePt t="138056" x="1450975" y="3800475"/>
          <p14:tracePt t="138074" x="1476375" y="3749675"/>
          <p14:tracePt t="138090" x="1504950" y="3702050"/>
          <p14:tracePt t="138107" x="1536700" y="3663950"/>
          <p14:tracePt t="138124" x="1574800" y="3597275"/>
          <p14:tracePt t="138139" x="1600200" y="3565525"/>
          <p14:tracePt t="138156" x="1612900" y="3549650"/>
          <p14:tracePt t="138173" x="1625600" y="3533775"/>
          <p14:tracePt t="138189" x="1641475" y="3517900"/>
          <p14:tracePt t="138207" x="1651000" y="3514725"/>
          <p14:tracePt t="138223" x="1666875" y="3498850"/>
          <p14:tracePt t="138240" x="1695450" y="3489325"/>
          <p14:tracePt t="138257" x="1717675" y="3482975"/>
          <p14:tracePt t="138272" x="1768475" y="3476625"/>
          <p14:tracePt t="138289" x="1790700" y="3463925"/>
          <p14:tracePt t="138306" x="1819275" y="3463925"/>
          <p14:tracePt t="138323" x="1851025" y="3463925"/>
          <p14:tracePt t="138339" x="1876425" y="3457575"/>
          <p14:tracePt t="138356" x="1898650" y="3448050"/>
          <p14:tracePt t="138372" x="1933575" y="3432175"/>
          <p14:tracePt t="138389" x="1955800" y="3419475"/>
          <p14:tracePt t="138406" x="1981200" y="3400425"/>
          <p14:tracePt t="138422" x="2019300" y="3394075"/>
          <p14:tracePt t="138439" x="2035175" y="3394075"/>
          <p14:tracePt t="138456" x="2057400" y="3394075"/>
          <p14:tracePt t="138473" x="2073275" y="3394075"/>
          <p14:tracePt t="138490" x="2082800" y="3394075"/>
          <p14:tracePt t="138506" x="2098675" y="3394075"/>
          <p14:tracePt t="138523" x="2108200" y="3394075"/>
          <p14:tracePt t="138902" x="2095500" y="3438525"/>
          <p14:tracePt t="138909" x="2079625" y="3511550"/>
          <p14:tracePt t="138923" x="2035175" y="3654425"/>
          <p14:tracePt t="138939" x="2000250" y="3775075"/>
          <p14:tracePt t="138973" x="1930400" y="4060825"/>
          <p14:tracePt t="139006" x="1876425" y="4248150"/>
          <p14:tracePt t="139023" x="1854200" y="4359275"/>
          <p14:tracePt t="139039" x="1831975" y="4422775"/>
          <p14:tracePt t="139057" x="1812925" y="4470400"/>
          <p14:tracePt t="139073" x="1793875" y="4527550"/>
          <p14:tracePt t="139090" x="1781175" y="4556125"/>
          <p14:tracePt t="139106" x="1771650" y="4572000"/>
          <p14:tracePt t="139122" x="1755775" y="4581525"/>
          <p14:tracePt t="139422" x="1727200" y="4578350"/>
          <p14:tracePt t="139429" x="1701800" y="4572000"/>
          <p14:tracePt t="139440" x="1676400" y="4565650"/>
          <p14:tracePt t="139457" x="1619250" y="4546600"/>
          <p14:tracePt t="139473" x="1597025" y="4537075"/>
          <p14:tracePt t="139489" x="1562100" y="4502150"/>
          <p14:tracePt t="139522" x="1485900" y="4435475"/>
          <p14:tracePt t="139557" x="1412875" y="4391025"/>
          <p14:tracePt t="139573" x="1403350" y="4381500"/>
          <p14:tracePt t="139590" x="1393825" y="4371975"/>
          <p14:tracePt t="139606" x="1371600" y="4362450"/>
          <p14:tracePt t="139623" x="1362075" y="4346575"/>
          <p14:tracePt t="139639" x="1352550" y="4337050"/>
          <p14:tracePt t="139657" x="1311275" y="4318000"/>
          <p14:tracePt t="139672" x="1289050" y="4305300"/>
          <p14:tracePt t="139690" x="1257300" y="4289425"/>
          <p14:tracePt t="139706" x="1241425" y="4273550"/>
          <p14:tracePt t="139723" x="1231900" y="4264025"/>
          <p14:tracePt t="139740" x="1216025" y="4254500"/>
          <p14:tracePt t="139757" x="1203325" y="4232275"/>
          <p14:tracePt t="139773" x="1193800" y="4229100"/>
          <p14:tracePt t="139789" x="1184275" y="4229100"/>
          <p14:tracePt t="139806" x="1168400" y="4229100"/>
          <p14:tracePt t="139900" x="1162050" y="4229100"/>
          <p14:tracePt t="139914" x="1158875" y="4229100"/>
          <p14:tracePt t="140178" x="1171575" y="4235450"/>
          <p14:tracePt t="140185" x="1174750" y="4235450"/>
          <p14:tracePt t="140193" x="1184275" y="4241800"/>
          <p14:tracePt t="140206" x="1209675" y="4251325"/>
          <p14:tracePt t="140222" x="1254125" y="4264025"/>
          <p14:tracePt t="140239" x="1292225" y="4283075"/>
          <p14:tracePt t="140256" x="1343025" y="4302125"/>
          <p14:tracePt t="140272" x="1371600" y="4314825"/>
          <p14:tracePt t="140289" x="1397000" y="4327525"/>
          <p14:tracePt t="140306" x="1438275" y="4349750"/>
          <p14:tracePt t="140322" x="1463675" y="4362450"/>
          <p14:tracePt t="140339" x="1492250" y="4375150"/>
          <p14:tracePt t="140355" x="1536700" y="4400550"/>
          <p14:tracePt t="140373" x="1558925" y="4403725"/>
          <p14:tracePt t="140389" x="1581150" y="4410075"/>
          <p14:tracePt t="140405" x="1612900" y="4410075"/>
          <p14:tracePt t="140422" x="1625600" y="4410075"/>
          <p14:tracePt t="140439" x="1644650" y="4410075"/>
          <p14:tracePt t="140456" x="1660525" y="4410075"/>
          <p14:tracePt t="140472" x="1670050" y="4410075"/>
          <p14:tracePt t="140489" x="1679575" y="4410075"/>
          <p14:tracePt t="140506" x="1698625" y="4416425"/>
          <p14:tracePt t="140522" x="1714500" y="4419600"/>
          <p14:tracePt t="140540" x="1724025" y="4425950"/>
          <p14:tracePt t="140557" x="1746250" y="4425950"/>
          <p14:tracePt t="140573" x="1755775" y="4425950"/>
          <p14:tracePt t="140590" x="1765300" y="4425950"/>
          <p14:tracePt t="140606" x="1784350" y="4425950"/>
          <p14:tracePt t="140622" x="1790700" y="4425950"/>
          <p14:tracePt t="140639" x="1793875" y="4425950"/>
          <p14:tracePt t="140655" x="1803400" y="4419600"/>
          <p14:tracePt t="140672" x="1809750" y="4413250"/>
          <p14:tracePt t="140689" x="1812925" y="4410075"/>
          <p14:tracePt t="140706" x="1812925" y="4403725"/>
          <p14:tracePt t="140723" x="1812925" y="4394200"/>
          <p14:tracePt t="140784" x="1806575" y="4394200"/>
          <p14:tracePt t="140791" x="1803400" y="4394200"/>
          <p14:tracePt t="140805" x="1793875" y="4394200"/>
          <p14:tracePt t="140822" x="1778000" y="4394200"/>
          <p14:tracePt t="140839" x="1768475" y="4394200"/>
          <p14:tracePt t="140855" x="1739900" y="4403725"/>
          <p14:tracePt t="140872" x="1701800" y="4416425"/>
          <p14:tracePt t="140889" x="1666875" y="4422775"/>
          <p14:tracePt t="140906" x="1603375" y="4435475"/>
          <p14:tracePt t="140922" x="1565275" y="4435475"/>
          <p14:tracePt t="140939" x="1520825" y="4435475"/>
          <p14:tracePt t="140956" x="1482725" y="4435475"/>
          <p14:tracePt t="140972" x="1460500" y="4435475"/>
          <p14:tracePt t="140989" x="1428750" y="4435475"/>
          <p14:tracePt t="141005" x="1397000" y="4435475"/>
          <p14:tracePt t="141022" x="1387475" y="4435475"/>
          <p14:tracePt t="141040" x="1362075" y="4435475"/>
          <p14:tracePt t="141055" x="1352550" y="4435475"/>
          <p14:tracePt t="141072" x="1336675" y="4435475"/>
          <p14:tracePt t="141089" x="1311275" y="4432300"/>
          <p14:tracePt t="141106" x="1292225" y="4422775"/>
          <p14:tracePt t="141123" x="1270000" y="4410075"/>
          <p14:tracePt t="141140" x="1254125" y="4368800"/>
          <p14:tracePt t="141156" x="1241425" y="4352925"/>
          <p14:tracePt t="141172" x="1231900" y="4337050"/>
          <p14:tracePt t="141189" x="1212850" y="4321175"/>
          <p14:tracePt t="141205" x="1203325" y="4311650"/>
          <p14:tracePt t="141222" x="1203325" y="4302125"/>
          <p14:tracePt t="141240" x="1203325" y="4283075"/>
          <p14:tracePt t="141256" x="1203325" y="4276725"/>
          <p14:tracePt t="141273" x="1203325" y="4270375"/>
          <p14:tracePt t="141290" x="1193800" y="4267200"/>
          <p14:tracePt t="141306" x="1187450" y="4267200"/>
          <p14:tracePt t="141322" x="1181100" y="4267200"/>
          <p14:tracePt t="141339" x="1181100" y="4260850"/>
          <p14:tracePt t="141754" x="1196975" y="4264025"/>
          <p14:tracePt t="141761" x="1216025" y="4270375"/>
          <p14:tracePt t="141773" x="1235075" y="4283075"/>
          <p14:tracePt t="141789" x="1276350" y="4302125"/>
          <p14:tracePt t="141805" x="1308100" y="4314825"/>
          <p14:tracePt t="141822" x="1330325" y="4324350"/>
          <p14:tracePt t="141840" x="1365250" y="4349750"/>
          <p14:tracePt t="141872" x="1403350" y="4368800"/>
          <p14:tracePt t="141905" x="1438275" y="4381500"/>
          <p14:tracePt t="141922" x="1470025" y="4397375"/>
          <p14:tracePt t="141939" x="1489075" y="4397375"/>
          <p14:tracePt t="141955" x="1511300" y="4403725"/>
          <p14:tracePt t="141972" x="1527175" y="4403725"/>
          <p14:tracePt t="141989" x="1546225" y="4406900"/>
          <p14:tracePt t="142006" x="1568450" y="4406900"/>
          <p14:tracePt t="142022" x="1590675" y="4406900"/>
          <p14:tracePt t="142039" x="1616075" y="4419600"/>
          <p14:tracePt t="142055" x="1631950" y="4422775"/>
          <p14:tracePt t="142073" x="1647825" y="4422775"/>
          <p14:tracePt t="142090" x="1689100" y="4429125"/>
          <p14:tracePt t="142106" x="1717675" y="4429125"/>
          <p14:tracePt t="142123" x="1739900" y="4429125"/>
          <p14:tracePt t="142139" x="1778000" y="4429125"/>
          <p14:tracePt t="142156" x="1793875" y="4429125"/>
          <p14:tracePt t="142172" x="1803400" y="4429125"/>
          <p14:tracePt t="142189" x="1825625" y="4429125"/>
          <p14:tracePt t="142397" x="1816100" y="4429125"/>
          <p14:tracePt t="142403" x="1806575" y="4429125"/>
          <p14:tracePt t="142410" x="1793875" y="4435475"/>
          <p14:tracePt t="142423" x="1774825" y="4435475"/>
          <p14:tracePt t="142439" x="1739900" y="4454525"/>
          <p14:tracePt t="142455" x="1711325" y="4460875"/>
          <p14:tracePt t="142472" x="1673225" y="4460875"/>
          <p14:tracePt t="142489" x="1612900" y="4460875"/>
          <p14:tracePt t="142505" x="1562100" y="4460875"/>
          <p14:tracePt t="142522" x="1517650" y="4460875"/>
          <p14:tracePt t="142539" x="1454150" y="4457700"/>
          <p14:tracePt t="142556" x="1416050" y="4438650"/>
          <p14:tracePt t="142572" x="1384300" y="4425950"/>
          <p14:tracePt t="142589" x="1327150" y="4406900"/>
          <p14:tracePt t="142605" x="1304925" y="4394200"/>
          <p14:tracePt t="142622" x="1273175" y="4368800"/>
          <p14:tracePt t="142639" x="1231900" y="4343400"/>
          <p14:tracePt t="142656" x="1206500" y="4333875"/>
          <p14:tracePt t="142673" x="1190625" y="4311650"/>
          <p14:tracePt t="142689" x="1174750" y="4302125"/>
          <p14:tracePt t="142705" x="1165225" y="4292600"/>
          <p14:tracePt t="142722" x="1155700" y="4283075"/>
          <p14:tracePt t="142739" x="1143000" y="4260850"/>
          <p14:tracePt t="142756" x="1127125" y="4251325"/>
          <p14:tracePt t="142774" x="1111250" y="4248150"/>
          <p14:tracePt t="142810" x="1111250" y="4241800"/>
          <p14:tracePt t="143117" x="1117600" y="4244975"/>
          <p14:tracePt t="143124" x="1130300" y="4251325"/>
          <p14:tracePt t="143139" x="1152525" y="4254500"/>
          <p14:tracePt t="143155" x="1177925" y="4267200"/>
          <p14:tracePt t="143172" x="1225550" y="4286250"/>
          <p14:tracePt t="143189" x="1263650" y="4305300"/>
          <p14:tracePt t="143206" x="1317625" y="4318000"/>
          <p14:tracePt t="143223" x="1390650" y="4346575"/>
          <p14:tracePt t="143239" x="1435100" y="4365625"/>
          <p14:tracePt t="143256" x="1473200" y="4378325"/>
          <p14:tracePt t="143273" x="1508125" y="4387850"/>
          <p14:tracePt t="143289" x="1524000" y="4387850"/>
          <p14:tracePt t="143305" x="1533525" y="4387850"/>
          <p14:tracePt t="143323" x="1555750" y="4387850"/>
          <p14:tracePt t="143339" x="1568450" y="4394200"/>
          <p14:tracePt t="143356" x="1577975" y="4394200"/>
          <p14:tracePt t="143372" x="1584325" y="4394200"/>
          <p14:tracePt t="143773" x="1571625" y="4394200"/>
          <p14:tracePt t="143780" x="1558925" y="4394200"/>
          <p14:tracePt t="143789" x="1543050" y="4394200"/>
          <p14:tracePt t="143823" x="1492250" y="4394200"/>
          <p14:tracePt t="143856" x="1466850" y="4394200"/>
          <p14:tracePt t="143858" x="1460500" y="4394200"/>
          <p14:tracePt t="143872" x="1450975" y="4394200"/>
          <p14:tracePt t="143952" x="1454150" y="4394200"/>
          <p14:tracePt t="143958" x="1457325" y="4394200"/>
          <p14:tracePt t="143972" x="1466850" y="4394200"/>
          <p14:tracePt t="143989" x="1482725" y="4394200"/>
          <p14:tracePt t="144006" x="1508125" y="4384675"/>
          <p14:tracePt t="144021" x="1562100" y="4365625"/>
          <p14:tracePt t="144038" x="1587500" y="4343400"/>
          <p14:tracePt t="144056" x="1625600" y="4318000"/>
          <p14:tracePt t="144073" x="1695450" y="4260850"/>
          <p14:tracePt t="144089" x="1743075" y="4219575"/>
          <p14:tracePt t="144106" x="1784350" y="4181475"/>
          <p14:tracePt t="144123" x="1876425" y="4086225"/>
          <p14:tracePt t="144139" x="1914525" y="4029075"/>
          <p14:tracePt t="144156" x="1946275" y="3971925"/>
          <p14:tracePt t="144171" x="1981200" y="3914775"/>
          <p14:tracePt t="144188" x="1990725" y="3889375"/>
          <p14:tracePt t="144205" x="2003425" y="3844925"/>
          <p14:tracePt t="144221" x="2028825" y="3781425"/>
          <p14:tracePt t="144238" x="2044700" y="3717925"/>
          <p14:tracePt t="144255" x="2051050" y="3673475"/>
          <p14:tracePt t="144271" x="2051050" y="3632200"/>
          <p14:tracePt t="144288" x="2051050" y="3622675"/>
          <p14:tracePt t="144305" x="2051050" y="3606800"/>
          <p14:tracePt t="144322" x="2051050" y="3594100"/>
          <p14:tracePt t="144339" x="2051050" y="3584575"/>
          <p14:tracePt t="144343" x="2051050" y="3578225"/>
          <p14:tracePt t="144355" x="2051050" y="3571875"/>
          <p14:tracePt t="144373" x="2051050" y="3552825"/>
          <p14:tracePt t="144389" x="2051050" y="3536950"/>
          <p14:tracePt t="144406" x="2051050" y="3527425"/>
          <p14:tracePt t="144421" x="2051050" y="3508375"/>
          <p14:tracePt t="144438" x="2051050" y="3502025"/>
          <p14:tracePt t="144457" x="2051050" y="3498850"/>
          <p14:tracePt t="144473" x="2047875" y="3489325"/>
          <p14:tracePt t="144490" x="2044700" y="3482975"/>
          <p14:tracePt t="144507" x="2038350" y="3479800"/>
          <p14:tracePt t="144522" x="2035175" y="3479800"/>
          <p14:tracePt t="144539" x="2019300" y="3479800"/>
          <p14:tracePt t="144556" x="2003425" y="3489325"/>
          <p14:tracePt t="144572" x="1978025" y="3543300"/>
          <p14:tracePt t="144589" x="1917700" y="3657600"/>
          <p14:tracePt t="144606" x="1841500" y="3806825"/>
          <p14:tracePt t="144622" x="1809750" y="3908425"/>
          <p14:tracePt t="144639" x="1765300" y="4016375"/>
          <p14:tracePt t="144657" x="1717675" y="4156075"/>
          <p14:tracePt t="144672" x="1695450" y="4219575"/>
          <p14:tracePt t="144689" x="1673225" y="4286250"/>
          <p14:tracePt t="144706" x="1619250" y="4403725"/>
          <p14:tracePt t="144721" x="1587500" y="4479925"/>
          <p14:tracePt t="144739" x="1549400" y="4549775"/>
          <p14:tracePt t="144756" x="1511300" y="4603750"/>
          <p14:tracePt t="144773" x="1495425" y="4625975"/>
          <p14:tracePt t="144789" x="1482725" y="4641850"/>
          <p14:tracePt t="144806" x="1470025" y="4657725"/>
          <p14:tracePt t="144822" x="1457325" y="4667250"/>
          <p14:tracePt t="144839" x="1457325" y="4676775"/>
          <p14:tracePt t="144856" x="1457325" y="4686300"/>
          <p14:tracePt t="144872" x="1454150" y="4686300"/>
          <p14:tracePt t="144914" x="1454150" y="4679950"/>
          <p14:tracePt t="144922" x="1454150" y="4676775"/>
          <p14:tracePt t="144928" x="1454150" y="4670425"/>
          <p14:tracePt t="144939" x="1454150" y="4664075"/>
          <p14:tracePt t="144955" x="1454150" y="4625975"/>
          <p14:tracePt t="144971" x="1454150" y="4603750"/>
          <p14:tracePt t="144988" x="1454150" y="4594225"/>
          <p14:tracePt t="145006" x="1454150" y="4575175"/>
          <p14:tracePt t="145022" x="1454150" y="4565650"/>
          <p14:tracePt t="145039" x="1454150" y="4556125"/>
          <p14:tracePt t="145056" x="1454150" y="4533900"/>
          <p14:tracePt t="145072" x="1454150" y="4511675"/>
          <p14:tracePt t="145089" x="1454150" y="4502150"/>
          <p14:tracePt t="145105" x="1454150" y="4470400"/>
          <p14:tracePt t="145122" x="1454150" y="4454525"/>
          <p14:tracePt t="145138" x="1454150" y="4441825"/>
          <p14:tracePt t="145155" x="1454150" y="4419600"/>
          <p14:tracePt t="145172" x="1454150" y="4410075"/>
          <p14:tracePt t="145189" x="1454150" y="4400550"/>
          <p14:tracePt t="145463" x="1454150" y="4397375"/>
          <p14:tracePt t="145470" x="1454150" y="4391025"/>
          <p14:tracePt t="145477" x="1454150" y="4381500"/>
          <p14:tracePt t="145488" x="1454150" y="4368800"/>
          <p14:tracePt t="145505" x="1454150" y="4292600"/>
          <p14:tracePt t="145521" x="1454150" y="4232275"/>
          <p14:tracePt t="145539" x="1463675" y="4168775"/>
          <p14:tracePt t="145556" x="1489075" y="3968750"/>
          <p14:tracePt t="145572" x="1508125" y="3851275"/>
          <p14:tracePt t="145591" x="1530350" y="3752850"/>
          <p14:tracePt t="145606" x="1565275" y="3565525"/>
          <p14:tracePt t="145622" x="1590675" y="3444875"/>
          <p14:tracePt t="145639" x="1616075" y="3368675"/>
          <p14:tracePt t="145655" x="1635125" y="3305175"/>
          <p14:tracePt t="145671" x="1647825" y="3267075"/>
          <p14:tracePt t="145688" x="1657350" y="3251200"/>
          <p14:tracePt t="145706" x="1666875" y="3235325"/>
          <p14:tracePt t="145722" x="1666875" y="3222625"/>
          <p14:tracePt t="145739" x="1666875" y="3209925"/>
          <p14:tracePt t="145756" x="1673225" y="3197225"/>
          <p14:tracePt t="145772" x="1676400" y="3187700"/>
          <p14:tracePt t="145788" x="1676400" y="3171825"/>
          <p14:tracePt t="145805" x="1692275" y="3165475"/>
          <p14:tracePt t="145821" x="1708150" y="3155950"/>
          <p14:tracePt t="145838" x="1717675" y="3155950"/>
          <p14:tracePt t="145855" x="1730375" y="3146425"/>
          <p14:tracePt t="145872" x="1739900" y="3146425"/>
          <p14:tracePt t="145876" x="1746250" y="3143250"/>
          <p14:tracePt t="145890" x="1755775" y="3143250"/>
          <p14:tracePt t="145905" x="1774825" y="3136900"/>
          <p14:tracePt t="145922" x="1790700" y="3136900"/>
          <p14:tracePt t="145938" x="1806575" y="3136900"/>
          <p14:tracePt t="145955" x="1828800" y="3136900"/>
          <p14:tracePt t="145972" x="1838325" y="3136900"/>
          <p14:tracePt t="145990" x="1857375" y="3136900"/>
          <p14:tracePt t="146006" x="1866900" y="3136900"/>
          <p14:tracePt t="146022" x="1873250" y="3136900"/>
          <p14:tracePt t="146038" x="1882775" y="3136900"/>
          <p14:tracePt t="146055" x="1895475" y="3149600"/>
          <p14:tracePt t="146071" x="1911350" y="3152775"/>
          <p14:tracePt t="146089" x="1927225" y="3152775"/>
          <p14:tracePt t="146106" x="1936750" y="3152775"/>
          <p14:tracePt t="146190" x="1939925" y="3152775"/>
          <p14:tracePt t="146197" x="1946275" y="3152775"/>
          <p14:tracePt t="146205" x="1952625" y="3152775"/>
          <p14:tracePt t="146241" x="1962150" y="3152775"/>
          <p14:tracePt t="148623" x="1924050" y="3200400"/>
          <p14:tracePt t="148630" x="1870075" y="3276600"/>
          <p14:tracePt t="148638" x="1831975" y="3359150"/>
          <p14:tracePt t="148655" x="1749425" y="3536950"/>
          <p14:tracePt t="148672" x="1647825" y="3765550"/>
          <p14:tracePt t="148695" x="1593850" y="4022725"/>
          <p14:tracePt t="148723" x="1616075" y="4279900"/>
          <p14:tracePt t="148755" x="1685925" y="4457700"/>
          <p14:tracePt t="148772" x="1733550" y="4518025"/>
          <p14:tracePt t="148789" x="1765300" y="4543425"/>
          <p14:tracePt t="148805" x="1781175" y="4559300"/>
          <p14:tracePt t="148821" x="1797050" y="4559300"/>
          <p14:tracePt t="148838" x="1800225" y="4559300"/>
          <p14:tracePt t="149036" x="1771650" y="4543425"/>
          <p14:tracePt t="149043" x="1708150" y="4498975"/>
          <p14:tracePt t="149055" x="1635125" y="4464050"/>
          <p14:tracePt t="149071" x="1460500" y="4346575"/>
          <p14:tracePt t="149088" x="1330325" y="4219575"/>
          <p14:tracePt t="149105" x="1200150" y="4089400"/>
          <p14:tracePt t="149122" x="1066800" y="3987800"/>
          <p14:tracePt t="149139" x="1025525" y="3946525"/>
          <p14:tracePt t="149154" x="1009650" y="3940175"/>
          <p14:tracePt t="149171" x="1000125" y="3940175"/>
          <p14:tracePt t="149188" x="1000125" y="3946525"/>
          <p14:tracePt t="149205" x="1016000" y="3975100"/>
          <p14:tracePt t="149221" x="1085850" y="4048125"/>
          <p14:tracePt t="149238" x="1133475" y="4083050"/>
          <p14:tracePt t="149255" x="1165225" y="4108450"/>
          <p14:tracePt t="149271" x="1212850" y="4117975"/>
          <p14:tracePt t="149288" x="1257300" y="4117975"/>
          <p14:tracePt t="149304" x="1311275" y="4108450"/>
          <p14:tracePt t="149322" x="1393825" y="4083050"/>
          <p14:tracePt t="149338" x="1425575" y="4070350"/>
          <p14:tracePt t="149354" x="1447800" y="4064000"/>
          <p14:tracePt t="149372" x="1463675" y="4064000"/>
          <p14:tracePt t="149415" x="1466850" y="4064000"/>
          <p14:tracePt t="149423" x="1473200" y="4064000"/>
          <p14:tracePt t="149439" x="1482725" y="4064000"/>
          <p14:tracePt t="149456" x="1498600" y="4070350"/>
          <p14:tracePt t="149459" x="1501775" y="4076700"/>
          <p14:tracePt t="149471" x="1511300" y="4086225"/>
          <p14:tracePt t="149488" x="1517650" y="4111625"/>
          <p14:tracePt t="149505" x="1524000" y="4137025"/>
          <p14:tracePt t="149522" x="1524000" y="4162425"/>
          <p14:tracePt t="149539" x="1524000" y="4175125"/>
          <p14:tracePt t="149555" x="1524000" y="4184650"/>
          <p14:tracePt t="149850" x="1524000" y="4168775"/>
          <p14:tracePt t="149857" x="1524000" y="4159250"/>
          <p14:tracePt t="149871" x="1524000" y="4130675"/>
          <p14:tracePt t="149888" x="1524000" y="4121150"/>
          <p14:tracePt t="149905" x="1527175" y="4105275"/>
          <p14:tracePt t="149921" x="1527175" y="4095750"/>
          <p14:tracePt t="149938" x="1527175" y="4073525"/>
          <p14:tracePt t="149955" x="1527175" y="4041775"/>
          <p14:tracePt t="149971" x="1527175" y="4019550"/>
          <p14:tracePt t="149988" x="1527175" y="4003675"/>
          <p14:tracePt t="150005" x="1527175" y="3987800"/>
          <p14:tracePt t="150022" x="1527175" y="3971925"/>
          <p14:tracePt t="150038" x="1527175" y="3962400"/>
          <p14:tracePt t="150056" x="1527175" y="3949700"/>
          <p14:tracePt t="150072" x="1527175" y="3940175"/>
          <p14:tracePt t="150089" x="1527175" y="3924300"/>
          <p14:tracePt t="150106" x="1527175" y="3908425"/>
          <p14:tracePt t="150122" x="1527175" y="3898900"/>
          <p14:tracePt t="150139" x="1527175" y="3889375"/>
          <p14:tracePt t="150155" x="1511300" y="3873500"/>
          <p14:tracePt t="150171" x="1501775" y="3870325"/>
          <p14:tracePt t="150188" x="1492250" y="3860800"/>
          <p14:tracePt t="150205" x="1473200" y="3851275"/>
          <p14:tracePt t="150222" x="1463675" y="3838575"/>
          <p14:tracePt t="150239" x="1450975" y="3825875"/>
          <p14:tracePt t="150256" x="1441450" y="3810000"/>
          <p14:tracePt t="150272" x="1438275" y="3800475"/>
          <p14:tracePt t="150288" x="1422400" y="3794125"/>
          <p14:tracePt t="150304" x="1416050" y="3784600"/>
          <p14:tracePt t="150406" x="1412875" y="3784600"/>
          <p14:tracePt t="150413" x="1406525" y="3784600"/>
          <p14:tracePt t="150422" x="1403350" y="3784600"/>
          <p14:tracePt t="150438" x="1403350" y="3775075"/>
          <p14:tracePt t="150454" x="1397000" y="3775075"/>
          <p14:tracePt t="150534" x="1393825" y="3775075"/>
          <p14:tracePt t="150541" x="1387475" y="3775075"/>
          <p14:tracePt t="150555" x="1377950" y="3768725"/>
          <p14:tracePt t="150571" x="1371600" y="3768725"/>
          <p14:tracePt t="150605" x="1368425" y="3768725"/>
          <p14:tracePt t="150649" x="1362075" y="3768725"/>
          <p14:tracePt t="150719" x="1365250" y="3765550"/>
          <p14:tracePt t="150726" x="1368425" y="3759200"/>
          <p14:tracePt t="150738" x="1374775" y="3756025"/>
          <p14:tracePt t="150755" x="1400175" y="3740150"/>
          <p14:tracePt t="150771" x="1425575" y="3721100"/>
          <p14:tracePt t="150788" x="1438275" y="3717925"/>
          <p14:tracePt t="150805" x="1473200" y="3717925"/>
          <p14:tracePt t="150821" x="1501775" y="3717925"/>
          <p14:tracePt t="150838" x="1524000" y="3717925"/>
          <p14:tracePt t="150855" x="1546225" y="3730625"/>
          <p14:tracePt t="150871" x="1555750" y="3733800"/>
          <p14:tracePt t="150888" x="1565275" y="3746500"/>
          <p14:tracePt t="150904" x="1574800" y="3746500"/>
          <p14:tracePt t="150938" x="1574800" y="3749675"/>
          <p14:tracePt t="150955" x="1574800" y="3756025"/>
          <p14:tracePt t="150971" x="1574800" y="3759200"/>
          <p14:tracePt t="150988" x="1574800" y="3768725"/>
          <p14:tracePt t="151004" x="1574800" y="3784600"/>
          <p14:tracePt t="151021" x="1574800" y="3794125"/>
          <p14:tracePt t="151038" x="1568450" y="3800475"/>
          <p14:tracePt t="151055" x="1558925" y="3813175"/>
          <p14:tracePt t="151071" x="1549400" y="3829050"/>
          <p14:tracePt t="151088" x="1543050" y="3838575"/>
          <p14:tracePt t="151105" x="1533525" y="3854450"/>
          <p14:tracePt t="151121" x="1527175" y="3863975"/>
          <p14:tracePt t="151139" x="1527175" y="3883025"/>
          <p14:tracePt t="151154" x="1524000" y="3892550"/>
          <p14:tracePt t="151171" x="1524000" y="3902075"/>
          <p14:tracePt t="151189" x="1524000" y="3917950"/>
          <p14:tracePt t="151205" x="1524000" y="3927475"/>
          <p14:tracePt t="151238" x="1524000" y="3933825"/>
          <p14:tracePt t="151254" x="1514475" y="3933825"/>
          <p14:tracePt t="151271" x="1504950" y="3933825"/>
          <p14:tracePt t="151289" x="1482725" y="3933825"/>
          <p14:tracePt t="151304" x="1473200" y="3933825"/>
          <p14:tracePt t="151321" x="1470025" y="3933825"/>
          <p14:tracePt t="151339" x="1454150" y="3933825"/>
          <p14:tracePt t="151355" x="1438275" y="3933825"/>
          <p14:tracePt t="151371" x="1428750" y="3933825"/>
          <p14:tracePt t="151389" x="1416050" y="3914775"/>
          <p14:tracePt t="151405" x="1409700" y="3905250"/>
          <p14:tracePt t="151422" x="1409700" y="3902075"/>
          <p14:tracePt t="151439" x="1409700" y="3892550"/>
          <p14:tracePt t="151472" x="1409700" y="3886200"/>
          <p14:tracePt t="151489" x="1409700" y="3883025"/>
          <p14:tracePt t="152473" x="1412875" y="3870325"/>
          <p14:tracePt t="152481" x="1416050" y="3867150"/>
          <p14:tracePt t="152489" x="1422400" y="3860800"/>
          <p14:tracePt t="152504" x="1422400" y="3851275"/>
          <p14:tracePt t="152521" x="1422400" y="3841750"/>
          <p14:tracePt t="152538" x="1422400" y="3832225"/>
          <p14:tracePt t="152554" x="1422400" y="3825875"/>
          <p14:tracePt t="152588" x="1422400" y="3806825"/>
          <p14:tracePt t="152621" x="1425575" y="3797300"/>
          <p14:tracePt t="152638" x="1425575" y="3781425"/>
          <p14:tracePt t="152655" x="1425575" y="3778250"/>
          <p14:tracePt t="153593" x="1431925" y="3797300"/>
          <p14:tracePt t="153600" x="1438275" y="3822700"/>
          <p14:tracePt t="153607" x="1447800" y="3860800"/>
          <p14:tracePt t="153622" x="1454150" y="3921125"/>
          <p14:tracePt t="153638" x="1454150" y="3981450"/>
          <p14:tracePt t="153656" x="1454150" y="4041775"/>
          <p14:tracePt t="153687" x="1454150" y="4149725"/>
          <p14:tracePt t="153721" x="1454150" y="4210050"/>
          <p14:tracePt t="153737" x="1454150" y="4232275"/>
          <p14:tracePt t="153754" x="1454150" y="4248150"/>
          <p14:tracePt t="153771" x="1454150" y="4264025"/>
          <p14:tracePt t="153788" x="1454150" y="4279900"/>
          <p14:tracePt t="153805" x="1454150" y="4289425"/>
          <p14:tracePt t="153821" x="1454150" y="4292600"/>
          <p14:tracePt t="153922" x="1450975" y="4292600"/>
          <p14:tracePt t="153938" x="1447800" y="4292600"/>
          <p14:tracePt t="153943" x="1441450" y="4292600"/>
          <p14:tracePt t="153955" x="1438275" y="4292600"/>
          <p14:tracePt t="153971" x="1425575" y="4292600"/>
          <p14:tracePt t="153988" x="1422400" y="4292600"/>
          <p14:tracePt t="154004" x="1416050" y="4283075"/>
          <p14:tracePt t="154021" x="1406525" y="4260850"/>
          <p14:tracePt t="154037" x="1403350" y="4251325"/>
          <p14:tracePt t="154055" x="1403350" y="4241800"/>
          <p14:tracePt t="154071" x="1397000" y="4225925"/>
          <p14:tracePt t="154088" x="1397000" y="4213225"/>
          <p14:tracePt t="154105" x="1397000" y="4203700"/>
          <p14:tracePt t="154121" x="1397000" y="4187825"/>
          <p14:tracePt t="154137" x="1397000" y="4178300"/>
          <p14:tracePt t="154154" x="1397000" y="4162425"/>
          <p14:tracePt t="154171" x="1397000" y="4152900"/>
          <p14:tracePt t="154188" x="1397000" y="4146550"/>
          <p14:tracePt t="154205" x="1397000" y="4143375"/>
          <p14:tracePt t="154221" x="1397000" y="4137025"/>
          <p14:tracePt t="154238" x="1397000" y="4127500"/>
          <p14:tracePt t="154270" x="1397000" y="4117975"/>
          <p14:tracePt t="156363" x="1409700" y="4083050"/>
          <p14:tracePt t="156369" x="1416050" y="4022725"/>
          <p14:tracePt t="156376" x="1425575" y="3984625"/>
          <p14:tracePt t="156387" x="1431925" y="3937000"/>
          <p14:tracePt t="156404" x="1431925" y="3851275"/>
          <p14:tracePt t="156420" x="1428750" y="3790950"/>
          <p14:tracePt t="156437" x="1416050" y="3727450"/>
          <p14:tracePt t="156471" x="1362075" y="3606800"/>
          <p14:tracePt t="156505" x="1295400" y="3556000"/>
          <p14:tracePt t="156521" x="1263650" y="3530600"/>
          <p14:tracePt t="156538" x="1241425" y="3521075"/>
          <p14:tracePt t="156554" x="1196975" y="3502025"/>
          <p14:tracePt t="156570" x="1165225" y="3470275"/>
          <p14:tracePt t="156587" x="1136650" y="3451225"/>
          <p14:tracePt t="156604" x="1076325" y="3406775"/>
          <p14:tracePt t="156621" x="1038225" y="3381375"/>
          <p14:tracePt t="156638" x="990600" y="3346450"/>
          <p14:tracePt t="156655" x="933450" y="3314700"/>
          <p14:tracePt t="156671" x="908050" y="3302000"/>
          <p14:tracePt t="156688" x="866775" y="3279775"/>
          <p14:tracePt t="156704" x="844550" y="3267075"/>
          <p14:tracePt t="156720" x="812800" y="3254375"/>
          <p14:tracePt t="156737" x="790575" y="3254375"/>
          <p14:tracePt t="156754" x="749300" y="3254375"/>
          <p14:tracePt t="156771" x="727075" y="3254375"/>
          <p14:tracePt t="156788" x="688975" y="3254375"/>
          <p14:tracePt t="156804" x="666750" y="3254375"/>
          <p14:tracePt t="156821" x="635000" y="3257550"/>
          <p14:tracePt t="156837" x="625475" y="3267075"/>
          <p14:tracePt t="156854" x="600075" y="3282950"/>
          <p14:tracePt t="156871" x="577850" y="3302000"/>
          <p14:tracePt t="156889" x="542925" y="3317875"/>
          <p14:tracePt t="156905" x="517525" y="3330575"/>
          <p14:tracePt t="156921" x="501650" y="3352800"/>
          <p14:tracePt t="156938" x="469900" y="3375025"/>
          <p14:tracePt t="156954" x="460375" y="3397250"/>
          <p14:tracePt t="156970" x="447675" y="3429000"/>
          <p14:tracePt t="156988" x="422275" y="3470275"/>
          <p14:tracePt t="157004" x="412750" y="3495675"/>
          <p14:tracePt t="157021" x="400050" y="3533775"/>
          <p14:tracePt t="157039" x="387350" y="3587750"/>
          <p14:tracePt t="157055" x="387350" y="3625850"/>
          <p14:tracePt t="157071" x="387350" y="3663950"/>
          <p14:tracePt t="157088" x="387350" y="3702050"/>
          <p14:tracePt t="157105" x="387350" y="3746500"/>
          <p14:tracePt t="157121" x="396875" y="3790950"/>
          <p14:tracePt t="157139" x="409575" y="3854450"/>
          <p14:tracePt t="157155" x="422275" y="3892550"/>
          <p14:tracePt t="157171" x="434975" y="3930650"/>
          <p14:tracePt t="157175" x="441325" y="3943350"/>
          <p14:tracePt t="157189" x="447675" y="3965575"/>
          <p14:tracePt t="157205" x="460375" y="4003675"/>
          <p14:tracePt t="157221" x="469900" y="4032250"/>
          <p14:tracePt t="157237" x="482600" y="4089400"/>
          <p14:tracePt t="157254" x="501650" y="4127500"/>
          <p14:tracePt t="157270" x="514350" y="4171950"/>
          <p14:tracePt t="157288" x="533400" y="4216400"/>
          <p14:tracePt t="157305" x="546100" y="4238625"/>
          <p14:tracePt t="157321" x="565150" y="4264025"/>
          <p14:tracePt t="157338" x="581025" y="4305300"/>
          <p14:tracePt t="157354" x="596900" y="4321175"/>
          <p14:tracePt t="157371" x="628650" y="4340225"/>
          <p14:tracePt t="157387" x="657225" y="4368800"/>
          <p14:tracePt t="157404" x="679450" y="4378325"/>
          <p14:tracePt t="157421" x="695325" y="4400550"/>
          <p14:tracePt t="157438" x="730250" y="4425950"/>
          <p14:tracePt t="157455" x="746125" y="4448175"/>
          <p14:tracePt t="157471" x="768350" y="4460875"/>
          <p14:tracePt t="157488" x="819150" y="4492625"/>
          <p14:tracePt t="157504" x="866775" y="4527550"/>
          <p14:tracePt t="157521" x="933450" y="4556125"/>
          <p14:tracePt t="157538" x="1000125" y="4594225"/>
          <p14:tracePt t="157554" x="1038225" y="4606925"/>
          <p14:tracePt t="157571" x="1082675" y="4619625"/>
          <p14:tracePt t="157588" x="1146175" y="4648200"/>
          <p14:tracePt t="157605" x="1196975" y="4648200"/>
          <p14:tracePt t="157621" x="1241425" y="4648200"/>
          <p14:tracePt t="157638" x="1304925" y="4651375"/>
          <p14:tracePt t="157654" x="1349375" y="4660900"/>
          <p14:tracePt t="157670" x="1393825" y="4667250"/>
          <p14:tracePt t="157688" x="1450975" y="4676775"/>
          <p14:tracePt t="157705" x="1485900" y="4676775"/>
          <p14:tracePt t="157721" x="1517650" y="4676775"/>
          <p14:tracePt t="157738" x="1571625" y="4676775"/>
          <p14:tracePt t="157754" x="1593850" y="4676775"/>
          <p14:tracePt t="157771" x="1622425" y="4676775"/>
          <p14:tracePt t="157787" x="1641475" y="4670425"/>
          <p14:tracePt t="157804" x="1654175" y="4667250"/>
          <p14:tracePt t="157820" x="1673225" y="4667250"/>
          <p14:tracePt t="157837" x="1689100" y="4667250"/>
          <p14:tracePt t="157853" x="1698625" y="4667250"/>
          <p14:tracePt t="157871" x="1708150" y="4660900"/>
          <p14:tracePt t="157888" x="1730375" y="4641850"/>
          <p14:tracePt t="157904" x="1739900" y="4632325"/>
          <p14:tracePt t="157920" x="1749425" y="4622800"/>
          <p14:tracePt t="157937" x="1774825" y="4600575"/>
          <p14:tracePt t="157954" x="1793875" y="4575175"/>
          <p14:tracePt t="157971" x="1816100" y="4559300"/>
          <p14:tracePt t="157988" x="1854200" y="4521200"/>
          <p14:tracePt t="158004" x="1870075" y="4505325"/>
          <p14:tracePt t="158021" x="1892300" y="4483100"/>
          <p14:tracePt t="158038" x="1908175" y="4448175"/>
          <p14:tracePt t="158054" x="1920875" y="4425950"/>
          <p14:tracePt t="158070" x="1933575" y="4394200"/>
          <p14:tracePt t="158087" x="1958975" y="4337050"/>
          <p14:tracePt t="158104" x="1971675" y="4298950"/>
          <p14:tracePt t="158122" x="1984375" y="4238625"/>
          <p14:tracePt t="158138" x="1984375" y="4143375"/>
          <p14:tracePt t="158154" x="1984375" y="4098925"/>
          <p14:tracePt t="158171" x="1984375" y="4044950"/>
          <p14:tracePt t="158187" x="1984375" y="3997325"/>
          <p14:tracePt t="158203" x="1981200" y="3968750"/>
          <p14:tracePt t="158220" x="1981200" y="3946525"/>
          <p14:tracePt t="158237" x="1981200" y="3914775"/>
          <p14:tracePt t="158254" x="1981200" y="3905250"/>
          <p14:tracePt t="158272" x="1981200" y="3883025"/>
          <p14:tracePt t="158287" x="1981200" y="3873500"/>
          <p14:tracePt t="158304" x="1981200" y="3860800"/>
          <p14:tracePt t="158322" x="1981200" y="3848100"/>
          <p14:tracePt t="158337" x="1981200" y="3835400"/>
          <p14:tracePt t="158354" x="1981200" y="3825875"/>
          <p14:tracePt t="158370" x="1981200" y="3810000"/>
          <p14:tracePt t="158387" x="1981200" y="3794125"/>
          <p14:tracePt t="158404" x="1978025" y="3781425"/>
          <p14:tracePt t="158420" x="1965325" y="3749675"/>
          <p14:tracePt t="158438" x="1943100" y="3727450"/>
          <p14:tracePt t="158454" x="1930400" y="3705225"/>
          <p14:tracePt t="158471" x="1917700" y="3689350"/>
          <p14:tracePt t="158487" x="1905000" y="3679825"/>
          <p14:tracePt t="158504" x="1885950" y="3670300"/>
          <p14:tracePt t="158522" x="1847850" y="3632200"/>
          <p14:tracePt t="158537" x="1816100" y="3619500"/>
          <p14:tracePt t="158554" x="1793875" y="3609975"/>
          <p14:tracePt t="158572" x="1774825" y="3587750"/>
          <p14:tracePt t="158588" x="1762125" y="3578225"/>
          <p14:tracePt t="158604" x="1752600" y="3568700"/>
          <p14:tracePt t="158620" x="1743075" y="3562350"/>
          <p14:tracePt t="158637" x="1717675" y="3552825"/>
          <p14:tracePt t="158655" x="1692275" y="3533775"/>
          <p14:tracePt t="158672" x="1651000" y="3517900"/>
          <p14:tracePt t="158688" x="1628775" y="3505200"/>
          <p14:tracePt t="158705" x="1597025" y="3498850"/>
          <p14:tracePt t="158709" x="1587500" y="3498850"/>
          <p14:tracePt t="158721" x="1565275" y="3498850"/>
          <p14:tracePt t="158738" x="1536700" y="3492500"/>
          <p14:tracePt t="158754" x="1514475" y="3492500"/>
          <p14:tracePt t="158771" x="1470025" y="3470275"/>
          <p14:tracePt t="158787" x="1441450" y="3457575"/>
          <p14:tracePt t="158804" x="1403350" y="3444875"/>
          <p14:tracePt t="158821" x="1336675" y="3403600"/>
          <p14:tracePt t="158837" x="1292225" y="3390900"/>
          <p14:tracePt t="158854" x="1266825" y="3378200"/>
          <p14:tracePt t="158871" x="1225550" y="3362325"/>
          <p14:tracePt t="158887" x="1200150" y="3343275"/>
          <p14:tracePt t="158904" x="1171575" y="3330575"/>
          <p14:tracePt t="158921" x="1108075" y="3311525"/>
          <p14:tracePt t="158937" x="1069975" y="3298825"/>
          <p14:tracePt t="158955" x="1022350" y="3279775"/>
          <p14:tracePt t="158972" x="974725" y="3260725"/>
          <p14:tracePt t="158988" x="949325" y="3251200"/>
          <p14:tracePt t="159004" x="920750" y="3251200"/>
          <p14:tracePt t="159021" x="895350" y="3251200"/>
          <p14:tracePt t="159037" x="873125" y="3251200"/>
          <p14:tracePt t="159054" x="857250" y="3251200"/>
          <p14:tracePt t="159071" x="831850" y="3251200"/>
          <p14:tracePt t="159088" x="809625" y="3251200"/>
          <p14:tracePt t="159104" x="800100" y="3251200"/>
          <p14:tracePt t="159121" x="784225" y="3251200"/>
          <p14:tracePt t="159138" x="771525" y="3251200"/>
          <p14:tracePt t="159154" x="758825" y="3257550"/>
          <p14:tracePt t="159170" x="739775" y="3270250"/>
          <p14:tracePt t="159186" x="708025" y="3289300"/>
          <p14:tracePt t="159203" x="685800" y="3302000"/>
          <p14:tracePt t="159220" x="657225" y="3324225"/>
          <p14:tracePt t="159236" x="647700" y="3346450"/>
          <p14:tracePt t="159253" x="635000" y="3368675"/>
          <p14:tracePt t="159270" x="619125" y="3403600"/>
          <p14:tracePt t="159286" x="603250" y="3419475"/>
          <p14:tracePt t="159303" x="593725" y="3435350"/>
          <p14:tracePt t="159320" x="574675" y="3476625"/>
          <p14:tracePt t="159336" x="561975" y="3498850"/>
          <p14:tracePt t="159353" x="546100" y="3530600"/>
          <p14:tracePt t="159370" x="527050" y="3581400"/>
          <p14:tracePt t="159386" x="520700" y="3609975"/>
          <p14:tracePt t="159403" x="520700" y="3648075"/>
          <p14:tracePt t="159420" x="520700" y="3686175"/>
          <p14:tracePt t="159436" x="520700" y="3717925"/>
          <p14:tracePt t="159453" x="520700" y="3736975"/>
          <p14:tracePt t="159470" x="520700" y="3778250"/>
          <p14:tracePt t="159486" x="520700" y="3800475"/>
          <p14:tracePt t="159503" x="520700" y="3829050"/>
          <p14:tracePt t="159520" x="520700" y="3857625"/>
          <p14:tracePt t="159536" x="520700" y="3883025"/>
          <p14:tracePt t="159553" x="520700" y="3905250"/>
          <p14:tracePt t="159571" x="520700" y="3921125"/>
          <p14:tracePt t="159587" x="520700" y="3943350"/>
          <p14:tracePt t="159604" x="520700" y="3952875"/>
          <p14:tracePt t="159621" x="520700" y="3965575"/>
          <p14:tracePt t="159638" x="520700" y="3981450"/>
          <p14:tracePt t="159654" x="520700" y="3990975"/>
          <p14:tracePt t="159671" x="520700" y="4006850"/>
          <p14:tracePt t="159687" x="520700" y="4016375"/>
          <p14:tracePt t="159703" x="520700" y="4025900"/>
          <p14:tracePt t="159721" x="520700" y="4041775"/>
          <p14:tracePt t="159737" x="520700" y="4051300"/>
          <p14:tracePt t="159754" x="527050" y="4060825"/>
          <p14:tracePt t="159771" x="527050" y="4073525"/>
          <p14:tracePt t="159787" x="527050" y="4079875"/>
          <p14:tracePt t="159804" x="527050" y="4089400"/>
          <p14:tracePt t="159821" x="536575" y="4105275"/>
          <p14:tracePt t="159837" x="549275" y="4121150"/>
          <p14:tracePt t="159853" x="558800" y="4130675"/>
          <p14:tracePt t="159871" x="571500" y="4143375"/>
          <p14:tracePt t="159888" x="581025" y="4152900"/>
          <p14:tracePt t="159904" x="596900" y="4168775"/>
          <p14:tracePt t="159921" x="625475" y="4197350"/>
          <p14:tracePt t="159937" x="635000" y="4206875"/>
          <p14:tracePt t="159953" x="657225" y="4229100"/>
          <p14:tracePt t="159970" x="688975" y="4264025"/>
          <p14:tracePt t="159987" x="708025" y="4279900"/>
          <p14:tracePt t="160004" x="720725" y="4292600"/>
          <p14:tracePt t="160021" x="739775" y="4305300"/>
          <p14:tracePt t="160037" x="749300" y="4314825"/>
          <p14:tracePt t="160055" x="781050" y="4343400"/>
          <p14:tracePt t="160071" x="806450" y="4362450"/>
          <p14:tracePt t="160087" x="838200" y="4394200"/>
          <p14:tracePt t="160103" x="869950" y="4419600"/>
          <p14:tracePt t="160120" x="936625" y="4464050"/>
          <p14:tracePt t="160137" x="974725" y="4483100"/>
          <p14:tracePt t="160154" x="1006475" y="4502150"/>
          <p14:tracePt t="160171" x="1047750" y="4527550"/>
          <p14:tracePt t="160187" x="1079500" y="4537075"/>
          <p14:tracePt t="160205" x="1104900" y="4556125"/>
          <p14:tracePt t="160221" x="1136650" y="4565650"/>
          <p14:tracePt t="160237" x="1162050" y="4584700"/>
          <p14:tracePt t="160254" x="1184275" y="4597400"/>
          <p14:tracePt t="160271" x="1225550" y="4613275"/>
          <p14:tracePt t="160287" x="1244600" y="4625975"/>
          <p14:tracePt t="160304" x="1263650" y="4645025"/>
          <p14:tracePt t="160321" x="1273175" y="4654550"/>
          <p14:tracePt t="160337" x="1282700" y="4654550"/>
          <p14:tracePt t="160354" x="1304925" y="4654550"/>
          <p14:tracePt t="160387" x="1308100" y="4654550"/>
          <p14:tracePt t="160462" x="1314450" y="4654550"/>
          <p14:tracePt t="162788" x="1298575" y="4654550"/>
          <p14:tracePt t="162795" x="1282700" y="4654550"/>
          <p14:tracePt t="162803" x="1270000" y="4654550"/>
          <p14:tracePt t="162821" x="1241425" y="4654550"/>
          <p14:tracePt t="162837" x="1200150" y="4654550"/>
          <p14:tracePt t="162853" x="1184275" y="4654550"/>
          <p14:tracePt t="162887" x="1120775" y="4641850"/>
          <p14:tracePt t="162920" x="1066800" y="4616450"/>
          <p14:tracePt t="162937" x="1050925" y="4597400"/>
          <p14:tracePt t="162954" x="1041400" y="4587875"/>
          <p14:tracePt t="162970" x="1028700" y="4575175"/>
          <p14:tracePt t="162987" x="1012825" y="4562475"/>
          <p14:tracePt t="163003" x="1003300" y="4546600"/>
          <p14:tracePt t="163020" x="1003300" y="4530725"/>
          <p14:tracePt t="163037" x="1003300" y="4518025"/>
          <p14:tracePt t="163053" x="1003300" y="4502150"/>
          <p14:tracePt t="163071" x="1003300" y="4492625"/>
          <p14:tracePt t="163087" x="1003300" y="4476750"/>
          <p14:tracePt t="163103" x="1003300" y="4467225"/>
          <p14:tracePt t="163120" x="1003300" y="4460875"/>
          <p14:tracePt t="163136" x="1003300" y="4451350"/>
          <p14:tracePt t="163153" x="1003300" y="4448175"/>
          <p14:tracePt t="163258" x="1003300" y="4441825"/>
          <p14:tracePt t="163272" x="1003300" y="4438650"/>
          <p14:tracePt t="163279" x="1009650" y="4432300"/>
          <p14:tracePt t="163287" x="1012825" y="4425950"/>
          <p14:tracePt t="163303" x="1022350" y="4416425"/>
          <p14:tracePt t="163322" x="1038225" y="4397375"/>
          <p14:tracePt t="163337" x="1057275" y="4359275"/>
          <p14:tracePt t="163353" x="1069975" y="4330700"/>
          <p14:tracePt t="163370" x="1079500" y="4305300"/>
          <p14:tracePt t="163387" x="1101725" y="4273550"/>
          <p14:tracePt t="163403" x="1120775" y="4248150"/>
          <p14:tracePt t="163420" x="1146175" y="4216400"/>
          <p14:tracePt t="163436" x="1181100" y="4187825"/>
          <p14:tracePt t="163453" x="1206500" y="4156075"/>
          <p14:tracePt t="163469" x="1238250" y="4130675"/>
          <p14:tracePt t="163486" x="1263650" y="4079875"/>
          <p14:tracePt t="163503" x="1282700" y="4057650"/>
          <p14:tracePt t="163520" x="1292225" y="4032250"/>
          <p14:tracePt t="163536" x="1308100" y="4019550"/>
          <p14:tracePt t="163553" x="1317625" y="4010025"/>
          <p14:tracePt t="163570" x="1327150" y="3997325"/>
          <p14:tracePt t="163586" x="1333500" y="3978275"/>
          <p14:tracePt t="163603" x="1343025" y="3968750"/>
          <p14:tracePt t="163621" x="1346200" y="3952875"/>
          <p14:tracePt t="163637" x="1346200" y="3943350"/>
          <p14:tracePt t="163653" x="1346200" y="3927475"/>
          <p14:tracePt t="163670" x="1346200" y="3917950"/>
          <p14:tracePt t="163686" x="1346200" y="3905250"/>
          <p14:tracePt t="163703" x="1346200" y="3895725"/>
          <p14:tracePt t="163722" x="1346200" y="3873500"/>
          <p14:tracePt t="163737" x="1346200" y="3863975"/>
          <p14:tracePt t="163754" x="1346200" y="3854450"/>
          <p14:tracePt t="163771" x="1346200" y="3844925"/>
          <p14:tracePt t="163787" x="1339850" y="3835400"/>
          <p14:tracePt t="163803" x="1330325" y="3835400"/>
          <p14:tracePt t="163820" x="1320800" y="3835400"/>
          <p14:tracePt t="163836" x="1304925" y="3835400"/>
          <p14:tracePt t="163853" x="1295400" y="3835400"/>
          <p14:tracePt t="163870" x="1285875" y="3835400"/>
          <p14:tracePt t="163887" x="1266825" y="3835400"/>
          <p14:tracePt t="163903" x="1257300" y="3835400"/>
          <p14:tracePt t="163919" x="1247775" y="3835400"/>
          <p14:tracePt t="163937" x="1225550" y="3835400"/>
          <p14:tracePt t="163953" x="1216025" y="3835400"/>
          <p14:tracePt t="163970" x="1203325" y="3835400"/>
          <p14:tracePt t="163987" x="1193800" y="3835400"/>
          <p14:tracePt t="164004" x="1177925" y="3835400"/>
          <p14:tracePt t="164021" x="1162050" y="3835400"/>
          <p14:tracePt t="164037" x="1152525" y="3835400"/>
          <p14:tracePt t="164054" x="1143000" y="3825875"/>
          <p14:tracePt t="164070" x="1123950" y="3810000"/>
          <p14:tracePt t="164086" x="1114425" y="3800475"/>
          <p14:tracePt t="164103" x="1101725" y="3784600"/>
          <p14:tracePt t="164120" x="1089025" y="3768725"/>
          <p14:tracePt t="164136" x="1073150" y="3759200"/>
          <p14:tracePt t="164153" x="1057275" y="3749675"/>
          <p14:tracePt t="164170" x="1022350" y="3724275"/>
          <p14:tracePt t="164186" x="1012825" y="3721100"/>
          <p14:tracePt t="164203" x="1003300" y="3721100"/>
          <p14:tracePt t="164220" x="987425" y="3721100"/>
          <p14:tracePt t="164236" x="971550" y="3721100"/>
          <p14:tracePt t="164253" x="962025" y="3721100"/>
          <p14:tracePt t="164270" x="949325" y="3721100"/>
          <p14:tracePt t="164286" x="936625" y="3736975"/>
          <p14:tracePt t="164303" x="920750" y="3746500"/>
          <p14:tracePt t="164321" x="895350" y="3765550"/>
          <p14:tracePt t="164337" x="879475" y="3775075"/>
          <p14:tracePt t="164353" x="847725" y="3800475"/>
          <p14:tracePt t="164370" x="803275" y="3832225"/>
          <p14:tracePt t="164387" x="777875" y="3860800"/>
          <p14:tracePt t="164403" x="755650" y="3873500"/>
          <p14:tracePt t="164420" x="733425" y="3895725"/>
          <p14:tracePt t="164436" x="723900" y="3917950"/>
          <p14:tracePt t="164454" x="714375" y="3933825"/>
          <p14:tracePt t="164470" x="714375" y="3952875"/>
          <p14:tracePt t="164487" x="714375" y="3968750"/>
          <p14:tracePt t="164503" x="714375" y="3978275"/>
          <p14:tracePt t="164520" x="714375" y="3994150"/>
          <p14:tracePt t="164537" x="714375" y="4003675"/>
          <p14:tracePt t="164553" x="714375" y="4016375"/>
          <p14:tracePt t="164571" x="708025" y="4032250"/>
          <p14:tracePt t="164587" x="708025" y="4041775"/>
          <p14:tracePt t="164604" x="708025" y="4051300"/>
          <p14:tracePt t="164620" x="708025" y="4073525"/>
          <p14:tracePt t="164636" x="708025" y="4083050"/>
          <p14:tracePt t="164653" x="708025" y="4092575"/>
          <p14:tracePt t="164669" x="708025" y="4105275"/>
          <p14:tracePt t="164687" x="717550" y="4133850"/>
          <p14:tracePt t="164704" x="733425" y="4159250"/>
          <p14:tracePt t="164721" x="777875" y="4210050"/>
          <p14:tracePt t="164737" x="812800" y="4248150"/>
          <p14:tracePt t="164753" x="844550" y="4273550"/>
          <p14:tracePt t="164770" x="885825" y="4311650"/>
          <p14:tracePt t="164786" x="911225" y="4324350"/>
          <p14:tracePt t="164803" x="927100" y="4327525"/>
          <p14:tracePt t="164807" x="933450" y="4327525"/>
          <p14:tracePt t="164821" x="952500" y="4327525"/>
          <p14:tracePt t="164837" x="968375" y="4327525"/>
          <p14:tracePt t="164854" x="984250" y="4327525"/>
          <p14:tracePt t="164871" x="1009650" y="4321175"/>
          <p14:tracePt t="164887" x="1019175" y="4311650"/>
          <p14:tracePt t="164903" x="1031875" y="4302125"/>
          <p14:tracePt t="164920" x="1057275" y="4289425"/>
          <p14:tracePt t="164936" x="1066800" y="4286250"/>
          <p14:tracePt t="164953" x="1076325" y="4279900"/>
          <p14:tracePt t="164971" x="1098550" y="4270375"/>
          <p14:tracePt t="164987" x="1108075" y="4264025"/>
          <p14:tracePt t="165004" x="1111250" y="4251325"/>
          <p14:tracePt t="165020" x="1117600" y="4235450"/>
          <p14:tracePt t="165036" x="1120775" y="4225925"/>
          <p14:tracePt t="165054" x="1120775" y="4219575"/>
          <p14:tracePt t="165070" x="1130300" y="4216400"/>
          <p14:tracePt t="165086" x="1136650" y="4200525"/>
          <p14:tracePt t="165103" x="1152525" y="4197350"/>
          <p14:tracePt t="165120" x="1165225" y="4181475"/>
          <p14:tracePt t="165136" x="1177925" y="4171950"/>
          <p14:tracePt t="165153" x="1187450" y="4162425"/>
          <p14:tracePt t="165170" x="1206500" y="4140200"/>
          <p14:tracePt t="165186" x="1216025" y="4130675"/>
          <p14:tracePt t="165203" x="1238250" y="4121150"/>
          <p14:tracePt t="165220" x="1282700" y="4095750"/>
          <p14:tracePt t="165237" x="1292225" y="4086225"/>
          <p14:tracePt t="165253" x="1308100" y="4076700"/>
          <p14:tracePt t="165270" x="1320800" y="4054475"/>
          <p14:tracePt t="165287" x="1333500" y="4032250"/>
          <p14:tracePt t="165304" x="1343025" y="4016375"/>
          <p14:tracePt t="165307" x="1349375" y="4010025"/>
          <p14:tracePt t="165321" x="1358900" y="4000500"/>
          <p14:tracePt t="165337" x="1365250" y="3984625"/>
          <p14:tracePt t="165353" x="1365250" y="3975100"/>
          <p14:tracePt t="165370" x="1365250" y="3965575"/>
          <p14:tracePt t="165386" x="1365250" y="3956050"/>
          <p14:tracePt t="165403" x="1365250" y="3946525"/>
          <p14:tracePt t="165420" x="1365250" y="3927475"/>
          <p14:tracePt t="165437" x="1365250" y="3921125"/>
          <p14:tracePt t="165454" x="1365250" y="3911600"/>
          <p14:tracePt t="165470" x="1365250" y="3908425"/>
          <p14:tracePt t="165487" x="1365250" y="3902075"/>
          <p14:tracePt t="165503" x="1365250" y="3898900"/>
          <p14:tracePt t="165520" x="1365250" y="3876675"/>
          <p14:tracePt t="165536" x="1365250" y="3867150"/>
          <p14:tracePt t="165553" x="1362075" y="3857625"/>
          <p14:tracePt t="165570" x="1352550" y="3832225"/>
          <p14:tracePt t="165587" x="1349375" y="3822700"/>
          <p14:tracePt t="165604" x="1343025" y="3800475"/>
          <p14:tracePt t="165620" x="1333500" y="3784600"/>
          <p14:tracePt t="165636" x="1323975" y="3775075"/>
          <p14:tracePt t="165654" x="1301750" y="3762375"/>
          <p14:tracePt t="165670" x="1292225" y="3752850"/>
          <p14:tracePt t="165687" x="1282700" y="3740150"/>
          <p14:tracePt t="165705" x="1276350" y="3730625"/>
          <p14:tracePt t="165720" x="1273175" y="3730625"/>
          <p14:tracePt t="165737" x="1263650" y="3721100"/>
          <p14:tracePt t="165754" x="1244600" y="3711575"/>
          <p14:tracePt t="165770" x="1231900" y="3702050"/>
          <p14:tracePt t="165786" x="1222375" y="3695700"/>
          <p14:tracePt t="165804" x="1203325" y="3692525"/>
          <p14:tracePt t="165821" x="1193800" y="3676650"/>
          <p14:tracePt t="165837" x="1184275" y="3676650"/>
          <p14:tracePt t="165854" x="1168400" y="3667125"/>
          <p14:tracePt t="165870" x="1152525" y="3660775"/>
          <p14:tracePt t="165887" x="1149350" y="3657600"/>
          <p14:tracePt t="165904" x="1133475" y="3657600"/>
          <p14:tracePt t="165919" x="1123950" y="3651250"/>
          <p14:tracePt t="165936" x="1114425" y="3651250"/>
          <p14:tracePt t="165953" x="1095375" y="3651250"/>
          <p14:tracePt t="165971" x="1082675" y="3651250"/>
          <p14:tracePt t="165987" x="1063625" y="3651250"/>
          <p14:tracePt t="166004" x="1022350" y="3651250"/>
          <p14:tracePt t="166021" x="993775" y="3654425"/>
          <p14:tracePt t="166037" x="977900" y="3657600"/>
          <p14:tracePt t="166054" x="962025" y="3663950"/>
          <p14:tracePt t="166069" x="952500" y="3673475"/>
          <p14:tracePt t="166087" x="936625" y="3689350"/>
          <p14:tracePt t="166103" x="920750" y="3705225"/>
          <p14:tracePt t="166120" x="911225" y="3714750"/>
          <p14:tracePt t="166137" x="901700" y="3724275"/>
          <p14:tracePt t="166154" x="879475" y="3746500"/>
          <p14:tracePt t="166170" x="869950" y="3756025"/>
          <p14:tracePt t="166187" x="866775" y="3765550"/>
          <p14:tracePt t="166203" x="857250" y="3781425"/>
          <p14:tracePt t="166220" x="857250" y="3803650"/>
          <p14:tracePt t="166237" x="841375" y="3819525"/>
          <p14:tracePt t="166254" x="825500" y="3832225"/>
          <p14:tracePt t="166270" x="815975" y="3854450"/>
          <p14:tracePt t="166287" x="806450" y="3863975"/>
          <p14:tracePt t="166304" x="784225" y="3879850"/>
          <p14:tracePt t="166320" x="774700" y="3889375"/>
          <p14:tracePt t="166336" x="765175" y="3905250"/>
          <p14:tracePt t="166353" x="749300" y="3917950"/>
          <p14:tracePt t="166370" x="733425" y="3930650"/>
          <p14:tracePt t="166387" x="733425" y="3940175"/>
          <p14:tracePt t="166404" x="733425" y="3959225"/>
          <p14:tracePt t="166420" x="733425" y="3968750"/>
          <p14:tracePt t="166437" x="733425" y="3978275"/>
          <p14:tracePt t="166454" x="733425" y="4003675"/>
          <p14:tracePt t="166470" x="733425" y="4013200"/>
          <p14:tracePt t="166486" x="733425" y="4029075"/>
          <p14:tracePt t="166503" x="736600" y="4044950"/>
          <p14:tracePt t="166520" x="736600" y="4060825"/>
          <p14:tracePt t="166536" x="736600" y="4070350"/>
          <p14:tracePt t="166553" x="736600" y="4083050"/>
          <p14:tracePt t="166570" x="746125" y="4095750"/>
          <p14:tracePt t="166587" x="752475" y="4111625"/>
          <p14:tracePt t="166603" x="765175" y="4124325"/>
          <p14:tracePt t="166620" x="777875" y="4133850"/>
          <p14:tracePt t="166637" x="787400" y="4143375"/>
          <p14:tracePt t="166653" x="803275" y="4165600"/>
          <p14:tracePt t="166670" x="812800" y="4175125"/>
          <p14:tracePt t="166687" x="822325" y="4178300"/>
          <p14:tracePt t="166704" x="835025" y="4194175"/>
          <p14:tracePt t="166720" x="850900" y="4203700"/>
          <p14:tracePt t="166737" x="860425" y="4216400"/>
          <p14:tracePt t="166753" x="873125" y="4219575"/>
          <p14:tracePt t="166804" x="873125" y="4225925"/>
          <p14:tracePt t="166818" x="876300" y="4225925"/>
          <p14:tracePt t="166825" x="882650" y="4229100"/>
          <p14:tracePt t="166837" x="885825" y="4235450"/>
          <p14:tracePt t="166854" x="908050" y="4254500"/>
          <p14:tracePt t="166870" x="917575" y="4264025"/>
          <p14:tracePt t="166887" x="927100" y="4273550"/>
          <p14:tracePt t="166903" x="946150" y="4289425"/>
          <p14:tracePt t="166919" x="955675" y="4295775"/>
          <p14:tracePt t="166936" x="965200" y="4295775"/>
          <p14:tracePt t="166954" x="971550" y="4295775"/>
          <p14:tracePt t="166970" x="981075" y="4295775"/>
          <p14:tracePt t="166988" x="1000125" y="4295775"/>
          <p14:tracePt t="167004" x="1009650" y="4295775"/>
          <p14:tracePt t="167020" x="1022350" y="4295775"/>
          <p14:tracePt t="167037" x="1025525" y="4295775"/>
          <p14:tracePt t="167053" x="1025525" y="4292600"/>
          <p14:tracePt t="167070" x="1031875" y="4289425"/>
          <p14:tracePt t="167345" x="1031875" y="4298950"/>
          <p14:tracePt t="167351" x="1031875" y="4305300"/>
          <p14:tracePt t="167359" x="1031875" y="4311650"/>
          <p14:tracePt t="167369" x="1031875" y="4314825"/>
          <p14:tracePt t="167388" x="1031875" y="4330700"/>
          <p14:tracePt t="167404" x="1031875" y="4340225"/>
          <p14:tracePt t="167420" x="1035050" y="4356100"/>
          <p14:tracePt t="167437" x="1044575" y="4359275"/>
          <p14:tracePt t="167453" x="1050925" y="4359275"/>
          <p14:tracePt t="167469" x="1057275" y="4359275"/>
          <p14:tracePt t="167487" x="1066800" y="4352925"/>
          <p14:tracePt t="167503" x="1076325" y="4324350"/>
          <p14:tracePt t="167520" x="1076325" y="4295775"/>
          <p14:tracePt t="167537" x="1076325" y="4260850"/>
          <p14:tracePt t="167553" x="1076325" y="4251325"/>
          <p14:tracePt t="167569" x="1076325" y="4241800"/>
          <p14:tracePt t="167587" x="1076325" y="4222750"/>
          <p14:tracePt t="167602" x="1076325" y="4213225"/>
          <p14:tracePt t="167619" x="1076325" y="4206875"/>
          <p14:tracePt t="167637" x="1076325" y="4200525"/>
          <p14:tracePt t="168037" x="1076325" y="4197350"/>
          <p14:tracePt t="168044" x="1069975" y="4187825"/>
          <p14:tracePt t="168053" x="1069975" y="4181475"/>
          <p14:tracePt t="168087" x="1044575" y="4171950"/>
          <p14:tracePt t="168120" x="1041400" y="4165600"/>
          <p14:tracePt t="168523" x="1041400" y="4162425"/>
          <p14:tracePt t="168529" x="1035050" y="4149725"/>
          <p14:tracePt t="168551" x="1035050" y="4146550"/>
          <p14:tracePt t="168558" x="1031875" y="4140200"/>
          <p14:tracePt t="168572" x="1025525" y="4137025"/>
          <p14:tracePt t="168587" x="1025525" y="4127500"/>
          <p14:tracePt t="168603" x="1019175" y="4121150"/>
          <p14:tracePt t="168636" x="1003300" y="4102100"/>
          <p14:tracePt t="168671" x="981075" y="4092575"/>
          <p14:tracePt t="168686" x="971550" y="4086225"/>
          <p14:tracePt t="168703" x="955675" y="4083050"/>
          <p14:tracePt t="168720" x="939800" y="4073525"/>
          <p14:tracePt t="168736" x="930275" y="4067175"/>
          <p14:tracePt t="168752" x="920750" y="4067175"/>
          <p14:tracePt t="168770" x="904875" y="4060825"/>
          <p14:tracePt t="168787" x="892175" y="4060825"/>
          <p14:tracePt t="168803" x="882650" y="4060825"/>
          <p14:tracePt t="168821" x="866775" y="4060825"/>
          <p14:tracePt t="168837" x="850900" y="4060825"/>
          <p14:tracePt t="168853" x="847725" y="4060825"/>
          <p14:tracePt t="168901" x="847725" y="4064000"/>
          <p14:tracePt t="168930" x="847725" y="4070350"/>
          <p14:tracePt t="168943" x="847725" y="4073525"/>
          <p14:tracePt t="168964" x="847725" y="4079875"/>
          <p14:tracePt t="169386" x="847725" y="4076700"/>
          <p14:tracePt t="169392" x="860425" y="4067175"/>
          <p14:tracePt t="169403" x="863600" y="4060825"/>
          <p14:tracePt t="169420" x="879475" y="4044950"/>
          <p14:tracePt t="169452" x="898525" y="4006850"/>
          <p14:tracePt t="169486" x="930275" y="3975100"/>
          <p14:tracePt t="169503" x="942975" y="3965575"/>
          <p14:tracePt t="169520" x="952500" y="3946525"/>
          <p14:tracePt t="169536" x="952500" y="3937000"/>
          <p14:tracePt t="169552" x="952500" y="3930650"/>
          <p14:tracePt t="169569" x="968375" y="3921125"/>
          <p14:tracePt t="169602" x="971550" y="3905250"/>
          <p14:tracePt t="169620" x="981075" y="3905250"/>
          <p14:tracePt t="169637" x="990600" y="3898900"/>
          <p14:tracePt t="169653" x="996950" y="3895725"/>
          <p14:tracePt t="169670" x="1016000" y="3886200"/>
          <p14:tracePt t="169686" x="1025525" y="3886200"/>
          <p14:tracePt t="169703" x="1031875" y="3879850"/>
          <p14:tracePt t="169720" x="1041400" y="3879850"/>
          <p14:tracePt t="169736" x="1047750" y="3876675"/>
          <p14:tracePt t="169753" x="1060450" y="3876675"/>
          <p14:tracePt t="169769" x="1066800" y="3876675"/>
          <p14:tracePt t="169803" x="1069975" y="3876675"/>
          <p14:tracePt t="173030" x="1050925" y="3870325"/>
          <p14:tracePt t="173038" x="1025525" y="3863975"/>
          <p14:tracePt t="173053" x="962025" y="3848100"/>
          <p14:tracePt t="173070" x="901700" y="3848100"/>
          <p14:tracePt t="173087" x="828675" y="3848100"/>
          <p14:tracePt t="173103" x="784225" y="3848100"/>
          <p14:tracePt t="173120" x="765175" y="3848100"/>
          <p14:tracePt t="173152" x="717550" y="3867150"/>
          <p14:tracePt t="173187" x="692150" y="3876675"/>
          <p14:tracePt t="173203" x="692150" y="3883025"/>
          <p14:tracePt t="173220" x="692150" y="3886200"/>
          <p14:tracePt t="173236" x="692150" y="3892550"/>
          <p14:tracePt t="173269" x="692150" y="3895725"/>
          <p14:tracePt t="173352" x="692150" y="3902075"/>
          <p14:tracePt t="173366" x="692150" y="3905250"/>
          <p14:tracePt t="173380" x="695325" y="3917950"/>
          <p14:tracePt t="173387" x="708025" y="3924300"/>
          <p14:tracePt t="173403" x="717550" y="3927475"/>
          <p14:tracePt t="173419" x="727075" y="3933825"/>
          <p14:tracePt t="173436" x="768350" y="3937000"/>
          <p14:tracePt t="173452" x="787400" y="3937000"/>
          <p14:tracePt t="173469" x="825500" y="3937000"/>
          <p14:tracePt t="173486" x="866775" y="3937000"/>
          <p14:tracePt t="173502" x="895350" y="3937000"/>
          <p14:tracePt t="173520" x="917575" y="3943350"/>
          <p14:tracePt t="173536" x="974725" y="3962400"/>
          <p14:tracePt t="173553" x="1006475" y="3981450"/>
          <p14:tracePt t="173569" x="1028700" y="3994150"/>
          <p14:tracePt t="173585" x="1050925" y="4010025"/>
          <p14:tracePt t="173602" x="1054100" y="4019550"/>
          <p14:tracePt t="173658" x="1054100" y="4016375"/>
          <p14:tracePt t="173665" x="1054100" y="4013200"/>
          <p14:tracePt t="173672" x="1047750" y="4013200"/>
          <p14:tracePt t="173686" x="1038225" y="4006850"/>
          <p14:tracePt t="173702" x="1028700" y="4003675"/>
          <p14:tracePt t="173719" x="1019175" y="4003675"/>
          <p14:tracePt t="173735" x="1009650" y="3997325"/>
          <p14:tracePt t="173849" x="1009650" y="4000500"/>
          <p14:tracePt t="173857" x="1009650" y="4003675"/>
          <p14:tracePt t="173869" x="1009650" y="4010025"/>
          <p14:tracePt t="173885" x="1009650" y="4013200"/>
          <p14:tracePt t="173903" x="1000125" y="4013200"/>
          <p14:tracePt t="173920" x="990600" y="4013200"/>
          <p14:tracePt t="173922" x="984250" y="4013200"/>
          <p14:tracePt t="173936" x="974725" y="4013200"/>
          <p14:tracePt t="173953" x="965200" y="4003675"/>
          <p14:tracePt t="173970" x="949325" y="3990975"/>
          <p14:tracePt t="173986" x="933450" y="3971925"/>
          <p14:tracePt t="174002" x="930275" y="3965575"/>
          <p14:tracePt t="174035" x="930275" y="3956050"/>
          <p14:tracePt t="174052" x="923925" y="3946525"/>
          <p14:tracePt t="174069" x="914400" y="3937000"/>
          <p14:tracePt t="174086" x="892175" y="3905250"/>
          <p14:tracePt t="174103" x="879475" y="3857625"/>
          <p14:tracePt t="174121" x="850900" y="3765550"/>
          <p14:tracePt t="174136" x="831850" y="3711575"/>
          <p14:tracePt t="174152" x="819150" y="3679825"/>
          <p14:tracePt t="174169" x="819150" y="3657600"/>
          <p14:tracePt t="174185" x="819150" y="3641725"/>
          <p14:tracePt t="174258" x="819150" y="3644900"/>
          <p14:tracePt t="174264" x="819150" y="3648075"/>
          <p14:tracePt t="174271" x="819150" y="3654425"/>
          <p14:tracePt t="174286" x="819150" y="3663950"/>
          <p14:tracePt t="174302" x="819150" y="3679825"/>
          <p14:tracePt t="174319" x="819150" y="3689350"/>
          <p14:tracePt t="174335" x="819150" y="3702050"/>
          <p14:tracePt t="174352" x="819150" y="3711575"/>
          <p14:tracePt t="174370" x="819150" y="3733800"/>
          <p14:tracePt t="174386" x="822325" y="3743325"/>
          <p14:tracePt t="174403" x="838200" y="3752850"/>
          <p14:tracePt t="174420" x="850900" y="3771900"/>
          <p14:tracePt t="174436" x="857250" y="3781425"/>
          <p14:tracePt t="174452" x="866775" y="3794125"/>
          <p14:tracePt t="174469" x="869950" y="3806825"/>
          <p14:tracePt t="174485" x="869950" y="3816350"/>
          <p14:tracePt t="174503" x="885825" y="3825875"/>
          <p14:tracePt t="174520" x="892175" y="3841750"/>
          <p14:tracePt t="174536" x="901700" y="3851275"/>
          <p14:tracePt t="174553" x="911225" y="3867150"/>
          <p14:tracePt t="174569" x="920750" y="3883025"/>
          <p14:tracePt t="174585" x="936625" y="3886200"/>
          <p14:tracePt t="174602" x="946150" y="3886200"/>
          <p14:tracePt t="174619" x="962025" y="3886200"/>
          <p14:tracePt t="174635" x="977900" y="3886200"/>
          <p14:tracePt t="174652" x="1006475" y="3898900"/>
          <p14:tracePt t="174670" x="1041400" y="3917950"/>
          <p14:tracePt t="174686" x="1066800" y="3927475"/>
          <p14:tracePt t="174703" x="1104900" y="3940175"/>
          <p14:tracePt t="174719" x="1158875" y="3952875"/>
          <p14:tracePt t="174735" x="1190625" y="3965575"/>
          <p14:tracePt t="174752" x="1228725" y="3984625"/>
          <p14:tracePt t="174769" x="1263650" y="4003675"/>
          <p14:tracePt t="174785" x="1295400" y="4016375"/>
          <p14:tracePt t="174802" x="1317625" y="4025900"/>
          <p14:tracePt t="174819" x="1358900" y="4051300"/>
          <p14:tracePt t="174836" x="1377950" y="4060825"/>
          <p14:tracePt t="174852" x="1406525" y="4073525"/>
          <p14:tracePt t="174869" x="1441450" y="4095750"/>
          <p14:tracePt t="174885" x="1473200" y="4108450"/>
          <p14:tracePt t="174902" x="1489075" y="4117975"/>
          <p14:tracePt t="174919" x="1530350" y="4143375"/>
          <p14:tracePt t="174935" x="1549400" y="4168775"/>
          <p14:tracePt t="174953" x="1565275" y="4184650"/>
          <p14:tracePt t="174969" x="1593850" y="4213225"/>
          <p14:tracePt t="174986" x="1603375" y="4222750"/>
          <p14:tracePt t="175002" x="1612900" y="4232275"/>
          <p14:tracePt t="175019" x="1647825" y="4248150"/>
          <p14:tracePt t="175035" x="1660525" y="4264025"/>
          <p14:tracePt t="175052" x="1679575" y="4276725"/>
          <p14:tracePt t="175070" x="1717675" y="4292600"/>
          <p14:tracePt t="175086" x="1736725" y="4302125"/>
          <p14:tracePt t="175102" x="1762125" y="4308475"/>
          <p14:tracePt t="175119" x="1784350" y="4324350"/>
          <p14:tracePt t="175136" x="1806575" y="4330700"/>
          <p14:tracePt t="175152" x="1816100" y="4333875"/>
          <p14:tracePt t="175170" x="1831975" y="4340225"/>
          <p14:tracePt t="175186" x="1841500" y="4340225"/>
          <p14:tracePt t="175202" x="1841500" y="4346575"/>
          <p14:tracePt t="175219" x="1851025" y="4349750"/>
          <p14:tracePt t="175236" x="1857375" y="4349750"/>
          <p14:tracePt t="175252" x="1860550" y="4356100"/>
          <p14:tracePt t="175299" x="1866900" y="4356100"/>
          <p14:tracePt t="175690" x="1835150" y="4340225"/>
          <p14:tracePt t="175697" x="1784350" y="4305300"/>
          <p14:tracePt t="175704" x="1743075" y="4264025"/>
          <p14:tracePt t="175719" x="1638300" y="4165600"/>
          <p14:tracePt t="175735" x="1520825" y="4076700"/>
          <p14:tracePt t="175752" x="1425575" y="3971925"/>
          <p14:tracePt t="175770" x="1292225" y="3790950"/>
          <p14:tracePt t="175802" x="1165225" y="3657600"/>
          <p14:tracePt t="175836" x="1050925" y="3584575"/>
          <p14:tracePt t="175853" x="1028700" y="3571875"/>
          <p14:tracePt t="175870" x="987425" y="3549650"/>
          <p14:tracePt t="175886" x="962025" y="3524250"/>
          <p14:tracePt t="175903" x="930275" y="3498850"/>
          <p14:tracePt t="175919" x="898525" y="3454400"/>
          <p14:tracePt t="175936" x="866775" y="3429000"/>
          <p14:tracePt t="175952" x="850900" y="3406775"/>
          <p14:tracePt t="175969" x="809625" y="3378200"/>
          <p14:tracePt t="175986" x="784225" y="3346450"/>
          <p14:tracePt t="176002" x="758825" y="3327400"/>
          <p14:tracePt t="176019" x="717550" y="3305175"/>
          <p14:tracePt t="176036" x="685800" y="3276600"/>
          <p14:tracePt t="176053" x="663575" y="3263900"/>
          <p14:tracePt t="176069" x="647700" y="3251200"/>
          <p14:tracePt t="176085" x="631825" y="3248025"/>
          <p14:tracePt t="176102" x="622300" y="3248025"/>
          <p14:tracePt t="176118" x="603250" y="3248025"/>
          <p14:tracePt t="176136" x="581025" y="3248025"/>
          <p14:tracePt t="176154" x="561975" y="3248025"/>
          <p14:tracePt t="176170" x="552450" y="3248025"/>
          <p14:tracePt t="176185" x="542925" y="3248025"/>
          <p14:tracePt t="176203" x="508000" y="3254375"/>
          <p14:tracePt t="176219" x="498475" y="3263900"/>
          <p14:tracePt t="176235" x="488950" y="3273425"/>
          <p14:tracePt t="176252" x="473075" y="3289300"/>
          <p14:tracePt t="176269" x="457200" y="3317875"/>
          <p14:tracePt t="176286" x="444500" y="3349625"/>
          <p14:tracePt t="176303" x="428625" y="3384550"/>
          <p14:tracePt t="176319" x="409575" y="3413125"/>
          <p14:tracePt t="176335" x="403225" y="3438525"/>
          <p14:tracePt t="176351" x="403225" y="3454400"/>
          <p14:tracePt t="176369" x="403225" y="3473450"/>
          <p14:tracePt t="176385" x="403225" y="3482975"/>
          <p14:tracePt t="176402" x="403225" y="3492500"/>
          <p14:tracePt t="176419" x="403225" y="3517900"/>
          <p14:tracePt t="176435" x="403225" y="3533775"/>
          <p14:tracePt t="176439" x="400050" y="3540125"/>
          <p14:tracePt t="176453" x="400050" y="3549650"/>
          <p14:tracePt t="176469" x="400050" y="3562350"/>
          <p14:tracePt t="176485" x="400050" y="3575050"/>
          <p14:tracePt t="176502" x="400050" y="3606800"/>
          <p14:tracePt t="176519" x="400050" y="3635375"/>
          <p14:tracePt t="176535" x="400050" y="3657600"/>
          <p14:tracePt t="176552" x="400050" y="3692525"/>
          <p14:tracePt t="176568" x="409575" y="3702050"/>
          <p14:tracePt t="176586" x="425450" y="3717925"/>
          <p14:tracePt t="176602" x="441325" y="3746500"/>
          <p14:tracePt t="176618" x="454025" y="3756025"/>
          <p14:tracePt t="176636" x="473075" y="3771900"/>
          <p14:tracePt t="176652" x="504825" y="3797300"/>
          <p14:tracePt t="176668" x="514350" y="3806825"/>
          <p14:tracePt t="176686" x="530225" y="3816350"/>
          <p14:tracePt t="176703" x="549275" y="3832225"/>
          <p14:tracePt t="176719" x="558800" y="3848100"/>
          <p14:tracePt t="176736" x="574675" y="3857625"/>
          <p14:tracePt t="176753" x="603250" y="3873500"/>
          <p14:tracePt t="176769" x="619125" y="3879850"/>
          <p14:tracePt t="176786" x="628650" y="3883025"/>
          <p14:tracePt t="176802" x="650875" y="3898900"/>
          <p14:tracePt t="176818" x="660400" y="3898900"/>
          <p14:tracePt t="176835" x="669925" y="3905250"/>
          <p14:tracePt t="176853" x="688975" y="3908425"/>
          <p14:tracePt t="176869" x="698500" y="3908425"/>
          <p14:tracePt t="176886" x="708025" y="3914775"/>
          <p14:tracePt t="176903" x="723900" y="3914775"/>
          <p14:tracePt t="176919" x="739775" y="3914775"/>
          <p14:tracePt t="176936" x="749300" y="3914775"/>
          <p14:tracePt t="176952" x="762000" y="3914775"/>
          <p14:tracePt t="176968" x="771525" y="3914775"/>
          <p14:tracePt t="176986" x="787400" y="3914775"/>
          <p14:tracePt t="177003" x="803275" y="3914775"/>
          <p14:tracePt t="177019" x="812800" y="3911600"/>
          <p14:tracePt t="177036" x="822325" y="3902075"/>
          <p14:tracePt t="177052" x="844550" y="3883025"/>
          <p14:tracePt t="177068" x="854075" y="3873500"/>
          <p14:tracePt t="177085" x="866775" y="3860800"/>
          <p14:tracePt t="177102" x="889000" y="3848100"/>
          <p14:tracePt t="177118" x="898525" y="3829050"/>
          <p14:tracePt t="177136" x="908050" y="3819525"/>
          <p14:tracePt t="177153" x="923925" y="3816350"/>
          <p14:tracePt t="177169" x="939800" y="3810000"/>
          <p14:tracePt t="177185" x="949325" y="3810000"/>
          <p14:tracePt t="177202" x="958850" y="3800475"/>
          <p14:tracePt t="177218" x="965200" y="3784600"/>
          <p14:tracePt t="177236" x="968375" y="3775075"/>
          <p14:tracePt t="177253" x="968375" y="3762375"/>
          <p14:tracePt t="177269" x="968375" y="3752850"/>
          <p14:tracePt t="177324" x="968375" y="3746500"/>
          <p14:tracePt t="177337" x="974725" y="3736975"/>
          <p14:tracePt t="177345" x="974725" y="3730625"/>
          <p14:tracePt t="177351" x="977900" y="3727450"/>
          <p14:tracePt t="177368" x="977900" y="3714750"/>
          <p14:tracePt t="177386" x="977900" y="3705225"/>
          <p14:tracePt t="177402" x="977900" y="3686175"/>
          <p14:tracePt t="177419" x="977900" y="3676650"/>
          <p14:tracePt t="177436" x="977900" y="3667125"/>
          <p14:tracePt t="177452" x="977900" y="3651250"/>
          <p14:tracePt t="177469" x="977900" y="3641725"/>
          <p14:tracePt t="177486" x="977900" y="3625850"/>
          <p14:tracePt t="177502" x="971550" y="3613150"/>
          <p14:tracePt t="177518" x="962025" y="3597275"/>
          <p14:tracePt t="177536" x="952500" y="3581400"/>
          <p14:tracePt t="177553" x="946150" y="3565525"/>
          <p14:tracePt t="177569" x="942975" y="3556000"/>
          <p14:tracePt t="177601" x="927100" y="3556000"/>
          <p14:tracePt t="177635" x="920750" y="3556000"/>
          <p14:tracePt t="178237" x="917575" y="3565525"/>
          <p14:tracePt t="178244" x="911225" y="3575050"/>
          <p14:tracePt t="178252" x="904875" y="3594100"/>
          <p14:tracePt t="178270" x="892175" y="3641725"/>
          <p14:tracePt t="178286" x="863600" y="3714750"/>
          <p14:tracePt t="178302" x="850900" y="3759200"/>
          <p14:tracePt t="178336" x="822325" y="3832225"/>
          <p14:tracePt t="178369" x="803275" y="3876675"/>
          <p14:tracePt t="178386" x="790575" y="3892550"/>
          <p14:tracePt t="178403" x="784225" y="3902075"/>
          <p14:tracePt t="178419" x="774700" y="3911600"/>
          <p14:tracePt t="178436" x="755650" y="3911600"/>
          <p14:tracePt t="178452" x="746125" y="3911600"/>
          <p14:tracePt t="178468" x="736600" y="3911600"/>
          <p14:tracePt t="178486" x="720725" y="3902075"/>
          <p14:tracePt t="178502" x="720725" y="3889375"/>
          <p14:tracePt t="178519" x="720725" y="3886200"/>
          <p14:tracePt t="178536" x="720725" y="3879850"/>
          <p14:tracePt t="178552" x="720725" y="3867150"/>
          <p14:tracePt t="178569" x="720725" y="3860800"/>
          <p14:tracePt t="178585" x="704850" y="3844925"/>
          <p14:tracePt t="178601" x="704850" y="3835400"/>
          <p14:tracePt t="178619" x="704850" y="3832225"/>
          <p14:tracePt t="178635" x="704850" y="3825875"/>
          <p14:tracePt t="178830" x="708025" y="3829050"/>
          <p14:tracePt t="178836" x="717550" y="3829050"/>
          <p14:tracePt t="178852" x="727075" y="3838575"/>
          <p14:tracePt t="178869" x="736600" y="3841750"/>
          <p14:tracePt t="178885" x="758825" y="3848100"/>
          <p14:tracePt t="178902" x="771525" y="3848100"/>
          <p14:tracePt t="178919" x="784225" y="3848100"/>
          <p14:tracePt t="178935" x="796925" y="3848100"/>
          <p14:tracePt t="178952" x="803275" y="3848100"/>
          <p14:tracePt t="178969" x="806450" y="3844925"/>
          <p14:tracePt t="178985" x="822325" y="3825875"/>
          <p14:tracePt t="179002" x="835025" y="3787775"/>
          <p14:tracePt t="179018" x="850900" y="3724275"/>
          <p14:tracePt t="179035" x="869950" y="3641725"/>
          <p14:tracePt t="179051" x="882650" y="3603625"/>
          <p14:tracePt t="179068" x="889000" y="3578225"/>
          <p14:tracePt t="179085" x="889000" y="3559175"/>
          <p14:tracePt t="179101" x="889000" y="3549650"/>
          <p14:tracePt t="179119" x="889000" y="3540125"/>
          <p14:tracePt t="179364" x="885825" y="3546475"/>
          <p14:tracePt t="179371" x="885825" y="3552825"/>
          <p14:tracePt t="179386" x="885825" y="3575050"/>
          <p14:tracePt t="179402" x="879475" y="3597275"/>
          <p14:tracePt t="179418" x="879475" y="3619500"/>
          <p14:tracePt t="179435" x="876300" y="3635375"/>
          <p14:tracePt t="179452" x="876300" y="3644900"/>
          <p14:tracePt t="179468" x="863600" y="3660775"/>
          <p14:tracePt t="179485" x="860425" y="3673475"/>
          <p14:tracePt t="179501" x="860425" y="3683000"/>
          <p14:tracePt t="179518" x="854075" y="3689350"/>
          <p14:tracePt t="179535" x="854075" y="3695700"/>
          <p14:tracePt t="179613" x="847725" y="3698875"/>
          <p14:tracePt t="180120" x="838200" y="3679825"/>
          <p14:tracePt t="180126" x="815975" y="3657600"/>
          <p14:tracePt t="180135" x="803275" y="3638550"/>
          <p14:tracePt t="180152" x="777875" y="3584575"/>
          <p14:tracePt t="180169" x="739775" y="3533775"/>
          <p14:tracePt t="180185" x="727075" y="3517900"/>
          <p14:tracePt t="180218" x="695325" y="3489325"/>
          <p14:tracePt t="180252" x="692150" y="3489325"/>
          <p14:tracePt t="180286" x="685800" y="3489325"/>
          <p14:tracePt t="180302" x="676275" y="3489325"/>
          <p14:tracePt t="180319" x="663575" y="3479800"/>
          <p14:tracePt t="180336" x="647700" y="3470275"/>
          <p14:tracePt t="180352" x="625475" y="3457575"/>
          <p14:tracePt t="180368" x="587375" y="3435350"/>
          <p14:tracePt t="180384" x="577850" y="3425825"/>
          <p14:tracePt t="180402" x="568325" y="3416300"/>
          <p14:tracePt t="180418" x="555625" y="3409950"/>
          <p14:tracePt t="180435" x="539750" y="3409950"/>
          <p14:tracePt t="180451" x="530225" y="3409950"/>
          <p14:tracePt t="180468" x="514350" y="3409950"/>
          <p14:tracePt t="180485" x="514350" y="3416300"/>
          <p14:tracePt t="180502" x="514350" y="3425825"/>
          <p14:tracePt t="180505" x="514350" y="3432175"/>
          <p14:tracePt t="180519" x="517525" y="3448050"/>
          <p14:tracePt t="180536" x="530225" y="3470275"/>
          <p14:tracePt t="180551" x="539750" y="3495675"/>
          <p14:tracePt t="180569" x="565150" y="3536950"/>
          <p14:tracePt t="180585" x="574675" y="3552825"/>
          <p14:tracePt t="180602" x="587375" y="3568700"/>
          <p14:tracePt t="180618" x="596900" y="3584575"/>
          <p14:tracePt t="180635" x="606425" y="3584575"/>
          <p14:tracePt t="180652" x="612775" y="3584575"/>
          <p14:tracePt t="180668" x="622300" y="3584575"/>
          <p14:tracePt t="180685" x="631825" y="3584575"/>
          <p14:tracePt t="180702" x="641350" y="3587750"/>
          <p14:tracePt t="180719" x="660400" y="3597275"/>
          <p14:tracePt t="180736" x="669925" y="3597275"/>
          <p14:tracePt t="180752" x="676275" y="3597275"/>
          <p14:tracePt t="180812" x="676275" y="3590925"/>
          <p14:tracePt t="180819" x="676275" y="3587750"/>
          <p14:tracePt t="180835" x="669925" y="3578225"/>
          <p14:tracePt t="180852" x="654050" y="3556000"/>
          <p14:tracePt t="180869" x="638175" y="3533775"/>
          <p14:tracePt t="180886" x="628650" y="3517900"/>
          <p14:tracePt t="180902" x="628650" y="3505200"/>
          <p14:tracePt t="180918" x="628650" y="3489325"/>
          <p14:tracePt t="180935" x="628650" y="3486150"/>
          <p14:tracePt t="180951" x="628650" y="3479800"/>
          <p14:tracePt t="181018" x="628650" y="3473450"/>
          <p14:tracePt t="181032" x="628650" y="3470275"/>
          <p14:tracePt t="181254" x="628650" y="3476625"/>
          <p14:tracePt t="181261" x="628650" y="3486150"/>
          <p14:tracePt t="181269" x="628650" y="3492500"/>
          <p14:tracePt t="181302" x="622300" y="3511550"/>
          <p14:tracePt t="181335" x="612775" y="3546475"/>
          <p14:tracePt t="181352" x="612775" y="3568700"/>
          <p14:tracePt t="181368" x="612775" y="3584575"/>
          <p14:tracePt t="181385" x="606425" y="3600450"/>
          <p14:tracePt t="181403" x="590550" y="3613150"/>
          <p14:tracePt t="181419" x="587375" y="3622675"/>
          <p14:tracePt t="181435" x="587375" y="3635375"/>
          <p14:tracePt t="181452" x="587375" y="3654425"/>
          <p14:tracePt t="181496" x="587375" y="3657600"/>
          <p14:tracePt t="181503" x="587375" y="3663950"/>
          <p14:tracePt t="181520" x="587375" y="3667125"/>
          <p14:tracePt t="181535" x="587375" y="3679825"/>
          <p14:tracePt t="181553" x="587375" y="3698875"/>
          <p14:tracePt t="181569" x="587375" y="3708400"/>
          <p14:tracePt t="181585" x="587375" y="3717925"/>
          <p14:tracePt t="181602" x="587375" y="3733800"/>
          <p14:tracePt t="181618" x="587375" y="3746500"/>
          <p14:tracePt t="181635" x="587375" y="3756025"/>
          <p14:tracePt t="181652" x="587375" y="3771900"/>
          <p14:tracePt t="181668" x="587375" y="3781425"/>
          <p14:tracePt t="181685" x="587375" y="3797300"/>
          <p14:tracePt t="181702" x="587375" y="3806825"/>
          <p14:tracePt t="181738" x="581025" y="3806825"/>
          <p14:tracePt t="181751" x="571500" y="3806825"/>
          <p14:tracePt t="181785" x="561975" y="3806825"/>
          <p14:tracePt t="181839" x="561975" y="3800475"/>
          <p14:tracePt t="181845" x="561975" y="3794125"/>
          <p14:tracePt t="181853" x="561975" y="3784600"/>
          <p14:tracePt t="181868" x="561975" y="3775075"/>
          <p14:tracePt t="181885" x="561975" y="3765550"/>
          <p14:tracePt t="181901" x="561975" y="3749675"/>
          <p14:tracePt t="181918" x="561975" y="3746500"/>
          <p14:tracePt t="181935" x="561975" y="3736975"/>
          <p14:tracePt t="181952" x="561975" y="3727450"/>
          <p14:tracePt t="181968" x="561975" y="3714750"/>
          <p14:tracePt t="181985" x="561975" y="3705225"/>
          <p14:tracePt t="182002" x="574675" y="3686175"/>
          <p14:tracePt t="182018" x="584200" y="3676650"/>
          <p14:tracePt t="182035" x="587375" y="3667125"/>
          <p14:tracePt t="182052" x="593725" y="3651250"/>
          <p14:tracePt t="182068" x="603250" y="3635375"/>
          <p14:tracePt t="182085" x="603250" y="3625850"/>
          <p14:tracePt t="182102" x="612775" y="3613150"/>
          <p14:tracePt t="182118" x="622300" y="3600450"/>
          <p14:tracePt t="182135" x="622300" y="3587750"/>
          <p14:tracePt t="182152" x="622300" y="3571875"/>
          <p14:tracePt t="182168" x="622300" y="3568700"/>
          <p14:tracePt t="182185" x="622300" y="3562350"/>
          <p14:tracePt t="182201" x="628650" y="3556000"/>
          <p14:tracePt t="182218" x="635000" y="3556000"/>
          <p14:tracePt t="182235" x="638175" y="3546475"/>
          <p14:tracePt t="182252" x="647700" y="3527425"/>
          <p14:tracePt t="182269" x="647700" y="3521075"/>
          <p14:tracePt t="182285" x="647700" y="3517900"/>
          <p14:tracePt t="182360" x="660400" y="3517900"/>
          <p14:tracePt t="182702" x="660400" y="3524250"/>
          <p14:tracePt t="182708" x="660400" y="3527425"/>
          <p14:tracePt t="182722" x="660400" y="3533775"/>
          <p14:tracePt t="182735" x="660400" y="3543300"/>
          <p14:tracePt t="182751" x="660400" y="3559175"/>
          <p14:tracePt t="182768" x="650875" y="3568700"/>
          <p14:tracePt t="182785" x="641350" y="3578225"/>
          <p14:tracePt t="182819" x="615950" y="3609975"/>
          <p14:tracePt t="182851" x="606425" y="3619500"/>
          <p14:tracePt t="182868" x="596900" y="3622675"/>
          <p14:tracePt t="182885" x="587375" y="3635375"/>
          <p14:tracePt t="182901" x="581025" y="3644900"/>
          <p14:tracePt t="182919" x="571500" y="3654425"/>
          <p14:tracePt t="182935" x="561975" y="3663950"/>
          <p14:tracePt t="182952" x="561975" y="3673475"/>
          <p14:tracePt t="182969" x="561975" y="3679825"/>
          <p14:tracePt t="182985" x="561975" y="3692525"/>
          <p14:tracePt t="183001" x="561975" y="3705225"/>
          <p14:tracePt t="183018" x="561975" y="3708400"/>
          <p14:tracePt t="183035" x="561975" y="3717925"/>
          <p14:tracePt t="183037" x="561975" y="3724275"/>
          <p14:tracePt t="183052" x="561975" y="3733800"/>
          <p14:tracePt t="183069" x="561975" y="3749675"/>
          <p14:tracePt t="183086" x="561975" y="3752850"/>
          <p14:tracePt t="183194" x="561975" y="3759200"/>
          <p14:tracePt t="183201" x="561975" y="3762375"/>
          <p14:tracePt t="183208" x="561975" y="3768725"/>
          <p14:tracePt t="183300" x="561975" y="3765550"/>
          <p14:tracePt t="183308" x="561975" y="3762375"/>
          <p14:tracePt t="183319" x="561975" y="3756025"/>
          <p14:tracePt t="183336" x="574675" y="3736975"/>
          <p14:tracePt t="183352" x="577850" y="3727450"/>
          <p14:tracePt t="183369" x="584200" y="3711575"/>
          <p14:tracePt t="183385" x="606425" y="3676650"/>
          <p14:tracePt t="183401" x="615950" y="3660775"/>
          <p14:tracePt t="183418" x="619125" y="3644900"/>
          <p14:tracePt t="183435" x="631825" y="3613150"/>
          <p14:tracePt t="183452" x="638175" y="3603625"/>
          <p14:tracePt t="183468" x="641350" y="3594100"/>
          <p14:tracePt t="183485" x="650875" y="3565525"/>
          <p14:tracePt t="183502" x="650875" y="3556000"/>
          <p14:tracePt t="183518" x="650875" y="3543300"/>
          <p14:tracePt t="183535" x="650875" y="3514725"/>
          <p14:tracePt t="183552" x="650875" y="3505200"/>
          <p14:tracePt t="183568" x="650875" y="3495675"/>
          <p14:tracePt t="183585" x="650875" y="3492500"/>
          <p14:tracePt t="183785" x="650875" y="3498850"/>
          <p14:tracePt t="183792" x="644525" y="3511550"/>
          <p14:tracePt t="183801" x="644525" y="3521075"/>
          <p14:tracePt t="183818" x="644525" y="3536950"/>
          <p14:tracePt t="183834" x="638175" y="3562350"/>
          <p14:tracePt t="183851" x="638175" y="3584575"/>
          <p14:tracePt t="183868" x="638175" y="3606800"/>
          <p14:tracePt t="183885" x="619125" y="3629025"/>
          <p14:tracePt t="183901" x="619125" y="3648075"/>
          <p14:tracePt t="183918" x="609600" y="3657600"/>
          <p14:tracePt t="183935" x="603250" y="3673475"/>
          <p14:tracePt t="183951" x="603250" y="3689350"/>
          <p14:tracePt t="183968" x="596900" y="3698875"/>
          <p14:tracePt t="183985" x="596900" y="3714750"/>
          <p14:tracePt t="184001" x="596900" y="3724275"/>
          <p14:tracePt t="184019" x="596900" y="3727450"/>
          <p14:tracePt t="185819" x="596900" y="3733800"/>
          <p14:tracePt t="185833" x="596900" y="3736975"/>
          <p14:tracePt t="185840" x="596900" y="3743325"/>
          <p14:tracePt t="185851" x="596900" y="3746500"/>
          <p14:tracePt t="185868" x="609600" y="3762375"/>
          <p14:tracePt t="185884" x="619125" y="3778250"/>
          <p14:tracePt t="185918" x="679450" y="3838575"/>
          <p14:tracePt t="185952" x="736600" y="3879850"/>
          <p14:tracePt t="185969" x="781050" y="3924300"/>
          <p14:tracePt t="185985" x="819150" y="3949700"/>
          <p14:tracePt t="186001" x="876300" y="3994150"/>
          <p14:tracePt t="186018" x="996950" y="4073525"/>
          <p14:tracePt t="186034" x="1057275" y="4127500"/>
          <p14:tracePt t="186051" x="1127125" y="4175125"/>
          <p14:tracePt t="186068" x="1216025" y="4225925"/>
          <p14:tracePt t="186084" x="1263650" y="4251325"/>
          <p14:tracePt t="186101" x="1301750" y="4270375"/>
          <p14:tracePt t="186119" x="1320800" y="4276725"/>
          <p14:tracePt t="186134" x="1327150" y="4276725"/>
          <p14:tracePt t="186167" x="1320800" y="4273550"/>
          <p14:tracePt t="186184" x="1311275" y="4257675"/>
          <p14:tracePt t="186201" x="1279525" y="4248150"/>
          <p14:tracePt t="186218" x="1235075" y="4203700"/>
          <p14:tracePt t="186235" x="1190625" y="4175125"/>
          <p14:tracePt t="186251" x="1133475" y="4149725"/>
          <p14:tracePt t="186268" x="1044575" y="4098925"/>
          <p14:tracePt t="186284" x="990600" y="4070350"/>
          <p14:tracePt t="186301" x="920750" y="4016375"/>
          <p14:tracePt t="186318" x="809625" y="3943350"/>
          <p14:tracePt t="186335" x="742950" y="3914775"/>
          <p14:tracePt t="186351" x="685800" y="3879850"/>
          <p14:tracePt t="186368" x="628650" y="3848100"/>
          <p14:tracePt t="186385" x="603250" y="3829050"/>
          <p14:tracePt t="186402" x="558800" y="3797300"/>
          <p14:tracePt t="186418" x="536575" y="3771900"/>
          <p14:tracePt t="186434" x="504825" y="3759200"/>
          <p14:tracePt t="186451" x="479425" y="3736975"/>
          <p14:tracePt t="186468" x="460375" y="3721100"/>
          <p14:tracePt t="186484" x="450850" y="3711575"/>
          <p14:tracePt t="186502" x="434975" y="3695700"/>
          <p14:tracePt t="186518" x="431800" y="3692525"/>
          <p14:tracePt t="186535" x="425450" y="3692525"/>
          <p14:tracePt t="186568" x="425450" y="3686175"/>
          <p14:tracePt t="186584" x="425450" y="3676650"/>
          <p14:tracePt t="186660" x="428625" y="3676650"/>
          <p14:tracePt t="186667" x="431800" y="3676650"/>
          <p14:tracePt t="186674" x="438150" y="3676650"/>
          <p14:tracePt t="186688" x="441325" y="3676650"/>
          <p14:tracePt t="186701" x="447675" y="3683000"/>
          <p14:tracePt t="186718" x="463550" y="3692525"/>
          <p14:tracePt t="186734" x="479425" y="3705225"/>
          <p14:tracePt t="186752" x="492125" y="3717925"/>
          <p14:tracePt t="186768" x="501650" y="3727450"/>
          <p14:tracePt t="186785" x="511175" y="3736975"/>
          <p14:tracePt t="186802" x="533400" y="3752850"/>
          <p14:tracePt t="186818" x="542925" y="3762375"/>
          <p14:tracePt t="186834" x="552450" y="3778250"/>
          <p14:tracePt t="186850" x="568325" y="3778250"/>
          <p14:tracePt t="186867" x="581025" y="3787775"/>
          <p14:tracePt t="186885" x="596900" y="3794125"/>
          <p14:tracePt t="186901" x="625475" y="3810000"/>
          <p14:tracePt t="186918" x="638175" y="3825875"/>
          <p14:tracePt t="186934" x="654050" y="3835400"/>
          <p14:tracePt t="186951" x="685800" y="3851275"/>
          <p14:tracePt t="186967" x="701675" y="3863975"/>
          <p14:tracePt t="186984" x="723900" y="3879850"/>
          <p14:tracePt t="187001" x="758825" y="3895725"/>
          <p14:tracePt t="187017" x="790575" y="3908425"/>
          <p14:tracePt t="187035" x="812800" y="3921125"/>
          <p14:tracePt t="187052" x="863600" y="3959225"/>
          <p14:tracePt t="187068" x="911225" y="3984625"/>
          <p14:tracePt t="187084" x="942975" y="4016375"/>
          <p14:tracePt t="187101" x="987425" y="4054475"/>
          <p14:tracePt t="187117" x="1009650" y="4079875"/>
          <p14:tracePt t="187134" x="1041400" y="4092575"/>
          <p14:tracePt t="187151" x="1069975" y="4108450"/>
          <p14:tracePt t="187168" x="1085850" y="4117975"/>
          <p14:tracePt t="187185" x="1108075" y="4137025"/>
          <p14:tracePt t="187202" x="1130300" y="4152900"/>
          <p14:tracePt t="187218" x="1152525" y="4162425"/>
          <p14:tracePt t="187235" x="1162050" y="4171950"/>
          <p14:tracePt t="187251" x="1174750" y="4181475"/>
          <p14:tracePt t="187268" x="1187450" y="4181475"/>
          <p14:tracePt t="187285" x="1200150" y="4181475"/>
          <p14:tracePt t="187302" x="1216025" y="4181475"/>
          <p14:tracePt t="187317" x="1225550" y="4181475"/>
          <p14:tracePt t="187335" x="1235075" y="4181475"/>
          <p14:tracePt t="187351" x="1254125" y="4181475"/>
          <p14:tracePt t="187367" x="1266825" y="4181475"/>
          <p14:tracePt t="187384" x="1270000" y="4181475"/>
          <p14:tracePt t="187400" x="1276350" y="4181475"/>
          <p14:tracePt t="187417" x="1279525" y="4181475"/>
          <p14:tracePt t="187459" x="1285875" y="4181475"/>
          <p14:tracePt t="187480" x="1285875" y="4187825"/>
          <p14:tracePt t="188793" x="1263650" y="4171950"/>
          <p14:tracePt t="188801" x="1212850" y="4137025"/>
          <p14:tracePt t="188807" x="1158875" y="4083050"/>
          <p14:tracePt t="188818" x="1095375" y="4048125"/>
          <p14:tracePt t="188834" x="939800" y="3917950"/>
          <p14:tracePt t="188851" x="889000" y="3876675"/>
          <p14:tracePt t="188867" x="844550" y="3832225"/>
          <p14:tracePt t="188901" x="803275" y="3765550"/>
          <p14:tracePt t="188936" x="866775" y="3717925"/>
          <p14:tracePt t="188954" x="930275" y="3705225"/>
          <p14:tracePt t="188968" x="993775" y="3692525"/>
          <p14:tracePt t="188984" x="1117600" y="3660775"/>
          <p14:tracePt t="189001" x="1203325" y="3644900"/>
          <p14:tracePt t="189018" x="1266825" y="3632200"/>
          <p14:tracePt t="189035" x="1349375" y="3609975"/>
          <p14:tracePt t="189051" x="1397000" y="3590925"/>
          <p14:tracePt t="189068" x="1441450" y="3578225"/>
          <p14:tracePt t="189085" x="1524000" y="3549650"/>
          <p14:tracePt t="189101" x="1603375" y="3511550"/>
          <p14:tracePt t="189118" x="1692275" y="3479800"/>
          <p14:tracePt t="189121" x="1730375" y="3463925"/>
          <p14:tracePt t="189134" x="1863725" y="3409950"/>
          <p14:tracePt t="189150" x="2000250" y="3346450"/>
          <p14:tracePt t="189168" x="2143125" y="3302000"/>
          <p14:tracePt t="189184" x="2279650" y="3254375"/>
          <p14:tracePt t="189200" x="2365375" y="3238500"/>
          <p14:tracePt t="189217" x="2438400" y="3225800"/>
          <p14:tracePt t="189235" x="2520950" y="3203575"/>
          <p14:tracePt t="189251" x="2568575" y="3184525"/>
          <p14:tracePt t="189268" x="2590800" y="3171825"/>
          <p14:tracePt t="189284" x="2625725" y="3155950"/>
          <p14:tracePt t="189300" x="2635250" y="3146425"/>
          <p14:tracePt t="189318" x="2644775" y="3130550"/>
          <p14:tracePt t="189335" x="2660650" y="3114675"/>
          <p14:tracePt t="189351" x="2676525" y="3114675"/>
          <p14:tracePt t="189368" x="2686050" y="3114675"/>
          <p14:tracePt t="189385" x="2698750" y="3111500"/>
          <p14:tracePt t="189401" x="2714625" y="3111500"/>
          <p14:tracePt t="189418" x="2736850" y="3111500"/>
          <p14:tracePt t="189434" x="2752725" y="3111500"/>
          <p14:tracePt t="189451" x="2762250" y="3111500"/>
          <p14:tracePt t="189468" x="2778125" y="3111500"/>
          <p14:tracePt t="189485" x="2803525" y="3111500"/>
          <p14:tracePt t="189501" x="2819400" y="3111500"/>
          <p14:tracePt t="189518" x="2841625" y="3111500"/>
          <p14:tracePt t="189534" x="2854325" y="3117850"/>
          <p14:tracePt t="189550" x="2863850" y="3121025"/>
          <p14:tracePt t="189568" x="2879725" y="3127375"/>
          <p14:tracePt t="189584" x="2895600" y="3130550"/>
          <p14:tracePt t="189601" x="2905125" y="3143250"/>
          <p14:tracePt t="189618" x="2914650" y="3146425"/>
          <p14:tracePt t="189622" x="2924175" y="3146425"/>
          <p14:tracePt t="189635" x="2955925" y="3159125"/>
          <p14:tracePt t="189651" x="2978150" y="3165475"/>
          <p14:tracePt t="189667" x="3006725" y="3165475"/>
          <p14:tracePt t="189684" x="3035300" y="3165475"/>
          <p14:tracePt t="189700" x="3054350" y="3165475"/>
          <p14:tracePt t="189718" x="3063875" y="3165475"/>
          <p14:tracePt t="189735" x="3086100" y="3165475"/>
          <p14:tracePt t="189751" x="3101975" y="3165475"/>
          <p14:tracePt t="189768" x="3111500" y="3165475"/>
          <p14:tracePt t="189784" x="3130550" y="3165475"/>
          <p14:tracePt t="189801" x="3140075" y="3165475"/>
          <p14:tracePt t="189817" x="3155950" y="3165475"/>
          <p14:tracePt t="189834" x="3168650" y="3165475"/>
          <p14:tracePt t="189850" x="3175000" y="3165475"/>
          <p14:tracePt t="189921" x="3175000" y="3168650"/>
          <p14:tracePt t="189934" x="3175000" y="3175000"/>
          <p14:tracePt t="189991" x="3175000" y="3181350"/>
          <p14:tracePt t="190041" x="3171825" y="3181350"/>
          <p14:tracePt t="190056" x="3168650" y="3184525"/>
          <p14:tracePt t="190062" x="3162300" y="3184525"/>
          <p14:tracePt t="190076" x="3159125" y="3184525"/>
          <p14:tracePt t="190084" x="3152775" y="3194050"/>
          <p14:tracePt t="190100" x="3136900" y="3194050"/>
          <p14:tracePt t="190118" x="3127375" y="3194050"/>
          <p14:tracePt t="190198" x="3124200" y="3200400"/>
          <p14:tracePt t="190270" x="3117850" y="3200400"/>
          <p14:tracePt t="190277" x="3114675" y="3200400"/>
          <p14:tracePt t="190285" x="3108325" y="3200400"/>
          <p14:tracePt t="190301" x="3101975" y="3200400"/>
          <p14:tracePt t="190318" x="3082925" y="3200400"/>
          <p14:tracePt t="190335" x="3073400" y="3200400"/>
          <p14:tracePt t="190351" x="3063875" y="3197225"/>
          <p14:tracePt t="190368" x="3041650" y="3187700"/>
          <p14:tracePt t="190384" x="3032125" y="3181350"/>
          <p14:tracePt t="190400" x="3022600" y="3178175"/>
          <p14:tracePt t="190418" x="3009900" y="3171825"/>
          <p14:tracePt t="190434" x="2994025" y="3171825"/>
          <p14:tracePt t="190450" x="2984500" y="3168650"/>
          <p14:tracePt t="190468" x="2974975" y="3168650"/>
          <p14:tracePt t="190704" x="2994025" y="3168650"/>
          <p14:tracePt t="190711" x="3006725" y="3162300"/>
          <p14:tracePt t="190718" x="3022600" y="3162300"/>
          <p14:tracePt t="190734" x="3060700" y="3162300"/>
          <p14:tracePt t="190751" x="3089275" y="3149600"/>
          <p14:tracePt t="190768" x="3133725" y="3136900"/>
          <p14:tracePt t="190784" x="3152775" y="3136900"/>
          <p14:tracePt t="190800" x="3178175" y="3136900"/>
          <p14:tracePt t="190818" x="3197225" y="3136900"/>
          <p14:tracePt t="190835" x="3206750" y="3136900"/>
          <p14:tracePt t="190851" x="3222625" y="3136900"/>
          <p14:tracePt t="190868" x="3225800" y="3136900"/>
          <p14:tracePt t="190925" x="3232150" y="3136900"/>
          <p14:tracePt t="191318" x="3203575" y="3130550"/>
          <p14:tracePt t="191324" x="3184525" y="3117850"/>
          <p14:tracePt t="191334" x="3165475" y="3111500"/>
          <p14:tracePt t="191350" x="3121025" y="3098800"/>
          <p14:tracePt t="191384" x="3025775" y="3067050"/>
          <p14:tracePt t="191418" x="2908300" y="3028950"/>
          <p14:tracePt t="191434" x="2863850" y="3016250"/>
          <p14:tracePt t="191451" x="2825750" y="3016250"/>
          <p14:tracePt t="191467" x="2800350" y="3016250"/>
          <p14:tracePt t="191483" x="2790825" y="3016250"/>
          <p14:tracePt t="191500" x="2774950" y="3016250"/>
          <p14:tracePt t="191517" x="2765425" y="3016250"/>
          <p14:tracePt t="193458" x="2740025" y="3032125"/>
          <p14:tracePt t="193465" x="2711450" y="3054350"/>
          <p14:tracePt t="193472" x="2670175" y="3086100"/>
          <p14:tracePt t="193485" x="2597150" y="3143250"/>
          <p14:tracePt t="193501" x="2524125" y="3216275"/>
          <p14:tracePt t="193517" x="2476500" y="3295650"/>
          <p14:tracePt t="193535" x="2409825" y="3387725"/>
          <p14:tracePt t="193567" x="2362200" y="3457575"/>
          <p14:tracePt t="193601" x="2352675" y="3502025"/>
          <p14:tracePt t="193617" x="2352675" y="3511550"/>
          <p14:tracePt t="193635" x="2352675" y="3524250"/>
          <p14:tracePt t="193667" x="2352675" y="3511550"/>
          <p14:tracePt t="193684" x="2371725" y="3429000"/>
          <p14:tracePt t="193700" x="2397125" y="3352800"/>
          <p14:tracePt t="193717" x="2409825" y="3289300"/>
          <p14:tracePt t="193734" x="2428875" y="3219450"/>
          <p14:tracePt t="193750" x="2441575" y="3187700"/>
          <p14:tracePt t="193768" x="2460625" y="3149600"/>
          <p14:tracePt t="193785" x="2473325" y="3086100"/>
          <p14:tracePt t="193801" x="2479675" y="3048000"/>
          <p14:tracePt t="193818" x="2479675" y="3013075"/>
          <p14:tracePt t="193834" x="2479675" y="2959100"/>
          <p14:tracePt t="193851" x="2479675" y="2921000"/>
          <p14:tracePt t="193867" x="2470150" y="2889250"/>
          <p14:tracePt t="193885" x="2432050" y="2825750"/>
          <p14:tracePt t="193901" x="2397125" y="2778125"/>
          <p14:tracePt t="193917" x="2343150" y="2708275"/>
          <p14:tracePt t="193935" x="2263775" y="2641600"/>
          <p14:tracePt t="193951" x="2197100" y="2613025"/>
          <p14:tracePt t="193967" x="2105025" y="2562225"/>
          <p14:tracePt t="193984" x="1968500" y="2514600"/>
          <p14:tracePt t="194000" x="1879600" y="2473325"/>
          <p14:tracePt t="194018" x="1781175" y="2441575"/>
          <p14:tracePt t="194034" x="1597025" y="2381250"/>
          <p14:tracePt t="194051" x="1511300" y="2349500"/>
          <p14:tracePt t="194068" x="1422400" y="2308225"/>
          <p14:tracePt t="194084" x="1270000" y="2247900"/>
          <p14:tracePt t="194101" x="1184275" y="2225675"/>
          <p14:tracePt t="194117" x="1098550" y="2200275"/>
          <p14:tracePt t="194134" x="996950" y="2181225"/>
          <p14:tracePt t="194151" x="942975" y="2159000"/>
          <p14:tracePt t="194168" x="898525" y="2146300"/>
          <p14:tracePt t="194185" x="841375" y="2127250"/>
          <p14:tracePt t="194200" x="809625" y="2120900"/>
          <p14:tracePt t="194218" x="793750" y="2120900"/>
          <p14:tracePt t="194234" x="781050" y="2120900"/>
          <p14:tracePt t="194251" x="771525" y="2120900"/>
          <p14:tracePt t="194267" x="755650" y="2120900"/>
          <p14:tracePt t="194284" x="739775" y="2120900"/>
          <p14:tracePt t="194300" x="730250" y="2120900"/>
          <p14:tracePt t="194318" x="720725" y="2120900"/>
          <p14:tracePt t="194334" x="711200" y="2127250"/>
          <p14:tracePt t="194351" x="711200" y="2136775"/>
          <p14:tracePt t="194368" x="711200" y="2152650"/>
          <p14:tracePt t="194384" x="711200" y="2193925"/>
          <p14:tracePt t="194400" x="711200" y="2238375"/>
          <p14:tracePt t="194417" x="711200" y="2260600"/>
          <p14:tracePt t="194434" x="733425" y="2317750"/>
          <p14:tracePt t="194450" x="765175" y="2365375"/>
          <p14:tracePt t="194467" x="828675" y="2435225"/>
          <p14:tracePt t="194483" x="968375" y="2565400"/>
          <p14:tracePt t="194500" x="1073150" y="2641600"/>
          <p14:tracePt t="194517" x="1174750" y="2701925"/>
          <p14:tracePt t="194534" x="1279525" y="2746375"/>
          <p14:tracePt t="194550" x="1330325" y="2774950"/>
          <p14:tracePt t="194567" x="1365250" y="2787650"/>
          <p14:tracePt t="194583" x="1400175" y="2794000"/>
          <p14:tracePt t="194600" x="1428750" y="2794000"/>
          <p14:tracePt t="194618" x="1444625" y="2794000"/>
          <p14:tracePt t="194634" x="1460500" y="2794000"/>
          <p14:tracePt t="194651" x="1476375" y="2787650"/>
          <p14:tracePt t="194667" x="1485900" y="2781300"/>
          <p14:tracePt t="194684" x="1495425" y="2778125"/>
          <p14:tracePt t="194726" x="1495425" y="2768600"/>
          <p14:tracePt t="194734" x="1495425" y="2762250"/>
          <p14:tracePt t="194755" x="1495425" y="2759075"/>
          <p14:tracePt t="194767" x="1495425" y="2752725"/>
          <p14:tracePt t="194783" x="1492250" y="2736850"/>
          <p14:tracePt t="194800" x="1482725" y="2727325"/>
          <p14:tracePt t="194817" x="1457325" y="2698750"/>
          <p14:tracePt t="194834" x="1422400" y="2654300"/>
          <p14:tracePt t="194851" x="1390650" y="2635250"/>
          <p14:tracePt t="194867" x="1365250" y="2619375"/>
          <p14:tracePt t="194884" x="1323975" y="2593975"/>
          <p14:tracePt t="194901" x="1285875" y="2581275"/>
          <p14:tracePt t="194917" x="1241425" y="2568575"/>
          <p14:tracePt t="194934" x="1200150" y="2549525"/>
          <p14:tracePt t="194951" x="1174750" y="2533650"/>
          <p14:tracePt t="194967" x="1146175" y="2533650"/>
          <p14:tracePt t="194983" x="1111250" y="2527300"/>
          <p14:tracePt t="195000" x="1089025" y="2527300"/>
          <p14:tracePt t="195017" x="1066800" y="2527300"/>
          <p14:tracePt t="195033" x="1035050" y="2527300"/>
          <p14:tracePt t="195050" x="1012825" y="2527300"/>
          <p14:tracePt t="195067" x="990600" y="2527300"/>
          <p14:tracePt t="195084" x="942975" y="2527300"/>
          <p14:tracePt t="195100" x="914400" y="2527300"/>
          <p14:tracePt t="195117" x="892175" y="2527300"/>
          <p14:tracePt t="195134" x="850900" y="2543175"/>
          <p14:tracePt t="195150" x="812800" y="2555875"/>
          <p14:tracePt t="195168" x="720725" y="2584450"/>
          <p14:tracePt t="195183" x="654050" y="2622550"/>
          <p14:tracePt t="195201" x="606425" y="2647950"/>
          <p14:tracePt t="195204" x="577850" y="2663825"/>
          <p14:tracePt t="195218" x="539750" y="2695575"/>
          <p14:tracePt t="195234" x="508000" y="2720975"/>
          <p14:tracePt t="195250" x="482600" y="2759075"/>
          <p14:tracePt t="195267" x="447675" y="2797175"/>
          <p14:tracePt t="195283" x="422275" y="2889250"/>
          <p14:tracePt t="195300" x="406400" y="2974975"/>
          <p14:tracePt t="195318" x="381000" y="3076575"/>
          <p14:tracePt t="195334" x="381000" y="3136900"/>
          <p14:tracePt t="195351" x="403225" y="3244850"/>
          <p14:tracePt t="195368" x="438150" y="3413125"/>
          <p14:tracePt t="195383" x="479425" y="3502025"/>
          <p14:tracePt t="195400" x="511175" y="3590925"/>
          <p14:tracePt t="195417" x="565150" y="3708400"/>
          <p14:tracePt t="195434" x="577850" y="3771900"/>
          <p14:tracePt t="195451" x="593725" y="3829050"/>
          <p14:tracePt t="195468" x="600075" y="3876675"/>
          <p14:tracePt t="195484" x="600075" y="3898900"/>
          <p14:tracePt t="195501" x="600075" y="3914775"/>
          <p14:tracePt t="195517" x="600075" y="3933825"/>
          <p14:tracePt t="195534" x="600075" y="3943350"/>
          <p14:tracePt t="195550" x="593725" y="3952875"/>
          <p14:tracePt t="195568" x="577850" y="3968750"/>
          <p14:tracePt t="195583" x="561975" y="3978275"/>
          <p14:tracePt t="195600" x="552450" y="3978275"/>
          <p14:tracePt t="195617" x="530225" y="3978275"/>
          <p14:tracePt t="195633" x="511175" y="3978275"/>
          <p14:tracePt t="195650" x="485775" y="3965575"/>
          <p14:tracePt t="195667" x="444500" y="3940175"/>
          <p14:tracePt t="195683" x="419100" y="3898900"/>
          <p14:tracePt t="195701" x="384175" y="3860800"/>
          <p14:tracePt t="195705" x="371475" y="3832225"/>
          <p14:tracePt t="195718" x="339725" y="3794125"/>
          <p14:tracePt t="195734" x="304800" y="3752850"/>
          <p14:tracePt t="195751" x="279400" y="3733800"/>
          <p14:tracePt t="195767" x="260350" y="3717925"/>
          <p14:tracePt t="195783" x="250825" y="3717925"/>
          <p14:tracePt t="195800" x="241300" y="3717925"/>
          <p14:tracePt t="195817" x="234950" y="3717925"/>
          <p14:tracePt t="195834" x="234950" y="3724275"/>
          <p14:tracePt t="195851" x="234950" y="3733800"/>
          <p14:tracePt t="195868" x="234950" y="3749675"/>
          <p14:tracePt t="195883" x="234950" y="3765550"/>
          <p14:tracePt t="195901" x="234950" y="3768725"/>
          <p14:tracePt t="195917" x="241300" y="3768725"/>
          <p14:tracePt t="195933" x="250825" y="3768725"/>
          <p14:tracePt t="195950" x="279400" y="3765550"/>
          <p14:tracePt t="195967" x="330200" y="3727450"/>
          <p14:tracePt t="195984" x="365125" y="3673475"/>
          <p14:tracePt t="196001" x="425450" y="3581400"/>
          <p14:tracePt t="196018" x="504825" y="3375025"/>
          <p14:tracePt t="196034" x="536575" y="3276600"/>
          <p14:tracePt t="196050" x="552450" y="3190875"/>
          <p14:tracePt t="196067" x="603250" y="3022600"/>
          <p14:tracePt t="196083" x="619125" y="2936875"/>
          <p14:tracePt t="196100" x="631825" y="2892425"/>
          <p14:tracePt t="196117" x="657225" y="2841625"/>
          <p14:tracePt t="196133" x="657225" y="2813050"/>
          <p14:tracePt t="196150" x="657225" y="2797175"/>
          <p14:tracePt t="196167" x="663575" y="2774950"/>
          <p14:tracePt t="196183" x="666750" y="2752725"/>
          <p14:tracePt t="196200" x="679450" y="2724150"/>
          <p14:tracePt t="196202" x="685800" y="2689225"/>
          <p14:tracePt t="196217" x="717550" y="2622550"/>
          <p14:tracePt t="196233" x="746125" y="2574925"/>
          <p14:tracePt t="196250" x="771525" y="2527300"/>
          <p14:tracePt t="196266" x="815975" y="2476500"/>
          <p14:tracePt t="196283" x="847725" y="2451100"/>
          <p14:tracePt t="196300" x="873125" y="2419350"/>
          <p14:tracePt t="196317" x="895350" y="2397125"/>
          <p14:tracePt t="196334" x="911225" y="2387600"/>
          <p14:tracePt t="196351" x="920750" y="2371725"/>
          <p14:tracePt t="196367" x="936625" y="2355850"/>
          <p14:tracePt t="196384" x="946150" y="2346325"/>
          <p14:tracePt t="196401" x="962025" y="2336800"/>
          <p14:tracePt t="196417" x="974725" y="2324100"/>
          <p14:tracePt t="196434" x="981075" y="2320925"/>
          <p14:tracePt t="196481" x="977900" y="2320925"/>
          <p14:tracePt t="196488" x="974725" y="2320925"/>
          <p14:tracePt t="196499" x="968375" y="2320925"/>
          <p14:tracePt t="196517" x="946150" y="2339975"/>
          <p14:tracePt t="196534" x="936625" y="2349500"/>
          <p14:tracePt t="196551" x="927100" y="2359025"/>
          <p14:tracePt t="196567" x="914400" y="2371725"/>
          <p14:tracePt t="196584" x="895350" y="2400300"/>
          <p14:tracePt t="196600" x="882650" y="2425700"/>
          <p14:tracePt t="196616" x="844550" y="2476500"/>
          <p14:tracePt t="196633" x="812800" y="2514600"/>
          <p14:tracePt t="196650" x="787400" y="2540000"/>
          <p14:tracePt t="196667" x="765175" y="2574925"/>
          <p14:tracePt t="196684" x="755650" y="2584450"/>
          <p14:tracePt t="196701" x="746125" y="2597150"/>
          <p14:tracePt t="196717" x="746125" y="2609850"/>
          <p14:tracePt t="196733" x="746125" y="2619375"/>
          <p14:tracePt t="196824" x="746125" y="2625725"/>
          <p14:tracePt t="197500" x="812800" y="2660650"/>
          <p14:tracePt t="197507" x="911225" y="2717800"/>
          <p14:tracePt t="197516" x="1006475" y="2778125"/>
          <p14:tracePt t="197533" x="1212850" y="2905125"/>
          <p14:tracePt t="197550" x="1597025" y="3067050"/>
          <p14:tracePt t="197574" x="1965325" y="3136900"/>
          <p14:tracePt t="197601" x="2263775" y="3140075"/>
          <p14:tracePt t="197634" x="2428875" y="3095625"/>
          <p14:tracePt t="197651" x="2489200" y="3048000"/>
          <p14:tracePt t="197667" x="2511425" y="3022600"/>
          <p14:tracePt t="197684" x="2524125" y="2978150"/>
          <p14:tracePt t="197700" x="2543175" y="2914650"/>
          <p14:tracePt t="197716" x="2559050" y="2841625"/>
          <p14:tracePt t="197733" x="2581275" y="2784475"/>
          <p14:tracePt t="197750" x="2593975" y="2708275"/>
          <p14:tracePt t="197766" x="2600325" y="2670175"/>
          <p14:tracePt t="197784" x="2600325" y="2641600"/>
          <p14:tracePt t="197800" x="2600325" y="2625725"/>
          <p14:tracePt t="197817" x="2603500" y="2616200"/>
          <p14:tracePt t="197833" x="2616200" y="2593975"/>
          <p14:tracePt t="197850" x="2638425" y="2559050"/>
          <p14:tracePt t="197866" x="2651125" y="2520950"/>
          <p14:tracePt t="197883" x="2657475" y="2476500"/>
          <p14:tracePt t="197900" x="2654300" y="2435225"/>
          <p14:tracePt t="197917" x="2644775" y="2403475"/>
          <p14:tracePt t="197933" x="2619375" y="2381250"/>
          <p14:tracePt t="197950" x="2581275" y="2336800"/>
          <p14:tracePt t="197966" x="2549525" y="2311400"/>
          <p14:tracePt t="197983" x="2524125" y="2273300"/>
          <p14:tracePt t="198000" x="2479675" y="2219325"/>
          <p14:tracePt t="198016" x="2466975" y="2190750"/>
          <p14:tracePt t="198033" x="2441575" y="2159000"/>
          <p14:tracePt t="198050" x="2416175" y="2108200"/>
          <p14:tracePt t="198067" x="2400300" y="2085975"/>
          <p14:tracePt t="198083" x="2381250" y="2060575"/>
          <p14:tracePt t="198100" x="2362200" y="2019300"/>
          <p14:tracePt t="198116" x="2352675" y="2009775"/>
          <p14:tracePt t="198133" x="2343150" y="2000250"/>
          <p14:tracePt t="198150" x="2339975" y="1978025"/>
          <p14:tracePt t="198167" x="2339975" y="1974850"/>
          <p14:tracePt t="198184" x="2327275" y="1974850"/>
          <p14:tracePt t="198201" x="2324100" y="1974850"/>
          <p14:tracePt t="198233" x="2314575" y="1974850"/>
          <p14:tracePt t="198249" x="2305050" y="1974850"/>
          <p14:tracePt t="198267" x="2298700" y="1974850"/>
          <p14:tracePt t="198283" x="2289175" y="1974850"/>
          <p14:tracePt t="198300" x="2270125" y="1974850"/>
          <p14:tracePt t="198316" x="2260600" y="1974850"/>
          <p14:tracePt t="198333" x="2251075" y="1974850"/>
          <p14:tracePt t="198350" x="2235200" y="1974850"/>
          <p14:tracePt t="198367" x="2219325" y="1974850"/>
          <p14:tracePt t="198384" x="2209800" y="1974850"/>
          <p14:tracePt t="198400" x="2193925" y="1974850"/>
          <p14:tracePt t="198417" x="2190750" y="1974850"/>
          <p14:tracePt t="198434" x="2184400" y="1974850"/>
          <p14:tracePt t="198451" x="2174875" y="1974850"/>
          <p14:tracePt t="199433" x="2190750" y="1974850"/>
          <p14:tracePt t="199441" x="2209800" y="1978025"/>
          <p14:tracePt t="199449" x="2235200" y="1978025"/>
          <p14:tracePt t="199466" x="2273300" y="1990725"/>
          <p14:tracePt t="199483" x="2336800" y="2009775"/>
          <p14:tracePt t="199499" x="2390775" y="2022475"/>
          <p14:tracePt t="199517" x="2454275" y="2041525"/>
          <p14:tracePt t="199550" x="2619375" y="2127250"/>
          <p14:tracePt t="199583" x="2841625" y="2257425"/>
          <p14:tracePt t="199600" x="2921000" y="2305050"/>
          <p14:tracePt t="199617" x="2987675" y="2336800"/>
          <p14:tracePt t="199633" x="3082925" y="2387600"/>
          <p14:tracePt t="199650" x="3162300" y="2425700"/>
          <p14:tracePt t="199667" x="3251200" y="2466975"/>
          <p14:tracePt t="199684" x="3352800" y="2536825"/>
          <p14:tracePt t="199700" x="3403600" y="2581275"/>
          <p14:tracePt t="199716" x="3448050" y="2606675"/>
          <p14:tracePt t="199734" x="3492500" y="2651125"/>
          <p14:tracePt t="199749" x="3517900" y="2670175"/>
          <p14:tracePt t="199767" x="3527425" y="2679700"/>
          <p14:tracePt t="199768" x="3530600" y="2682875"/>
          <p14:tracePt t="199783" x="3543300" y="2698750"/>
          <p14:tracePt t="199800" x="3559175" y="2711450"/>
          <p14:tracePt t="199817" x="3568700" y="2720975"/>
          <p14:tracePt t="199833" x="3568700" y="2733675"/>
          <p14:tracePt t="199850" x="3568700" y="2749550"/>
          <p14:tracePt t="199866" x="3568700" y="2759075"/>
          <p14:tracePt t="199883" x="3568700" y="2774950"/>
          <p14:tracePt t="199899" x="3568700" y="2784475"/>
          <p14:tracePt t="199917" x="3568700" y="2800350"/>
          <p14:tracePt t="199934" x="3568700" y="2813050"/>
          <p14:tracePt t="199950" x="3568700" y="2822575"/>
          <p14:tracePt t="199967" x="3568700" y="2828925"/>
          <p14:tracePt t="203015" x="3498850" y="2825750"/>
          <p14:tracePt t="203022" x="3397250" y="2816225"/>
          <p14:tracePt t="203033" x="3295650" y="2816225"/>
          <p14:tracePt t="203050" x="2825750" y="2816225"/>
          <p14:tracePt t="203066" x="2470150" y="2822575"/>
          <p14:tracePt t="203083" x="2105025" y="2847975"/>
          <p14:tracePt t="203116" x="1565275" y="2930525"/>
          <p14:tracePt t="203150" x="1349375" y="3079750"/>
          <p14:tracePt t="203167" x="1273175" y="3162300"/>
          <p14:tracePt t="203183" x="1203325" y="3276600"/>
          <p14:tracePt t="203200" x="1127125" y="3448050"/>
          <p14:tracePt t="203216" x="1101725" y="3536950"/>
          <p14:tracePt t="203233" x="1079500" y="3622675"/>
          <p14:tracePt t="203250" x="1069975" y="3762375"/>
          <p14:tracePt t="203266" x="1063625" y="3848100"/>
          <p14:tracePt t="203283" x="1050925" y="3892550"/>
          <p14:tracePt t="203300" x="1031875" y="3943350"/>
          <p14:tracePt t="203316" x="1016000" y="3959225"/>
          <p14:tracePt t="203333" x="996950" y="3978275"/>
          <p14:tracePt t="203350" x="955675" y="3987800"/>
          <p14:tracePt t="203366" x="939800" y="3987800"/>
          <p14:tracePt t="203383" x="930275" y="3987800"/>
          <p14:tracePt t="203400" x="914400" y="3987800"/>
          <p14:tracePt t="203416" x="901700" y="3987800"/>
          <p14:tracePt t="203433" x="889000" y="3987800"/>
          <p14:tracePt t="203449" x="879475" y="3987800"/>
          <p14:tracePt t="204398" x="901700" y="4000500"/>
          <p14:tracePt t="204405" x="930275" y="4016375"/>
          <p14:tracePt t="204416" x="958850" y="4029075"/>
          <p14:tracePt t="204433" x="1016000" y="4054475"/>
          <p14:tracePt t="204449" x="1031875" y="4064000"/>
          <p14:tracePt t="204466" x="1041400" y="4064000"/>
          <p14:tracePt t="204500" x="1044575" y="4064000"/>
          <p14:tracePt t="204533" x="1035050" y="4057650"/>
          <p14:tracePt t="204549" x="1016000" y="4035425"/>
          <p14:tracePt t="204566" x="984250" y="3997325"/>
          <p14:tracePt t="204584" x="946150" y="3946525"/>
          <p14:tracePt t="204600" x="927100" y="3914775"/>
          <p14:tracePt t="204617" x="917575" y="3898900"/>
          <p14:tracePt t="204634" x="895350" y="3883025"/>
          <p14:tracePt t="204650" x="879475" y="3867150"/>
          <p14:tracePt t="204666" x="863600" y="3860800"/>
          <p14:tracePt t="204683" x="825500" y="3860800"/>
          <p14:tracePt t="204699" x="803275" y="3860800"/>
          <p14:tracePt t="204716" x="793750" y="3860800"/>
          <p14:tracePt t="204733" x="771525" y="3860800"/>
          <p14:tracePt t="204749" x="762000" y="3860800"/>
          <p14:tracePt t="204766" x="752475" y="3860800"/>
          <p14:tracePt t="204783" x="733425" y="3860800"/>
          <p14:tracePt t="204799" x="723900" y="3860800"/>
          <p14:tracePt t="204816" x="714375" y="3860800"/>
          <p14:tracePt t="204832" x="708025" y="3860800"/>
          <p14:tracePt t="205639" x="720725" y="3857625"/>
          <p14:tracePt t="205646" x="739775" y="3851275"/>
          <p14:tracePt t="205653" x="758825" y="3851275"/>
          <p14:tracePt t="205666" x="784225" y="3844925"/>
          <p14:tracePt t="205682" x="850900" y="3822700"/>
          <p14:tracePt t="205699" x="923925" y="3810000"/>
          <p14:tracePt t="205733" x="1120775" y="3771900"/>
          <p14:tracePt t="205767" x="1320800" y="3717925"/>
          <p14:tracePt t="205782" x="1428750" y="3692525"/>
          <p14:tracePt t="205799" x="1539875" y="3667125"/>
          <p14:tracePt t="205816" x="1660525" y="3654425"/>
          <p14:tracePt t="205832" x="1762125" y="3654425"/>
          <p14:tracePt t="205849" x="1857375" y="3654425"/>
          <p14:tracePt t="205867" x="1952625" y="3654425"/>
          <p14:tracePt t="205883" x="1997075" y="3654425"/>
          <p14:tracePt t="205899" x="2035175" y="3641725"/>
          <p14:tracePt t="205916" x="2098675" y="3622675"/>
          <p14:tracePt t="205932" x="2136775" y="3609975"/>
          <p14:tracePt t="205949" x="2181225" y="3581400"/>
          <p14:tracePt t="205967" x="2247900" y="3549650"/>
          <p14:tracePt t="205983" x="2279650" y="3530600"/>
          <p14:tracePt t="206000" x="2317750" y="3511550"/>
          <p14:tracePt t="206017" x="2362200" y="3467100"/>
          <p14:tracePt t="206033" x="2390775" y="3444875"/>
          <p14:tracePt t="206050" x="2422525" y="3419475"/>
          <p14:tracePt t="206066" x="2470150" y="3359150"/>
          <p14:tracePt t="206082" x="2501900" y="3321050"/>
          <p14:tracePt t="206099" x="2527300" y="3289300"/>
          <p14:tracePt t="206116" x="2571750" y="3238500"/>
          <p14:tracePt t="206132" x="2590800" y="3197225"/>
          <p14:tracePt t="206149" x="2603500" y="3159125"/>
          <p14:tracePt t="206167" x="2644775" y="3095625"/>
          <p14:tracePt t="206183" x="2657475" y="3057525"/>
          <p14:tracePt t="206199" x="2667000" y="3032125"/>
          <p14:tracePt t="206216" x="2689225" y="3003550"/>
          <p14:tracePt t="206232" x="2701925" y="2987675"/>
          <p14:tracePt t="206249" x="2701925" y="2978150"/>
          <p14:tracePt t="206267" x="2701925" y="2952750"/>
          <p14:tracePt t="206283" x="2705100" y="2943225"/>
          <p14:tracePt t="206300" x="2705100" y="2930525"/>
          <p14:tracePt t="206316" x="2705100" y="2911475"/>
          <p14:tracePt t="208972" x="2692400" y="2914650"/>
          <p14:tracePt t="208978" x="2673350" y="2927350"/>
          <p14:tracePt t="208985" x="2644775" y="2940050"/>
          <p14:tracePt t="209000" x="2613025" y="2971800"/>
          <p14:tracePt t="209016" x="2574925" y="2997200"/>
          <p14:tracePt t="209033" x="2549525" y="3022600"/>
          <p14:tracePt t="209065" x="2476500" y="3060700"/>
          <p14:tracePt t="209099" x="2384425" y="3073400"/>
          <p14:tracePt t="209116" x="2355850" y="3073400"/>
          <p14:tracePt t="209133" x="2311400" y="3073400"/>
          <p14:tracePt t="209150" x="2260600" y="3057525"/>
          <p14:tracePt t="209166" x="2222500" y="3044825"/>
          <p14:tracePt t="209183" x="2193925" y="3025775"/>
          <p14:tracePt t="209199" x="2149475" y="3006725"/>
          <p14:tracePt t="209215" x="2127250" y="2997200"/>
          <p14:tracePt t="209232" x="2105025" y="2984500"/>
          <p14:tracePt t="209248" x="2060575" y="2959100"/>
          <p14:tracePt t="209266" x="2032000" y="2946400"/>
          <p14:tracePt t="209282" x="2006600" y="2936875"/>
          <p14:tracePt t="209299" x="1987550" y="2927350"/>
          <p14:tracePt t="209316" x="1971675" y="2921000"/>
          <p14:tracePt t="209332" x="1962150" y="2917825"/>
          <p14:tracePt t="209349" x="1946275" y="2911475"/>
          <p14:tracePt t="209365" x="1936750" y="2908300"/>
          <p14:tracePt t="209382" x="1920875" y="2908300"/>
          <p14:tracePt t="209399" x="1911350" y="2908300"/>
          <p14:tracePt t="209416" x="1908175" y="2908300"/>
          <p14:tracePt t="209432" x="1898650" y="2908300"/>
          <p14:tracePt t="209449" x="1876425" y="2908300"/>
          <p14:tracePt t="209466" x="1866900" y="2908300"/>
          <p14:tracePt t="209482" x="1857375" y="2908300"/>
          <p14:tracePt t="209499" x="1844675" y="2895600"/>
          <p14:tracePt t="209515" x="1822450" y="2886075"/>
          <p14:tracePt t="209532" x="1803400" y="2879725"/>
          <p14:tracePt t="209549" x="1784350" y="2863850"/>
          <p14:tracePt t="209565" x="1768475" y="2863850"/>
          <p14:tracePt t="209582" x="1758950" y="2863850"/>
          <p14:tracePt t="209599" x="1743075" y="2863850"/>
          <p14:tracePt t="209616" x="1733550" y="2863850"/>
          <p14:tracePt t="209632" x="1717675" y="2857500"/>
          <p14:tracePt t="209649" x="1704975" y="2847975"/>
          <p14:tracePt t="209665" x="1695450" y="2838450"/>
          <p14:tracePt t="209682" x="1685925" y="2838450"/>
          <p14:tracePt t="209699" x="1673225" y="2838450"/>
          <p14:tracePt t="210498" x="1670050" y="2838450"/>
          <p14:tracePt t="210612" x="1670050" y="2835275"/>
          <p14:tracePt t="210619" x="1670050" y="2822575"/>
          <p14:tracePt t="210633" x="1670050" y="2813050"/>
          <p14:tracePt t="210649" x="1682750" y="2790825"/>
          <p14:tracePt t="210666" x="1695450" y="2746375"/>
          <p14:tracePt t="210683" x="1720850" y="2682875"/>
          <p14:tracePt t="210716" x="1774825" y="2587625"/>
          <p14:tracePt t="210748" x="1873250" y="2359025"/>
          <p14:tracePt t="210765" x="1911350" y="2292350"/>
          <p14:tracePt t="210782" x="1952625" y="2225675"/>
          <p14:tracePt t="210798" x="1971675" y="2203450"/>
          <p14:tracePt t="210816" x="1981200" y="2171700"/>
          <p14:tracePt t="210832" x="2000250" y="2136775"/>
          <p14:tracePt t="210849" x="2012950" y="2105025"/>
          <p14:tracePt t="210865" x="2028825" y="2082800"/>
          <p14:tracePt t="210882" x="2047875" y="2041525"/>
          <p14:tracePt t="210898" x="2054225" y="2028825"/>
          <p14:tracePt t="210915" x="2057400" y="2019300"/>
          <p14:tracePt t="210932" x="2066925" y="2003425"/>
          <p14:tracePt t="210949" x="2082800" y="2000250"/>
          <p14:tracePt t="210966" x="2092325" y="2000250"/>
          <p14:tracePt t="210983" x="2108200" y="1990725"/>
          <p14:tracePt t="210999" x="2117725" y="1981200"/>
          <p14:tracePt t="211015" x="2139950" y="1974850"/>
          <p14:tracePt t="211031" x="2152650" y="1974850"/>
          <p14:tracePt t="211048" x="2162175" y="1974850"/>
          <p14:tracePt t="211065" x="2171700" y="1974850"/>
          <p14:tracePt t="211082" x="2193925" y="1974850"/>
          <p14:tracePt t="211099" x="2203450" y="1974850"/>
          <p14:tracePt t="211116" x="2212975" y="1974850"/>
          <p14:tracePt t="211132" x="2216150" y="1974850"/>
          <p14:tracePt t="211174" x="2222500" y="1974850"/>
          <p14:tracePt t="211181" x="2232025" y="1974850"/>
          <p14:tracePt t="211189" x="2232025" y="1978025"/>
          <p14:tracePt t="211198" x="2238375" y="1981200"/>
          <p14:tracePt t="211217" x="2241550" y="1997075"/>
          <p14:tracePt t="211233" x="2247900" y="2012950"/>
          <p14:tracePt t="211249" x="2254250" y="2022475"/>
          <p14:tracePt t="211267" x="2257425" y="2032000"/>
          <p14:tracePt t="211298" x="2263775" y="2032000"/>
          <p14:tracePt t="211332" x="2263775" y="2035175"/>
          <p14:tracePt t="211339" x="2263775" y="2041525"/>
          <p14:tracePt t="211353" x="2263775" y="2044700"/>
          <p14:tracePt t="211368" x="2263775" y="2051050"/>
          <p14:tracePt t="211403" x="2266950" y="2051050"/>
          <p14:tracePt t="211482" x="2266950" y="2054225"/>
          <p14:tracePt t="211489" x="2266950" y="2066925"/>
          <p14:tracePt t="213558" x="2263775" y="2120900"/>
          <p14:tracePt t="213567" x="2254250" y="2178050"/>
          <p14:tracePt t="213572" x="2244725" y="2238375"/>
          <p14:tracePt t="213581" x="2238375" y="2273300"/>
          <p14:tracePt t="213599" x="2238375" y="2403475"/>
          <p14:tracePt t="213616" x="2238375" y="2486025"/>
          <p14:tracePt t="213649" x="2238375" y="2635250"/>
          <p14:tracePt t="213682" x="2238375" y="2714625"/>
          <p14:tracePt t="213699" x="2238375" y="2778125"/>
          <p14:tracePt t="213715" x="2238375" y="2819400"/>
          <p14:tracePt t="213732" x="2238375" y="2857500"/>
          <p14:tracePt t="213749" x="2238375" y="2898775"/>
          <p14:tracePt t="213765" x="2232025" y="2927350"/>
          <p14:tracePt t="213782" x="2225675" y="2949575"/>
          <p14:tracePt t="213799" x="2212975" y="2990850"/>
          <p14:tracePt t="213815" x="2203450" y="3013075"/>
          <p14:tracePt t="213832" x="2197100" y="3044825"/>
          <p14:tracePt t="213849" x="2184400" y="3101975"/>
          <p14:tracePt t="213866" x="2171700" y="3124200"/>
          <p14:tracePt t="213882" x="2159000" y="3155950"/>
          <p14:tracePt t="213899" x="2136775" y="3190875"/>
          <p14:tracePt t="213915" x="2117725" y="3222625"/>
          <p14:tracePt t="213932" x="2101850" y="3232150"/>
          <p14:tracePt t="213949" x="2060575" y="3248025"/>
          <p14:tracePt t="213965" x="2035175" y="3260725"/>
          <p14:tracePt t="213982" x="2006600" y="3273425"/>
          <p14:tracePt t="213999" x="1965325" y="3273425"/>
          <p14:tracePt t="214015" x="1943100" y="3257550"/>
          <p14:tracePt t="214031" x="1905000" y="3248025"/>
          <p14:tracePt t="214048" x="1860550" y="3228975"/>
          <p14:tracePt t="214065" x="1831975" y="3216275"/>
          <p14:tracePt t="214082" x="1806575" y="3197225"/>
          <p14:tracePt t="214099" x="1765300" y="3197225"/>
          <p14:tracePt t="214115" x="1755775" y="3197225"/>
          <p14:tracePt t="214132" x="1746250" y="3197225"/>
          <p14:tracePt t="214149" x="1727200" y="3197225"/>
          <p14:tracePt t="214165" x="1717675" y="3197225"/>
          <p14:tracePt t="214181" x="1708150" y="3197225"/>
          <p14:tracePt t="214198" x="1692275" y="3197225"/>
          <p14:tracePt t="214250" x="1692275" y="3194050"/>
          <p14:tracePt t="214256" x="1682750" y="3187700"/>
          <p14:tracePt t="214265" x="1682750" y="3184525"/>
          <p14:tracePt t="214282" x="1682750" y="3175000"/>
          <p14:tracePt t="214298" x="1676400" y="3152775"/>
          <p14:tracePt t="214315" x="1676400" y="3143250"/>
          <p14:tracePt t="214331" x="1676400" y="3133725"/>
          <p14:tracePt t="214349" x="1676400" y="3117850"/>
          <p14:tracePt t="214385" x="1676400" y="3114675"/>
          <p14:tracePt t="214399" x="1676400" y="3105150"/>
          <p14:tracePt t="214415" x="1676400" y="3092450"/>
          <p14:tracePt t="214432" x="1676400" y="3082925"/>
          <p14:tracePt t="214448" x="1676400" y="3070225"/>
          <p14:tracePt t="214465" x="1676400" y="3054350"/>
          <p14:tracePt t="214481" x="1676400" y="3044825"/>
          <p14:tracePt t="214499" x="1676400" y="3028950"/>
          <p14:tracePt t="214515" x="1676400" y="3025775"/>
          <p14:tracePt t="214531" x="1676400" y="3019425"/>
          <p14:tracePt t="214934" x="1676400" y="3016250"/>
          <p14:tracePt t="214977" x="1673225" y="3016250"/>
          <p14:tracePt t="215034" x="1666875" y="3016250"/>
          <p14:tracePt t="217160" x="1670050" y="2990850"/>
          <p14:tracePt t="217167" x="1670050" y="2965450"/>
          <p14:tracePt t="217182" x="1670050" y="2908300"/>
          <p14:tracePt t="217199" x="1670050" y="2863850"/>
          <p14:tracePt t="217216" x="1670050" y="2806700"/>
          <p14:tracePt t="217232" x="1670050" y="2771775"/>
          <p14:tracePt t="217264" x="1670050" y="2689225"/>
          <p14:tracePt t="217298" x="1670050" y="2628900"/>
          <p14:tracePt t="217314" x="1670050" y="2613025"/>
          <p14:tracePt t="217331" x="1670050" y="2593975"/>
          <p14:tracePt t="217349" x="1666875" y="2578100"/>
          <p14:tracePt t="217365" x="1666875" y="2562225"/>
          <p14:tracePt t="217381" x="1666875" y="2546350"/>
          <p14:tracePt t="217398" x="1663700" y="2527300"/>
          <p14:tracePt t="217415" x="1663700" y="2511425"/>
          <p14:tracePt t="217431" x="1657350" y="2495550"/>
          <p14:tracePt t="217448" x="1657350" y="2473325"/>
          <p14:tracePt t="217465" x="1651000" y="2447925"/>
          <p14:tracePt t="217481" x="1651000" y="2438400"/>
          <p14:tracePt t="217498" x="1651000" y="2422525"/>
          <p14:tracePt t="217515" x="1651000" y="2406650"/>
          <p14:tracePt t="217566" x="1647825" y="2406650"/>
          <p14:tracePt t="221041" x="1698625" y="2419350"/>
          <p14:tracePt t="221047" x="1781175" y="2435225"/>
          <p14:tracePt t="221065" x="1936750" y="2492375"/>
          <p14:tracePt t="221081" x="2209800" y="2613025"/>
          <p14:tracePt t="221102" x="2387600" y="2698750"/>
          <p14:tracePt t="221122" x="2736850" y="2819400"/>
          <p14:tracePt t="221149" x="3225800" y="2847975"/>
          <p14:tracePt t="221182" x="3660775" y="2749550"/>
          <p14:tracePt t="221200" x="3749675" y="2717800"/>
          <p14:tracePt t="221215" x="3806825" y="2682875"/>
          <p14:tracePt t="221231" x="3857625" y="2651125"/>
          <p14:tracePt t="221247" x="3867150" y="2641600"/>
          <p14:tracePt t="221265" x="3876675" y="2613025"/>
          <p14:tracePt t="221282" x="3917950" y="2552700"/>
          <p14:tracePt t="221298" x="3937000" y="2508250"/>
          <p14:tracePt t="221315" x="3959225" y="2432050"/>
          <p14:tracePt t="221332" x="3965575" y="2333625"/>
          <p14:tracePt t="221348" x="3965575" y="2273300"/>
          <p14:tracePt t="221364" x="3952875" y="2181225"/>
          <p14:tracePt t="221381" x="3924300" y="2057400"/>
          <p14:tracePt t="221397" x="3895725" y="2000250"/>
          <p14:tracePt t="221414" x="3870325" y="1962150"/>
          <p14:tracePt t="221432" x="3800475" y="1914525"/>
          <p14:tracePt t="221448" x="3721100" y="1882775"/>
          <p14:tracePt t="221465" x="3613150" y="1841500"/>
          <p14:tracePt t="221482" x="3365500" y="1793875"/>
          <p14:tracePt t="221498" x="3216275" y="1778000"/>
          <p14:tracePt t="221514" x="3076575" y="1758950"/>
          <p14:tracePt t="221531" x="2809875" y="1730375"/>
          <p14:tracePt t="221547" x="2660650" y="1724025"/>
          <p14:tracePt t="221564" x="2498725" y="1714500"/>
          <p14:tracePt t="221581" x="2270125" y="1714500"/>
          <p14:tracePt t="221597" x="2146300" y="1714500"/>
          <p14:tracePt t="221615" x="2016125" y="1720850"/>
          <p14:tracePt t="221631" x="1860550" y="1743075"/>
          <p14:tracePt t="221648" x="1774825" y="1768475"/>
          <p14:tracePt t="221664" x="1701800" y="1781175"/>
          <p14:tracePt t="221680" x="1568450" y="1806575"/>
          <p14:tracePt t="221697" x="1492250" y="1819275"/>
          <p14:tracePt t="221714" x="1428750" y="1841500"/>
          <p14:tracePt t="221731" x="1320800" y="1885950"/>
          <p14:tracePt t="221747" x="1222375" y="1930400"/>
          <p14:tracePt t="221765" x="1130300" y="1978025"/>
          <p14:tracePt t="221780" x="1022350" y="2041525"/>
          <p14:tracePt t="221797" x="955675" y="2070100"/>
          <p14:tracePt t="221814" x="898525" y="2108200"/>
          <p14:tracePt t="221830" x="831850" y="2139950"/>
          <p14:tracePt t="221848" x="806450" y="2159000"/>
          <p14:tracePt t="222160" x="774700" y="2222500"/>
          <p14:tracePt t="222166" x="739775" y="2295525"/>
          <p14:tracePt t="222180" x="654050" y="2473325"/>
          <p14:tracePt t="222197" x="568325" y="2673350"/>
          <p14:tracePt t="222215" x="504825" y="2828925"/>
          <p14:tracePt t="222231" x="422275" y="3057525"/>
          <p14:tracePt t="222248" x="387350" y="3209925"/>
          <p14:tracePt t="222264" x="342900" y="3321050"/>
          <p14:tracePt t="222281" x="317500" y="3552825"/>
          <p14:tracePt t="222298" x="298450" y="3692525"/>
          <p14:tracePt t="222314" x="292100" y="3810000"/>
          <p14:tracePt t="222331" x="266700" y="3987800"/>
          <p14:tracePt t="222348" x="257175" y="4070350"/>
          <p14:tracePt t="222364" x="250825" y="4133850"/>
          <p14:tracePt t="222381" x="250825" y="4194175"/>
          <p14:tracePt t="222398" x="250825" y="4238625"/>
          <p14:tracePt t="222414" x="250825" y="4273550"/>
          <p14:tracePt t="222431" x="250825" y="4343400"/>
          <p14:tracePt t="222448" x="257175" y="4397375"/>
          <p14:tracePt t="222464" x="257175" y="4441825"/>
          <p14:tracePt t="222481" x="263525" y="4505325"/>
          <p14:tracePt t="222498" x="263525" y="4540250"/>
          <p14:tracePt t="222514" x="282575" y="4578350"/>
          <p14:tracePt t="222530" x="298450" y="4622800"/>
          <p14:tracePt t="222547" x="311150" y="4651375"/>
          <p14:tracePt t="222564" x="323850" y="4689475"/>
          <p14:tracePt t="222580" x="349250" y="4746625"/>
          <p14:tracePt t="222598" x="361950" y="4784725"/>
          <p14:tracePt t="222614" x="374650" y="4816475"/>
          <p14:tracePt t="222630" x="400050" y="4864100"/>
          <p14:tracePt t="222648" x="409575" y="4895850"/>
          <p14:tracePt t="222665" x="444500" y="4962525"/>
          <p14:tracePt t="222682" x="479425" y="5026025"/>
          <p14:tracePt t="222698" x="527050" y="5095875"/>
          <p14:tracePt t="222702" x="568325" y="5137150"/>
          <p14:tracePt t="222714" x="635000" y="5222875"/>
          <p14:tracePt t="222731" x="698500" y="5286375"/>
          <p14:tracePt t="222747" x="727075" y="5299075"/>
          <p14:tracePt t="223308" x="768350" y="5334000"/>
          <p14:tracePt t="223315" x="819150" y="5365750"/>
          <p14:tracePt t="223321" x="860425" y="5410200"/>
          <p14:tracePt t="223330" x="914400" y="5451475"/>
          <p14:tracePt t="223347" x="1041400" y="5562600"/>
          <p14:tracePt t="223364" x="1228725" y="5676900"/>
          <p14:tracePt t="223381" x="1343025" y="5746750"/>
          <p14:tracePt t="223414" x="1593850" y="5854700"/>
          <p14:tracePt t="223448" x="1704975" y="5895975"/>
          <p14:tracePt t="223464" x="1768475" y="5915025"/>
          <p14:tracePt t="223480" x="1812925" y="5927725"/>
          <p14:tracePt t="223497" x="1876425" y="5943600"/>
          <p14:tracePt t="223514" x="1978025" y="5972175"/>
          <p14:tracePt t="223531" x="2041525" y="5984875"/>
          <p14:tracePt t="223547" x="2108200" y="6000750"/>
          <p14:tracePt t="223563" x="2197100" y="6019800"/>
          <p14:tracePt t="223581" x="2260600" y="6035675"/>
          <p14:tracePt t="223598" x="2324100" y="6051550"/>
          <p14:tracePt t="223615" x="2413000" y="6070600"/>
          <p14:tracePt t="223631" x="2486025" y="6086475"/>
          <p14:tracePt t="223648" x="2571750" y="6092825"/>
          <p14:tracePt t="223664" x="2701925" y="6102350"/>
          <p14:tracePt t="223681" x="2771775" y="6102350"/>
          <p14:tracePt t="223698" x="2841625" y="6102350"/>
          <p14:tracePt t="223714" x="2981325" y="6089650"/>
          <p14:tracePt t="223731" x="3111500" y="6070600"/>
          <p14:tracePt t="223748" x="3238500" y="6054725"/>
          <p14:tracePt t="223765" x="3429000" y="6010275"/>
          <p14:tracePt t="223781" x="3568700" y="5994400"/>
          <p14:tracePt t="223798" x="3667125" y="5978525"/>
          <p14:tracePt t="223814" x="3787775" y="5956300"/>
          <p14:tracePt t="223830" x="3886200" y="5921375"/>
          <p14:tracePt t="223847" x="3975100" y="5899150"/>
          <p14:tracePt t="223864" x="4070350" y="5845175"/>
          <p14:tracePt t="223880" x="4140200" y="5807075"/>
          <p14:tracePt t="223897" x="4210050" y="5753100"/>
          <p14:tracePt t="223914" x="4311650" y="5667375"/>
          <p14:tracePt t="223931" x="4384675" y="5600700"/>
          <p14:tracePt t="223947" x="4445000" y="5556250"/>
          <p14:tracePt t="223963" x="4524375" y="5435600"/>
          <p14:tracePt t="223980" x="4575175" y="5324475"/>
          <p14:tracePt t="223997" x="4629150" y="5213350"/>
          <p14:tracePt t="224014" x="4660900" y="5045075"/>
          <p14:tracePt t="224031" x="4686300" y="4902200"/>
          <p14:tracePt t="224047" x="4686300" y="4765675"/>
          <p14:tracePt t="224063" x="4660900" y="4556125"/>
          <p14:tracePt t="224080" x="4635500" y="4381500"/>
          <p14:tracePt t="224097" x="4600575" y="4241800"/>
          <p14:tracePt t="224113" x="4476750" y="3978275"/>
          <p14:tracePt t="224130" x="4403725" y="3810000"/>
          <p14:tracePt t="224147" x="4311650" y="3651250"/>
          <p14:tracePt t="224163" x="4159250" y="3378200"/>
          <p14:tracePt t="224181" x="4060825" y="3260725"/>
          <p14:tracePt t="224198" x="3883025" y="3048000"/>
          <p14:tracePt t="224214" x="3762375" y="2889250"/>
          <p14:tracePt t="224232" x="3622675" y="2768600"/>
          <p14:tracePt t="224247" x="3482975" y="2616200"/>
          <p14:tracePt t="224248" x="3403600" y="2530475"/>
          <p14:tracePt t="224264" x="3263900" y="2390775"/>
          <p14:tracePt t="224280" x="3114675" y="2260600"/>
          <p14:tracePt t="224297" x="2965450" y="2136775"/>
          <p14:tracePt t="224314" x="2762250" y="1952625"/>
          <p14:tracePt t="224330" x="2613025" y="1851025"/>
          <p14:tracePt t="224348" x="2460625" y="1758950"/>
          <p14:tracePt t="224364" x="2381250" y="1711325"/>
          <p14:tracePt t="224380" x="2311400" y="1679575"/>
          <p14:tracePt t="224397" x="2254250" y="1644650"/>
          <p14:tracePt t="224413" x="2190750" y="1625600"/>
          <p14:tracePt t="224430" x="2168525" y="1612900"/>
          <p14:tracePt t="224447" x="2136775" y="1603375"/>
          <p14:tracePt t="224464" x="2095500" y="1597025"/>
          <p14:tracePt t="224480" x="2066925" y="1597025"/>
          <p14:tracePt t="224498" x="2009775" y="1606550"/>
          <p14:tracePt t="224513" x="1965325" y="1619250"/>
          <p14:tracePt t="224530" x="1927225" y="1638300"/>
          <p14:tracePt t="224547" x="1822450" y="1689100"/>
          <p14:tracePt t="224563" x="1765300" y="1717675"/>
          <p14:tracePt t="224580" x="1685925" y="1765300"/>
          <p14:tracePt t="224597" x="1584325" y="1825625"/>
          <p14:tracePt t="224613" x="1409700" y="1920875"/>
          <p14:tracePt t="224630" x="1317625" y="1981200"/>
          <p14:tracePt t="224648" x="1184275" y="2079625"/>
          <p14:tracePt t="224664" x="1098550" y="2165350"/>
          <p14:tracePt t="224680" x="1009650" y="2270125"/>
          <p14:tracePt t="224697" x="933450" y="2365375"/>
          <p14:tracePt t="224713" x="841375" y="2517775"/>
          <p14:tracePt t="224730" x="790575" y="2619375"/>
          <p14:tracePt t="224747" x="730250" y="2768600"/>
          <p14:tracePt t="224763" x="701675" y="2847975"/>
          <p14:tracePt t="224780" x="685800" y="2921000"/>
          <p14:tracePt t="224797" x="657225" y="3013075"/>
          <p14:tracePt t="224814" x="641350" y="3076575"/>
          <p14:tracePt t="224830" x="628650" y="3140075"/>
          <p14:tracePt t="224848" x="609600" y="3222625"/>
          <p14:tracePt t="224864" x="581025" y="3270250"/>
          <p14:tracePt t="224881" x="555625" y="3308350"/>
          <p14:tracePt t="224897" x="523875" y="3375025"/>
          <p14:tracePt t="224913" x="508000" y="3419475"/>
          <p14:tracePt t="224930" x="495300" y="3463925"/>
          <p14:tracePt t="224947" x="476250" y="3527425"/>
          <p14:tracePt t="224963" x="463550" y="3565525"/>
          <p14:tracePt t="224980" x="450850" y="3609975"/>
          <p14:tracePt t="224997" x="431800" y="3673475"/>
          <p14:tracePt t="225014" x="425450" y="3727450"/>
          <p14:tracePt t="225030" x="406400" y="3771900"/>
          <p14:tracePt t="225047" x="393700" y="3835400"/>
          <p14:tracePt t="225063" x="393700" y="3879850"/>
          <p14:tracePt t="225080" x="393700" y="3902075"/>
          <p14:tracePt t="225097" x="393700" y="3962400"/>
          <p14:tracePt t="225113" x="393700" y="4006850"/>
          <p14:tracePt t="225130" x="393700" y="4051300"/>
          <p14:tracePt t="225147" x="393700" y="4114800"/>
          <p14:tracePt t="225164" x="393700" y="4149725"/>
          <p14:tracePt t="225180" x="393700" y="4187825"/>
          <p14:tracePt t="225197" x="393700" y="4225925"/>
          <p14:tracePt t="225214" x="393700" y="4248150"/>
          <p14:tracePt t="225230" x="393700" y="4270375"/>
          <p14:tracePt t="225246" x="393700" y="4311650"/>
          <p14:tracePt t="225263" x="393700" y="4340225"/>
          <p14:tracePt t="225280" x="393700" y="4362450"/>
          <p14:tracePt t="225297" x="393700" y="4403725"/>
          <p14:tracePt t="225313" x="393700" y="4413250"/>
          <p14:tracePt t="225330" x="393700" y="4422775"/>
          <p14:tracePt t="225347" x="393700" y="4435475"/>
          <p14:tracePt t="225364" x="393700" y="4451350"/>
          <p14:tracePt t="225380" x="393700" y="4473575"/>
          <p14:tracePt t="225398" x="403225" y="4508500"/>
          <p14:tracePt t="225414" x="422275" y="4530725"/>
          <p14:tracePt t="225431" x="431800" y="4562475"/>
          <p14:tracePt t="225448" x="450850" y="4597400"/>
          <p14:tracePt t="225464" x="463550" y="4629150"/>
          <p14:tracePt t="225480" x="473075" y="4651375"/>
          <p14:tracePt t="225497" x="508000" y="4708525"/>
          <p14:tracePt t="225514" x="539750" y="4743450"/>
          <p14:tracePt t="225530" x="549275" y="4765675"/>
          <p14:tracePt t="225548" x="587375" y="4810125"/>
          <p14:tracePt t="225564" x="600075" y="4826000"/>
          <p14:tracePt t="225581" x="609600" y="4835525"/>
          <p14:tracePt t="225597" x="628650" y="4867275"/>
          <p14:tracePt t="225614" x="654050" y="4879975"/>
          <p14:tracePt t="225630" x="676275" y="4895850"/>
          <p14:tracePt t="225647" x="720725" y="4933950"/>
          <p14:tracePt t="225664" x="768350" y="4959350"/>
          <p14:tracePt t="225680" x="806450" y="4984750"/>
          <p14:tracePt t="225697" x="869950" y="5019675"/>
          <p14:tracePt t="225714" x="917575" y="5045075"/>
          <p14:tracePt t="225731" x="984250" y="5076825"/>
          <p14:tracePt t="225748" x="1079500" y="5127625"/>
          <p14:tracePt t="225764" x="1168400" y="5159375"/>
          <p14:tracePt t="225781" x="1247775" y="5197475"/>
          <p14:tracePt t="225797" x="1352550" y="5241925"/>
          <p14:tracePt t="225814" x="1431925" y="5283200"/>
          <p14:tracePt t="225831" x="1517650" y="5299075"/>
          <p14:tracePt t="225847" x="1609725" y="5318125"/>
          <p14:tracePt t="225864" x="1673225" y="5334000"/>
          <p14:tracePt t="225881" x="1717675" y="5353050"/>
          <p14:tracePt t="225897" x="1774825" y="5365750"/>
          <p14:tracePt t="225914" x="1819275" y="5372100"/>
          <p14:tracePt t="225931" x="1854200" y="5372100"/>
          <p14:tracePt t="225947" x="1908175" y="5372100"/>
          <p14:tracePt t="225963" x="1939925" y="5372100"/>
          <p14:tracePt t="225980" x="1974850" y="5372100"/>
          <p14:tracePt t="225997" x="2016125" y="5372100"/>
          <p14:tracePt t="226014" x="2060575" y="5362575"/>
          <p14:tracePt t="226031" x="2105025" y="5349875"/>
          <p14:tracePt t="226047" x="2171700" y="5324475"/>
          <p14:tracePt t="226063" x="2200275" y="5318125"/>
          <p14:tracePt t="226080" x="2238375" y="5311775"/>
          <p14:tracePt t="226097" x="2270125" y="5311775"/>
          <p14:tracePt t="226114" x="2298700" y="5305425"/>
          <p14:tracePt t="226132" x="2355850" y="5286375"/>
          <p14:tracePt t="226147" x="2409825" y="5267325"/>
          <p14:tracePt t="226164" x="2486025" y="5251450"/>
          <p14:tracePt t="226181" x="2676525" y="5216525"/>
          <p14:tracePt t="226197" x="2797175" y="5175250"/>
          <p14:tracePt t="226213" x="2949575" y="5127625"/>
          <p14:tracePt t="226231" x="3146425" y="5038725"/>
          <p14:tracePt t="226247" x="3248025" y="4981575"/>
          <p14:tracePt t="226265" x="3381375" y="4918075"/>
          <p14:tracePt t="226282" x="3565525" y="4829175"/>
          <p14:tracePt t="226298" x="3679825" y="4778375"/>
          <p14:tracePt t="226314" x="3822700" y="4714875"/>
          <p14:tracePt t="226330" x="3946525" y="4654550"/>
          <p14:tracePt t="226347" x="4089400" y="4568825"/>
          <p14:tracePt t="226364" x="4159250" y="4530725"/>
          <p14:tracePt t="226381" x="4229100" y="4467225"/>
          <p14:tracePt t="226397" x="4289425" y="4406900"/>
          <p14:tracePt t="226414" x="4337050" y="4327525"/>
          <p14:tracePt t="226431" x="4400550" y="4219575"/>
          <p14:tracePt t="226447" x="4429125" y="4149725"/>
          <p14:tracePt t="226463" x="4460875" y="4073525"/>
          <p14:tracePt t="226481" x="4479925" y="3898900"/>
          <p14:tracePt t="226497" x="4479925" y="3771900"/>
          <p14:tracePt t="226514" x="4457700" y="3673475"/>
          <p14:tracePt t="226532" x="4375150" y="3435350"/>
          <p14:tracePt t="226547" x="4311650" y="3302000"/>
          <p14:tracePt t="226564" x="4241800" y="3187700"/>
          <p14:tracePt t="226580" x="4102100" y="2946400"/>
          <p14:tracePt t="226597" x="4003675" y="2828925"/>
          <p14:tracePt t="226615" x="3908425" y="2733675"/>
          <p14:tracePt t="226631" x="3759200" y="2565400"/>
          <p14:tracePt t="226647" x="3660775" y="2457450"/>
          <p14:tracePt t="226664" x="3552825" y="2352675"/>
          <p14:tracePt t="226681" x="3406775" y="2232025"/>
          <p14:tracePt t="226697" x="3308350" y="2124075"/>
          <p14:tracePt t="226714" x="3213100" y="2019300"/>
          <p14:tracePt t="226731" x="3054350" y="1889125"/>
          <p14:tracePt t="226747" x="2971800" y="1812925"/>
          <p14:tracePt t="226763" x="2886075" y="1727200"/>
          <p14:tracePt t="226781" x="2736850" y="1568450"/>
          <p14:tracePt t="226797" x="2651125" y="1482725"/>
          <p14:tracePt t="226814" x="2578100" y="1419225"/>
          <p14:tracePt t="226831" x="2489200" y="1343025"/>
          <p14:tracePt t="226847" x="2425700" y="1292225"/>
          <p14:tracePt t="226864" x="2355850" y="1235075"/>
          <p14:tracePt t="226880" x="2222500" y="1143000"/>
          <p14:tracePt t="226897" x="2120900" y="1095375"/>
          <p14:tracePt t="226913" x="2032000" y="1054100"/>
          <p14:tracePt t="226931" x="1885950" y="1019175"/>
          <p14:tracePt t="226948" x="1816100" y="1019175"/>
          <p14:tracePt t="226964" x="1752600" y="1031875"/>
          <p14:tracePt t="226980" x="1676400" y="1079500"/>
          <p14:tracePt t="226998" x="1625600" y="1120775"/>
          <p14:tracePt t="227014" x="1574800" y="1174750"/>
          <p14:tracePt t="227030" x="1476375" y="1298575"/>
          <p14:tracePt t="227047" x="1397000" y="1400175"/>
          <p14:tracePt t="227063" x="1336675" y="1501775"/>
          <p14:tracePt t="227081" x="1263650" y="1622425"/>
          <p14:tracePt t="227098" x="1225550" y="1711325"/>
          <p14:tracePt t="227114" x="1193800" y="1800225"/>
          <p14:tracePt t="227131" x="1136650" y="1930400"/>
          <p14:tracePt t="227147" x="1114425" y="1993900"/>
          <p14:tracePt t="227164" x="1092200" y="2070100"/>
          <p14:tracePt t="227180" x="1050925" y="2206625"/>
          <p14:tracePt t="227197" x="1038225" y="2282825"/>
          <p14:tracePt t="227214" x="1022350" y="2365375"/>
          <p14:tracePt t="227231" x="996950" y="2489200"/>
          <p14:tracePt t="227247" x="996950" y="2559050"/>
          <p14:tracePt t="227264" x="996950" y="2641600"/>
          <p14:tracePt t="227281" x="996950" y="2736850"/>
          <p14:tracePt t="227297" x="996950" y="2797175"/>
          <p14:tracePt t="227314" x="996950" y="2857500"/>
          <p14:tracePt t="227315" x="996950" y="2882900"/>
          <p14:tracePt t="227330" x="996950" y="2924175"/>
          <p14:tracePt t="227347" x="996950" y="2962275"/>
          <p14:tracePt t="227364" x="996950" y="2990850"/>
          <p14:tracePt t="227381" x="996950" y="3013075"/>
          <p14:tracePt t="227397" x="996950" y="3022600"/>
          <p14:tracePt t="227414" x="996950" y="3038475"/>
          <p14:tracePt t="227431" x="996950" y="3051175"/>
          <p14:tracePt t="227447" x="996950" y="3060700"/>
          <p14:tracePt t="227487" x="996950" y="3067050"/>
          <p14:tracePt t="227552" x="996950" y="3070225"/>
          <p14:tracePt t="227601" x="996950" y="3076575"/>
          <p14:tracePt t="227696" x="996950" y="3086100"/>
          <p14:tracePt t="229585" x="1031875" y="3101975"/>
          <p14:tracePt t="229591" x="1079500" y="3117850"/>
          <p14:tracePt t="229598" x="1139825" y="3127375"/>
          <p14:tracePt t="229613" x="1314450" y="3171825"/>
          <p14:tracePt t="229630" x="1489075" y="3200400"/>
          <p14:tracePt t="229647" x="1733550" y="3228975"/>
          <p14:tracePt t="229680" x="2416175" y="3321050"/>
          <p14:tracePt t="229715" x="3302000" y="3448050"/>
          <p14:tracePt t="229732" x="3660775" y="3508375"/>
          <p14:tracePt t="229748" x="4117975" y="3549650"/>
          <p14:tracePt t="229764" x="4356100" y="3568700"/>
          <p14:tracePt t="229781" x="4622800" y="3581400"/>
          <p14:tracePt t="229798" x="4908550" y="3581400"/>
          <p14:tracePt t="229814" x="5076825" y="3581400"/>
          <p14:tracePt t="229831" x="5226050" y="3581400"/>
          <p14:tracePt t="229848" x="5394325" y="3559175"/>
          <p14:tracePt t="229864" x="5524500" y="3524250"/>
          <p14:tracePt t="229881" x="5667375" y="3479800"/>
          <p14:tracePt t="229898" x="5848350" y="3429000"/>
          <p14:tracePt t="229914" x="5959475" y="3384550"/>
          <p14:tracePt t="229930" x="6067425" y="3359150"/>
          <p14:tracePt t="229948" x="6153150" y="3352800"/>
          <p14:tracePt t="229964" x="6197600" y="3352800"/>
          <p14:tracePt t="229980" x="6248400" y="3346450"/>
          <p14:tracePt t="229998" x="6400800" y="3346450"/>
          <p14:tracePt t="230013" x="6515100" y="3346450"/>
          <p14:tracePt t="230030" x="6619875" y="3346450"/>
          <p14:tracePt t="230047" x="6775450" y="3321050"/>
          <p14:tracePt t="230063" x="6848475" y="3308350"/>
          <p14:tracePt t="230080" x="6902450" y="3292475"/>
          <p14:tracePt t="230097" x="6943725" y="3276600"/>
          <p14:tracePt t="230113" x="6953250" y="3260725"/>
          <p14:tracePt t="230130" x="6969125" y="3254375"/>
          <p14:tracePt t="230213" x="6969125" y="3260725"/>
          <p14:tracePt t="230220" x="6969125" y="3270250"/>
          <p14:tracePt t="230231" x="6975475" y="3276600"/>
          <p14:tracePt t="230247" x="6981825" y="3295650"/>
          <p14:tracePt t="230263" x="6991350" y="3333750"/>
          <p14:tracePt t="230280" x="7007225" y="3397250"/>
          <p14:tracePt t="230297" x="7013575" y="3505200"/>
          <p14:tracePt t="230314" x="7013575" y="3609975"/>
          <p14:tracePt t="230331" x="7038975" y="3752850"/>
          <p14:tracePt t="230348" x="7064375" y="3895725"/>
          <p14:tracePt t="230364" x="7096125" y="3984625"/>
          <p14:tracePt t="230381" x="7165975" y="4086225"/>
          <p14:tracePt t="230397" x="7264400" y="4219575"/>
          <p14:tracePt t="230413" x="7315200" y="4270375"/>
          <p14:tracePt t="230430" x="7369175" y="4324350"/>
          <p14:tracePt t="230447" x="7435850" y="4371975"/>
          <p14:tracePt t="230464" x="7473950" y="4391025"/>
          <p14:tracePt t="230481" x="7534275" y="4403725"/>
          <p14:tracePt t="230497" x="7664450" y="4403725"/>
          <p14:tracePt t="230514" x="7759700" y="4381500"/>
          <p14:tracePt t="230530" x="7883525" y="4311650"/>
          <p14:tracePt t="230547" x="8023225" y="4162425"/>
          <p14:tracePt t="230563" x="8124825" y="4035425"/>
          <p14:tracePt t="230580" x="8220075" y="3844925"/>
          <p14:tracePt t="230596" x="8293100" y="3619500"/>
          <p14:tracePt t="230613" x="8318500" y="3457575"/>
          <p14:tracePt t="230630" x="8347075" y="3270250"/>
          <p14:tracePt t="230647" x="8356600" y="3051175"/>
          <p14:tracePt t="230664" x="8356600" y="2860675"/>
          <p14:tracePt t="230680" x="8356600" y="2698750"/>
          <p14:tracePt t="230697" x="8350250" y="2501900"/>
          <p14:tracePt t="230713" x="8324850" y="2393950"/>
          <p14:tracePt t="230730" x="8308975" y="2320925"/>
          <p14:tracePt t="230747" x="8274050" y="2216150"/>
          <p14:tracePt t="230764" x="8235950" y="2146300"/>
          <p14:tracePt t="230781" x="8197850" y="2089150"/>
          <p14:tracePt t="230797" x="8124825" y="1968500"/>
          <p14:tracePt t="230813" x="8080375" y="1911350"/>
          <p14:tracePt t="230830" x="8054975" y="1879600"/>
          <p14:tracePt t="230847" x="8013700" y="1841500"/>
          <p14:tracePt t="230863" x="7988300" y="1828800"/>
          <p14:tracePt t="230880" x="7950200" y="1816100"/>
          <p14:tracePt t="230897" x="7854950" y="1765300"/>
          <p14:tracePt t="230914" x="7775575" y="1724025"/>
          <p14:tracePt t="230931" x="7705725" y="1670050"/>
          <p14:tracePt t="230947" x="7604125" y="1593850"/>
          <p14:tracePt t="230963" x="7534275" y="1536700"/>
          <p14:tracePt t="230980" x="7442200" y="1489075"/>
          <p14:tracePt t="230996" x="7312025" y="1416050"/>
          <p14:tracePt t="231013" x="7232650" y="1374775"/>
          <p14:tracePt t="231030" x="7146925" y="1343025"/>
          <p14:tracePt t="231047" x="7007225" y="1285875"/>
          <p14:tracePt t="231063" x="6921500" y="1270000"/>
          <p14:tracePt t="231080" x="6861175" y="1263650"/>
          <p14:tracePt t="231097" x="6775450" y="1263650"/>
          <p14:tracePt t="231113" x="6705600" y="1266825"/>
          <p14:tracePt t="231130" x="6619875" y="1276350"/>
          <p14:tracePt t="231146" x="6464300" y="1301750"/>
          <p14:tracePt t="231163" x="6346825" y="1327150"/>
          <p14:tracePt t="231180" x="6194425" y="1343025"/>
          <p14:tracePt t="231197" x="6035675" y="1403350"/>
          <p14:tracePt t="231214" x="5946775" y="1444625"/>
          <p14:tracePt t="231231" x="5854700" y="1501775"/>
          <p14:tracePt t="231247" x="5708650" y="1612900"/>
          <p14:tracePt t="231263" x="5626100" y="1670050"/>
          <p14:tracePt t="231280" x="5556250" y="1733550"/>
          <p14:tracePt t="231296" x="5419725" y="1863725"/>
          <p14:tracePt t="231313" x="5330825" y="1978025"/>
          <p14:tracePt t="231331" x="5219700" y="2111375"/>
          <p14:tracePt t="231346" x="5172075" y="2203450"/>
          <p14:tracePt t="231363" x="5108575" y="2349500"/>
          <p14:tracePt t="231381" x="5048250" y="2498725"/>
          <p14:tracePt t="231396" x="5026025" y="2584450"/>
          <p14:tracePt t="231413" x="4991100" y="2705100"/>
          <p14:tracePt t="231430" x="4956175" y="2825750"/>
          <p14:tracePt t="231446" x="4924425" y="2949575"/>
          <p14:tracePt t="231463" x="4911725" y="3013075"/>
          <p14:tracePt t="231480" x="4883150" y="3092450"/>
          <p14:tracePt t="231496" x="4870450" y="3178175"/>
          <p14:tracePt t="231513" x="4870450" y="3260725"/>
          <p14:tracePt t="231530" x="4870450" y="3355975"/>
          <p14:tracePt t="231547" x="4870450" y="3438525"/>
          <p14:tracePt t="231564" x="4870450" y="3530600"/>
          <p14:tracePt t="231581" x="4870450" y="3670300"/>
          <p14:tracePt t="231596" x="4860925" y="3733800"/>
          <p14:tracePt t="231614" x="4860925" y="3800475"/>
          <p14:tracePt t="231631" x="4860925" y="3917950"/>
          <p14:tracePt t="231647" x="4867275" y="4003675"/>
          <p14:tracePt t="231663" x="4879975" y="4067175"/>
          <p14:tracePt t="231680" x="4908550" y="4140200"/>
          <p14:tracePt t="231696" x="4921250" y="4191000"/>
          <p14:tracePt t="231714" x="4933950" y="4254500"/>
          <p14:tracePt t="231731" x="4956175" y="4356100"/>
          <p14:tracePt t="231747" x="4968875" y="4403725"/>
          <p14:tracePt t="231764" x="4981575" y="4425950"/>
          <p14:tracePt t="231780" x="5000625" y="4476750"/>
          <p14:tracePt t="231796" x="5013325" y="4505325"/>
          <p14:tracePt t="231813" x="5032375" y="4537075"/>
          <p14:tracePt t="231830" x="5054600" y="4587875"/>
          <p14:tracePt t="231847" x="5073650" y="4610100"/>
          <p14:tracePt t="231864" x="5102225" y="4651375"/>
          <p14:tracePt t="231867" x="5105400" y="4664075"/>
          <p14:tracePt t="231881" x="5118100" y="4692650"/>
          <p14:tracePt t="231897" x="5130800" y="4718050"/>
          <p14:tracePt t="231914" x="5143500" y="4746625"/>
          <p14:tracePt t="231930" x="5156200" y="4768850"/>
          <p14:tracePt t="231946" x="5159375" y="4778375"/>
          <p14:tracePt t="231963" x="5165725" y="4787900"/>
          <p14:tracePt t="231981" x="5175250" y="4810125"/>
          <p14:tracePt t="233586" x="5121275" y="4797425"/>
          <p14:tracePt t="233592" x="5051425" y="4781550"/>
          <p14:tracePt t="233600" x="4968875" y="4762500"/>
          <p14:tracePt t="233613" x="4794250" y="4724400"/>
          <p14:tracePt t="233629" x="4632325" y="4708525"/>
          <p14:tracePt t="233646" x="4483100" y="4689475"/>
          <p14:tracePt t="233664" x="4206875" y="4670425"/>
          <p14:tracePt t="233697" x="3886200" y="4660900"/>
          <p14:tracePt t="233729" x="3597275" y="4654550"/>
          <p14:tracePt t="233746" x="3502025" y="4654550"/>
          <p14:tracePt t="233763" x="3384550" y="4654550"/>
          <p14:tracePt t="233780" x="3314700" y="4654550"/>
          <p14:tracePt t="233797" x="3244850" y="4654550"/>
          <p14:tracePt t="233814" x="3136900" y="4667250"/>
          <p14:tracePt t="233830" x="3060700" y="4679950"/>
          <p14:tracePt t="233847" x="2997200" y="4702175"/>
          <p14:tracePt t="233863" x="2914650" y="4737100"/>
          <p14:tracePt t="233880" x="2876550" y="4749800"/>
          <p14:tracePt t="233897" x="2844800" y="4762500"/>
          <p14:tracePt t="233913" x="2787650" y="4781550"/>
          <p14:tracePt t="233930" x="2765425" y="4794250"/>
          <p14:tracePt t="233947" x="2733675" y="4803775"/>
          <p14:tracePt t="233963" x="2698750" y="4822825"/>
          <p14:tracePt t="233980" x="2670175" y="4822825"/>
          <p14:tracePt t="233997" x="2647950" y="4822825"/>
          <p14:tracePt t="234013" x="2613025" y="4806950"/>
          <p14:tracePt t="234030" x="2593975" y="4768850"/>
          <p14:tracePt t="234047" x="2555875" y="4689475"/>
          <p14:tracePt t="234064" x="2533650" y="4587875"/>
          <p14:tracePt t="234080" x="2517775" y="4505325"/>
          <p14:tracePt t="234096" x="2501900" y="4375150"/>
          <p14:tracePt t="234113" x="2466975" y="4184650"/>
          <p14:tracePt t="234129" x="2447925" y="4067175"/>
          <p14:tracePt t="234147" x="2413000" y="3905250"/>
          <p14:tracePt t="234163" x="2349500" y="3702050"/>
          <p14:tracePt t="234180" x="2295525" y="3556000"/>
          <p14:tracePt t="234197" x="2260600" y="3425825"/>
          <p14:tracePt t="234214" x="2203450" y="3276600"/>
          <p14:tracePt t="234230" x="2181225" y="3209925"/>
          <p14:tracePt t="234247" x="2168525" y="3146425"/>
          <p14:tracePt t="234263" x="2139950" y="3054350"/>
          <p14:tracePt t="234279" x="2139950" y="2994025"/>
          <p14:tracePt t="234297" x="2139950" y="2940050"/>
          <p14:tracePt t="234313" x="2139950" y="2879725"/>
          <p14:tracePt t="234330" x="2159000" y="2813050"/>
          <p14:tracePt t="234346" x="2171700" y="2749550"/>
          <p14:tracePt t="234363" x="2235200" y="2632075"/>
          <p14:tracePt t="234380" x="2263775" y="2565400"/>
          <p14:tracePt t="234396" x="2298700" y="2505075"/>
          <p14:tracePt t="234413" x="2343150" y="2422525"/>
          <p14:tracePt t="234430" x="2381250" y="2343150"/>
          <p14:tracePt t="234446" x="2413000" y="2244725"/>
          <p14:tracePt t="234463" x="2435225" y="2133600"/>
          <p14:tracePt t="234480" x="2447925" y="2095500"/>
          <p14:tracePt t="234497" x="2447925" y="2073275"/>
          <p14:tracePt t="234513" x="2447925" y="2057400"/>
          <p14:tracePt t="234530" x="2435225" y="2047875"/>
          <p14:tracePt t="234546" x="2419350" y="2032000"/>
          <p14:tracePt t="234563" x="2339975" y="2012950"/>
          <p14:tracePt t="234580" x="2257425" y="2003425"/>
          <p14:tracePt t="234597" x="2152650" y="2003425"/>
          <p14:tracePt t="234614" x="2022475" y="2003425"/>
          <p14:tracePt t="234630" x="1882775" y="2019300"/>
          <p14:tracePt t="234647" x="1787525" y="2035175"/>
          <p14:tracePt t="234663" x="1638300" y="2082800"/>
          <p14:tracePt t="234679" x="1539875" y="2114550"/>
          <p14:tracePt t="234696" x="1428750" y="2168525"/>
          <p14:tracePt t="234714" x="1295400" y="2251075"/>
          <p14:tracePt t="234730" x="1225550" y="2295525"/>
          <p14:tracePt t="234747" x="1187450" y="2320925"/>
          <p14:tracePt t="234764" x="1111250" y="2384425"/>
          <p14:tracePt t="234780" x="1060450" y="2435225"/>
          <p14:tracePt t="234798" x="987425" y="2517775"/>
          <p14:tracePt t="234813" x="930275" y="2587625"/>
          <p14:tracePt t="234829" x="892175" y="2628900"/>
          <p14:tracePt t="234846" x="847725" y="2679700"/>
          <p14:tracePt t="234863" x="777875" y="2749550"/>
          <p14:tracePt t="234880" x="723900" y="2809875"/>
          <p14:tracePt t="234898" x="679450" y="2905125"/>
          <p14:tracePt t="234913" x="641350" y="2974975"/>
          <p14:tracePt t="234930" x="612775" y="3032125"/>
          <p14:tracePt t="234933" x="600075" y="3051175"/>
          <p14:tracePt t="234947" x="565150" y="3108325"/>
          <p14:tracePt t="234963" x="552450" y="3162300"/>
          <p14:tracePt t="234979" x="539750" y="3216275"/>
          <p14:tracePt t="234997" x="533400" y="3311525"/>
          <p14:tracePt t="235013" x="533400" y="3349625"/>
          <p14:tracePt t="235030" x="542925" y="3394075"/>
          <p14:tracePt t="235047" x="600075" y="3463925"/>
          <p14:tracePt t="235063" x="641350" y="3511550"/>
          <p14:tracePt t="235080" x="695325" y="3584575"/>
          <p14:tracePt t="235097" x="768350" y="3705225"/>
          <p14:tracePt t="235112" x="800100" y="3781425"/>
          <p14:tracePt t="235130" x="838200" y="3870325"/>
          <p14:tracePt t="235148" x="879475" y="4006850"/>
          <p14:tracePt t="235163" x="892175" y="4070350"/>
          <p14:tracePt t="235180" x="914400" y="4137025"/>
          <p14:tracePt t="235198" x="936625" y="4248150"/>
          <p14:tracePt t="235213" x="952500" y="4324350"/>
          <p14:tracePt t="235229" x="958850" y="4384675"/>
          <p14:tracePt t="235247" x="965200" y="4457700"/>
          <p14:tracePt t="235262" x="965200" y="4508500"/>
          <p14:tracePt t="235279" x="977900" y="4556125"/>
          <p14:tracePt t="235298" x="990600" y="4619625"/>
          <p14:tracePt t="235313" x="1003300" y="4654550"/>
          <p14:tracePt t="235330" x="1016000" y="4702175"/>
          <p14:tracePt t="235347" x="1041400" y="4743450"/>
          <p14:tracePt t="235363" x="1054100" y="4765675"/>
          <p14:tracePt t="235380" x="1069975" y="4797425"/>
          <p14:tracePt t="235397" x="1098550" y="4826000"/>
          <p14:tracePt t="235413" x="1108075" y="4835525"/>
          <p14:tracePt t="235430" x="1117600" y="4851400"/>
          <p14:tracePt t="235433" x="1123950" y="4857750"/>
          <p14:tracePt t="235447" x="1139825" y="4867275"/>
          <p14:tracePt t="235463" x="1155700" y="4876800"/>
          <p14:tracePt t="235480" x="1177925" y="4889500"/>
          <p14:tracePt t="235497" x="1219200" y="4911725"/>
          <p14:tracePt t="235513" x="1244600" y="4924425"/>
          <p14:tracePt t="235530" x="1289050" y="4937125"/>
          <p14:tracePt t="235547" x="1352550" y="4956175"/>
          <p14:tracePt t="235562" x="1384300" y="4975225"/>
          <p14:tracePt t="235580" x="1428750" y="4994275"/>
          <p14:tracePt t="235597" x="1524000" y="5045075"/>
          <p14:tracePt t="235612" x="1590675" y="5067300"/>
          <p14:tracePt t="235630" x="1654175" y="5083175"/>
          <p14:tracePt t="235646" x="1749425" y="5127625"/>
          <p14:tracePt t="235662" x="1854200" y="5143500"/>
          <p14:tracePt t="235680" x="1958975" y="5143500"/>
          <p14:tracePt t="235697" x="2120900" y="5143500"/>
          <p14:tracePt t="235712" x="2238375" y="5143500"/>
          <p14:tracePt t="235729" x="2384425" y="5143500"/>
          <p14:tracePt t="235746" x="2559050" y="5143500"/>
          <p14:tracePt t="235763" x="2663825" y="5137150"/>
          <p14:tracePt t="235780" x="2781300" y="5121275"/>
          <p14:tracePt t="235796" x="2940050" y="5086350"/>
          <p14:tracePt t="235812" x="3016250" y="5064125"/>
          <p14:tracePt t="235829" x="3101975" y="5041900"/>
          <p14:tracePt t="235846" x="3225800" y="5010150"/>
          <p14:tracePt t="235862" x="3324225" y="4975225"/>
          <p14:tracePt t="235880" x="3378200" y="4956175"/>
          <p14:tracePt t="235897" x="3448050" y="4892675"/>
          <p14:tracePt t="235913" x="3514725" y="4810125"/>
          <p14:tracePt t="235929" x="3584575" y="4708525"/>
          <p14:tracePt t="235931" x="3609975" y="4648200"/>
          <p14:tracePt t="235946" x="3673475" y="4502150"/>
          <p14:tracePt t="235963" x="3733800" y="4378325"/>
          <p14:tracePt t="235980" x="3768725" y="4270375"/>
          <p14:tracePt t="235996" x="3816350" y="4143375"/>
          <p14:tracePt t="236013" x="3832225" y="4048125"/>
          <p14:tracePt t="236030" x="3851275" y="3917950"/>
          <p14:tracePt t="236047" x="3851275" y="3778250"/>
          <p14:tracePt t="236063" x="3838575" y="3692525"/>
          <p14:tracePt t="236080" x="3813175" y="3584575"/>
          <p14:tracePt t="236096" x="3756025" y="3444875"/>
          <p14:tracePt t="236113" x="3698875" y="3375025"/>
          <p14:tracePt t="236130" x="3673475" y="3336925"/>
          <p14:tracePt t="236146" x="3597275" y="3228975"/>
          <p14:tracePt t="236163" x="3540125" y="3146425"/>
          <p14:tracePt t="236180" x="3463925" y="3054350"/>
          <p14:tracePt t="236197" x="3368675" y="2949575"/>
          <p14:tracePt t="236213" x="3317875" y="2898775"/>
          <p14:tracePt t="236229" x="3273425" y="2838450"/>
          <p14:tracePt t="236246" x="3213100" y="2752725"/>
          <p14:tracePt t="236263" x="3181350" y="2727325"/>
          <p14:tracePt t="236280" x="3165475" y="2701925"/>
          <p14:tracePt t="236296" x="3143250" y="2679700"/>
          <p14:tracePt t="236313" x="3127375" y="2670175"/>
          <p14:tracePt t="236330" x="3117850" y="2667000"/>
          <p14:tracePt t="236346" x="3101975" y="2667000"/>
          <p14:tracePt t="236362" x="3092450" y="2667000"/>
          <p14:tracePt t="236379" x="3076575" y="2667000"/>
          <p14:tracePt t="236396" x="3063875" y="2667000"/>
          <p14:tracePt t="236413" x="3054350" y="2676525"/>
          <p14:tracePt t="236429" x="3044825" y="2686050"/>
          <p14:tracePt t="236431" x="3038475" y="2698750"/>
          <p14:tracePt t="236731" x="3117850" y="2714625"/>
          <p14:tracePt t="236739" x="3222625" y="2743200"/>
          <p14:tracePt t="236746" x="3349625" y="2762250"/>
          <p14:tracePt t="236763" x="3568700" y="2790825"/>
          <p14:tracePt t="236779" x="3848100" y="2790825"/>
          <p14:tracePt t="236796" x="4232275" y="2771775"/>
          <p14:tracePt t="236813" x="4521200" y="2762250"/>
          <p14:tracePt t="236846" x="5076825" y="2743200"/>
          <p14:tracePt t="236880" x="5445125" y="2743200"/>
          <p14:tracePt t="236896" x="5524500" y="2743200"/>
          <p14:tracePt t="236912" x="5594350" y="2743200"/>
          <p14:tracePt t="236929" x="5676900" y="2743200"/>
          <p14:tracePt t="236946" x="5781675" y="2743200"/>
          <p14:tracePt t="236962" x="5842000" y="2743200"/>
          <p14:tracePt t="236979" x="5902325" y="2743200"/>
          <p14:tracePt t="236996" x="6000750" y="2724150"/>
          <p14:tracePt t="237012" x="6076950" y="2708275"/>
          <p14:tracePt t="237030" x="6175375" y="2686050"/>
          <p14:tracePt t="237047" x="6251575" y="2673350"/>
          <p14:tracePt t="237063" x="6324600" y="2657475"/>
          <p14:tracePt t="237080" x="6505575" y="2622550"/>
          <p14:tracePt t="237097" x="6610350" y="2606675"/>
          <p14:tracePt t="237113" x="6715125" y="2597150"/>
          <p14:tracePt t="237129" x="6810375" y="2597150"/>
          <p14:tracePt t="237146" x="6918325" y="2597150"/>
          <p14:tracePt t="237163" x="6969125" y="2597150"/>
          <p14:tracePt t="237180" x="7016750" y="2597150"/>
          <p14:tracePt t="237197" x="7026275" y="2597150"/>
          <p14:tracePt t="237213" x="7035800" y="2597150"/>
          <p14:tracePt t="237230" x="7058025" y="2597150"/>
          <p14:tracePt t="237246" x="7070725" y="2597150"/>
          <p14:tracePt t="237263" x="7086600" y="2597150"/>
          <p14:tracePt t="237279" x="7112000" y="2597150"/>
          <p14:tracePt t="237296" x="7127875" y="2600325"/>
          <p14:tracePt t="237313" x="7159625" y="2613025"/>
          <p14:tracePt t="237331" x="7194550" y="2635250"/>
          <p14:tracePt t="237347" x="7226300" y="2647950"/>
          <p14:tracePt t="237363" x="7254875" y="2660650"/>
          <p14:tracePt t="237380" x="7321550" y="2679700"/>
          <p14:tracePt t="237396" x="7356475" y="2692400"/>
          <p14:tracePt t="237413" x="7388225" y="2711450"/>
          <p14:tracePt t="237429" x="7473950" y="2759075"/>
          <p14:tracePt t="237446" x="7521575" y="2794000"/>
          <p14:tracePt t="237463" x="7581900" y="2847975"/>
          <p14:tracePt t="237480" x="7651750" y="2901950"/>
          <p14:tracePt t="237497" x="7673975" y="2927350"/>
          <p14:tracePt t="237513" x="7699375" y="2949575"/>
          <p14:tracePt t="237530" x="7708900" y="2965450"/>
          <p14:tracePt t="237566" x="7708900" y="2962275"/>
          <p14:tracePt t="237579" x="7696200" y="2943225"/>
          <p14:tracePt t="237596" x="7658100" y="2901950"/>
          <p14:tracePt t="237613" x="7585075" y="2838450"/>
          <p14:tracePt t="237630" x="7410450" y="2733675"/>
          <p14:tracePt t="237647" x="7229475" y="2628900"/>
          <p14:tracePt t="237663" x="7083425" y="2555875"/>
          <p14:tracePt t="237680" x="6842125" y="2435225"/>
          <p14:tracePt t="237697" x="6708775" y="2390775"/>
          <p14:tracePt t="237713" x="6600825" y="2365375"/>
          <p14:tracePt t="237729" x="6435725" y="2333625"/>
          <p14:tracePt t="237746" x="6327775" y="2314575"/>
          <p14:tracePt t="237763" x="6235700" y="2314575"/>
          <p14:tracePt t="237780" x="6127750" y="2314575"/>
          <p14:tracePt t="237796" x="6076950" y="2317750"/>
          <p14:tracePt t="237813" x="6032500" y="2330450"/>
          <p14:tracePt t="237830" x="5965825" y="2359025"/>
          <p14:tracePt t="237846" x="5921375" y="2371725"/>
          <p14:tracePt t="237862" x="5857875" y="2393950"/>
          <p14:tracePt t="237880" x="5768975" y="2441575"/>
          <p14:tracePt t="237896" x="5692775" y="2473325"/>
          <p14:tracePt t="237913" x="5622925" y="2511425"/>
          <p14:tracePt t="237930" x="5527675" y="2555875"/>
          <p14:tracePt t="237947" x="5483225" y="2581275"/>
          <p14:tracePt t="237963" x="5445125" y="2606675"/>
          <p14:tracePt t="237980" x="5384800" y="2644775"/>
          <p14:tracePt t="237996" x="5353050" y="2670175"/>
          <p14:tracePt t="238012" x="5321300" y="2701925"/>
          <p14:tracePt t="238030" x="5276850" y="2746375"/>
          <p14:tracePt t="238047" x="5251450" y="2771775"/>
          <p14:tracePt t="238063" x="5222875" y="2784475"/>
          <p14:tracePt t="238080" x="5207000" y="2803525"/>
          <p14:tracePt t="238097" x="5197475" y="2813050"/>
          <p14:tracePt t="238113" x="5191125" y="2825750"/>
          <p14:tracePt t="238129" x="5194300" y="2838450"/>
          <p14:tracePt t="238145" x="5222875" y="2838450"/>
          <p14:tracePt t="238162" x="5267325" y="2838450"/>
          <p14:tracePt t="238180" x="5337175" y="2828925"/>
          <p14:tracePt t="238196" x="5384800" y="2816225"/>
          <p14:tracePt t="238213" x="5422900" y="2797175"/>
          <p14:tracePt t="238230" x="5499100" y="2749550"/>
          <p14:tracePt t="238246" x="5546725" y="2705100"/>
          <p14:tracePt t="238263" x="5607050" y="2660650"/>
          <p14:tracePt t="238279" x="5689600" y="2593975"/>
          <p14:tracePt t="238296" x="5737225" y="2552700"/>
          <p14:tracePt t="238313" x="5775325" y="2527300"/>
          <p14:tracePt t="238330" x="5803900" y="2511425"/>
          <p14:tracePt t="238347" x="5813425" y="2511425"/>
          <p14:tracePt t="238465" x="5816600" y="2511425"/>
          <p14:tracePt t="238472" x="5822950" y="2505075"/>
          <p14:tracePt t="238480" x="5829300" y="2498725"/>
          <p14:tracePt t="238496" x="5848350" y="2489200"/>
          <p14:tracePt t="238514" x="5886450" y="2457450"/>
          <p14:tracePt t="238530" x="5930900" y="2432050"/>
          <p14:tracePt t="238546" x="5978525" y="2406650"/>
          <p14:tracePt t="238563" x="6089650" y="2336800"/>
          <p14:tracePt t="238579" x="6197600" y="2301875"/>
          <p14:tracePt t="238595" x="6305550" y="2292350"/>
          <p14:tracePt t="238613" x="6432550" y="2298700"/>
          <p14:tracePt t="238629" x="6543675" y="2324100"/>
          <p14:tracePt t="238646" x="6638925" y="2349500"/>
          <p14:tracePt t="238663" x="6756400" y="2403475"/>
          <p14:tracePt t="238679" x="6826250" y="2432050"/>
          <p14:tracePt t="238696" x="6915150" y="2482850"/>
          <p14:tracePt t="238713" x="7007225" y="2530475"/>
          <p14:tracePt t="238729" x="7124700" y="2593975"/>
          <p14:tracePt t="238746" x="7185025" y="2647950"/>
          <p14:tracePt t="238763" x="7248525" y="2708275"/>
          <p14:tracePt t="238779" x="7273925" y="2749550"/>
          <p14:tracePt t="238796" x="7299325" y="2778125"/>
          <p14:tracePt t="238813" x="7343775" y="2822575"/>
          <p14:tracePt t="238829" x="7372350" y="2847975"/>
          <p14:tracePt t="238846" x="7397750" y="2873375"/>
          <p14:tracePt t="238863" x="7442200" y="2911475"/>
          <p14:tracePt t="238880" x="7467600" y="2936875"/>
          <p14:tracePt t="238896" x="7493000" y="2965450"/>
          <p14:tracePt t="238913" x="7534275" y="3009900"/>
          <p14:tracePt t="238930" x="7566025" y="3035300"/>
          <p14:tracePt t="238946" x="7578725" y="3060700"/>
          <p14:tracePt t="238949" x="7585075" y="3070225"/>
          <p14:tracePt t="238963" x="7594600" y="3079750"/>
          <p14:tracePt t="238979" x="7594600" y="3089275"/>
          <p14:tracePt t="238995" x="7594600" y="3101975"/>
          <p14:tracePt t="239013" x="7597775" y="3121025"/>
          <p14:tracePt t="239030" x="7604125" y="3130550"/>
          <p14:tracePt t="239046" x="7604125" y="3140075"/>
          <p14:tracePt t="239063" x="7610475" y="3155950"/>
          <p14:tracePt t="239080" x="7610475" y="3168650"/>
          <p14:tracePt t="239164" x="7610475" y="3175000"/>
          <p14:tracePt t="239171" x="7610475" y="3181350"/>
          <p14:tracePt t="239193" x="7610475" y="3184525"/>
          <p14:tracePt t="239200" x="7610475" y="3190875"/>
          <p14:tracePt t="239214" x="7610475" y="3194050"/>
          <p14:tracePt t="239241" x="7610475" y="3200400"/>
          <p14:tracePt t="239256" x="7610475" y="3203575"/>
          <p14:tracePt t="239263" x="7610475" y="3209925"/>
          <p14:tracePt t="239279" x="7610475" y="3225800"/>
          <p14:tracePt t="239296" x="7610475" y="3235325"/>
          <p14:tracePt t="239313" x="7620000" y="3248025"/>
          <p14:tracePt t="239329" x="7629525" y="3257550"/>
          <p14:tracePt t="239346" x="7639050" y="3273425"/>
          <p14:tracePt t="239363" x="7658100" y="3308350"/>
          <p14:tracePt t="239379" x="7677150" y="3352800"/>
          <p14:tracePt t="239395" x="7689850" y="3400425"/>
          <p14:tracePt t="239413" x="7734300" y="3495675"/>
          <p14:tracePt t="239429" x="7785100" y="3616325"/>
          <p14:tracePt t="239446" x="7848600" y="3762375"/>
          <p14:tracePt t="239463" x="7908925" y="3956050"/>
          <p14:tracePt t="239479" x="7972425" y="4111625"/>
          <p14:tracePt t="239496" x="8016875" y="4219575"/>
          <p14:tracePt t="239512" x="8051800" y="4318000"/>
          <p14:tracePt t="239529" x="8064500" y="4356100"/>
          <p14:tracePt t="239546" x="8077200" y="4378325"/>
          <p14:tracePt t="239562" x="8108950" y="4422775"/>
          <p14:tracePt t="239579" x="8124825" y="4445000"/>
          <p14:tracePt t="239597" x="8159750" y="4492625"/>
          <p14:tracePt t="239613" x="8185150" y="4549775"/>
          <p14:tracePt t="239630" x="8197850" y="4587875"/>
          <p14:tracePt t="239646" x="8204200" y="4610100"/>
          <p14:tracePt t="239663" x="8204200" y="4632325"/>
          <p14:tracePt t="239679" x="8204200" y="4641850"/>
          <p14:tracePt t="242323" x="8124825" y="4657725"/>
          <p14:tracePt t="242330" x="8010525" y="4686300"/>
          <p14:tracePt t="242346" x="7781925" y="4775200"/>
          <p14:tracePt t="242363" x="7458075" y="4879975"/>
          <p14:tracePt t="242380" x="7029450" y="5013325"/>
          <p14:tracePt t="242400" x="6680200" y="5108575"/>
          <p14:tracePt t="242420" x="6292850" y="5213350"/>
          <p14:tracePt t="242447" x="5886450" y="5308600"/>
          <p14:tracePt t="242480" x="5575300" y="5394325"/>
          <p14:tracePt t="242496" x="5489575" y="5410200"/>
          <p14:tracePt t="242512" x="5403850" y="5426075"/>
          <p14:tracePt t="242529" x="5302250" y="5454650"/>
          <p14:tracePt t="242545" x="5264150" y="5467350"/>
          <p14:tracePt t="242562" x="5226050" y="5480050"/>
          <p14:tracePt t="242579" x="5168900" y="5499100"/>
          <p14:tracePt t="242596" x="5140325" y="5499100"/>
          <p14:tracePt t="242612" x="5102225" y="5511800"/>
          <p14:tracePt t="242629" x="5038725" y="5518150"/>
          <p14:tracePt t="242645" x="4994275" y="5518150"/>
          <p14:tracePt t="242662" x="4949825" y="5518150"/>
          <p14:tracePt t="242679" x="4864100" y="5518150"/>
          <p14:tracePt t="242695" x="4813300" y="5518150"/>
          <p14:tracePt t="242713" x="4724400" y="5518150"/>
          <p14:tracePt t="242729" x="4600575" y="5489575"/>
          <p14:tracePt t="242745" x="4543425" y="5476875"/>
          <p14:tracePt t="242762" x="4505325" y="5464175"/>
          <p14:tracePt t="242988" x="4445000" y="5457825"/>
          <p14:tracePt t="242994" x="4352925" y="5457825"/>
          <p14:tracePt t="243000" x="4260850" y="5457825"/>
          <p14:tracePt t="243012" x="4171950" y="5457825"/>
          <p14:tracePt t="243029" x="3940175" y="5480050"/>
          <p14:tracePt t="243046" x="3787775" y="5499100"/>
          <p14:tracePt t="243062" x="3692525" y="5514975"/>
          <p14:tracePt t="243079" x="3587750" y="5543550"/>
          <p14:tracePt t="243096" x="3543300" y="5556250"/>
          <p14:tracePt t="243112" x="3521075" y="5562600"/>
          <p14:tracePt t="243129" x="3486150" y="5575300"/>
          <p14:tracePt t="243145" x="3476625" y="5584825"/>
          <p14:tracePt t="243162" x="3463925" y="5600700"/>
          <p14:tracePt t="243179" x="3444875" y="5616575"/>
          <p14:tracePt t="243195" x="3435350" y="5616575"/>
          <p14:tracePt t="243230" x="3425825" y="5616575"/>
          <p14:tracePt t="243246" x="3413125" y="5616575"/>
          <p14:tracePt t="243262" x="3400425" y="5616575"/>
          <p14:tracePt t="243279" x="3384550" y="5619750"/>
          <p14:tracePt t="243295" x="3375025" y="5629275"/>
          <p14:tracePt t="243312" x="3365500" y="5638800"/>
          <p14:tracePt t="243329" x="3355975" y="5651500"/>
          <p14:tracePt t="243443" x="3362325" y="5651500"/>
          <p14:tracePt t="243450" x="3368675" y="5651500"/>
          <p14:tracePt t="243462" x="3371850" y="5651500"/>
          <p14:tracePt t="243480" x="3378200" y="5651500"/>
          <p14:tracePt t="243496" x="3381375" y="5651500"/>
          <p14:tracePt t="243513" x="3390900" y="5651500"/>
          <p14:tracePt t="243529" x="3413125" y="5651500"/>
          <p14:tracePt t="243546" x="3422650" y="5651500"/>
          <p14:tracePt t="243562" x="3438525" y="5651500"/>
          <p14:tracePt t="243578" x="3479800" y="5664200"/>
          <p14:tracePt t="243595" x="3492500" y="5667375"/>
          <p14:tracePt t="243612" x="3502025" y="5667375"/>
          <p14:tracePt t="243630" x="3524250" y="5667375"/>
          <p14:tracePt t="243646" x="3527425" y="5667375"/>
          <p14:tracePt t="243663" x="3533775" y="5667375"/>
          <p14:tracePt t="243679" x="3549650" y="5667375"/>
          <p14:tracePt t="243696" x="3559175" y="5667375"/>
          <p14:tracePt t="243712" x="3571875" y="5667375"/>
          <p14:tracePt t="243728" x="3594100" y="5667375"/>
          <p14:tracePt t="243745" x="3603625" y="5667375"/>
          <p14:tracePt t="243761" x="3619500" y="5667375"/>
          <p14:tracePt t="243778" x="3632200" y="5667375"/>
          <p14:tracePt t="243795" x="3641725" y="5667375"/>
          <p14:tracePt t="243812" x="3651250" y="5667375"/>
          <p14:tracePt t="243828" x="3679825" y="5661025"/>
          <p14:tracePt t="243845" x="3695700" y="5661025"/>
          <p14:tracePt t="243863" x="3721100" y="5654675"/>
          <p14:tracePt t="243879" x="3730625" y="5654675"/>
          <p14:tracePt t="243896" x="3740150" y="5654675"/>
          <p14:tracePt t="243913" x="3743325" y="5654675"/>
          <p14:tracePt t="244499" x="3714750" y="5607050"/>
          <p14:tracePt t="244506" x="3679825" y="5556250"/>
          <p14:tracePt t="244513" x="3635375" y="5502275"/>
          <p14:tracePt t="244529" x="3559175" y="5419725"/>
          <p14:tracePt t="244545" x="3482975" y="5324475"/>
          <p14:tracePt t="244562" x="3336925" y="5133975"/>
          <p14:tracePt t="244578" x="3241675" y="5029200"/>
          <p14:tracePt t="244612" x="3025775" y="4692650"/>
          <p14:tracePt t="244649" x="2879725" y="4498975"/>
          <p14:tracePt t="244664" x="2828925" y="4448175"/>
          <p14:tracePt t="244679" x="2778125" y="4397375"/>
          <p14:tracePt t="244695" x="2755900" y="4371975"/>
          <p14:tracePt t="244712" x="2708275" y="4305300"/>
          <p14:tracePt t="244728" x="2682875" y="4276725"/>
          <p14:tracePt t="244745" x="2663825" y="4251325"/>
          <p14:tracePt t="244762" x="2651125" y="4235450"/>
          <p14:tracePt t="244778" x="2651125" y="4232275"/>
          <p14:tracePt t="244795" x="2644775" y="4232275"/>
          <p14:tracePt t="244812" x="2635250" y="4219575"/>
          <p14:tracePt t="244828" x="2625725" y="4216400"/>
          <p14:tracePt t="244846" x="2603500" y="4203700"/>
          <p14:tracePt t="244863" x="2552700" y="4171950"/>
          <p14:tracePt t="244879" x="2511425" y="4133850"/>
          <p14:tracePt t="244896" x="2438400" y="4067175"/>
          <p14:tracePt t="244913" x="2330450" y="3943350"/>
          <p14:tracePt t="244929" x="2257425" y="3860800"/>
          <p14:tracePt t="244945" x="2184400" y="3794125"/>
          <p14:tracePt t="244962" x="2114550" y="3740150"/>
          <p14:tracePt t="244979" x="2085975" y="3727450"/>
          <p14:tracePt t="244995" x="2076450" y="3717925"/>
          <p14:tracePt t="245011" x="2060575" y="3717925"/>
          <p14:tracePt t="245069" x="2063750" y="3717925"/>
          <p14:tracePt t="245076" x="2066925" y="3717925"/>
          <p14:tracePt t="245083" x="2066925" y="3721100"/>
          <p14:tracePt t="245095" x="2073275" y="3724275"/>
          <p14:tracePt t="245111" x="2082800" y="3740150"/>
          <p14:tracePt t="245128" x="2092325" y="3749675"/>
          <p14:tracePt t="245145" x="2098675" y="3765550"/>
          <p14:tracePt t="245162" x="2101850" y="3765550"/>
          <p14:tracePt t="245178" x="2111375" y="3771900"/>
          <p14:tracePt t="245195" x="2120900" y="3775075"/>
          <p14:tracePt t="245212" x="2143125" y="3790950"/>
          <p14:tracePt t="245228" x="2159000" y="3797300"/>
          <p14:tracePt t="245245" x="2181225" y="3813175"/>
          <p14:tracePt t="245262" x="2216150" y="3832225"/>
          <p14:tracePt t="245278" x="2238375" y="3841750"/>
          <p14:tracePt t="245296" x="2282825" y="3854450"/>
          <p14:tracePt t="245312" x="2368550" y="3889375"/>
          <p14:tracePt t="245328" x="2422525" y="3908425"/>
          <p14:tracePt t="245346" x="2476500" y="3930650"/>
          <p14:tracePt t="245362" x="2549525" y="3956050"/>
          <p14:tracePt t="245379" x="2587625" y="3968750"/>
          <p14:tracePt t="245395" x="2635250" y="3981450"/>
          <p14:tracePt t="245411" x="2698750" y="4006850"/>
          <p14:tracePt t="245428" x="2743200" y="4013200"/>
          <p14:tracePt t="245445" x="2771775" y="4025900"/>
          <p14:tracePt t="245461" x="2822575" y="4038600"/>
          <p14:tracePt t="245478" x="2851150" y="4038600"/>
          <p14:tracePt t="245495" x="2873375" y="4038600"/>
          <p14:tracePt t="245511" x="2901950" y="4038600"/>
          <p14:tracePt t="245528" x="2914650" y="4029075"/>
          <p14:tracePt t="245546" x="2936875" y="4016375"/>
          <p14:tracePt t="245563" x="2946400" y="4003675"/>
          <p14:tracePt t="245579" x="2962275" y="4003675"/>
          <p14:tracePt t="245583" x="2965450" y="4003675"/>
          <p14:tracePt t="245597" x="2971800" y="4003675"/>
          <p14:tracePt t="245619" x="2971800" y="4000500"/>
          <p14:tracePt t="245629" x="2971800" y="3994150"/>
          <p14:tracePt t="245646" x="2978150" y="3984625"/>
          <p14:tracePt t="245661" x="2981325" y="3981450"/>
          <p14:tracePt t="245678" x="2987675" y="3975100"/>
          <p14:tracePt t="245696" x="2990850" y="3975100"/>
          <p14:tracePt t="246446" x="3070225" y="3959225"/>
          <p14:tracePt t="246453" x="3175000" y="3930650"/>
          <p14:tracePt t="246462" x="3327400" y="3876675"/>
          <p14:tracePt t="246479" x="3721100" y="3775075"/>
          <p14:tracePt t="246499" x="4489450" y="3562350"/>
          <p14:tracePt t="246517" x="5245100" y="3305175"/>
          <p14:tracePt t="246538" x="5965825" y="3022600"/>
          <p14:tracePt t="246564" x="6708775" y="2644775"/>
          <p14:tracePt t="246597" x="7699375" y="2108200"/>
          <p14:tracePt t="246613" x="8054975" y="1997075"/>
          <p14:tracePt t="246633" x="8585200" y="1958975"/>
          <p14:tracePt t="246646" x="8874125" y="1978025"/>
          <p14:tracePt t="246662" x="9112250" y="1997075"/>
          <p14:tracePt t="247038" x="9134475" y="1400175"/>
          <p14:tracePt t="247044" x="9051925" y="1409700"/>
          <p14:tracePt t="247051" x="8972550" y="1419225"/>
          <p14:tracePt t="247061" x="8912225" y="1425575"/>
          <p14:tracePt t="247095" x="8626475" y="1485900"/>
          <p14:tracePt t="247129" x="8518525" y="1514475"/>
          <p14:tracePt t="247145" x="8455025" y="1514475"/>
          <p14:tracePt t="247162" x="8410575" y="1514475"/>
          <p14:tracePt t="247179" x="8362950" y="1514475"/>
          <p14:tracePt t="247195" x="8340725" y="1514475"/>
          <p14:tracePt t="247211" x="8312150" y="1514475"/>
          <p14:tracePt t="247229" x="8280400" y="1514475"/>
          <p14:tracePt t="247245" x="8251825" y="1514475"/>
          <p14:tracePt t="247261" x="8229600" y="1514475"/>
          <p14:tracePt t="247280" x="8213725" y="1514475"/>
          <p14:tracePt t="247295" x="8197850" y="1514475"/>
          <p14:tracePt t="247312" x="8188325" y="1514475"/>
          <p14:tracePt t="247329" x="8140700" y="1524000"/>
          <p14:tracePt t="247345" x="8077200" y="1533525"/>
          <p14:tracePt t="247361" x="8004175" y="1555750"/>
          <p14:tracePt t="247379" x="7924800" y="1574800"/>
          <p14:tracePt t="247396" x="7893050" y="1587500"/>
          <p14:tracePt t="247412" x="7854950" y="1600200"/>
          <p14:tracePt t="247429" x="7810500" y="1638300"/>
          <p14:tracePt t="247445" x="7772400" y="1663700"/>
          <p14:tracePt t="247462" x="7705725" y="1698625"/>
          <p14:tracePt t="247478" x="7588250" y="1771650"/>
          <p14:tracePt t="247495" x="7531100" y="1800225"/>
          <p14:tracePt t="247512" x="7461250" y="1838325"/>
          <p14:tracePt t="247529" x="7388225" y="1857375"/>
          <p14:tracePt t="247546" x="7340600" y="1870075"/>
          <p14:tracePt t="247562" x="7296150" y="1876425"/>
          <p14:tracePt t="247579" x="7235825" y="1876425"/>
          <p14:tracePt t="247595" x="7197725" y="1876425"/>
          <p14:tracePt t="247611" x="7153275" y="1876425"/>
          <p14:tracePt t="247629" x="7092950" y="1876425"/>
          <p14:tracePt t="247644" x="7048500" y="1876425"/>
          <p14:tracePt t="247661" x="7019925" y="1876425"/>
          <p14:tracePt t="247679" x="6978650" y="1876425"/>
          <p14:tracePt t="247694" x="6969125" y="1876425"/>
          <p14:tracePt t="247711" x="6959600" y="1876425"/>
          <p14:tracePt t="247728" x="6927850" y="1876425"/>
          <p14:tracePt t="247744" x="6918325" y="1876425"/>
          <p14:tracePt t="247761" x="6896100" y="1876425"/>
          <p14:tracePt t="247779" x="6880225" y="1870075"/>
          <p14:tracePt t="247795" x="6870700" y="1870075"/>
          <p14:tracePt t="247811" x="6861175" y="1870075"/>
          <p14:tracePt t="247828" x="6845300" y="1870075"/>
          <p14:tracePt t="247845" x="6845300" y="1863725"/>
          <p14:tracePt t="247879" x="6845300" y="1851025"/>
          <p14:tracePt t="247894" x="6842125" y="1838325"/>
          <p14:tracePt t="247912" x="6842125" y="1835150"/>
          <p14:tracePt t="247929" x="6842125" y="1828800"/>
          <p14:tracePt t="247945" x="6842125" y="1819275"/>
          <p14:tracePt t="247979" x="6842125" y="1816100"/>
          <p14:tracePt t="247995" x="6842125" y="1806575"/>
          <p14:tracePt t="248012" x="6842125" y="1800225"/>
          <p14:tracePt t="248028" x="6864350" y="1781175"/>
          <p14:tracePt t="248045" x="6867525" y="1771650"/>
          <p14:tracePt t="248062" x="6873875" y="1765300"/>
          <p14:tracePt t="248079" x="6877050" y="1758950"/>
          <p14:tracePt t="248278" x="6877050" y="1755775"/>
          <p14:tracePt t="248285" x="6877050" y="1749425"/>
          <p14:tracePt t="248294" x="6870700" y="1749425"/>
          <p14:tracePt t="248311" x="6861175" y="1739900"/>
          <p14:tracePt t="248328" x="6845300" y="1730375"/>
          <p14:tracePt t="248345" x="6829425" y="1730375"/>
          <p14:tracePt t="248361" x="6813550" y="1724025"/>
          <p14:tracePt t="248378" x="6788150" y="1717675"/>
          <p14:tracePt t="248395" x="6759575" y="1717675"/>
          <p14:tracePt t="248412" x="6737350" y="1717675"/>
          <p14:tracePt t="248428" x="6696075" y="1717675"/>
          <p14:tracePt t="248444" x="6673850" y="1717675"/>
          <p14:tracePt t="248462" x="6657975" y="1717675"/>
          <p14:tracePt t="248478" x="6638925" y="1717675"/>
          <p14:tracePt t="248495" x="6632575" y="1714500"/>
          <p14:tracePt t="248512" x="6632575" y="1704975"/>
          <p14:tracePt t="248529" x="6642100" y="1682750"/>
          <p14:tracePt t="248545" x="6654800" y="1679575"/>
          <p14:tracePt t="248562" x="6664325" y="1673225"/>
          <p14:tracePt t="248578" x="6686550" y="1673225"/>
          <p14:tracePt t="248594" x="6696075" y="1673225"/>
          <p14:tracePt t="248611" x="6718300" y="1673225"/>
          <p14:tracePt t="248629" x="6750050" y="1673225"/>
          <p14:tracePt t="248645" x="6784975" y="1673225"/>
          <p14:tracePt t="248662" x="6816725" y="1673225"/>
          <p14:tracePt t="248679" x="6870700" y="1673225"/>
          <p14:tracePt t="248695" x="6899275" y="1673225"/>
          <p14:tracePt t="248712" x="6921500" y="1673225"/>
          <p14:tracePt t="248728" x="6962775" y="1689100"/>
          <p14:tracePt t="248745" x="6981825" y="1704975"/>
          <p14:tracePt t="248761" x="7004050" y="1717675"/>
          <p14:tracePt t="248778" x="7032625" y="1733550"/>
          <p14:tracePt t="248795" x="7042150" y="1743075"/>
          <p14:tracePt t="248811" x="7058025" y="1743075"/>
          <p14:tracePt t="248828" x="7064375" y="1743075"/>
          <p14:tracePt t="248893" x="7061200" y="1743075"/>
          <p14:tracePt t="248899" x="7051675" y="1743075"/>
          <p14:tracePt t="248913" x="7042150" y="1743075"/>
          <p14:tracePt t="248929" x="7026275" y="1743075"/>
          <p14:tracePt t="248945" x="6994525" y="1739900"/>
          <p14:tracePt t="248962" x="6931025" y="1727200"/>
          <p14:tracePt t="248978" x="6902450" y="1720850"/>
          <p14:tracePt t="248995" x="6873875" y="1714500"/>
          <p14:tracePt t="249011" x="6851650" y="1714500"/>
          <p14:tracePt t="249028" x="6835775" y="1714500"/>
          <p14:tracePt t="249045" x="6819900" y="1714500"/>
          <p14:tracePt t="249062" x="6807200" y="1714500"/>
          <p14:tracePt t="249078" x="6797675" y="1714500"/>
          <p14:tracePt t="249320" x="6810375" y="1714500"/>
          <p14:tracePt t="249327" x="6819900" y="1714500"/>
          <p14:tracePt t="249334" x="6826250" y="1714500"/>
          <p14:tracePt t="249345" x="6829425" y="1714500"/>
          <p14:tracePt t="249362" x="6845300" y="1714500"/>
          <p14:tracePt t="249478" x="6842125" y="1714500"/>
          <p14:tracePt t="249484" x="6838950" y="1714500"/>
          <p14:tracePt t="249496" x="6832600" y="1714500"/>
          <p14:tracePt t="249512" x="6819900" y="1714500"/>
          <p14:tracePt t="249528" x="6810375" y="1714500"/>
          <p14:tracePt t="249545" x="6794500" y="1711325"/>
          <p14:tracePt t="249562" x="6778625" y="1711325"/>
          <p14:tracePt t="249594" x="6775450" y="1704975"/>
          <p14:tracePt t="249611" x="6765925" y="1695450"/>
          <p14:tracePt t="249862" x="6784975" y="1695450"/>
          <p14:tracePt t="249870" x="6804025" y="1698625"/>
          <p14:tracePt t="249878" x="6819900" y="1698625"/>
          <p14:tracePt t="249896" x="6851650" y="1698625"/>
          <p14:tracePt t="249912" x="6864350" y="1698625"/>
          <p14:tracePt t="249945" x="6870700" y="1698625"/>
          <p14:tracePt t="249978" x="6896100" y="1698625"/>
          <p14:tracePt t="249994" x="6915150" y="1698625"/>
          <p14:tracePt t="250012" x="6956425" y="1698625"/>
          <p14:tracePt t="250029" x="6978650" y="1698625"/>
          <p14:tracePt t="250045" x="6988175" y="1698625"/>
          <p14:tracePt t="250062" x="7007225" y="1698625"/>
          <p14:tracePt t="250079" x="7016750" y="1698625"/>
          <p14:tracePt t="250095" x="7029450" y="1698625"/>
          <p14:tracePt t="250111" x="7048500" y="1698625"/>
          <p14:tracePt t="250127" x="7058025" y="1698625"/>
          <p14:tracePt t="250145" x="7067550" y="1698625"/>
          <p14:tracePt t="250148" x="7073900" y="1698625"/>
          <p14:tracePt t="250162" x="7083425" y="1698625"/>
          <p14:tracePt t="251268" x="7048500" y="1771650"/>
          <p14:tracePt t="251275" x="6994525" y="1844675"/>
          <p14:tracePt t="251282" x="6956425" y="1917700"/>
          <p14:tracePt t="251296" x="6870700" y="2108200"/>
          <p14:tracePt t="251311" x="6813550" y="2339975"/>
          <p14:tracePt t="251328" x="6788150" y="2492375"/>
          <p14:tracePt t="251345" x="6769100" y="2822575"/>
          <p14:tracePt t="251378" x="6784975" y="3254375"/>
          <p14:tracePt t="251411" x="6794500" y="3733800"/>
          <p14:tracePt t="251429" x="6794500" y="3870325"/>
          <p14:tracePt t="251445" x="6772275" y="4016375"/>
          <p14:tracePt t="251462" x="6759575" y="4089400"/>
          <p14:tracePt t="251479" x="6750050" y="4140200"/>
          <p14:tracePt t="251495" x="6750050" y="4181475"/>
          <p14:tracePt t="251511" x="6737350" y="4206875"/>
          <p14:tracePt t="251528" x="6737350" y="4216400"/>
          <p14:tracePt t="251545" x="6734175" y="4229100"/>
          <p14:tracePt t="251561" x="6734175" y="4238625"/>
          <p14:tracePt t="251578" x="6734175" y="4254500"/>
          <p14:tracePt t="251595" x="6734175" y="4260850"/>
          <p14:tracePt t="251623" x="6746875" y="4260850"/>
          <p14:tracePt t="251630" x="6756400" y="4257675"/>
          <p14:tracePt t="251644" x="6781800" y="4238625"/>
          <p14:tracePt t="251661" x="6813550" y="4225925"/>
          <p14:tracePt t="251678" x="6835775" y="4210050"/>
          <p14:tracePt t="251681" x="6848475" y="4197350"/>
          <p14:tracePt t="251694" x="6867525" y="4165600"/>
          <p14:tracePt t="251711" x="6877050" y="4143375"/>
          <p14:tracePt t="251728" x="6883400" y="4105275"/>
          <p14:tracePt t="251744" x="6883400" y="4041775"/>
          <p14:tracePt t="251761" x="6883400" y="3971925"/>
          <p14:tracePt t="251778" x="6883400" y="3879850"/>
          <p14:tracePt t="251795" x="6883400" y="3794125"/>
          <p14:tracePt t="251811" x="6883400" y="3733800"/>
          <p14:tracePt t="251828" x="6880225" y="3663950"/>
          <p14:tracePt t="251845" x="6867525" y="3565525"/>
          <p14:tracePt t="251861" x="6851650" y="3511550"/>
          <p14:tracePt t="251878" x="6851650" y="3476625"/>
          <p14:tracePt t="251894" x="6851650" y="3454400"/>
          <p14:tracePt t="251911" x="6851650" y="3438525"/>
          <p14:tracePt t="251928" x="6851650" y="3429000"/>
          <p14:tracePt t="251945" x="6851650" y="3419475"/>
          <p14:tracePt t="251961" x="6851650" y="3409950"/>
          <p14:tracePt t="251978" x="6851650" y="3406775"/>
          <p14:tracePt t="251995" x="6851650" y="3390900"/>
          <p14:tracePt t="252011" x="6851650" y="3381375"/>
          <p14:tracePt t="252028" x="6851650" y="3371850"/>
          <p14:tracePt t="252044" x="6851650" y="3355975"/>
          <p14:tracePt t="252061" x="6851650" y="3340100"/>
          <p14:tracePt t="252079" x="6851650" y="3330575"/>
          <p14:tracePt t="252094" x="6851650" y="3327400"/>
          <p14:tracePt t="257330" x="6832600" y="3378200"/>
          <p14:tracePt t="257337" x="6791325" y="3514725"/>
          <p14:tracePt t="257344" x="6743700" y="3619500"/>
          <p14:tracePt t="257378" x="6524625" y="4165600"/>
          <p14:tracePt t="257411" x="6343650" y="4794250"/>
          <p14:tracePt t="257429" x="6238875" y="5108575"/>
          <p14:tracePt t="257445" x="6181725" y="5276850"/>
          <p14:tracePt t="257462" x="6140450" y="5384800"/>
          <p14:tracePt t="257478" x="6105525" y="5486400"/>
          <p14:tracePt t="257494" x="6070600" y="5578475"/>
          <p14:tracePt t="257510" x="6057900" y="5600700"/>
          <p14:tracePt t="257527" x="6048375" y="5613400"/>
          <p14:tracePt t="257544" x="6035675" y="5616575"/>
          <p14:tracePt t="257561" x="6016625" y="5603875"/>
          <p14:tracePt t="257579" x="5975350" y="5499100"/>
          <p14:tracePt t="257594" x="5946775" y="5324475"/>
          <p14:tracePt t="257611" x="5946775" y="5165725"/>
          <p14:tracePt t="257628" x="5946775" y="5003800"/>
          <p14:tracePt t="257644" x="5972175" y="4749800"/>
          <p14:tracePt t="257662" x="5978525" y="4645025"/>
          <p14:tracePt t="257677" x="5978525" y="4562475"/>
          <p14:tracePt t="257694" x="5975350" y="4464050"/>
          <p14:tracePt t="257711" x="5956300" y="4419600"/>
          <p14:tracePt t="257729" x="5937250" y="4368800"/>
          <p14:tracePt t="257745" x="5927725" y="4352925"/>
          <p14:tracePt t="257761" x="5918200" y="4337050"/>
          <p14:tracePt t="257764" x="5911850" y="4324350"/>
          <p14:tracePt t="257777" x="5911850" y="4314825"/>
          <p14:tracePt t="257794" x="5911850" y="4289425"/>
          <p14:tracePt t="257810" x="5911850" y="4257675"/>
          <p14:tracePt t="257829" x="5895975" y="4203700"/>
          <p14:tracePt t="257845" x="5886450" y="4178300"/>
          <p14:tracePt t="257861" x="5873750" y="4162425"/>
          <p14:tracePt t="257878" x="5861050" y="4143375"/>
          <p14:tracePt t="257895" x="5832475" y="4143375"/>
          <p14:tracePt t="257911" x="5810250" y="4143375"/>
          <p14:tracePt t="257928" x="5781675" y="4149725"/>
          <p14:tracePt t="257944" x="5772150" y="4165600"/>
          <p14:tracePt t="257960" x="5762625" y="4175125"/>
          <p14:tracePt t="257978" x="5749925" y="4191000"/>
          <p14:tracePt t="257995" x="5734050" y="4200525"/>
          <p14:tracePt t="258011" x="5721350" y="4210050"/>
          <p14:tracePt t="258044" x="5718175" y="4210050"/>
          <p14:tracePt t="258100" x="5711825" y="4210050"/>
          <p14:tracePt t="258115" x="5708650" y="4210050"/>
          <p14:tracePt t="258122" x="5702300" y="4210050"/>
          <p14:tracePt t="258144" x="5702300" y="4203700"/>
          <p14:tracePt t="258150" x="5702300" y="4197350"/>
          <p14:tracePt t="258161" x="5702300" y="4194175"/>
          <p14:tracePt t="258178" x="5702300" y="4178300"/>
          <p14:tracePt t="258194" x="5702300" y="4168775"/>
          <p14:tracePt t="258522" x="5702300" y="4171950"/>
          <p14:tracePt t="258529" x="5702300" y="4175125"/>
          <p14:tracePt t="258544" x="5702300" y="4184650"/>
          <p14:tracePt t="258561" x="5702300" y="4200525"/>
          <p14:tracePt t="258606" x="5705475" y="4200525"/>
          <p14:tracePt t="258613" x="5708650" y="4200525"/>
          <p14:tracePt t="258627" x="5727700" y="4175125"/>
          <p14:tracePt t="258643" x="5759450" y="4137025"/>
          <p14:tracePt t="258660" x="5788025" y="4079875"/>
          <p14:tracePt t="258678" x="5829300" y="4006850"/>
          <p14:tracePt t="258694" x="5861050" y="3917950"/>
          <p14:tracePt t="258711" x="5905500" y="3775075"/>
          <p14:tracePt t="258728" x="5946775" y="3594100"/>
          <p14:tracePt t="258744" x="6003925" y="3419475"/>
          <p14:tracePt t="258760" x="6042025" y="3232150"/>
          <p14:tracePt t="258777" x="6108700" y="3051175"/>
          <p14:tracePt t="258794" x="6153150" y="2927350"/>
          <p14:tracePt t="258811" x="6194425" y="2838450"/>
          <p14:tracePt t="258828" x="6213475" y="2755900"/>
          <p14:tracePt t="258844" x="6226175" y="2717800"/>
          <p14:tracePt t="258861" x="6245225" y="2689225"/>
          <p14:tracePt t="258877" x="6257925" y="2625725"/>
          <p14:tracePt t="258894" x="6257925" y="2565400"/>
          <p14:tracePt t="258910" x="6264275" y="2505075"/>
          <p14:tracePt t="258928" x="6270625" y="2441575"/>
          <p14:tracePt t="258944" x="6270625" y="2409825"/>
          <p14:tracePt t="258961" x="6270625" y="2381250"/>
          <p14:tracePt t="258978" x="6270625" y="2343150"/>
          <p14:tracePt t="258994" x="6267450" y="2298700"/>
          <p14:tracePt t="259010" x="6261100" y="2244725"/>
          <p14:tracePt t="259027" x="6261100" y="2136775"/>
          <p14:tracePt t="259043" x="6261100" y="2082800"/>
          <p14:tracePt t="259060" x="6261100" y="2038350"/>
          <p14:tracePt t="259078" x="6264275" y="2000250"/>
          <p14:tracePt t="259094" x="6264275" y="1987550"/>
          <p14:tracePt t="259111" x="6264275" y="1978025"/>
          <p14:tracePt t="259127" x="6264275" y="1965325"/>
          <p14:tracePt t="259144" x="6264275" y="1949450"/>
          <p14:tracePt t="259160" x="6264275" y="1939925"/>
          <p14:tracePt t="259177" x="6264275" y="1930400"/>
          <p14:tracePt t="259413" x="6270625" y="1949450"/>
          <p14:tracePt t="259420" x="6276975" y="1997075"/>
          <p14:tracePt t="259428" x="6276975" y="2032000"/>
          <p14:tracePt t="259444" x="6276975" y="2114550"/>
          <p14:tracePt t="259460" x="6273800" y="2263775"/>
          <p14:tracePt t="259477" x="6226175" y="2520950"/>
          <p14:tracePt t="259493" x="6178550" y="2708275"/>
          <p14:tracePt t="259511" x="6124575" y="2987675"/>
          <p14:tracePt t="259527" x="6086475" y="3162300"/>
          <p14:tracePt t="259544" x="6057900" y="3355975"/>
          <p14:tracePt t="259561" x="6003925" y="3581400"/>
          <p14:tracePt t="259577" x="5949950" y="3759200"/>
          <p14:tracePt t="259593" x="5876925" y="3914775"/>
          <p14:tracePt t="259610" x="5784850" y="4051300"/>
          <p14:tracePt t="259627" x="5667375" y="4238625"/>
          <p14:tracePt t="259644" x="5607050" y="4349750"/>
          <p14:tracePt t="259661" x="5556250" y="4457700"/>
          <p14:tracePt t="259677" x="5540375" y="4514850"/>
          <p14:tracePt t="259694" x="5527675" y="4575175"/>
          <p14:tracePt t="259711" x="5521325" y="4654550"/>
          <p14:tracePt t="259727" x="5521325" y="4699000"/>
          <p14:tracePt t="259743" x="5521325" y="4733925"/>
          <p14:tracePt t="259761" x="5521325" y="4775200"/>
          <p14:tracePt t="259777" x="5521325" y="4803775"/>
          <p14:tracePt t="259794" x="5521325" y="4813300"/>
          <p14:tracePt t="259811" x="5537200" y="4829175"/>
          <p14:tracePt t="259827" x="5572125" y="4832350"/>
          <p14:tracePt t="259844" x="5603875" y="4832350"/>
          <p14:tracePt t="259861" x="5638800" y="4813300"/>
          <p14:tracePt t="259877" x="5648325" y="4803775"/>
          <p14:tracePt t="259893" x="5657850" y="4794250"/>
          <p14:tracePt t="259990" x="5664200" y="4794250"/>
          <p14:tracePt t="260019" x="5673725" y="4794250"/>
          <p14:tracePt t="260026" x="5680075" y="4794250"/>
          <p14:tracePt t="260033" x="5683250" y="4794250"/>
          <p14:tracePt t="260044" x="5695950" y="4800600"/>
          <p14:tracePt t="260061" x="5759450" y="4835525"/>
          <p14:tracePt t="260078" x="5838825" y="4883150"/>
          <p14:tracePt t="260094" x="5988050" y="4975225"/>
          <p14:tracePt t="260111" x="6251575" y="5143500"/>
          <p14:tracePt t="260128" x="6508750" y="5273675"/>
          <p14:tracePt t="260144" x="6740525" y="5375275"/>
          <p14:tracePt t="260161" x="7086600" y="5502275"/>
          <p14:tracePt t="260177" x="7277100" y="5568950"/>
          <p14:tracePt t="260194" x="7451725" y="5603875"/>
          <p14:tracePt t="260211" x="7648575" y="5622925"/>
          <p14:tracePt t="260227" x="7731125" y="5622925"/>
          <p14:tracePt t="260244" x="7794625" y="5610225"/>
          <p14:tracePt t="260260" x="7880350" y="5562600"/>
          <p14:tracePt t="260276" x="7927975" y="5534025"/>
          <p14:tracePt t="260293" x="7950200" y="5524500"/>
          <p14:tracePt t="260310" x="7985125" y="5489575"/>
          <p14:tracePt t="260327" x="8004175" y="5445125"/>
          <p14:tracePt t="260345" x="8016875" y="5407025"/>
          <p14:tracePt t="260361" x="8048625" y="5346700"/>
          <p14:tracePt t="260378" x="8067675" y="5308600"/>
          <p14:tracePt t="260394" x="8093075" y="5270500"/>
          <p14:tracePt t="260410" x="8128000" y="5213350"/>
          <p14:tracePt t="260427" x="8153400" y="5165725"/>
          <p14:tracePt t="260443" x="8191500" y="5099050"/>
          <p14:tracePt t="260461" x="8210550" y="5006975"/>
          <p14:tracePt t="260477" x="8223250" y="4956175"/>
          <p14:tracePt t="260495" x="8242300" y="4918075"/>
          <p14:tracePt t="260511" x="8261350" y="4860925"/>
          <p14:tracePt t="260528" x="8274050" y="4816475"/>
          <p14:tracePt t="260544" x="8274050" y="4756150"/>
          <p14:tracePt t="260560" x="8274050" y="4616450"/>
          <p14:tracePt t="260577" x="8274050" y="4565650"/>
          <p14:tracePt t="260594" x="8274050" y="4505325"/>
          <p14:tracePt t="260611" x="8280400" y="4435475"/>
          <p14:tracePt t="260627" x="8289925" y="4391025"/>
          <p14:tracePt t="260644" x="8289925" y="4352925"/>
          <p14:tracePt t="260661" x="8289925" y="4289425"/>
          <p14:tracePt t="260677" x="8289925" y="4248150"/>
          <p14:tracePt t="260693" x="8289925" y="4210050"/>
          <p14:tracePt t="260710" x="8289925" y="4168775"/>
          <p14:tracePt t="260726" x="8286750" y="4152900"/>
          <p14:tracePt t="260744" x="8286750" y="4143375"/>
          <p14:tracePt t="260761" x="8286750" y="4124325"/>
          <p14:tracePt t="260794" x="8286750" y="4121150"/>
          <p14:tracePt t="260811" x="8286750" y="4105275"/>
          <p14:tracePt t="260827" x="8280400" y="4095750"/>
          <p14:tracePt t="260843" x="8277225" y="4079875"/>
          <p14:tracePt t="260861" x="8277225" y="4070350"/>
          <p14:tracePt t="260893" x="8270875" y="4070350"/>
          <p14:tracePt t="260911" x="8261350" y="4070350"/>
          <p14:tracePt t="260927" x="8245475" y="4070350"/>
          <p14:tracePt t="260943" x="8235950" y="4070350"/>
          <p14:tracePt t="260961" x="8216900" y="4092575"/>
          <p14:tracePt t="260977" x="8207375" y="4102100"/>
          <p14:tracePt t="260993" x="8191500" y="4111625"/>
          <p14:tracePt t="261010" x="8175625" y="4121150"/>
          <p14:tracePt t="261027" x="8166100" y="4130675"/>
          <p14:tracePt t="261045" x="8143875" y="4152900"/>
          <p14:tracePt t="261061" x="8134350" y="4162425"/>
          <p14:tracePt t="261077" x="8124825" y="4171950"/>
          <p14:tracePt t="261094" x="8115300" y="4194175"/>
          <p14:tracePt t="261110" x="8093075" y="4229100"/>
          <p14:tracePt t="261127" x="8086725" y="4260850"/>
          <p14:tracePt t="261143" x="8086725" y="4279900"/>
          <p14:tracePt t="261161" x="8086725" y="4314825"/>
          <p14:tracePt t="261177" x="8086725" y="4324350"/>
          <p14:tracePt t="261195" x="8086725" y="4337050"/>
          <p14:tracePt t="261211" x="8086725" y="4346575"/>
          <p14:tracePt t="261227" x="8080375" y="4356100"/>
          <p14:tracePt t="261244" x="8080375" y="4371975"/>
          <p14:tracePt t="261260" x="8080375" y="4378325"/>
          <p14:tracePt t="261276" x="8080375" y="4381500"/>
          <p14:tracePt t="261339" x="8077200" y="4387850"/>
          <p14:tracePt t="261345" x="8070850" y="4387850"/>
          <p14:tracePt t="261361" x="8061325" y="4387850"/>
          <p14:tracePt t="261377" x="8051800" y="4387850"/>
          <p14:tracePt t="261394" x="8032750" y="4387850"/>
          <p14:tracePt t="261431" x="8026400" y="4387850"/>
          <p14:tracePt t="261444" x="8016875" y="4387850"/>
          <p14:tracePt t="261461" x="8007350" y="4397375"/>
          <p14:tracePt t="261477" x="7997825" y="4397375"/>
          <p14:tracePt t="261494" x="7969250" y="4397375"/>
          <p14:tracePt t="261511" x="7959725" y="4397375"/>
          <p14:tracePt t="261527" x="7950200" y="4397375"/>
          <p14:tracePt t="261544" x="7931150" y="4397375"/>
          <p14:tracePt t="261560" x="7921625" y="4397375"/>
          <p14:tracePt t="261577" x="7915275" y="4397375"/>
          <p14:tracePt t="261594" x="7902575" y="4397375"/>
          <p14:tracePt t="262609" x="7753350" y="4391025"/>
          <p14:tracePt t="262615" x="7537450" y="4378325"/>
          <p14:tracePt t="262627" x="7258050" y="4378325"/>
          <p14:tracePt t="262644" x="6226175" y="4406900"/>
          <p14:tracePt t="262664" x="5114925" y="4483100"/>
          <p14:tracePt t="262685" x="3997325" y="4594225"/>
          <p14:tracePt t="262712" x="3013075" y="4714875"/>
          <p14:tracePt t="262746" x="1774825" y="4921250"/>
          <p14:tracePt t="262762" x="1403350" y="5022850"/>
          <p14:tracePt t="262779" x="1000125" y="5137150"/>
          <p14:tracePt t="262795" x="803275" y="5203825"/>
          <p14:tracePt t="262811" x="603250" y="5260975"/>
          <p14:tracePt t="262828" x="336550" y="5324475"/>
          <p14:tracePt t="262844" x="225425" y="5359400"/>
          <p14:tracePt t="262861" x="127000" y="5391150"/>
          <p14:tracePt t="262878" x="25400" y="5422900"/>
          <p14:tracePt t="263164" x="9525" y="5260975"/>
          <p14:tracePt t="263172" x="60325" y="5254625"/>
          <p14:tracePt t="263183" x="98425" y="5238750"/>
          <p14:tracePt t="263193" x="225425" y="5222875"/>
          <p14:tracePt t="263210" x="346075" y="5203825"/>
          <p14:tracePt t="263243" x="619125" y="5156200"/>
          <p14:tracePt t="263277" x="873125" y="5099050"/>
          <p14:tracePt t="263294" x="949325" y="5067300"/>
          <p14:tracePt t="263311" x="1012825" y="5051425"/>
          <p14:tracePt t="263327" x="1117600" y="5022850"/>
          <p14:tracePt t="263343" x="1165225" y="4994275"/>
          <p14:tracePt t="263360" x="1196975" y="4981575"/>
          <p14:tracePt t="263377" x="1238250" y="4937125"/>
          <p14:tracePt t="263393" x="1257300" y="4905375"/>
          <p14:tracePt t="263410" x="1276350" y="4867275"/>
          <p14:tracePt t="263427" x="1298575" y="4845050"/>
          <p14:tracePt t="263444" x="1304925" y="4835525"/>
          <p14:tracePt t="263460" x="1304925" y="4826000"/>
          <p14:tracePt t="263477" x="1304925" y="4822825"/>
          <p14:tracePt t="264056" x="1397000" y="4822825"/>
          <p14:tracePt t="264063" x="1606550" y="4810125"/>
          <p14:tracePt t="264077" x="2070100" y="4756150"/>
          <p14:tracePt t="264098" x="2959100" y="4581525"/>
          <p14:tracePt t="264116" x="3495675" y="4419600"/>
          <p14:tracePt t="264133" x="4194175" y="4140200"/>
          <p14:tracePt t="264152" x="4572000" y="3959225"/>
          <p14:tracePt t="264178" x="5146675" y="3676650"/>
          <p14:tracePt t="264212" x="5791200" y="3365500"/>
          <p14:tracePt t="264228" x="6003925" y="3289300"/>
          <p14:tracePt t="264249" x="6318250" y="3194050"/>
          <p14:tracePt t="264262" x="6486525" y="3108325"/>
          <p14:tracePt t="264278" x="6610350" y="3028950"/>
          <p14:tracePt t="264293" x="6737350" y="2959100"/>
          <p14:tracePt t="264310" x="6829425" y="2879725"/>
          <p14:tracePt t="264326" x="6934200" y="2774950"/>
          <p14:tracePt t="264343" x="6994525" y="2730500"/>
          <p14:tracePt t="264360" x="7064375" y="2676525"/>
          <p14:tracePt t="264363" x="7083425" y="2663825"/>
          <p14:tracePt t="264376" x="7153275" y="2609850"/>
          <p14:tracePt t="264393" x="7210425" y="2581275"/>
          <p14:tracePt t="264409" x="7261225" y="2536825"/>
          <p14:tracePt t="264426" x="7318375" y="2498725"/>
          <p14:tracePt t="264443" x="7353300" y="2457450"/>
          <p14:tracePt t="264460" x="7385050" y="2409825"/>
          <p14:tracePt t="264477" x="7448550" y="2349500"/>
          <p14:tracePt t="264494" x="7496175" y="2308225"/>
          <p14:tracePt t="264509" x="7537450" y="2257425"/>
          <p14:tracePt t="264526" x="7594600" y="2190750"/>
          <p14:tracePt t="264543" x="7626350" y="2159000"/>
          <p14:tracePt t="264561" x="7670800" y="2060575"/>
          <p14:tracePt t="264577" x="7693025" y="1965325"/>
          <p14:tracePt t="264593" x="7693025" y="1895475"/>
          <p14:tracePt t="264611" x="7693025" y="1838325"/>
          <p14:tracePt t="264626" x="7693025" y="1828800"/>
          <p14:tracePt t="264644" x="7693025" y="1819275"/>
          <p14:tracePt t="264661" x="7693025" y="1816100"/>
          <p14:tracePt t="264694" x="7683500" y="1816100"/>
          <p14:tracePt t="264710" x="7667625" y="1816100"/>
          <p14:tracePt t="264726" x="7651750" y="1816100"/>
          <p14:tracePt t="264743" x="7623175" y="1816100"/>
          <p14:tracePt t="264761" x="7594600" y="1841500"/>
          <p14:tracePt t="264777" x="7559675" y="1873250"/>
          <p14:tracePt t="264794" x="7537450" y="1898650"/>
          <p14:tracePt t="264810" x="7493000" y="1939925"/>
          <p14:tracePt t="264826" x="7467600" y="1965325"/>
          <p14:tracePt t="264844" x="7451725" y="1990725"/>
          <p14:tracePt t="264860" x="7435850" y="2003425"/>
          <p14:tracePt t="264876" x="7426325" y="2012950"/>
          <p14:tracePt t="264893" x="7410450" y="2025650"/>
          <p14:tracePt t="264910" x="7372350" y="2047875"/>
          <p14:tracePt t="264926" x="7356475" y="2057400"/>
          <p14:tracePt t="264943" x="7334250" y="2070100"/>
          <p14:tracePt t="264960" x="7312025" y="2076450"/>
          <p14:tracePt t="264977" x="7302500" y="2076450"/>
          <p14:tracePt t="264993" x="7292975" y="2076450"/>
          <p14:tracePt t="265010" x="7273925" y="2076450"/>
          <p14:tracePt t="265026" x="7264400" y="2076450"/>
          <p14:tracePt t="265043" x="7254875" y="2076450"/>
          <p14:tracePt t="265060" x="7232650" y="2076450"/>
          <p14:tracePt t="265076" x="7223125" y="2076450"/>
          <p14:tracePt t="265093" x="7213600" y="2076450"/>
          <p14:tracePt t="265110" x="7210425" y="2076450"/>
          <p14:tracePt t="265198" x="7204075" y="2076450"/>
          <p14:tracePt t="265233" x="7204075" y="2073275"/>
          <p14:tracePt t="265254" x="7204075" y="2070100"/>
          <p14:tracePt t="265267" x="7204075" y="2063750"/>
          <p14:tracePt t="265325" x="7204075" y="2060575"/>
          <p14:tracePt t="265696" x="7219950" y="2066925"/>
          <p14:tracePt t="265702" x="7235825" y="2073275"/>
          <p14:tracePt t="265710" x="7248525" y="2085975"/>
          <p14:tracePt t="265727" x="7280275" y="2098675"/>
          <p14:tracePt t="265744" x="7302500" y="2117725"/>
          <p14:tracePt t="265761" x="7340600" y="2133600"/>
          <p14:tracePt t="265778" x="7356475" y="2143125"/>
          <p14:tracePt t="265810" x="7381875" y="2174875"/>
          <p14:tracePt t="265843" x="7397750" y="2184400"/>
          <p14:tracePt t="266417" x="7400925" y="2184400"/>
          <p14:tracePt t="266631" x="7400925" y="2193925"/>
          <p14:tracePt t="266723" x="7400925" y="2200275"/>
          <p14:tracePt t="266730" x="7400925" y="2206625"/>
          <p14:tracePt t="266944" x="7296150" y="2212975"/>
          <p14:tracePt t="266951" x="7143750" y="2235200"/>
          <p14:tracePt t="266960" x="6965950" y="2257425"/>
          <p14:tracePt t="266976" x="6553200" y="2362200"/>
          <p14:tracePt t="266997" x="6016625" y="2578100"/>
          <p14:tracePt t="267018" x="5534025" y="2740025"/>
          <p14:tracePt t="267045" x="4857750" y="2930525"/>
          <p14:tracePt t="267078" x="3917950" y="3273425"/>
          <p14:tracePt t="267095" x="3600450" y="3390900"/>
          <p14:tracePt t="267110" x="3244850" y="3498850"/>
          <p14:tracePt t="267129" x="2844800" y="3663950"/>
          <p14:tracePt t="267145" x="2625725" y="3762375"/>
          <p14:tracePt t="267161" x="2466975" y="3829050"/>
          <p14:tracePt t="267177" x="2324100" y="3892550"/>
          <p14:tracePt t="267194" x="2143125" y="3949700"/>
          <p14:tracePt t="267210" x="2022475" y="3978275"/>
          <p14:tracePt t="267226" x="1892300" y="3994150"/>
          <p14:tracePt t="267243" x="1704975" y="4019550"/>
          <p14:tracePt t="267260" x="1619250" y="4044950"/>
          <p14:tracePt t="267276" x="1524000" y="4051300"/>
          <p14:tracePt t="267293" x="1438275" y="4057650"/>
          <p14:tracePt t="267310" x="1393825" y="4064000"/>
          <p14:tracePt t="267326" x="1365250" y="4064000"/>
          <p14:tracePt t="267343" x="1323975" y="4064000"/>
          <p14:tracePt t="267360" x="1301750" y="4064000"/>
          <p14:tracePt t="267376" x="1285875" y="4064000"/>
          <p14:tracePt t="267393" x="1266825" y="4070350"/>
          <p14:tracePt t="267409" x="1257300" y="4070350"/>
          <p14:tracePt t="267426" x="1247775" y="4070350"/>
          <p14:tracePt t="267429" x="1241425" y="4070350"/>
          <p14:tracePt t="267479" x="1241425" y="4067175"/>
          <p14:tracePt t="267486" x="1235075" y="4064000"/>
          <p14:tracePt t="267494" x="1225550" y="4057650"/>
          <p14:tracePt t="267510" x="1219200" y="4019550"/>
          <p14:tracePt t="267526" x="1206500" y="3965575"/>
          <p14:tracePt t="267542" x="1193800" y="3879850"/>
          <p14:tracePt t="267559" x="1181100" y="3841750"/>
          <p14:tracePt t="267576" x="1162050" y="3810000"/>
          <p14:tracePt t="267594" x="1146175" y="3781425"/>
          <p14:tracePt t="267610" x="1123950" y="3765550"/>
          <p14:tracePt t="267627" x="1085850" y="3752850"/>
          <p14:tracePt t="267643" x="1003300" y="3730625"/>
          <p14:tracePt t="267660" x="942975" y="3730625"/>
          <p14:tracePt t="267676" x="892175" y="3730625"/>
          <p14:tracePt t="267693" x="828675" y="3730625"/>
          <p14:tracePt t="267709" x="793750" y="3730625"/>
          <p14:tracePt t="267726" x="755650" y="3730625"/>
          <p14:tracePt t="267743" x="708025" y="3730625"/>
          <p14:tracePt t="267759" x="685800" y="3733800"/>
          <p14:tracePt t="267776" x="657225" y="3733800"/>
          <p14:tracePt t="267792" x="641350" y="3733800"/>
          <p14:tracePt t="267809" x="631825" y="3733800"/>
          <p14:tracePt t="267826" x="622300" y="3733800"/>
          <p14:tracePt t="267842" x="603250" y="3733800"/>
          <p14:tracePt t="267859" x="596900" y="3733800"/>
          <p14:tracePt t="267876" x="587375" y="3733800"/>
          <p14:tracePt t="267893" x="574675" y="3733800"/>
          <p14:tracePt t="267910" x="558800" y="3733800"/>
          <p14:tracePt t="267927" x="549275" y="3727450"/>
          <p14:tracePt t="268008" x="555625" y="3727450"/>
          <p14:tracePt t="268014" x="558800" y="3727450"/>
          <p14:tracePt t="268027" x="587375" y="3727450"/>
          <p14:tracePt t="268043" x="631825" y="3727450"/>
          <p14:tracePt t="268059" x="682625" y="3730625"/>
          <p14:tracePt t="268077" x="796925" y="3762375"/>
          <p14:tracePt t="268092" x="863600" y="3800475"/>
          <p14:tracePt t="268109" x="933450" y="3838575"/>
          <p14:tracePt t="268127" x="1054100" y="3917950"/>
          <p14:tracePt t="268143" x="1136650" y="3975100"/>
          <p14:tracePt t="268159" x="1206500" y="4019550"/>
          <p14:tracePt t="268177" x="1308100" y="4098925"/>
          <p14:tracePt t="268193" x="1377950" y="4152900"/>
          <p14:tracePt t="268210" x="1447800" y="4210050"/>
          <p14:tracePt t="268227" x="1539875" y="4286250"/>
          <p14:tracePt t="268242" x="1581150" y="4311650"/>
          <p14:tracePt t="268260" x="1606550" y="4343400"/>
          <p14:tracePt t="268277" x="1625600" y="4359275"/>
          <p14:tracePt t="268294" x="1635125" y="4368800"/>
          <p14:tracePt t="268310" x="1635125" y="4378325"/>
          <p14:tracePt t="268327" x="1635125" y="4387850"/>
          <p14:tracePt t="268348" x="1628775" y="4387850"/>
          <p14:tracePt t="268359" x="1625600" y="4381500"/>
          <p14:tracePt t="268377" x="1558925" y="4340225"/>
          <p14:tracePt t="268393" x="1485900" y="4267200"/>
          <p14:tracePt t="268409" x="1412875" y="4210050"/>
          <p14:tracePt t="268427" x="1292225" y="4130675"/>
          <p14:tracePt t="268443" x="1203325" y="4083050"/>
          <p14:tracePt t="268460" x="1120775" y="4025900"/>
          <p14:tracePt t="268476" x="1019175" y="3946525"/>
          <p14:tracePt t="268493" x="949325" y="3902075"/>
          <p14:tracePt t="268510" x="904875" y="3873500"/>
          <p14:tracePt t="268527" x="854075" y="3835400"/>
          <p14:tracePt t="268543" x="822325" y="3822700"/>
          <p14:tracePt t="268560" x="806450" y="3813175"/>
          <p14:tracePt t="268576" x="787400" y="3803650"/>
          <p14:tracePt t="268593" x="774700" y="3803650"/>
          <p14:tracePt t="268609" x="765175" y="3797300"/>
          <p14:tracePt t="268626" x="752475" y="3797300"/>
          <p14:tracePt t="268643" x="746125" y="3797300"/>
          <p14:tracePt t="268676" x="746125" y="3794125"/>
          <p14:tracePt t="268698" x="736600" y="3794125"/>
          <p14:tracePt t="268720" x="730250" y="3781425"/>
          <p14:tracePt t="268727" x="727075" y="3781425"/>
          <p14:tracePt t="268748" x="727075" y="3778250"/>
          <p14:tracePt t="268820" x="727075" y="3771900"/>
          <p14:tracePt t="269220" x="803275" y="3806825"/>
          <p14:tracePt t="269227" x="898525" y="3854450"/>
          <p14:tracePt t="269243" x="1101725" y="3949700"/>
          <p14:tracePt t="269261" x="1517650" y="4105275"/>
          <p14:tracePt t="269281" x="1730375" y="4191000"/>
          <p14:tracePt t="269298" x="2063750" y="4298950"/>
          <p14:tracePt t="269318" x="2403475" y="4397375"/>
          <p14:tracePt t="269343" x="2695575" y="4460875"/>
          <p14:tracePt t="269376" x="3228975" y="4578350"/>
          <p14:tracePt t="269393" x="3492500" y="4638675"/>
          <p14:tracePt t="269411" x="3810000" y="4746625"/>
          <p14:tracePt t="269427" x="4041775" y="4826000"/>
          <p14:tracePt t="269443" x="4279900" y="4895850"/>
          <p14:tracePt t="269460" x="4625975" y="4975225"/>
          <p14:tracePt t="269476" x="4870450" y="5013325"/>
          <p14:tracePt t="269492" x="5076825" y="5060950"/>
          <p14:tracePt t="269509" x="5264150" y="5099050"/>
          <p14:tracePt t="269526" x="5543550" y="5162550"/>
          <p14:tracePt t="269543" x="5695950" y="5191125"/>
          <p14:tracePt t="269560" x="5940425" y="5226050"/>
          <p14:tracePt t="269576" x="6067425" y="5245100"/>
          <p14:tracePt t="269592" x="6149975" y="5245100"/>
          <p14:tracePt t="269610" x="6229350" y="5226050"/>
          <p14:tracePt t="269626" x="6254750" y="5213350"/>
          <p14:tracePt t="269643" x="6270625" y="5203825"/>
          <p14:tracePt t="269660" x="6283325" y="5162550"/>
          <p14:tracePt t="269676" x="6283325" y="5133975"/>
          <p14:tracePt t="269693" x="6280150" y="5089525"/>
          <p14:tracePt t="269710" x="6251575" y="4997450"/>
          <p14:tracePt t="269726" x="6219825" y="4921250"/>
          <p14:tracePt t="269743" x="6191250" y="4854575"/>
          <p14:tracePt t="269760" x="6146800" y="4759325"/>
          <p14:tracePt t="269776" x="6115050" y="4679950"/>
          <p14:tracePt t="269793" x="6054725" y="4578350"/>
          <p14:tracePt t="269810" x="5997575" y="4489450"/>
          <p14:tracePt t="269826" x="5972175" y="4451350"/>
          <p14:tracePt t="269842" x="5930900" y="4413250"/>
          <p14:tracePt t="269860" x="5867400" y="4343400"/>
          <p14:tracePt t="269876" x="5822950" y="4283075"/>
          <p14:tracePt t="269892" x="5768975" y="4210050"/>
          <p14:tracePt t="269910" x="5708650" y="4130675"/>
          <p14:tracePt t="269927" x="5683250" y="4086225"/>
          <p14:tracePt t="269943" x="5651500" y="4060825"/>
          <p14:tracePt t="269960" x="5613400" y="4016375"/>
          <p14:tracePt t="269976" x="5584825" y="3997325"/>
          <p14:tracePt t="269993" x="5559425" y="3975100"/>
          <p14:tracePt t="270010" x="5502275" y="3905250"/>
          <p14:tracePt t="270026" x="5476875" y="3867150"/>
          <p14:tracePt t="270042" x="5461000" y="3848100"/>
          <p14:tracePt t="270060" x="5445125" y="3829050"/>
          <p14:tracePt t="270077" x="5441950" y="3819525"/>
          <p14:tracePt t="270190" x="5441950" y="3822700"/>
          <p14:tracePt t="270196" x="5441950" y="3825875"/>
          <p14:tracePt t="270210" x="5448300" y="3841750"/>
          <p14:tracePt t="270226" x="5480050" y="3867150"/>
          <p14:tracePt t="270243" x="5518150" y="3905250"/>
          <p14:tracePt t="270259" x="5629275" y="3984625"/>
          <p14:tracePt t="270276" x="5670550" y="4025900"/>
          <p14:tracePt t="270293" x="5724525" y="4095750"/>
          <p14:tracePt t="270310" x="5800725" y="4197350"/>
          <p14:tracePt t="270326" x="5854700" y="4257675"/>
          <p14:tracePt t="270343" x="5895975" y="4308475"/>
          <p14:tracePt t="270360" x="5953125" y="4391025"/>
          <p14:tracePt t="270376" x="5984875" y="4460875"/>
          <p14:tracePt t="270392" x="6013450" y="4518025"/>
          <p14:tracePt t="270409" x="6026150" y="4575175"/>
          <p14:tracePt t="270426" x="6026150" y="4597400"/>
          <p14:tracePt t="270442" x="6026150" y="4625975"/>
          <p14:tracePt t="270459" x="6026150" y="4657725"/>
          <p14:tracePt t="270476" x="6038850" y="4705350"/>
          <p14:tracePt t="270492" x="6045200" y="4749800"/>
          <p14:tracePt t="270510" x="6073775" y="4819650"/>
          <p14:tracePt t="270526" x="6080125" y="4857750"/>
          <p14:tracePt t="270543" x="6080125" y="4902200"/>
          <p14:tracePt t="270559" x="6086475" y="4943475"/>
          <p14:tracePt t="270576" x="6092825" y="4965700"/>
          <p14:tracePt t="270592" x="6102350" y="4997450"/>
          <p14:tracePt t="270609" x="6121400" y="5032375"/>
          <p14:tracePt t="270625" x="6153150" y="5064125"/>
          <p14:tracePt t="270643" x="6178550" y="5095875"/>
          <p14:tracePt t="270659" x="6226175" y="5162550"/>
          <p14:tracePt t="270676" x="6273800" y="5203825"/>
          <p14:tracePt t="270693" x="6311900" y="5229225"/>
          <p14:tracePt t="270710" x="6378575" y="5276850"/>
          <p14:tracePt t="270726" x="6426200" y="5302250"/>
          <p14:tracePt t="270743" x="6492875" y="5340350"/>
          <p14:tracePt t="270760" x="6604000" y="5419725"/>
          <p14:tracePt t="270776" x="6696075" y="5467350"/>
          <p14:tracePt t="270792" x="6765925" y="5521325"/>
          <p14:tracePt t="270809" x="6873875" y="5575300"/>
          <p14:tracePt t="270826" x="6918325" y="5603875"/>
          <p14:tracePt t="270842" x="6981825" y="5616575"/>
          <p14:tracePt t="270860" x="7102475" y="5632450"/>
          <p14:tracePt t="270877" x="7175500" y="5632450"/>
          <p14:tracePt t="270893" x="7235825" y="5632450"/>
          <p14:tracePt t="270910" x="7327900" y="5632450"/>
          <p14:tracePt t="270925" x="7388225" y="5632450"/>
          <p14:tracePt t="270943" x="7448550" y="5632450"/>
          <p14:tracePt t="270959" x="7527925" y="5622925"/>
          <p14:tracePt t="270975" x="7572375" y="5610225"/>
          <p14:tracePt t="270993" x="7610475" y="5597525"/>
          <p14:tracePt t="271010" x="7677150" y="5559425"/>
          <p14:tracePt t="271027" x="7724775" y="5530850"/>
          <p14:tracePt t="271043" x="7769225" y="5505450"/>
          <p14:tracePt t="271060" x="7826375" y="5464175"/>
          <p14:tracePt t="271076" x="7851775" y="5441950"/>
          <p14:tracePt t="271093" x="7883525" y="5403850"/>
          <p14:tracePt t="271109" x="7950200" y="5273675"/>
          <p14:tracePt t="271126" x="7985125" y="5213350"/>
          <p14:tracePt t="271144" x="8013700" y="5130800"/>
          <p14:tracePt t="271160" x="8032750" y="5092700"/>
          <p14:tracePt t="271177" x="8045450" y="5048250"/>
          <p14:tracePt t="271194" x="8074025" y="4956175"/>
          <p14:tracePt t="271209" x="8089900" y="4870450"/>
          <p14:tracePt t="271225" x="8112125" y="4803775"/>
          <p14:tracePt t="271242" x="8124825" y="4740275"/>
          <p14:tracePt t="271260" x="8140700" y="4610100"/>
          <p14:tracePt t="271277" x="8147050" y="4546600"/>
          <p14:tracePt t="271294" x="8147050" y="4476750"/>
          <p14:tracePt t="271310" x="8147050" y="4454525"/>
          <p14:tracePt t="271326" x="8147050" y="4432300"/>
          <p14:tracePt t="271343" x="8147050" y="4378325"/>
          <p14:tracePt t="271359" x="8147050" y="4327525"/>
          <p14:tracePt t="271375" x="8147050" y="4267200"/>
          <p14:tracePt t="271393" x="8147050" y="4181475"/>
          <p14:tracePt t="271409" x="8147050" y="4146550"/>
          <p14:tracePt t="271426" x="8147050" y="4114800"/>
          <p14:tracePt t="271444" x="8147050" y="4089400"/>
          <p14:tracePt t="271460" x="8147050" y="4073525"/>
          <p14:tracePt t="271476" x="8147050" y="4044950"/>
          <p14:tracePt t="271493" x="8153400" y="3987800"/>
          <p14:tracePt t="271509" x="8153400" y="3930650"/>
          <p14:tracePt t="271526" x="8153400" y="3870325"/>
          <p14:tracePt t="271544" x="8153400" y="3822700"/>
          <p14:tracePt t="271560" x="8153400" y="3806825"/>
          <p14:tracePt t="271576" x="8153400" y="3797300"/>
          <p14:tracePt t="271593" x="8159750" y="3781425"/>
          <p14:tracePt t="271610" x="8175625" y="3771900"/>
          <p14:tracePt t="271626" x="8185150" y="3756025"/>
          <p14:tracePt t="271643" x="8185150" y="3740150"/>
          <p14:tracePt t="271659" x="8185150" y="3730625"/>
          <p14:tracePt t="271738" x="8181975" y="3730625"/>
          <p14:tracePt t="271744" x="8178800" y="3730625"/>
          <p14:tracePt t="271760" x="8162925" y="3733800"/>
          <p14:tracePt t="271776" x="8153400" y="3743325"/>
          <p14:tracePt t="271793" x="8137525" y="3768725"/>
          <p14:tracePt t="271810" x="8124825" y="3800475"/>
          <p14:tracePt t="271827" x="8105775" y="3844925"/>
          <p14:tracePt t="271843" x="8086725" y="3911600"/>
          <p14:tracePt t="271860" x="8074025" y="3946525"/>
          <p14:tracePt t="271876" x="8051800" y="4003675"/>
          <p14:tracePt t="271893" x="8013700" y="4140200"/>
          <p14:tracePt t="271910" x="7988300" y="4225925"/>
          <p14:tracePt t="271926" x="7953375" y="4283075"/>
          <p14:tracePt t="271943" x="7931150" y="4406900"/>
          <p14:tracePt t="271959" x="7915275" y="4514850"/>
          <p14:tracePt t="271976" x="7899400" y="4597400"/>
          <p14:tracePt t="271992" x="7870825" y="4689475"/>
          <p14:tracePt t="272009" x="7854950" y="4746625"/>
          <p14:tracePt t="272026" x="7835900" y="4800600"/>
          <p14:tracePt t="272043" x="7797800" y="4895850"/>
          <p14:tracePt t="272059" x="7775575" y="4959350"/>
          <p14:tracePt t="272076" x="7762875" y="5013325"/>
          <p14:tracePt t="272092" x="7737475" y="5076825"/>
          <p14:tracePt t="272109" x="7724775" y="5114925"/>
          <p14:tracePt t="272126" x="7705725" y="5153025"/>
          <p14:tracePt t="272143" x="7661275" y="5203825"/>
          <p14:tracePt t="272159" x="7635875" y="5229225"/>
          <p14:tracePt t="272176" x="7604125" y="5260975"/>
          <p14:tracePt t="272193" x="7575550" y="5295900"/>
          <p14:tracePt t="272209" x="7543800" y="5327650"/>
          <p14:tracePt t="272226" x="7524750" y="5353050"/>
          <p14:tracePt t="272243" x="7480300" y="5391150"/>
          <p14:tracePt t="272259" x="7458075" y="5400675"/>
          <p14:tracePt t="272276" x="7426325" y="5413375"/>
          <p14:tracePt t="272293" x="7369175" y="5432425"/>
          <p14:tracePt t="272310" x="7324725" y="5451475"/>
          <p14:tracePt t="272326" x="7261225" y="5467350"/>
          <p14:tracePt t="272342" x="7162800" y="5473700"/>
          <p14:tracePt t="272359" x="7112000" y="5473700"/>
          <p14:tracePt t="272376" x="7023100" y="5480050"/>
          <p14:tracePt t="272392" x="6861175" y="5480050"/>
          <p14:tracePt t="272409" x="6756400" y="5480050"/>
          <p14:tracePt t="272426" x="6673850" y="5480050"/>
          <p14:tracePt t="272443" x="6565900" y="5480050"/>
          <p14:tracePt t="272460" x="6505575" y="5470525"/>
          <p14:tracePt t="272476" x="6442075" y="5470525"/>
          <p14:tracePt t="272479" x="6416675" y="5470525"/>
          <p14:tracePt t="272492" x="6388100" y="5464175"/>
          <p14:tracePt t="272509" x="6356350" y="5451475"/>
          <p14:tracePt t="272526" x="6334125" y="5441950"/>
          <p14:tracePt t="272543" x="6292850" y="5422900"/>
          <p14:tracePt t="272559" x="6267450" y="5410200"/>
          <p14:tracePt t="272576" x="6257925" y="5400675"/>
          <p14:tracePt t="272593" x="6238875" y="5381625"/>
          <p14:tracePt t="272609" x="6229350" y="5372100"/>
          <p14:tracePt t="272626" x="6219825" y="5362575"/>
          <p14:tracePt t="272642" x="6219825" y="5356225"/>
          <p14:tracePt t="272708" x="6213475" y="5356225"/>
          <p14:tracePt t="272936" x="6219825" y="5346700"/>
          <p14:tracePt t="272942" x="6226175" y="5327650"/>
          <p14:tracePt t="272960" x="6238875" y="5289550"/>
          <p14:tracePt t="272977" x="6257925" y="5226050"/>
          <p14:tracePt t="273009" x="6292850" y="5133975"/>
          <p14:tracePt t="273042" x="6315075" y="5054600"/>
          <p14:tracePt t="273059" x="6315075" y="5038725"/>
          <p14:tracePt t="273077" x="6315075" y="5019675"/>
          <p14:tracePt t="273093" x="6315075" y="5010150"/>
          <p14:tracePt t="273110" x="6315075" y="4994275"/>
          <p14:tracePt t="273127" x="6315075" y="4968875"/>
          <p14:tracePt t="273143" x="6315075" y="4959350"/>
          <p14:tracePt t="273159" x="6315075" y="4949825"/>
          <p14:tracePt t="273176" x="6315075" y="4933950"/>
          <p14:tracePt t="273192" x="6315075" y="4930775"/>
          <p14:tracePt t="273227" x="6315075" y="4914900"/>
          <p14:tracePt t="273243" x="6315075" y="4905375"/>
          <p14:tracePt t="273277" x="6315075" y="4899025"/>
          <p14:tracePt t="273719" x="6308725" y="4895850"/>
          <p14:tracePt t="273727" x="6292850" y="4883150"/>
          <p14:tracePt t="273733" x="6280150" y="4876800"/>
          <p14:tracePt t="273742" x="6267450" y="4870450"/>
          <p14:tracePt t="273759" x="6223000" y="4851400"/>
          <p14:tracePt t="273776" x="6159500" y="4813300"/>
          <p14:tracePt t="273809" x="6089650" y="4787900"/>
          <p14:tracePt t="273842" x="6057900" y="4787900"/>
          <p14:tracePt t="273859" x="6045200" y="4787900"/>
          <p14:tracePt t="273876" x="6029325" y="4787900"/>
          <p14:tracePt t="273892" x="6022975" y="4787900"/>
          <p14:tracePt t="273909" x="6019800" y="4787900"/>
          <p14:tracePt t="273990" x="6013450" y="4778375"/>
          <p14:tracePt t="273997" x="6013450" y="4772025"/>
          <p14:tracePt t="274009" x="6010275" y="4768850"/>
          <p14:tracePt t="274025" x="5994400" y="4740275"/>
          <p14:tracePt t="274043" x="5994400" y="4711700"/>
          <p14:tracePt t="274060" x="5994400" y="4689475"/>
          <p14:tracePt t="274076" x="5994400" y="4667250"/>
          <p14:tracePt t="274093" x="5994400" y="4657725"/>
          <p14:tracePt t="274109" x="5994400" y="4648200"/>
          <p14:tracePt t="274125" x="5994400" y="4641850"/>
          <p14:tracePt t="274159" x="5994400" y="4638675"/>
          <p14:tracePt t="274175" x="5994400" y="4622800"/>
          <p14:tracePt t="274220" x="5994400" y="4619625"/>
          <p14:tracePt t="274546" x="6003925" y="4619625"/>
          <p14:tracePt t="274553" x="6016625" y="4619625"/>
          <p14:tracePt t="274560" x="6026150" y="4619625"/>
          <p14:tracePt t="274575" x="6054725" y="4619625"/>
          <p14:tracePt t="274592" x="6076950" y="4619625"/>
          <p14:tracePt t="274611" x="6118225" y="4619625"/>
          <p14:tracePt t="274626" x="6140450" y="4619625"/>
          <p14:tracePt t="274643" x="6172200" y="4638675"/>
          <p14:tracePt t="274661" x="6194425" y="4645025"/>
          <p14:tracePt t="274676" x="6210300" y="4645025"/>
          <p14:tracePt t="274692" x="6213475" y="4645025"/>
          <p14:tracePt t="274754" x="6213475" y="4651375"/>
          <p14:tracePt t="274860" x="6213475" y="4654550"/>
          <p14:tracePt t="274875" x="6213475" y="4660900"/>
          <p14:tracePt t="274919" x="6213475" y="4664075"/>
          <p14:tracePt t="274925" x="6213475" y="4670425"/>
          <p14:tracePt t="274942" x="6213475" y="4673600"/>
          <p14:tracePt t="274960" x="6213475" y="4683125"/>
          <p14:tracePt t="275076" x="6213475" y="4689475"/>
          <p14:tracePt t="275082" x="6213475" y="4692650"/>
          <p14:tracePt t="275093" x="6213475" y="4699000"/>
          <p14:tracePt t="275110" x="6213475" y="4714875"/>
          <p14:tracePt t="275125" x="6213475" y="4740275"/>
          <p14:tracePt t="275142" x="6219825" y="4762500"/>
          <p14:tracePt t="275159" x="6238875" y="4835525"/>
          <p14:tracePt t="275175" x="6261100" y="4889500"/>
          <p14:tracePt t="275193" x="6292850" y="4937125"/>
          <p14:tracePt t="275210" x="6311900" y="4994275"/>
          <p14:tracePt t="275225" x="6324600" y="5016500"/>
          <p14:tracePt t="275243" x="6343650" y="5041900"/>
          <p14:tracePt t="275259" x="6356350" y="5099050"/>
          <p14:tracePt t="276694" x="6391275" y="5086350"/>
          <p14:tracePt t="276700" x="6438900" y="5070475"/>
          <p14:tracePt t="276709" x="6480175" y="5054600"/>
          <p14:tracePt t="276725" x="6578600" y="5013325"/>
          <p14:tracePt t="276743" x="6670675" y="4991100"/>
          <p14:tracePt t="276759" x="6699250" y="4981575"/>
          <p14:tracePt t="276793" x="6737350" y="4968875"/>
          <p14:tracePt t="276826" x="6740525" y="4959350"/>
          <p14:tracePt t="276859" x="6740525" y="4953000"/>
          <p14:tracePt t="277066" x="6746875" y="4953000"/>
          <p14:tracePt t="277072" x="6750050" y="4953000"/>
          <p14:tracePt t="277079" x="6756400" y="4953000"/>
          <p14:tracePt t="277092" x="6762750" y="4953000"/>
          <p14:tracePt t="277108" x="6772275" y="4953000"/>
          <p14:tracePt t="277125" x="6784975" y="4953000"/>
          <p14:tracePt t="277142" x="6800850" y="4962525"/>
          <p14:tracePt t="277158" x="6810375" y="4975225"/>
          <p14:tracePt t="277175" x="6819900" y="4987925"/>
          <p14:tracePt t="277192" x="6842125" y="5000625"/>
          <p14:tracePt t="277208" x="6851650" y="5010150"/>
          <p14:tracePt t="277225" x="6861175" y="5026025"/>
          <p14:tracePt t="277242" x="6870700" y="5041900"/>
          <p14:tracePt t="277258" x="6877050" y="5051425"/>
          <p14:tracePt t="277275" x="6892925" y="5060950"/>
          <p14:tracePt t="277292" x="6905625" y="5076825"/>
          <p14:tracePt t="277309" x="6915150" y="5086350"/>
          <p14:tracePt t="277325" x="6924675" y="5095875"/>
          <p14:tracePt t="277342" x="6937375" y="5095875"/>
          <p14:tracePt t="278121" x="6826250" y="5083175"/>
          <p14:tracePt t="278128" x="6607175" y="5054600"/>
          <p14:tracePt t="278143" x="6194425" y="5019675"/>
          <p14:tracePt t="278163" x="5416550" y="5006975"/>
          <p14:tracePt t="278181" x="4968875" y="5016500"/>
          <p14:tracePt t="278196" x="4492625" y="5041900"/>
          <p14:tracePt t="278216" x="3959225" y="5076825"/>
          <p14:tracePt t="278243" x="3343275" y="5118100"/>
          <p14:tracePt t="278277" x="2838450" y="5165725"/>
          <p14:tracePt t="278294" x="2692400" y="5165725"/>
          <p14:tracePt t="278310" x="2584450" y="5175250"/>
          <p14:tracePt t="278326" x="2422525" y="5175250"/>
          <p14:tracePt t="278342" x="2343150" y="5175250"/>
          <p14:tracePt t="278358" x="2260600" y="5175250"/>
          <p14:tracePt t="278375" x="2168525" y="5175250"/>
          <p14:tracePt t="278392" x="2054225" y="5156200"/>
          <p14:tracePt t="278409" x="1990725" y="5140325"/>
          <p14:tracePt t="278425" x="1927225" y="5127625"/>
          <p14:tracePt t="278442" x="1847850" y="5099050"/>
          <p14:tracePt t="278459" x="1781175" y="5076825"/>
          <p14:tracePt t="278476" x="1641475" y="5013325"/>
          <p14:tracePt t="278492" x="1539875" y="4953000"/>
          <p14:tracePt t="278508" x="1450975" y="4911725"/>
          <p14:tracePt t="278526" x="1308100" y="4835525"/>
          <p14:tracePt t="278541" x="1238250" y="4791075"/>
          <p14:tracePt t="278559" x="1200150" y="4759325"/>
          <p14:tracePt t="278562" x="1187450" y="4746625"/>
          <p14:tracePt t="278576" x="1155700" y="4714875"/>
          <p14:tracePt t="278592" x="1130300" y="4689475"/>
          <p14:tracePt t="278608" x="1114425" y="4667250"/>
          <p14:tracePt t="278625" x="1098550" y="4632325"/>
          <p14:tracePt t="278642" x="1085850" y="4610100"/>
          <p14:tracePt t="278658" x="1076325" y="4600575"/>
          <p14:tracePt t="278676" x="1057275" y="4584700"/>
          <p14:tracePt t="278692" x="1057275" y="4575175"/>
          <p14:tracePt t="278709" x="1057275" y="4559300"/>
          <p14:tracePt t="278726" x="1057275" y="4543425"/>
          <p14:tracePt t="278742" x="1050925" y="4530725"/>
          <p14:tracePt t="278758" x="1038225" y="4498975"/>
          <p14:tracePt t="278776" x="1022350" y="4470400"/>
          <p14:tracePt t="278792" x="1019175" y="4460875"/>
          <p14:tracePt t="278809" x="1006475" y="4445000"/>
          <p14:tracePt t="278826" x="1003300" y="4432300"/>
          <p14:tracePt t="278842" x="1003300" y="4422775"/>
          <p14:tracePt t="278859" x="1003300" y="4410075"/>
          <p14:tracePt t="278875" x="1003300" y="4391025"/>
          <p14:tracePt t="278892" x="1003300" y="4381500"/>
          <p14:tracePt t="278908" x="1003300" y="4371975"/>
          <p14:tracePt t="278925" x="1019175" y="4349750"/>
          <p14:tracePt t="278941" x="1031875" y="4340225"/>
          <p14:tracePt t="278958" x="1054100" y="4327525"/>
          <p14:tracePt t="278976" x="1101725" y="4311650"/>
          <p14:tracePt t="278992" x="1133475" y="4292600"/>
          <p14:tracePt t="279008" x="1155700" y="4279900"/>
          <p14:tracePt t="279026" x="1196975" y="4273550"/>
          <p14:tracePt t="279042" x="1219200" y="4273550"/>
          <p14:tracePt t="279059" x="1247775" y="4273550"/>
          <p14:tracePt t="279062" x="1260475" y="4267200"/>
          <p14:tracePt t="279075" x="1270000" y="4267200"/>
          <p14:tracePt t="279092" x="1279525" y="4267200"/>
          <p14:tracePt t="279109" x="1289050" y="4267200"/>
          <p14:tracePt t="279125" x="1298575" y="4267200"/>
          <p14:tracePt t="279341" x="1304925" y="4270375"/>
          <p14:tracePt t="279348" x="1311275" y="4273550"/>
          <p14:tracePt t="279359" x="1314450" y="4279900"/>
          <p14:tracePt t="279375" x="1355725" y="4302125"/>
          <p14:tracePt t="279392" x="1393825" y="4308475"/>
          <p14:tracePt t="279409" x="1431925" y="4321175"/>
          <p14:tracePt t="279426" x="1479550" y="4327525"/>
          <p14:tracePt t="279441" x="1501775" y="4327525"/>
          <p14:tracePt t="279458" x="1530350" y="4327525"/>
          <p14:tracePt t="279475" x="1571625" y="4333875"/>
          <p14:tracePt t="279491" x="1600200" y="4340225"/>
          <p14:tracePt t="279508" x="1631950" y="4352925"/>
          <p14:tracePt t="279525" x="1673225" y="4352925"/>
          <p14:tracePt t="279542" x="1701800" y="4359275"/>
          <p14:tracePt t="279558" x="1717675" y="4359275"/>
          <p14:tracePt t="279575" x="1733550" y="4359275"/>
          <p14:tracePt t="279591" x="1743075" y="4359275"/>
          <p14:tracePt t="279609" x="1758950" y="4359275"/>
          <p14:tracePt t="279625" x="1771650" y="4368800"/>
          <p14:tracePt t="279641" x="1778000" y="4378325"/>
          <p14:tracePt t="279658" x="1787525" y="4381500"/>
          <p14:tracePt t="279675" x="1803400" y="4394200"/>
          <p14:tracePt t="279692" x="1812925" y="4410075"/>
          <p14:tracePt t="279708" x="1819275" y="4410075"/>
          <p14:tracePt t="279790" x="1816100" y="4413250"/>
          <p14:tracePt t="279798" x="1812925" y="4413250"/>
          <p14:tracePt t="279809" x="1806575" y="4419600"/>
          <p14:tracePt t="279825" x="1781175" y="4419600"/>
          <p14:tracePt t="279842" x="1758950" y="4419600"/>
          <p14:tracePt t="279858" x="1714500" y="4419600"/>
          <p14:tracePt t="279875" x="1654175" y="4419600"/>
          <p14:tracePt t="279891" x="1609725" y="4419600"/>
          <p14:tracePt t="279908" x="1571625" y="4419600"/>
          <p14:tracePt t="279925" x="1517650" y="4419600"/>
          <p14:tracePt t="279942" x="1479550" y="4419600"/>
          <p14:tracePt t="279959" x="1444625" y="4419600"/>
          <p14:tracePt t="279975" x="1387475" y="4403725"/>
          <p14:tracePt t="279991" x="1355725" y="4391025"/>
          <p14:tracePt t="280007" x="1333500" y="4384675"/>
          <p14:tracePt t="280024" x="1292225" y="4378325"/>
          <p14:tracePt t="280041" x="1282700" y="4378325"/>
          <p14:tracePt t="280057" x="1273175" y="4378325"/>
          <p14:tracePt t="280074" x="1254125" y="4375150"/>
          <p14:tracePt t="280091" x="1244600" y="4365625"/>
          <p14:tracePt t="280108" x="1235075" y="4359275"/>
          <p14:tracePt t="280124" x="1193800" y="4349750"/>
          <p14:tracePt t="280141" x="1184275" y="4337050"/>
          <p14:tracePt t="280157" x="1174750" y="4337050"/>
          <p14:tracePt t="280175" x="1152525" y="4337050"/>
          <p14:tracePt t="280191" x="1149350" y="4337050"/>
          <p14:tracePt t="280281" x="1143000" y="4337050"/>
          <p14:tracePt t="280287" x="1139825" y="4337050"/>
          <p14:tracePt t="280351" x="1139825" y="4346575"/>
          <p14:tracePt t="280359" x="1146175" y="4349750"/>
          <p14:tracePt t="280366" x="1149350" y="4356100"/>
          <p14:tracePt t="280375" x="1162050" y="4359275"/>
          <p14:tracePt t="280391" x="1171575" y="4375150"/>
          <p14:tracePt t="280409" x="1203325" y="4419600"/>
          <p14:tracePt t="280425" x="1235075" y="4445000"/>
          <p14:tracePt t="280442" x="1260475" y="4476750"/>
          <p14:tracePt t="280459" x="1311275" y="4514850"/>
          <p14:tracePt t="280475" x="1336675" y="4540250"/>
          <p14:tracePt t="280491" x="1358900" y="4549775"/>
          <p14:tracePt t="280509" x="1374775" y="4565650"/>
          <p14:tracePt t="280525" x="1374775" y="4568825"/>
          <p14:tracePt t="280602" x="1377950" y="4568825"/>
          <p14:tracePt t="280682" x="1384300" y="4568825"/>
          <p14:tracePt t="280696" x="1387475" y="4568825"/>
          <p14:tracePt t="280703" x="1403350" y="4568825"/>
          <p14:tracePt t="280710" x="1422400" y="4568825"/>
          <p14:tracePt t="280725" x="1492250" y="4568825"/>
          <p14:tracePt t="280742" x="1676400" y="4578350"/>
          <p14:tracePt t="280759" x="2181225" y="4660900"/>
          <p14:tracePt t="280776" x="2714625" y="4803775"/>
          <p14:tracePt t="280793" x="3346450" y="5003800"/>
          <p14:tracePt t="280810" x="4397375" y="5324475"/>
          <p14:tracePt t="280826" x="5045075" y="5508625"/>
          <p14:tracePt t="280844" x="5902325" y="5730875"/>
          <p14:tracePt t="280860" x="6445250" y="5921375"/>
          <p14:tracePt t="280877" x="6848475" y="6051550"/>
          <p14:tracePt t="280893" x="7188200" y="6121400"/>
          <p14:tracePt t="280910" x="7594600" y="6194425"/>
          <p14:tracePt t="280925" x="7769225" y="6232525"/>
          <p14:tracePt t="280943" x="7921625" y="6267450"/>
          <p14:tracePt t="280959" x="8064500" y="6292850"/>
          <p14:tracePt t="280975" x="8108950" y="6292850"/>
          <p14:tracePt t="280992" x="8140700" y="6292850"/>
          <p14:tracePt t="281009" x="8153400" y="6292850"/>
          <p14:tracePt t="281025" x="8162925" y="6292850"/>
          <p14:tracePt t="281042" x="8172450" y="6292850"/>
          <p14:tracePt t="281075" x="8185150" y="6292850"/>
          <p14:tracePt t="281092" x="8194675" y="6292850"/>
          <p14:tracePt t="281109" x="8226425" y="6283325"/>
          <p14:tracePt t="281125" x="8251825" y="6270625"/>
          <p14:tracePt t="281142" x="8274050" y="6254750"/>
          <p14:tracePt t="281158" x="8302625" y="6242050"/>
          <p14:tracePt t="281174" x="8312150" y="6242050"/>
          <p14:tracePt t="281192" x="8321675" y="6242050"/>
          <p14:tracePt t="281208" x="8337550" y="6242050"/>
          <p14:tracePt t="281225" x="8331200" y="6242050"/>
          <p14:tracePt t="281331" x="8293100" y="6219825"/>
          <p14:tracePt t="281338" x="8242300" y="6197600"/>
          <p14:tracePt t="281345" x="8204200" y="6181725"/>
          <p14:tracePt t="281359" x="8134350" y="6143625"/>
          <p14:tracePt t="281375" x="8067675" y="6111875"/>
          <p14:tracePt t="281392" x="8001000" y="6073775"/>
          <p14:tracePt t="281408" x="7918450" y="6038850"/>
          <p14:tracePt t="281425" x="7870825" y="6019800"/>
          <p14:tracePt t="281441" x="7848600" y="6007100"/>
          <p14:tracePt t="281458" x="7804150" y="5991225"/>
          <p14:tracePt t="281475" x="7781925" y="5978525"/>
          <p14:tracePt t="281492" x="7740650" y="5946775"/>
          <p14:tracePt t="281508" x="7667625" y="5905500"/>
          <p14:tracePt t="281525" x="7594600" y="5851525"/>
          <p14:tracePt t="281542" x="7524750" y="5794375"/>
          <p14:tracePt t="281558" x="7445375" y="5721350"/>
          <p14:tracePt t="281575" x="7413625" y="5689600"/>
          <p14:tracePt t="281591" x="7372350" y="5657850"/>
          <p14:tracePt t="281609" x="7337425" y="5632450"/>
          <p14:tracePt t="281625" x="7305675" y="5619750"/>
          <p14:tracePt t="281642" x="7280275" y="5603875"/>
          <p14:tracePt t="281659" x="7239000" y="5584825"/>
          <p14:tracePt t="281675" x="7216775" y="5572125"/>
          <p14:tracePt t="281692" x="7200900" y="5562600"/>
          <p14:tracePt t="281708" x="7185025" y="5540375"/>
          <p14:tracePt t="281725" x="7175500" y="5530850"/>
          <p14:tracePt t="281741" x="7153275" y="5514975"/>
          <p14:tracePt t="281759" x="7115175" y="5464175"/>
          <p14:tracePt t="281775" x="7089775" y="5419725"/>
          <p14:tracePt t="281793" x="7077075" y="5387975"/>
          <p14:tracePt t="281809" x="7061200" y="5359400"/>
          <p14:tracePt t="281825" x="7051675" y="5349875"/>
          <p14:tracePt t="281843" x="7035800" y="5340350"/>
          <p14:tracePt t="281859" x="7013575" y="5324475"/>
          <p14:tracePt t="281875" x="6991350" y="5305425"/>
          <p14:tracePt t="281891" x="6965950" y="5295900"/>
          <p14:tracePt t="281909" x="6953250" y="5280025"/>
          <p14:tracePt t="281925" x="6943725" y="5270500"/>
          <p14:tracePt t="281943" x="6943725" y="5254625"/>
          <p14:tracePt t="281975" x="6943725" y="5251450"/>
          <p14:tracePt t="281993" x="6943725" y="5245100"/>
          <p14:tracePt t="282015" x="6943725" y="5241925"/>
          <p14:tracePt t="282029" x="6943725" y="5235575"/>
          <p14:tracePt t="282087" x="6943725" y="5232400"/>
          <p14:tracePt t="282094" x="6943725" y="5226050"/>
          <p14:tracePt t="282109" x="6937375" y="5210175"/>
          <p14:tracePt t="282125" x="6921500" y="5200650"/>
          <p14:tracePt t="282141" x="6915150" y="5191125"/>
          <p14:tracePt t="282158" x="6915150" y="5175250"/>
          <p14:tracePt t="282175" x="6915150" y="5159375"/>
          <p14:tracePt t="282193" x="6911975" y="5156200"/>
          <p14:tracePt t="282250" x="6911975" y="5149850"/>
          <p14:tracePt t="282257" x="6905625" y="5146675"/>
          <p14:tracePt t="282279" x="6905625" y="5140325"/>
          <p14:tracePt t="282285" x="6905625" y="5137150"/>
          <p14:tracePt t="282315" x="6899275" y="5137150"/>
          <p14:tracePt t="282322" x="6899275" y="5130800"/>
          <p14:tracePt t="282329" x="6896100" y="5124450"/>
          <p14:tracePt t="282342" x="6886575" y="5111750"/>
          <p14:tracePt t="282359" x="6870700" y="5099050"/>
          <p14:tracePt t="282375" x="6864350" y="5089525"/>
          <p14:tracePt t="282391" x="6864350" y="5080000"/>
          <p14:tracePt t="282479" x="6864350" y="5076825"/>
          <p14:tracePt t="282557" x="6858000" y="5076825"/>
          <p14:tracePt t="282565" x="6854825" y="5076825"/>
          <p14:tracePt t="282575" x="6848475" y="5083175"/>
          <p14:tracePt t="282772" x="6794500" y="5102225"/>
          <p14:tracePt t="282779" x="6699250" y="5130800"/>
          <p14:tracePt t="282792" x="6473825" y="5191125"/>
          <p14:tracePt t="282808" x="6143625" y="5235575"/>
          <p14:tracePt t="282825" x="5743575" y="5299075"/>
          <p14:tracePt t="282849" x="4978400" y="5384800"/>
          <p14:tracePt t="282877" x="4391025" y="5416550"/>
          <p14:tracePt t="282910" x="3984625" y="5416550"/>
          <p14:tracePt t="282927" x="3775075" y="5410200"/>
          <p14:tracePt t="282942" x="3657600" y="5384800"/>
          <p14:tracePt t="282958" x="3559175" y="5368925"/>
          <p14:tracePt t="282975" x="3476625" y="5353050"/>
          <p14:tracePt t="282991" x="3375025" y="5340350"/>
          <p14:tracePt t="283008" x="3311525" y="5330825"/>
          <p14:tracePt t="283025" x="3267075" y="5318125"/>
          <p14:tracePt t="283042" x="3203575" y="5305425"/>
          <p14:tracePt t="283058" x="3168650" y="5305425"/>
          <p14:tracePt t="283075" x="3146425" y="5305425"/>
          <p14:tracePt t="283092" x="3130550" y="5305425"/>
          <p14:tracePt t="283108" x="3127375" y="5305425"/>
          <p14:tracePt t="283334" x="3038475" y="5292725"/>
          <p14:tracePt t="283341" x="2892425" y="5260975"/>
          <p14:tracePt t="283349" x="2670175" y="5235575"/>
          <p14:tracePt t="283357" x="2524125" y="5222875"/>
          <p14:tracePt t="283375" x="2152650" y="5187950"/>
          <p14:tracePt t="283391" x="1787525" y="5187950"/>
          <p14:tracePt t="283407" x="1571625" y="5187950"/>
          <p14:tracePt t="283425" x="1400175" y="5187950"/>
          <p14:tracePt t="283441" x="1181100" y="5178425"/>
          <p14:tracePt t="283457" x="1085850" y="5162550"/>
          <p14:tracePt t="283474" x="1012825" y="5162550"/>
          <p14:tracePt t="283491" x="942975" y="5149850"/>
          <p14:tracePt t="283508" x="904875" y="5137150"/>
          <p14:tracePt t="283524" x="882650" y="5121275"/>
          <p14:tracePt t="283541" x="838200" y="5102225"/>
          <p14:tracePt t="283558" x="815975" y="5089525"/>
          <p14:tracePt t="283575" x="784225" y="5076825"/>
          <p14:tracePt t="283592" x="755650" y="5054600"/>
          <p14:tracePt t="283609" x="746125" y="5038725"/>
          <p14:tracePt t="283626" x="720725" y="4997450"/>
          <p14:tracePt t="283641" x="711200" y="4972050"/>
          <p14:tracePt t="283658" x="711200" y="4930775"/>
          <p14:tracePt t="283675" x="711200" y="4867275"/>
          <p14:tracePt t="283692" x="711200" y="4838700"/>
          <p14:tracePt t="283708" x="704850" y="4806950"/>
          <p14:tracePt t="283726" x="692150" y="4765675"/>
          <p14:tracePt t="283742" x="685800" y="4743450"/>
          <p14:tracePt t="283758" x="685800" y="4733925"/>
          <p14:tracePt t="283775" x="685800" y="4724400"/>
          <p14:tracePt t="283791" x="685800" y="4702175"/>
          <p14:tracePt t="283808" x="679450" y="4702175"/>
          <p14:tracePt t="283826" x="679450" y="4699000"/>
          <p14:tracePt t="283842" x="679450" y="4692650"/>
          <p14:tracePt t="283859" x="669925" y="4686300"/>
          <p14:tracePt t="283875" x="669925" y="4683125"/>
          <p14:tracePt t="283892" x="669925" y="4673600"/>
          <p14:tracePt t="283908" x="669925" y="4664075"/>
          <p14:tracePt t="283926" x="669925" y="4641850"/>
          <p14:tracePt t="283942" x="669925" y="4632325"/>
          <p14:tracePt t="283958" x="669925" y="4613275"/>
          <p14:tracePt t="283975" x="669925" y="4578350"/>
          <p14:tracePt t="283992" x="676275" y="4568825"/>
          <p14:tracePt t="284009" x="688975" y="4559300"/>
          <p14:tracePt t="284026" x="701675" y="4530725"/>
          <p14:tracePt t="284042" x="711200" y="4521200"/>
          <p14:tracePt t="284058" x="711200" y="4511675"/>
          <p14:tracePt t="284075" x="711200" y="4492625"/>
          <p14:tracePt t="284091" x="711200" y="4486275"/>
          <p14:tracePt t="284133" x="717550" y="4486275"/>
          <p14:tracePt t="284154" x="727075" y="4486275"/>
          <p14:tracePt t="284169" x="733425" y="4486275"/>
          <p14:tracePt t="284197" x="733425" y="4489450"/>
          <p14:tracePt t="284211" x="733425" y="4492625"/>
          <p14:tracePt t="284218" x="736600" y="4505325"/>
          <p14:tracePt t="284227" x="736600" y="4508500"/>
          <p14:tracePt t="284241" x="742950" y="4518025"/>
          <p14:tracePt t="284258" x="752475" y="4527550"/>
          <p14:tracePt t="284275" x="768350" y="4543425"/>
          <p14:tracePt t="284292" x="784225" y="4559300"/>
          <p14:tracePt t="284309" x="793750" y="4568825"/>
          <p14:tracePt t="284325" x="803275" y="4584700"/>
          <p14:tracePt t="284341" x="812800" y="4594225"/>
          <p14:tracePt t="284358" x="828675" y="4610100"/>
          <p14:tracePt t="284375" x="844550" y="4625975"/>
          <p14:tracePt t="284391" x="854075" y="4635500"/>
          <p14:tracePt t="284408" x="882650" y="4657725"/>
          <p14:tracePt t="284425" x="949325" y="4689475"/>
          <p14:tracePt t="284441" x="987425" y="4702175"/>
          <p14:tracePt t="284458" x="1025525" y="4721225"/>
          <p14:tracePt t="284474" x="1076325" y="4740275"/>
          <p14:tracePt t="284491" x="1098550" y="4752975"/>
          <p14:tracePt t="284508" x="1136650" y="4759325"/>
          <p14:tracePt t="284524" x="1184275" y="4772025"/>
          <p14:tracePt t="284541" x="1231900" y="4791075"/>
          <p14:tracePt t="284558" x="1266825" y="4791075"/>
          <p14:tracePt t="284574" x="1295400" y="4797425"/>
          <p14:tracePt t="284591" x="1317625" y="4800600"/>
          <p14:tracePt t="284608" x="1327150" y="4806950"/>
          <p14:tracePt t="284625" x="1346200" y="4813300"/>
          <p14:tracePt t="284641" x="1368425" y="4816475"/>
          <p14:tracePt t="284658" x="1384300" y="4829175"/>
          <p14:tracePt t="284675" x="1412875" y="4848225"/>
          <p14:tracePt t="284691" x="1428750" y="4860925"/>
          <p14:tracePt t="284709" x="1438275" y="4860925"/>
          <p14:tracePt t="284725" x="1447800" y="4860925"/>
          <p14:tracePt t="284783" x="1447800" y="4864100"/>
          <p14:tracePt t="284797" x="1447800" y="4870450"/>
          <p14:tracePt t="284804" x="1447800" y="4873625"/>
          <p14:tracePt t="284819" x="1447800" y="4879975"/>
          <p14:tracePt t="284832" x="1447800" y="4883150"/>
          <p14:tracePt t="284846" x="1441450" y="4883150"/>
          <p14:tracePt t="284858" x="1438275" y="4883150"/>
          <p14:tracePt t="284875" x="1416050" y="4883150"/>
          <p14:tracePt t="284891" x="1400175" y="4883150"/>
          <p14:tracePt t="284908" x="1377950" y="4870450"/>
          <p14:tracePt t="284925" x="1314450" y="4845050"/>
          <p14:tracePt t="284941" x="1266825" y="4816475"/>
          <p14:tracePt t="284958" x="1219200" y="4791075"/>
          <p14:tracePt t="284975" x="1155700" y="4765675"/>
          <p14:tracePt t="284992" x="1108075" y="4730750"/>
          <p14:tracePt t="285008" x="1063625" y="4718050"/>
          <p14:tracePt t="285024" x="1006475" y="4699000"/>
          <p14:tracePt t="285041" x="981075" y="4686300"/>
          <p14:tracePt t="285058" x="952500" y="4679950"/>
          <p14:tracePt t="285074" x="933450" y="4679950"/>
          <p14:tracePt t="285091" x="904875" y="4670425"/>
          <p14:tracePt t="285108" x="889000" y="4660900"/>
          <p14:tracePt t="285125" x="873125" y="4645025"/>
          <p14:tracePt t="285142" x="857250" y="4629150"/>
          <p14:tracePt t="285158" x="847725" y="4625975"/>
          <p14:tracePt t="285174" x="831850" y="4625975"/>
          <p14:tracePt t="285191" x="828675" y="4625975"/>
          <p14:tracePt t="285261" x="841375" y="4632325"/>
          <p14:tracePt t="285268" x="866775" y="4645025"/>
          <p14:tracePt t="285276" x="939800" y="4664075"/>
          <p14:tracePt t="285291" x="1114425" y="4718050"/>
          <p14:tracePt t="285308" x="1352550" y="4841875"/>
          <p14:tracePt t="285325" x="1943100" y="5089525"/>
          <p14:tracePt t="285342" x="2422525" y="5273675"/>
          <p14:tracePt t="285360" x="3203575" y="5546725"/>
          <p14:tracePt t="285377" x="3749675" y="5740400"/>
          <p14:tracePt t="285393" x="4219575" y="5892800"/>
          <p14:tracePt t="285411" x="4908550" y="6054725"/>
          <p14:tracePt t="285427" x="5318125" y="6143625"/>
          <p14:tracePt t="285443" x="5686425" y="6229350"/>
          <p14:tracePt t="285459" x="6035675" y="6267450"/>
          <p14:tracePt t="285475" x="6251575" y="6276975"/>
          <p14:tracePt t="285491" x="6423025" y="6276975"/>
          <p14:tracePt t="285509" x="6642100" y="6254750"/>
          <p14:tracePt t="285525" x="6781800" y="6238875"/>
          <p14:tracePt t="285541" x="6880225" y="6213475"/>
          <p14:tracePt t="285558" x="7010400" y="6203950"/>
          <p14:tracePt t="285575" x="7092950" y="6197600"/>
          <p14:tracePt t="285591" x="7153275" y="6197600"/>
          <p14:tracePt t="285608" x="7232650" y="6197600"/>
          <p14:tracePt t="285625" x="7254875" y="6197600"/>
          <p14:tracePt t="285642" x="7277100" y="6191250"/>
          <p14:tracePt t="285659" x="7292975" y="6188075"/>
          <p14:tracePt t="285675" x="7302500" y="6188075"/>
          <p14:tracePt t="285692" x="7312025" y="6188075"/>
          <p14:tracePt t="285695" x="7321550" y="6188075"/>
          <p14:tracePt t="285730" x="7321550" y="6181725"/>
          <p14:tracePt t="285738" x="7321550" y="6178550"/>
          <p14:tracePt t="285745" x="7321550" y="6172200"/>
          <p14:tracePt t="285758" x="7321550" y="6156325"/>
          <p14:tracePt t="285775" x="7321550" y="6127750"/>
          <p14:tracePt t="285792" x="7312025" y="6083300"/>
          <p14:tracePt t="285809" x="7267575" y="5988050"/>
          <p14:tracePt t="285825" x="7223125" y="5937250"/>
          <p14:tracePt t="285841" x="7181850" y="5886450"/>
          <p14:tracePt t="285858" x="7089775" y="5813425"/>
          <p14:tracePt t="285874" x="7007225" y="5746750"/>
          <p14:tracePt t="285891" x="6889750" y="5629275"/>
          <p14:tracePt t="285908" x="6699250" y="5483225"/>
          <p14:tracePt t="285924" x="6607175" y="5407025"/>
          <p14:tracePt t="285941" x="6511925" y="5330825"/>
          <p14:tracePt t="285958" x="6378575" y="5238750"/>
          <p14:tracePt t="285974" x="6308725" y="5184775"/>
          <p14:tracePt t="285991" x="6248400" y="5140325"/>
          <p14:tracePt t="286009" x="6172200" y="5089525"/>
          <p14:tracePt t="286025" x="6124575" y="5057775"/>
          <p14:tracePt t="286042" x="6086475" y="5038725"/>
          <p14:tracePt t="286059" x="6051550" y="5013325"/>
          <p14:tracePt t="286075" x="6019800" y="4994275"/>
          <p14:tracePt t="286092" x="6010275" y="4984750"/>
          <p14:tracePt t="286108" x="5994400" y="4959350"/>
          <p14:tracePt t="286124" x="5975350" y="4927600"/>
          <p14:tracePt t="286141" x="5962650" y="4895850"/>
          <p14:tracePt t="286158" x="5943600" y="4838700"/>
          <p14:tracePt t="286174" x="5934075" y="4810125"/>
          <p14:tracePt t="286192" x="5918200" y="4797425"/>
          <p14:tracePt t="286209" x="5911850" y="4784725"/>
          <p14:tracePt t="286225" x="5911850" y="4775200"/>
          <p14:tracePt t="286241" x="5911850" y="4759325"/>
          <p14:tracePt t="286258" x="5911850" y="4752975"/>
          <p14:tracePt t="286274" x="5924550" y="4749800"/>
          <p14:tracePt t="286291" x="5940425" y="4740275"/>
          <p14:tracePt t="286308" x="5959475" y="4740275"/>
          <p14:tracePt t="286325" x="5981700" y="4740275"/>
          <p14:tracePt t="286341" x="5991225" y="4733925"/>
          <p14:tracePt t="286358" x="6007100" y="4733925"/>
          <p14:tracePt t="286374" x="6016625" y="4733925"/>
          <p14:tracePt t="286391" x="6029325" y="4733925"/>
          <p14:tracePt t="286408" x="6051550" y="4733925"/>
          <p14:tracePt t="286424" x="6086475" y="4733925"/>
          <p14:tracePt t="286441" x="6130925" y="4733925"/>
          <p14:tracePt t="286458" x="6194425" y="4733925"/>
          <p14:tracePt t="286474" x="6216650" y="4733925"/>
          <p14:tracePt t="286491" x="6226175" y="4733925"/>
          <p14:tracePt t="286507" x="6235700" y="4733925"/>
          <p14:tracePt t="286794" x="6242050" y="4752975"/>
          <p14:tracePt t="286801" x="6248400" y="4765675"/>
          <p14:tracePt t="286809" x="6254750" y="4784725"/>
          <p14:tracePt t="286825" x="6267450" y="4829175"/>
          <p14:tracePt t="286842" x="6299200" y="4867275"/>
          <p14:tracePt t="286858" x="6340475" y="4933950"/>
          <p14:tracePt t="286875" x="6372225" y="4968875"/>
          <p14:tracePt t="286892" x="6410325" y="4994275"/>
          <p14:tracePt t="286909" x="6461125" y="5032375"/>
          <p14:tracePt t="286925" x="6489700" y="5041900"/>
          <p14:tracePt t="286942" x="6515100" y="5054600"/>
          <p14:tracePt t="286958" x="6550025" y="5070475"/>
          <p14:tracePt t="286974" x="6569075" y="5070475"/>
          <p14:tracePt t="286991" x="6600825" y="5070475"/>
          <p14:tracePt t="287008" x="6648450" y="5070475"/>
          <p14:tracePt t="287025" x="6699250" y="5070475"/>
          <p14:tracePt t="287043" x="6778625" y="5054600"/>
          <p14:tracePt t="287058" x="6826250" y="5038725"/>
          <p14:tracePt t="287075" x="6861175" y="5038725"/>
          <p14:tracePt t="287091" x="6883400" y="5038725"/>
          <p14:tracePt t="287107" x="6902450" y="5038725"/>
          <p14:tracePt t="287124" x="6924675" y="5038725"/>
          <p14:tracePt t="287141" x="6940550" y="5038725"/>
          <p14:tracePt t="287158" x="6965950" y="5038725"/>
          <p14:tracePt t="287174" x="6988175" y="5038725"/>
          <p14:tracePt t="287192" x="7029450" y="5038725"/>
          <p14:tracePt t="287208" x="7051675" y="5038725"/>
          <p14:tracePt t="287225" x="7096125" y="5032375"/>
          <p14:tracePt t="287228" x="7115175" y="5026025"/>
          <p14:tracePt t="287241" x="7131050" y="5019675"/>
          <p14:tracePt t="287257" x="7194550" y="5006975"/>
          <p14:tracePt t="287274" x="7235825" y="4987925"/>
          <p14:tracePt t="287292" x="7277100" y="4972050"/>
          <p14:tracePt t="287308" x="7299325" y="4959350"/>
          <p14:tracePt t="287325" x="7312025" y="4949825"/>
          <p14:tracePt t="287342" x="7343775" y="4927600"/>
          <p14:tracePt t="287358" x="7353300" y="4918075"/>
          <p14:tracePt t="287374" x="7362825" y="4908550"/>
          <p14:tracePt t="287391" x="7378700" y="4899025"/>
          <p14:tracePt t="287407" x="7394575" y="4876800"/>
          <p14:tracePt t="287425" x="7404100" y="4870450"/>
          <p14:tracePt t="287442" x="7410450" y="4867275"/>
          <p14:tracePt t="287458" x="7410450" y="4860925"/>
          <p14:tracePt t="288398" x="7366000" y="4886325"/>
          <p14:tracePt t="288406" x="7302500" y="4921250"/>
          <p14:tracePt t="288412" x="7229475" y="4968875"/>
          <p14:tracePt t="288424" x="7143750" y="5013325"/>
          <p14:tracePt t="288442" x="6911975" y="5143500"/>
          <p14:tracePt t="288458" x="6791325" y="5194300"/>
          <p14:tracePt t="288490" x="6578600" y="5267325"/>
          <p14:tracePt t="288524" x="6451600" y="5289550"/>
          <p14:tracePt t="288540" x="6372225" y="5289550"/>
          <p14:tracePt t="288557" x="6327775" y="5270500"/>
          <p14:tracePt t="288574" x="6302375" y="5267325"/>
          <p14:tracePt t="288591" x="6273800" y="5251450"/>
          <p14:tracePt t="288608" x="6264275" y="5241925"/>
          <p14:tracePt t="288624" x="6261100" y="5213350"/>
          <p14:tracePt t="288641" x="6261100" y="5159375"/>
          <p14:tracePt t="288657" x="6261100" y="5127625"/>
          <p14:tracePt t="288674" x="6261100" y="5099050"/>
          <p14:tracePt t="288691" x="6267450" y="5076825"/>
          <p14:tracePt t="288708" x="6267450" y="5067300"/>
          <p14:tracePt t="288724" x="6267450" y="5060950"/>
          <p14:tracePt t="288741" x="6267450" y="5048250"/>
          <p14:tracePt t="288758" x="6267450" y="5041900"/>
          <p14:tracePt t="288774" x="6267450" y="5038725"/>
          <p14:tracePt t="288790" x="6267450" y="5029200"/>
          <p14:tracePt t="288807" x="6257925" y="5022850"/>
          <p14:tracePt t="288824" x="6242050" y="5016500"/>
          <p14:tracePt t="288841" x="6226175" y="5016500"/>
          <p14:tracePt t="288858" x="6216650" y="5016500"/>
          <p14:tracePt t="288874" x="6213475" y="5016500"/>
          <p14:tracePt t="288955" x="6213475" y="5019675"/>
          <p14:tracePt t="288962" x="6219825" y="5026025"/>
          <p14:tracePt t="288974" x="6223000" y="5029200"/>
          <p14:tracePt t="288991" x="6238875" y="5045075"/>
          <p14:tracePt t="289008" x="6254750" y="5060950"/>
          <p14:tracePt t="289025" x="6270625" y="5067300"/>
          <p14:tracePt t="289041" x="6280150" y="5067300"/>
          <p14:tracePt t="289057" x="6283325" y="5067300"/>
          <p14:tracePt t="289074" x="6283325" y="5064125"/>
          <p14:tracePt t="289091" x="6283325" y="5032375"/>
          <p14:tracePt t="289107" x="6283325" y="5010150"/>
          <p14:tracePt t="289125" x="6283325" y="4994275"/>
          <p14:tracePt t="290738" x="6273800" y="4946650"/>
          <p14:tracePt t="290744" x="6245225" y="4864100"/>
          <p14:tracePt t="290758" x="6188075" y="4762500"/>
          <p14:tracePt t="290774" x="6108700" y="4648200"/>
          <p14:tracePt t="290791" x="6029325" y="4543425"/>
          <p14:tracePt t="290809" x="5937250" y="4410075"/>
          <p14:tracePt t="290825" x="5895975" y="4349750"/>
          <p14:tracePt t="290859" x="5822950" y="4264025"/>
          <p14:tracePt t="290891" x="5797550" y="4238625"/>
          <p14:tracePt t="290907" x="5788025" y="4229100"/>
          <p14:tracePt t="290925" x="5772150" y="4213225"/>
          <p14:tracePt t="290941" x="5762625" y="4197350"/>
          <p14:tracePt t="290958" x="5762625" y="4184650"/>
          <p14:tracePt t="290975" x="5762625" y="4178300"/>
          <p14:tracePt t="290991" x="5762625" y="4168775"/>
          <p14:tracePt t="291008" x="5762625" y="4149725"/>
          <p14:tracePt t="291024" x="5762625" y="4140200"/>
          <p14:tracePt t="291040" x="5762625" y="4124325"/>
          <p14:tracePt t="291058" x="5743575" y="4083050"/>
          <p14:tracePt t="291075" x="5730875" y="4057650"/>
          <p14:tracePt t="291091" x="5721350" y="4035425"/>
          <p14:tracePt t="291109" x="5705475" y="4006850"/>
          <p14:tracePt t="291125" x="5705475" y="3984625"/>
          <p14:tracePt t="291141" x="5705475" y="3975100"/>
          <p14:tracePt t="291158" x="5705475" y="3949700"/>
          <p14:tracePt t="291174" x="5705475" y="3921125"/>
          <p14:tracePt t="291190" x="5705475" y="3898900"/>
          <p14:tracePt t="291208" x="5705475" y="3851275"/>
          <p14:tracePt t="291225" x="5705475" y="3813175"/>
          <p14:tracePt t="291241" x="5705475" y="3790950"/>
          <p14:tracePt t="291259" x="5705475" y="3759200"/>
          <p14:tracePt t="291274" x="5705475" y="3749675"/>
          <p14:tracePt t="291291" x="5705475" y="3740150"/>
          <p14:tracePt t="291293" x="5705475" y="3733800"/>
          <p14:tracePt t="291308" x="5705475" y="3724275"/>
          <p14:tracePt t="291324" x="5705475" y="3721100"/>
          <p14:tracePt t="291340" x="5705475" y="3708400"/>
          <p14:tracePt t="291374" x="5705475" y="3705225"/>
          <p14:tracePt t="292443" x="5715000" y="3673475"/>
          <p14:tracePt t="292449" x="5727700" y="3635375"/>
          <p14:tracePt t="292457" x="5743575" y="3606800"/>
          <p14:tracePt t="292473" x="5778500" y="3549650"/>
          <p14:tracePt t="292490" x="5803900" y="3508375"/>
          <p14:tracePt t="292507" x="5822950" y="3460750"/>
          <p14:tracePt t="292540" x="5854700" y="3406775"/>
          <p14:tracePt t="292573" x="5880100" y="3368675"/>
          <p14:tracePt t="292590" x="5892800" y="3359150"/>
          <p14:tracePt t="292607" x="5895975" y="3343275"/>
          <p14:tracePt t="292624" x="5895975" y="3333750"/>
          <p14:tracePt t="292642" x="5902325" y="3311525"/>
          <p14:tracePt t="292657" x="5902325" y="3302000"/>
          <p14:tracePt t="292674" x="5905500" y="3298825"/>
          <p14:tracePt t="292691" x="5911850" y="3289300"/>
          <p14:tracePt t="292707" x="5915025" y="3289300"/>
          <p14:tracePt t="292723" x="5927725" y="3273425"/>
          <p14:tracePt t="292742" x="5946775" y="3257550"/>
          <p14:tracePt t="292757" x="5956300" y="3248025"/>
          <p14:tracePt t="292775" x="5965825" y="3238500"/>
          <p14:tracePt t="292792" x="5975350" y="3222625"/>
          <p14:tracePt t="292808" x="5975350" y="3213100"/>
          <p14:tracePt t="292824" x="5981700" y="3213100"/>
          <p14:tracePt t="294697" x="5988050" y="3289300"/>
          <p14:tracePt t="294704" x="5997575" y="3390900"/>
          <p14:tracePt t="294711" x="6007100" y="3482975"/>
          <p14:tracePt t="294724" x="6035675" y="3702050"/>
          <p14:tracePt t="294740" x="6083300" y="3911600"/>
          <p14:tracePt t="294757" x="6118225" y="4051300"/>
          <p14:tracePt t="294790" x="6216650" y="4419600"/>
          <p14:tracePt t="294825" x="6359525" y="4768850"/>
          <p14:tracePt t="294841" x="6394450" y="4879975"/>
          <p14:tracePt t="294858" x="6454775" y="4991100"/>
          <p14:tracePt t="294873" x="6499225" y="5102225"/>
          <p14:tracePt t="295125" x="6499225" y="5095875"/>
          <p14:tracePt t="295131" x="6496050" y="5083175"/>
          <p14:tracePt t="295140" x="6496050" y="5070475"/>
          <p14:tracePt t="295158" x="6489700" y="5060950"/>
          <p14:tracePt t="295174" x="6480175" y="5035550"/>
          <p14:tracePt t="295191" x="6470650" y="5019675"/>
          <p14:tracePt t="295224" x="6413500" y="4953000"/>
          <p14:tracePt t="295257" x="6327775" y="4879975"/>
          <p14:tracePt t="295274" x="6283325" y="4835525"/>
          <p14:tracePt t="295290" x="6267450" y="4822825"/>
          <p14:tracePt t="295308" x="6251575" y="4813300"/>
          <p14:tracePt t="295324" x="6235700" y="4803775"/>
          <p14:tracePt t="295340" x="6226175" y="4797425"/>
          <p14:tracePt t="295375" x="6219825" y="4794250"/>
          <p14:tracePt t="295391" x="6203950" y="4781550"/>
          <p14:tracePt t="295407" x="6203950" y="4778375"/>
          <p14:tracePt t="295424" x="6200775" y="4768850"/>
          <p14:tracePt t="295440" x="6200775" y="4762500"/>
          <p14:tracePt t="295457" x="6194425" y="4752975"/>
          <p14:tracePt t="295474" x="6181725" y="4749800"/>
          <p14:tracePt t="295490" x="6172200" y="4737100"/>
          <p14:tracePt t="295507" x="6156325" y="4737100"/>
          <p14:tracePt t="295524" x="6149975" y="4737100"/>
          <p14:tracePt t="295618" x="6153150" y="4737100"/>
          <p14:tracePt t="295624" x="6162675" y="4737100"/>
          <p14:tracePt t="295640" x="6172200" y="4737100"/>
          <p14:tracePt t="295657" x="6181725" y="4737100"/>
          <p14:tracePt t="295673" x="6197600" y="4746625"/>
          <p14:tracePt t="295690" x="6226175" y="4762500"/>
          <p14:tracePt t="295707" x="6248400" y="4775200"/>
          <p14:tracePt t="295723" x="6286500" y="4797425"/>
          <p14:tracePt t="295740" x="6308725" y="4829175"/>
          <p14:tracePt t="295757" x="6330950" y="4845050"/>
          <p14:tracePt t="295774" x="6353175" y="4864100"/>
          <p14:tracePt t="295790" x="6369050" y="4883150"/>
          <p14:tracePt t="295807" x="6400800" y="4895850"/>
          <p14:tracePt t="295823" x="6435725" y="4911725"/>
          <p14:tracePt t="295840" x="6464300" y="4924425"/>
          <p14:tracePt t="295857" x="6489700" y="4943475"/>
          <p14:tracePt t="295873" x="6546850" y="4962525"/>
          <p14:tracePt t="295890" x="6591300" y="4975225"/>
          <p14:tracePt t="295907" x="6635750" y="4987925"/>
          <p14:tracePt t="295924" x="6686550" y="5013325"/>
          <p14:tracePt t="295940" x="6708775" y="5013325"/>
          <p14:tracePt t="295957" x="6731000" y="5013325"/>
          <p14:tracePt t="295973" x="6750050" y="5016500"/>
          <p14:tracePt t="295990" x="6765925" y="5016500"/>
          <p14:tracePt t="296007" x="6781800" y="5022850"/>
          <p14:tracePt t="296024" x="6807200" y="5029200"/>
          <p14:tracePt t="296041" x="6823075" y="5032375"/>
          <p14:tracePt t="296057" x="6851650" y="5032375"/>
          <p14:tracePt t="296074" x="6886575" y="5032375"/>
          <p14:tracePt t="296090" x="6915150" y="5032375"/>
          <p14:tracePt t="296107" x="6937375" y="5032375"/>
          <p14:tracePt t="296123" x="6962775" y="5032375"/>
          <p14:tracePt t="296140" x="6978650" y="5032375"/>
          <p14:tracePt t="296157" x="7000875" y="5032375"/>
          <p14:tracePt t="296173" x="7038975" y="5032375"/>
          <p14:tracePt t="296190" x="7077075" y="5032375"/>
          <p14:tracePt t="296208" x="7140575" y="5032375"/>
          <p14:tracePt t="296224" x="7175500" y="5032375"/>
          <p14:tracePt t="296240" x="7213600" y="5032375"/>
          <p14:tracePt t="296257" x="7245350" y="5032375"/>
          <p14:tracePt t="296273" x="7273925" y="5032375"/>
          <p14:tracePt t="296290" x="7283450" y="5032375"/>
          <p14:tracePt t="296308" x="7299325" y="5032375"/>
          <p14:tracePt t="296324" x="7315200" y="5032375"/>
          <p14:tracePt t="296341" x="7324725" y="5032375"/>
          <p14:tracePt t="296358" x="7337425" y="5032375"/>
          <p14:tracePt t="296374" x="7343775" y="5032375"/>
          <p14:tracePt t="296390" x="7346950" y="5032375"/>
          <p14:tracePt t="296406" x="7362825" y="5026025"/>
          <p14:tracePt t="296424" x="7378700" y="5019675"/>
          <p14:tracePt t="296440" x="7388225" y="5010150"/>
          <p14:tracePt t="296458" x="7404100" y="4991100"/>
          <p14:tracePt t="296474" x="7419975" y="4972050"/>
          <p14:tracePt t="296490" x="7432675" y="4933950"/>
          <p14:tracePt t="296508" x="7439025" y="4895850"/>
          <p14:tracePt t="296524" x="7439025" y="4864100"/>
          <p14:tracePt t="296540" x="7439025" y="4854575"/>
          <p14:tracePt t="296557" x="7439025" y="4845050"/>
          <p14:tracePt t="296573" x="7439025" y="4835525"/>
          <p14:tracePt t="296630" x="7439025" y="4826000"/>
          <p14:tracePt t="296643" x="7439025" y="4819650"/>
          <p14:tracePt t="297030" x="7426325" y="4835525"/>
          <p14:tracePt t="297037" x="7394575" y="4857750"/>
          <p14:tracePt t="297044" x="7343775" y="4892675"/>
          <p14:tracePt t="297057" x="7242175" y="4940300"/>
          <p14:tracePt t="297074" x="7140575" y="4981575"/>
          <p14:tracePt t="297091" x="7067550" y="4997450"/>
          <p14:tracePt t="297106" x="6965950" y="5019675"/>
          <p14:tracePt t="297140" x="6886575" y="5019675"/>
          <p14:tracePt t="297174" x="6823075" y="5019675"/>
          <p14:tracePt t="297190" x="6800850" y="5010150"/>
          <p14:tracePt t="297207" x="6765925" y="5000625"/>
          <p14:tracePt t="297224" x="6756400" y="4991100"/>
          <p14:tracePt t="297240" x="6724650" y="4972050"/>
          <p14:tracePt t="297257" x="6699250" y="4943475"/>
          <p14:tracePt t="297273" x="6667500" y="4911725"/>
          <p14:tracePt t="297291" x="6642100" y="4889500"/>
          <p14:tracePt t="297307" x="6597650" y="4845050"/>
          <p14:tracePt t="297324" x="6572250" y="4806950"/>
          <p14:tracePt t="297341" x="6559550" y="4781550"/>
          <p14:tracePt t="297357" x="6537325" y="4746625"/>
          <p14:tracePt t="297374" x="6527800" y="4737100"/>
          <p14:tracePt t="297390" x="6518275" y="4727575"/>
          <p14:tracePt t="297392" x="6511925" y="4721225"/>
          <p14:tracePt t="297406" x="6502400" y="4711700"/>
          <p14:tracePt t="297423" x="6486525" y="4708525"/>
          <p14:tracePt t="297440" x="6477000" y="4692650"/>
          <p14:tracePt t="297457" x="6477000" y="4676775"/>
          <p14:tracePt t="297474" x="6477000" y="4667250"/>
          <p14:tracePt t="297491" x="6477000" y="4638675"/>
          <p14:tracePt t="297507" x="6464300" y="4597400"/>
          <p14:tracePt t="297523" x="6457950" y="4568825"/>
          <p14:tracePt t="297540" x="6457950" y="4546600"/>
          <p14:tracePt t="297556" x="6457950" y="4518025"/>
          <p14:tracePt t="297573" x="6457950" y="4508500"/>
          <p14:tracePt t="297589" x="6457950" y="4498975"/>
          <p14:tracePt t="297606" x="6457950" y="4479925"/>
          <p14:tracePt t="297623" x="6457950" y="4470400"/>
          <p14:tracePt t="297639" x="6457950" y="4464050"/>
          <p14:tracePt t="297657" x="6454775" y="4454525"/>
          <p14:tracePt t="297673" x="6448425" y="4451350"/>
          <p14:tracePt t="297707" x="6448425" y="4445000"/>
          <p14:tracePt t="297799" x="6438900" y="4445000"/>
          <p14:tracePt t="297813" x="6432550" y="4445000"/>
          <p14:tracePt t="297828" x="6429375" y="4445000"/>
          <p14:tracePt t="297834" x="6423025" y="4445000"/>
          <p14:tracePt t="297856" x="6419850" y="4448175"/>
          <p14:tracePt t="297864" x="6419850" y="4451350"/>
          <p14:tracePt t="297873" x="6413500" y="4451350"/>
          <p14:tracePt t="297891" x="6403975" y="4460875"/>
          <p14:tracePt t="297907" x="6397625" y="4467225"/>
          <p14:tracePt t="297924" x="6388100" y="4473575"/>
          <p14:tracePt t="297940" x="6384925" y="4473575"/>
          <p14:tracePt t="297956" x="6372225" y="4476750"/>
          <p14:tracePt t="298056" x="6372225" y="4486275"/>
          <p14:tracePt t="298170" x="6375400" y="4486275"/>
          <p14:tracePt t="298178" x="6381750" y="4479925"/>
          <p14:tracePt t="298191" x="6403975" y="4470400"/>
          <p14:tracePt t="298207" x="6438900" y="4457700"/>
          <p14:tracePt t="298224" x="6486525" y="4445000"/>
          <p14:tracePt t="298241" x="6546850" y="4438650"/>
          <p14:tracePt t="298256" x="6584950" y="4438650"/>
          <p14:tracePt t="298273" x="6613525" y="4438650"/>
          <p14:tracePt t="298291" x="6667500" y="4438650"/>
          <p14:tracePt t="298306" x="6705600" y="4438650"/>
          <p14:tracePt t="298323" x="6740525" y="4438650"/>
          <p14:tracePt t="298340" x="6797675" y="4438650"/>
          <p14:tracePt t="298357" x="6832600" y="4432300"/>
          <p14:tracePt t="298373" x="6858000" y="4419600"/>
          <p14:tracePt t="298390" x="6896100" y="4419600"/>
          <p14:tracePt t="298406" x="6911975" y="4419600"/>
          <p14:tracePt t="298423" x="6927850" y="4419600"/>
          <p14:tracePt t="298441" x="6953250" y="4419600"/>
          <p14:tracePt t="298457" x="6969125" y="4419600"/>
          <p14:tracePt t="298474" x="6985000" y="4419600"/>
          <p14:tracePt t="298491" x="7023100" y="4419600"/>
          <p14:tracePt t="298506" x="7054850" y="4419600"/>
          <p14:tracePt t="298523" x="7077075" y="4419600"/>
          <p14:tracePt t="298540" x="7108825" y="4419600"/>
          <p14:tracePt t="298556" x="7118350" y="4419600"/>
          <p14:tracePt t="298573" x="7127875" y="4419600"/>
          <p14:tracePt t="298591" x="7137400" y="4419600"/>
          <p14:tracePt t="298624" x="7146925" y="4419600"/>
          <p14:tracePt t="298640" x="7162800" y="4419600"/>
          <p14:tracePt t="298656" x="7172325" y="4419600"/>
          <p14:tracePt t="298673" x="7181850" y="4425950"/>
          <p14:tracePt t="298690" x="7197725" y="4432300"/>
          <p14:tracePt t="298707" x="7213600" y="4432300"/>
          <p14:tracePt t="298724" x="7223125" y="4432300"/>
          <p14:tracePt t="298740" x="7226300" y="4432300"/>
          <p14:tracePt t="298773" x="7232650" y="4435475"/>
          <p14:tracePt t="298790" x="7245350" y="4445000"/>
          <p14:tracePt t="298806" x="7261225" y="4457700"/>
          <p14:tracePt t="298824" x="7270750" y="4457700"/>
          <p14:tracePt t="298840" x="7277100" y="4460875"/>
          <p14:tracePt t="298892" x="7277100" y="4467225"/>
          <p14:tracePt t="298898" x="7277100" y="4476750"/>
          <p14:tracePt t="298907" x="7277100" y="4479925"/>
          <p14:tracePt t="298923" x="7277100" y="4492625"/>
          <p14:tracePt t="298940" x="7277100" y="4505325"/>
          <p14:tracePt t="298956" x="7277100" y="4514850"/>
          <p14:tracePt t="298973" x="7277100" y="4537075"/>
          <p14:tracePt t="298991" x="7277100" y="4552950"/>
          <p14:tracePt t="299007" x="7277100" y="4562475"/>
          <p14:tracePt t="299024" x="7277100" y="4575175"/>
          <p14:tracePt t="299041" x="7277100" y="4591050"/>
          <p14:tracePt t="299104" x="7277100" y="4597400"/>
          <p14:tracePt t="299197" x="7277100" y="4600575"/>
          <p14:tracePt t="299203" x="7277100" y="4606925"/>
          <p14:tracePt t="299211" x="7277100" y="4610100"/>
          <p14:tracePt t="299223" x="7277100" y="4616450"/>
          <p14:tracePt t="299240" x="7277100" y="4635500"/>
          <p14:tracePt t="299256" x="7277100" y="4645025"/>
          <p14:tracePt t="299461" x="7277100" y="4632325"/>
          <p14:tracePt t="299468" x="7277100" y="4629150"/>
          <p14:tracePt t="299474" x="7277100" y="4622800"/>
          <p14:tracePt t="299489" x="7277100" y="4606925"/>
          <p14:tracePt t="299506" x="7277100" y="4597400"/>
          <p14:tracePt t="299523" x="7277100" y="4587875"/>
          <p14:tracePt t="299540" x="7277100" y="4584700"/>
          <p14:tracePt t="299557" x="7277100" y="4578350"/>
          <p14:tracePt t="299573" x="7277100" y="4562475"/>
          <p14:tracePt t="299590" x="7277100" y="4559300"/>
          <p14:tracePt t="302458" x="7261225" y="4603750"/>
          <p14:tracePt t="302465" x="7242175" y="4695825"/>
          <p14:tracePt t="302473" x="7223125" y="4800600"/>
          <p14:tracePt t="302491" x="7194550" y="4975225"/>
          <p14:tracePt t="302506" x="7194550" y="5203825"/>
          <p14:tracePt t="302523" x="7194550" y="5318125"/>
          <p14:tracePt t="302539" x="7194550" y="5391150"/>
          <p14:tracePt t="302572" x="7194550" y="5454650"/>
          <p14:tracePt t="302606" x="7194550" y="5483225"/>
          <p14:tracePt t="302622" x="7185025" y="5483225"/>
          <p14:tracePt t="302655" x="7175500" y="5483225"/>
          <p14:tracePt t="302673" x="7169150" y="5483225"/>
          <p14:tracePt t="302689" x="7159625" y="5483225"/>
          <p14:tracePt t="302706" x="7156450" y="5461000"/>
          <p14:tracePt t="302723" x="7156450" y="5451475"/>
          <p14:tracePt t="302740" x="7156450" y="5448300"/>
          <p14:tracePt t="302756" x="7156450" y="5441950"/>
          <p14:tracePt t="302778" x="7156450" y="5438775"/>
          <p14:tracePt t="302789" x="7143750" y="5432425"/>
          <p14:tracePt t="302806" x="7143750" y="5407025"/>
          <p14:tracePt t="302822" x="7137400" y="5381625"/>
          <p14:tracePt t="302840" x="7137400" y="5362575"/>
          <p14:tracePt t="302856" x="7137400" y="5321300"/>
          <p14:tracePt t="302873" x="7137400" y="5283200"/>
          <p14:tracePt t="302890" x="7137400" y="5260975"/>
          <p14:tracePt t="302906" x="7137400" y="5222875"/>
          <p14:tracePt t="302923" x="7137400" y="5194300"/>
          <p14:tracePt t="302939" x="7156450" y="5146675"/>
          <p14:tracePt t="302956" x="7175500" y="5083175"/>
          <p14:tracePt t="302972" x="7197725" y="5057775"/>
          <p14:tracePt t="302989" x="7216775" y="5035550"/>
          <p14:tracePt t="303006" x="7229475" y="5019675"/>
          <p14:tracePt t="303023" x="7235825" y="5010150"/>
          <p14:tracePt t="303220" x="7232650" y="5010150"/>
          <p14:tracePt t="303227" x="7229475" y="5016500"/>
          <p14:tracePt t="303239" x="7219950" y="5016500"/>
          <p14:tracePt t="303256" x="7178675" y="5029200"/>
          <p14:tracePt t="303273" x="7131050" y="5048250"/>
          <p14:tracePt t="303291" x="7089775" y="5067300"/>
          <p14:tracePt t="303307" x="7058025" y="5080000"/>
          <p14:tracePt t="303323" x="7035800" y="5089525"/>
          <p14:tracePt t="303339" x="7019925" y="5105400"/>
          <p14:tracePt t="303356" x="7004050" y="5121275"/>
          <p14:tracePt t="303372" x="6994525" y="5130800"/>
          <p14:tracePt t="303391" x="6962775" y="5130800"/>
          <p14:tracePt t="303407" x="6924675" y="5127625"/>
          <p14:tracePt t="303423" x="6851650" y="5105400"/>
          <p14:tracePt t="303440" x="6689725" y="5045075"/>
          <p14:tracePt t="303457" x="6578600" y="4984750"/>
          <p14:tracePt t="303473" x="6477000" y="4933950"/>
          <p14:tracePt t="303489" x="6416675" y="4899025"/>
          <p14:tracePt t="303506" x="6353175" y="4870450"/>
          <p14:tracePt t="303523" x="6305550" y="4857750"/>
          <p14:tracePt t="303527" x="6296025" y="4845050"/>
          <p14:tracePt t="303541" x="6264275" y="4835525"/>
          <p14:tracePt t="303557" x="6248400" y="4829175"/>
          <p14:tracePt t="303573" x="6232525" y="4829175"/>
          <p14:tracePt t="303590" x="6213475" y="4829175"/>
          <p14:tracePt t="303607" x="6203950" y="4829175"/>
          <p14:tracePt t="303623" x="6191250" y="4829175"/>
          <p14:tracePt t="303639" x="6191250" y="4819650"/>
          <p14:tracePt t="303656" x="6188075" y="4810125"/>
          <p14:tracePt t="303672" x="6178550" y="4794250"/>
          <p14:tracePt t="303690" x="6153150" y="4765675"/>
          <p14:tracePt t="303707" x="6143625" y="4746625"/>
          <p14:tracePt t="303723" x="6134100" y="4730750"/>
          <p14:tracePt t="303740" x="6111875" y="4718050"/>
          <p14:tracePt t="303833" x="6121400" y="4718050"/>
          <p14:tracePt t="303841" x="6124575" y="4718050"/>
          <p14:tracePt t="303856" x="6134100" y="4718050"/>
          <p14:tracePt t="303873" x="6156325" y="4730750"/>
          <p14:tracePt t="303890" x="6194425" y="4746625"/>
          <p14:tracePt t="303906" x="6203950" y="4756150"/>
          <p14:tracePt t="303923" x="6213475" y="4762500"/>
          <p14:tracePt t="303940" x="6229350" y="4775200"/>
          <p14:tracePt t="303956" x="6229350" y="4784725"/>
          <p14:tracePt t="303973" x="6229350" y="4797425"/>
          <p14:tracePt t="303990" x="6232525" y="4810125"/>
          <p14:tracePt t="304006" x="6242050" y="4819650"/>
          <p14:tracePt t="304023" x="6251575" y="4829175"/>
          <p14:tracePt t="304026" x="6257925" y="4835525"/>
          <p14:tracePt t="304040" x="6267450" y="4864100"/>
          <p14:tracePt t="304056" x="6286500" y="4889500"/>
          <p14:tracePt t="304072" x="6299200" y="4918075"/>
          <p14:tracePt t="304089" x="6334125" y="4956175"/>
          <p14:tracePt t="304105" x="6365875" y="4987925"/>
          <p14:tracePt t="304123" x="6397625" y="5013325"/>
          <p14:tracePt t="304140" x="6464300" y="5051425"/>
          <p14:tracePt t="304156" x="6496050" y="5064125"/>
          <p14:tracePt t="304173" x="6527800" y="5076825"/>
          <p14:tracePt t="304189" x="6569075" y="5095875"/>
          <p14:tracePt t="304205" x="6597650" y="5095875"/>
          <p14:tracePt t="304222" x="6619875" y="5095875"/>
          <p14:tracePt t="304239" x="6673850" y="5095875"/>
          <p14:tracePt t="304256" x="6721475" y="5080000"/>
          <p14:tracePt t="304272" x="6765925" y="5073650"/>
          <p14:tracePt t="304289" x="6826250" y="5067300"/>
          <p14:tracePt t="304306" x="6864350" y="5067300"/>
          <p14:tracePt t="304322" x="6886575" y="5067300"/>
          <p14:tracePt t="304339" x="6924675" y="5067300"/>
          <p14:tracePt t="304356" x="6956425" y="5067300"/>
          <p14:tracePt t="304373" x="7000875" y="5067300"/>
          <p14:tracePt t="304389" x="7067550" y="5067300"/>
          <p14:tracePt t="304406" x="7121525" y="5060950"/>
          <p14:tracePt t="304423" x="7175500" y="5045075"/>
          <p14:tracePt t="304440" x="7223125" y="5022850"/>
          <p14:tracePt t="304456" x="7248525" y="5016500"/>
          <p14:tracePt t="304472" x="7286625" y="5003800"/>
          <p14:tracePt t="304489" x="7334250" y="4991100"/>
          <p14:tracePt t="304506" x="7362825" y="4991100"/>
          <p14:tracePt t="304522" x="7400925" y="4991100"/>
          <p14:tracePt t="304539" x="7435850" y="4975225"/>
          <p14:tracePt t="304556" x="7467600" y="4956175"/>
          <p14:tracePt t="304573" x="7489825" y="4937125"/>
          <p14:tracePt t="304589" x="7512050" y="4921250"/>
          <p14:tracePt t="304606" x="7521575" y="4905375"/>
          <p14:tracePt t="304622" x="7531100" y="4895850"/>
          <p14:tracePt t="304639" x="7531100" y="4892675"/>
          <p14:tracePt t="304656" x="7540625" y="4892675"/>
          <p14:tracePt t="304696" x="7540625" y="4886325"/>
          <p14:tracePt t="306024" x="7518400" y="4860925"/>
          <p14:tracePt t="306031" x="7489825" y="4838700"/>
          <p14:tracePt t="306039" x="7435850" y="4797425"/>
          <p14:tracePt t="306056" x="7343775" y="4718050"/>
          <p14:tracePt t="306073" x="7207250" y="4619625"/>
          <p14:tracePt t="306089" x="7118350" y="4559300"/>
          <p14:tracePt t="306122" x="6918325" y="4457700"/>
          <p14:tracePt t="306156" x="6835775" y="4422775"/>
          <p14:tracePt t="306173" x="6797675" y="4400550"/>
          <p14:tracePt t="306190" x="6769100" y="4387850"/>
          <p14:tracePt t="306206" x="6743700" y="4375150"/>
          <p14:tracePt t="306222" x="6686550" y="4343400"/>
          <p14:tracePt t="306239" x="6642100" y="4318000"/>
          <p14:tracePt t="306256" x="6600825" y="4286250"/>
          <p14:tracePt t="306272" x="6543675" y="4244975"/>
          <p14:tracePt t="306289" x="6511925" y="4235450"/>
          <p14:tracePt t="306306" x="6486525" y="4216400"/>
          <p14:tracePt t="306323" x="6426200" y="4216400"/>
          <p14:tracePt t="306339" x="6365875" y="4216400"/>
          <p14:tracePt t="306356" x="6318250" y="4232275"/>
          <p14:tracePt t="306372" x="6264275" y="4251325"/>
          <p14:tracePt t="306389" x="6238875" y="4264025"/>
          <p14:tracePt t="306406" x="6223000" y="4273550"/>
          <p14:tracePt t="306423" x="6200775" y="4295775"/>
          <p14:tracePt t="306439" x="6191250" y="4305300"/>
          <p14:tracePt t="306456" x="6181725" y="4314825"/>
          <p14:tracePt t="306473" x="6169025" y="4327525"/>
          <p14:tracePt t="306489" x="6153150" y="4343400"/>
          <p14:tracePt t="306506" x="6143625" y="4352925"/>
          <p14:tracePt t="306522" x="6127750" y="4368800"/>
          <p14:tracePt t="306539" x="6121400" y="4378325"/>
          <p14:tracePt t="306556" x="6121400" y="4394200"/>
          <p14:tracePt t="306560" x="6121400" y="4397375"/>
          <p14:tracePt t="306573" x="6121400" y="4410075"/>
          <p14:tracePt t="306589" x="6121400" y="4419600"/>
          <p14:tracePt t="306607" x="6121400" y="4429125"/>
          <p14:tracePt t="306623" x="6121400" y="4448175"/>
          <p14:tracePt t="306639" x="6121400" y="4457700"/>
          <p14:tracePt t="306655" x="6121400" y="4467225"/>
          <p14:tracePt t="306672" x="6134100" y="4467225"/>
          <p14:tracePt t="306689" x="6149975" y="4476750"/>
          <p14:tracePt t="306706" x="6181725" y="4489450"/>
          <p14:tracePt t="306722" x="6216650" y="4508500"/>
          <p14:tracePt t="306739" x="6245225" y="4521200"/>
          <p14:tracePt t="306758" x="6273800" y="4537075"/>
          <p14:tracePt t="306773" x="6289675" y="4552950"/>
          <p14:tracePt t="306789" x="6299200" y="4562475"/>
          <p14:tracePt t="306806" x="6308725" y="4562475"/>
          <p14:tracePt t="306822" x="6324600" y="4562475"/>
          <p14:tracePt t="306839" x="6340475" y="4562475"/>
          <p14:tracePt t="306857" x="6353175" y="4562475"/>
          <p14:tracePt t="306873" x="6365875" y="4562475"/>
          <p14:tracePt t="306890" x="6369050" y="4562475"/>
          <p14:tracePt t="307085" x="6362700" y="4556125"/>
          <p14:tracePt t="307092" x="6362700" y="4552950"/>
          <p14:tracePt t="307106" x="6356350" y="4540250"/>
          <p14:tracePt t="307122" x="6356350" y="4537075"/>
          <p14:tracePt t="307139" x="6353175" y="4527550"/>
          <p14:tracePt t="307156" x="6346825" y="4521200"/>
          <p14:tracePt t="307173" x="6343650" y="4521200"/>
          <p14:tracePt t="307206" x="6330950" y="4514850"/>
          <p14:tracePt t="307287" x="6330950" y="4511675"/>
          <p14:tracePt t="307293" x="6330950" y="4505325"/>
          <p14:tracePt t="307364" x="6330950" y="4502150"/>
          <p14:tracePt t="307572" x="6340475" y="4502150"/>
          <p14:tracePt t="307579" x="6343650" y="4502150"/>
          <p14:tracePt t="307590" x="6350000" y="4502150"/>
          <p14:tracePt t="307606" x="6362700" y="4495800"/>
          <p14:tracePt t="307623" x="6372225" y="4495800"/>
          <p14:tracePt t="307655" x="6403975" y="4470400"/>
          <p14:tracePt t="307689" x="6442075" y="4448175"/>
          <p14:tracePt t="307706" x="6457950" y="4438650"/>
          <p14:tracePt t="307722" x="6467475" y="4438650"/>
          <p14:tracePt t="307739" x="6477000" y="4438650"/>
          <p14:tracePt t="307756" x="6502400" y="4438650"/>
          <p14:tracePt t="307773" x="6511925" y="4438650"/>
          <p14:tracePt t="307789" x="6527800" y="4438650"/>
          <p14:tracePt t="307805" x="6550025" y="4438650"/>
          <p14:tracePt t="307822" x="6559550" y="4432300"/>
          <p14:tracePt t="307839" x="6572250" y="4429125"/>
          <p14:tracePt t="307856" x="6594475" y="4429125"/>
          <p14:tracePt t="307873" x="6604000" y="4416425"/>
          <p14:tracePt t="307890" x="6619875" y="4416425"/>
          <p14:tracePt t="307906" x="6651625" y="4416425"/>
          <p14:tracePt t="307922" x="6673850" y="4416425"/>
          <p14:tracePt t="307939" x="6705600" y="4416425"/>
          <p14:tracePt t="307955" x="6737350" y="4416425"/>
          <p14:tracePt t="307973" x="6765925" y="4416425"/>
          <p14:tracePt t="307990" x="6804025" y="4416425"/>
          <p14:tracePt t="308006" x="6851650" y="4416425"/>
          <p14:tracePt t="308023" x="6886575" y="4416425"/>
          <p14:tracePt t="308039" x="6911975" y="4425950"/>
          <p14:tracePt t="308056" x="6972300" y="4432300"/>
          <p14:tracePt t="308072" x="7010400" y="4432300"/>
          <p14:tracePt t="308088" x="7032625" y="4432300"/>
          <p14:tracePt t="308105" x="7070725" y="4432300"/>
          <p14:tracePt t="308123" x="7092950" y="4432300"/>
          <p14:tracePt t="308139" x="7115175" y="4432300"/>
          <p14:tracePt t="308156" x="7134225" y="4432300"/>
          <p14:tracePt t="308173" x="7150100" y="4432300"/>
          <p14:tracePt t="308189" x="7175500" y="4432300"/>
          <p14:tracePt t="308206" x="7188200" y="4432300"/>
          <p14:tracePt t="308223" x="7197725" y="4432300"/>
          <p14:tracePt t="308239" x="7207250" y="4432300"/>
          <p14:tracePt t="308256" x="7223125" y="4432300"/>
          <p14:tracePt t="308272" x="7232650" y="4432300"/>
          <p14:tracePt t="308289" x="7242175" y="4432300"/>
          <p14:tracePt t="308306" x="7261225" y="4432300"/>
          <p14:tracePt t="308322" x="7270750" y="4432300"/>
          <p14:tracePt t="308339" x="7283450" y="4432300"/>
          <p14:tracePt t="308356" x="7286625" y="4432300"/>
          <p14:tracePt t="308427" x="7292975" y="4432300"/>
          <p14:tracePt t="308434" x="7296150" y="4438650"/>
          <p14:tracePt t="308449" x="7302500" y="4438650"/>
          <p14:tracePt t="308456" x="7302500" y="4441825"/>
          <p14:tracePt t="308473" x="7312025" y="4448175"/>
          <p14:tracePt t="308505" x="7312025" y="4451350"/>
          <p14:tracePt t="308522" x="7312025" y="4457700"/>
          <p14:tracePt t="308539" x="7312025" y="4460875"/>
          <p14:tracePt t="308555" x="7312025" y="4476750"/>
          <p14:tracePt t="308572" x="7312025" y="4486275"/>
          <p14:tracePt t="308590" x="7312025" y="4495800"/>
          <p14:tracePt t="308606" x="7312025" y="4502150"/>
          <p14:tracePt t="308639" x="7312025" y="4511675"/>
          <p14:tracePt t="308655" x="7312025" y="4514850"/>
          <p14:tracePt t="308672" x="7312025" y="4530725"/>
          <p14:tracePt t="308688" x="7312025" y="4540250"/>
          <p14:tracePt t="308705" x="7312025" y="4556125"/>
          <p14:tracePt t="308722" x="7312025" y="4565650"/>
          <p14:tracePt t="308740" x="7312025" y="4584700"/>
          <p14:tracePt t="308756" x="7312025" y="4594225"/>
          <p14:tracePt t="308772" x="7312025" y="4600575"/>
          <p14:tracePt t="308805" x="7312025" y="4610100"/>
          <p14:tracePt t="308822" x="7312025" y="4625975"/>
          <p14:tracePt t="308839" x="7312025" y="4635500"/>
          <p14:tracePt t="308855" x="7312025" y="4638675"/>
          <p14:tracePt t="309218" x="7312025" y="4632325"/>
          <p14:tracePt t="309225" x="7312025" y="4622800"/>
          <p14:tracePt t="309239" x="7312025" y="4613275"/>
          <p14:tracePt t="309255" x="7312025" y="4603750"/>
          <p14:tracePt t="309306" x="7312025" y="4597400"/>
          <p14:tracePt t="309383" x="7308850" y="4597400"/>
          <p14:tracePt t="309390" x="7305675" y="4597400"/>
          <p14:tracePt t="309406" x="7296150" y="4597400"/>
          <p14:tracePt t="309423" x="7286625" y="4587875"/>
          <p14:tracePt t="309439" x="7264400" y="4572000"/>
          <p14:tracePt t="309456" x="7254875" y="4568825"/>
          <p14:tracePt t="309472" x="7245350" y="4559300"/>
          <p14:tracePt t="309489" x="7229475" y="4549775"/>
          <p14:tracePt t="309505" x="7219950" y="4540250"/>
          <p14:tracePt t="309522" x="7204075" y="4521200"/>
          <p14:tracePt t="309538" x="7191375" y="4508500"/>
          <p14:tracePt t="309555" x="7178675" y="4495800"/>
          <p14:tracePt t="309572" x="7169150" y="4486275"/>
          <p14:tracePt t="309589" x="7156450" y="4467225"/>
          <p14:tracePt t="309606" x="7146925" y="4460875"/>
          <p14:tracePt t="309622" x="7146925" y="4457700"/>
          <p14:tracePt t="309639" x="7131050" y="4457700"/>
          <p14:tracePt t="309655" x="7121525" y="4451350"/>
          <p14:tracePt t="309672" x="7108825" y="4451350"/>
          <p14:tracePt t="309688" x="7099300" y="4448175"/>
          <p14:tracePt t="309705" x="7089775" y="4448175"/>
          <p14:tracePt t="309722" x="7080250" y="4448175"/>
          <p14:tracePt t="309739" x="7061200" y="4448175"/>
          <p14:tracePt t="309755" x="7051675" y="4448175"/>
          <p14:tracePt t="309772" x="7042150" y="4448175"/>
          <p14:tracePt t="309788" x="7019925" y="4448175"/>
          <p14:tracePt t="309805" x="7007225" y="4448175"/>
          <p14:tracePt t="309822" x="6985000" y="4448175"/>
          <p14:tracePt t="309838" x="6950075" y="4467225"/>
          <p14:tracePt t="309855" x="6934200" y="4483100"/>
          <p14:tracePt t="309872" x="6902450" y="4495800"/>
          <p14:tracePt t="309889" x="6867525" y="4505325"/>
          <p14:tracePt t="309906" x="6832600" y="4505325"/>
          <p14:tracePt t="309922" x="6810375" y="4511675"/>
          <p14:tracePt t="309938" x="6769100" y="4511675"/>
          <p14:tracePt t="309955" x="6753225" y="4511675"/>
          <p14:tracePt t="309972" x="6737350" y="4511675"/>
          <p14:tracePt t="309989" x="6721475" y="4511675"/>
          <p14:tracePt t="310006" x="6711950" y="4511675"/>
          <p14:tracePt t="310022" x="6702425" y="4511675"/>
          <p14:tracePt t="310039" x="6670675" y="4511675"/>
          <p14:tracePt t="310055" x="6654800" y="4511675"/>
          <p14:tracePt t="310071" x="6645275" y="4511675"/>
          <p14:tracePt t="310089" x="6619875" y="4511675"/>
          <p14:tracePt t="310106" x="6604000" y="4511675"/>
          <p14:tracePt t="310123" x="6594475" y="4511675"/>
          <p14:tracePt t="310139" x="6562725" y="4511675"/>
          <p14:tracePt t="310156" x="6540500" y="4511675"/>
          <p14:tracePt t="310172" x="6511925" y="4511675"/>
          <p14:tracePt t="310189" x="6489700" y="4511675"/>
          <p14:tracePt t="310205" x="6470650" y="4511675"/>
          <p14:tracePt t="310222" x="6457950" y="4511675"/>
          <p14:tracePt t="310239" x="6438900" y="4511675"/>
          <p14:tracePt t="310256" x="6416675" y="4511675"/>
          <p14:tracePt t="310273" x="6384925" y="4511675"/>
          <p14:tracePt t="310289" x="6356350" y="4511675"/>
          <p14:tracePt t="310305" x="6346825" y="4511675"/>
          <p14:tracePt t="310322" x="6337300" y="4511675"/>
          <p14:tracePt t="310338" x="6315075" y="4511675"/>
          <p14:tracePt t="310356" x="6305550" y="4511675"/>
          <p14:tracePt t="310373" x="6296025" y="4511675"/>
          <p14:tracePt t="310389" x="6286500" y="4511675"/>
          <p14:tracePt t="310406" x="6276975" y="4511675"/>
          <p14:tracePt t="310423" x="6257925" y="4511675"/>
          <p14:tracePt t="310682" x="6270625" y="4508500"/>
          <p14:tracePt t="310710" x="6273800" y="4508500"/>
          <p14:tracePt t="310716" x="6280150" y="4505325"/>
          <p14:tracePt t="310723" x="6283325" y="4498975"/>
          <p14:tracePt t="310739" x="6292850" y="4495800"/>
          <p14:tracePt t="310755" x="6302375" y="4495800"/>
          <p14:tracePt t="310772" x="6324600" y="4479925"/>
          <p14:tracePt t="310788" x="6340475" y="4464050"/>
          <p14:tracePt t="310806" x="6362700" y="4457700"/>
          <p14:tracePt t="310823" x="6413500" y="4438650"/>
          <p14:tracePt t="310839" x="6457950" y="4432300"/>
          <p14:tracePt t="310855" x="6502400" y="4432300"/>
          <p14:tracePt t="310873" x="6550025" y="4432300"/>
          <p14:tracePt t="310889" x="6578600" y="4432300"/>
          <p14:tracePt t="310905" x="6600825" y="4432300"/>
          <p14:tracePt t="310922" x="6642100" y="4425950"/>
          <p14:tracePt t="310938" x="6657975" y="4416425"/>
          <p14:tracePt t="310956" x="6686550" y="4416425"/>
          <p14:tracePt t="310973" x="6718300" y="4416425"/>
          <p14:tracePt t="310989" x="6756400" y="4397375"/>
          <p14:tracePt t="311005" x="6794500" y="4397375"/>
          <p14:tracePt t="311022" x="6832600" y="4397375"/>
          <p14:tracePt t="311038" x="6864350" y="4397375"/>
          <p14:tracePt t="311055" x="6886575" y="4397375"/>
          <p14:tracePt t="311072" x="6924675" y="4397375"/>
          <p14:tracePt t="311088" x="6946900" y="4400550"/>
          <p14:tracePt t="311105" x="6978650" y="4400550"/>
          <p14:tracePt t="311123" x="7010400" y="4413250"/>
          <p14:tracePt t="311139" x="7048500" y="4413250"/>
          <p14:tracePt t="311155" x="7070725" y="4413250"/>
          <p14:tracePt t="311171" x="7099300" y="4413250"/>
          <p14:tracePt t="311188" x="7108825" y="4413250"/>
          <p14:tracePt t="311222" x="7112000" y="4413250"/>
          <p14:tracePt t="311252" x="7118350" y="4413250"/>
          <p14:tracePt t="311258" x="7121525" y="4413250"/>
          <p14:tracePt t="311272" x="7137400" y="4422775"/>
          <p14:tracePt t="311289" x="7146925" y="4422775"/>
          <p14:tracePt t="311305" x="7156450" y="4425950"/>
          <p14:tracePt t="311322" x="7172325" y="4441825"/>
          <p14:tracePt t="311338" x="7181850" y="4451350"/>
          <p14:tracePt t="311355" x="7191375" y="4467225"/>
          <p14:tracePt t="311372" x="7207250" y="4483100"/>
          <p14:tracePt t="311389" x="7223125" y="4492625"/>
          <p14:tracePt t="311406" x="7232650" y="4502150"/>
          <p14:tracePt t="311422" x="7251700" y="4521200"/>
          <p14:tracePt t="311438" x="7264400" y="4533900"/>
          <p14:tracePt t="311455" x="7277100" y="4543425"/>
          <p14:tracePt t="311472" x="7292975" y="4562475"/>
          <p14:tracePt t="311488" x="7302500" y="4572000"/>
          <p14:tracePt t="311506" x="7312025" y="4581525"/>
          <p14:tracePt t="311522" x="7334250" y="4597400"/>
          <p14:tracePt t="311539" x="7343775" y="4597400"/>
          <p14:tracePt t="311555" x="7346950" y="4597400"/>
          <p14:tracePt t="311588" x="7353300" y="4597400"/>
          <p14:tracePt t="311637" x="7353300" y="4591050"/>
          <p14:tracePt t="311651" x="7353300" y="4587875"/>
          <p14:tracePt t="311658" x="7353300" y="4581525"/>
          <p14:tracePt t="311673" x="7353300" y="4572000"/>
          <p14:tracePt t="311688" x="7353300" y="4556125"/>
          <p14:tracePt t="311705" x="7353300" y="4533900"/>
          <p14:tracePt t="311721" x="7353300" y="4502150"/>
          <p14:tracePt t="311738" x="7353300" y="4486275"/>
          <p14:tracePt t="311756" x="7353300" y="4476750"/>
          <p14:tracePt t="311772" x="7353300" y="4470400"/>
          <p14:tracePt t="311789" x="7346950" y="4470400"/>
          <p14:tracePt t="311806" x="7337425" y="4470400"/>
          <p14:tracePt t="311822" x="7315200" y="4467225"/>
          <p14:tracePt t="311838" x="7305675" y="4467225"/>
          <p14:tracePt t="311855" x="7296150" y="4460875"/>
          <p14:tracePt t="311872" x="7283450" y="4460875"/>
          <p14:tracePt t="311889" x="7267575" y="4460875"/>
          <p14:tracePt t="311907" x="7251700" y="4460875"/>
          <p14:tracePt t="311922" x="7242175" y="4460875"/>
          <p14:tracePt t="311939" x="7232650" y="4460875"/>
          <p14:tracePt t="311955" x="7216775" y="4460875"/>
          <p14:tracePt t="311971" x="7207250" y="4460875"/>
          <p14:tracePt t="312058" x="7204075" y="4460875"/>
          <p14:tracePt t="313577" x="7204075" y="4473575"/>
          <p14:tracePt t="313584" x="7197725" y="4492625"/>
          <p14:tracePt t="313591" x="7191375" y="4521200"/>
          <p14:tracePt t="313606" x="7178675" y="4572000"/>
          <p14:tracePt t="313622" x="7162800" y="4648200"/>
          <p14:tracePt t="313640" x="7131050" y="4772025"/>
          <p14:tracePt t="313656" x="7118350" y="4826000"/>
          <p14:tracePt t="313688" x="7092950" y="4914900"/>
          <p14:tracePt t="313690" x="7086600" y="4933950"/>
          <p14:tracePt t="313721" x="7061200" y="4994275"/>
          <p14:tracePt t="313738" x="7051675" y="5026025"/>
          <p14:tracePt t="313755" x="7035800" y="5038725"/>
          <p14:tracePt t="313772" x="7026275" y="5051425"/>
          <p14:tracePt t="313790" x="7004050" y="5070475"/>
          <p14:tracePt t="313805" x="6985000" y="5070475"/>
          <p14:tracePt t="313821" x="6953250" y="5070475"/>
          <p14:tracePt t="313839" x="6915150" y="5070475"/>
          <p14:tracePt t="313855" x="6883400" y="5070475"/>
          <p14:tracePt t="313872" x="6854825" y="5070475"/>
          <p14:tracePt t="313889" x="6807200" y="5070475"/>
          <p14:tracePt t="313906" x="6778625" y="5070475"/>
          <p14:tracePt t="313922" x="6756400" y="5070475"/>
          <p14:tracePt t="313939" x="6715125" y="5070475"/>
          <p14:tracePt t="313955" x="6696075" y="5070475"/>
          <p14:tracePt t="313971" x="6664325" y="5076825"/>
          <p14:tracePt t="313990" x="6648450" y="5076825"/>
          <p14:tracePt t="314006" x="6638925" y="5076825"/>
          <p14:tracePt t="314022" x="6610350" y="5076825"/>
          <p14:tracePt t="314039" x="6584950" y="5073650"/>
          <p14:tracePt t="314055" x="6553200" y="5067300"/>
          <p14:tracePt t="314072" x="6530975" y="5048250"/>
          <p14:tracePt t="314089" x="6502400" y="5032375"/>
          <p14:tracePt t="314105" x="6492875" y="5029200"/>
          <p14:tracePt t="314121" x="6483350" y="5022850"/>
          <p14:tracePt t="314139" x="6470650" y="5022850"/>
          <p14:tracePt t="314155" x="6454775" y="5022850"/>
          <p14:tracePt t="314172" x="6445250" y="5022850"/>
          <p14:tracePt t="314204" x="6445250" y="5019675"/>
          <p14:tracePt t="314211" x="6445250" y="5013325"/>
          <p14:tracePt t="314225" x="6445250" y="5010150"/>
          <p14:tracePt t="314254" x="6445250" y="4997450"/>
          <p14:tracePt t="314275" x="6445250" y="4994275"/>
          <p14:tracePt t="314283" x="6445250" y="4987925"/>
          <p14:tracePt t="314290" x="6451600" y="4987925"/>
          <p14:tracePt t="314305" x="6467475" y="4987925"/>
          <p14:tracePt t="314322" x="6477000" y="4987925"/>
          <p14:tracePt t="314389" x="6480175" y="4987925"/>
          <p14:tracePt t="314396" x="6486525" y="4987925"/>
          <p14:tracePt t="314405" x="6489700" y="4987925"/>
          <p14:tracePt t="314422" x="6511925" y="4987925"/>
          <p14:tracePt t="314439" x="6543675" y="4987925"/>
          <p14:tracePt t="314454" x="6565900" y="4987925"/>
          <p14:tracePt t="314472" x="6575425" y="4987925"/>
          <p14:tracePt t="314488" x="6591300" y="4987925"/>
          <p14:tracePt t="314504" x="6600825" y="4987925"/>
          <p14:tracePt t="314521" x="6607175" y="4987925"/>
          <p14:tracePt t="314538" x="6616700" y="4987925"/>
          <p14:tracePt t="314582" x="6619875" y="4987925"/>
          <p14:tracePt t="314711" x="6610350" y="4987925"/>
          <p14:tracePt t="314718" x="6604000" y="4987925"/>
          <p14:tracePt t="314725" x="6597650" y="4987925"/>
          <p14:tracePt t="314738" x="6588125" y="4987925"/>
          <p14:tracePt t="314755" x="6578600" y="4987925"/>
          <p14:tracePt t="314771" x="6569075" y="4987925"/>
          <p14:tracePt t="314788" x="6550025" y="4987925"/>
          <p14:tracePt t="314805" x="6540500" y="4987925"/>
          <p14:tracePt t="314821" x="6530975" y="4987925"/>
          <p14:tracePt t="314838" x="6508750" y="4987925"/>
          <p14:tracePt t="314855" x="6499225" y="4987925"/>
          <p14:tracePt t="314872" x="6496050" y="4987925"/>
          <p14:tracePt t="314954" x="6496050" y="4984750"/>
          <p14:tracePt t="315004" x="6496050" y="4978400"/>
          <p14:tracePt t="315031" x="6496050" y="4975225"/>
          <p14:tracePt t="315160" x="6502400" y="4968875"/>
          <p14:tracePt t="315166" x="6518275" y="4968875"/>
          <p14:tracePt t="315174" x="6524625" y="4968875"/>
          <p14:tracePt t="315189" x="6537325" y="4968875"/>
          <p14:tracePt t="315205" x="6550025" y="4968875"/>
          <p14:tracePt t="315221" x="6559550" y="4968875"/>
          <p14:tracePt t="315238" x="6578600" y="4968875"/>
          <p14:tracePt t="315255" x="6594475" y="4968875"/>
          <p14:tracePt t="315272" x="6629400" y="4968875"/>
          <p14:tracePt t="315288" x="6702425" y="4968875"/>
          <p14:tracePt t="315305" x="6769100" y="4968875"/>
          <p14:tracePt t="315322" x="6842125" y="4968875"/>
          <p14:tracePt t="315339" x="6918325" y="4968875"/>
          <p14:tracePt t="315354" x="6962775" y="4968875"/>
          <p14:tracePt t="315371" x="7000875" y="4968875"/>
          <p14:tracePt t="315389" x="7061200" y="4968875"/>
          <p14:tracePt t="315405" x="7105650" y="4968875"/>
          <p14:tracePt t="315422" x="7143750" y="4968875"/>
          <p14:tracePt t="315439" x="7175500" y="4968875"/>
          <p14:tracePt t="315455" x="7197725" y="4968875"/>
          <p14:tracePt t="315472" x="7207250" y="4968875"/>
          <p14:tracePt t="315488" x="7219950" y="4968875"/>
          <p14:tracePt t="315505" x="7232650" y="4968875"/>
          <p14:tracePt t="315523" x="7245350" y="4968875"/>
          <p14:tracePt t="315539" x="7261225" y="4968875"/>
          <p14:tracePt t="315555" x="7270750" y="4968875"/>
          <p14:tracePt t="315572" x="7277100" y="4968875"/>
          <p14:tracePt t="315852" x="7273925" y="4968875"/>
          <p14:tracePt t="315859" x="7270750" y="4968875"/>
          <p14:tracePt t="315872" x="7254875" y="4968875"/>
          <p14:tracePt t="315889" x="7245350" y="4968875"/>
          <p14:tracePt t="315905" x="7235825" y="4968875"/>
          <p14:tracePt t="315923" x="7200900" y="4968875"/>
          <p14:tracePt t="315938" x="7185025" y="4968875"/>
          <p14:tracePt t="315955" x="7162800" y="4968875"/>
          <p14:tracePt t="315972" x="7137400" y="4968875"/>
          <p14:tracePt t="315988" x="7121525" y="4968875"/>
          <p14:tracePt t="316005" x="7092950" y="4968875"/>
          <p14:tracePt t="316022" x="7061200" y="4968875"/>
          <p14:tracePt t="316038" x="7016750" y="4968875"/>
          <p14:tracePt t="316055" x="6972300" y="4968875"/>
          <p14:tracePt t="316072" x="6908800" y="4968875"/>
          <p14:tracePt t="316088" x="6886575" y="4968875"/>
          <p14:tracePt t="316105" x="6858000" y="4968875"/>
          <p14:tracePt t="316122" x="6832600" y="4968875"/>
          <p14:tracePt t="316138" x="6816725" y="4968875"/>
          <p14:tracePt t="316155" x="6794500" y="4968875"/>
          <p14:tracePt t="316172" x="6762750" y="4968875"/>
          <p14:tracePt t="316188" x="6731000" y="4968875"/>
          <p14:tracePt t="316204" x="6718300" y="4968875"/>
          <p14:tracePt t="316222" x="6696075" y="4968875"/>
          <p14:tracePt t="316238" x="6686550" y="4968875"/>
          <p14:tracePt t="316255" x="6677025" y="4968875"/>
          <p14:tracePt t="316272" x="6664325" y="4968875"/>
          <p14:tracePt t="316288" x="6648450" y="4968875"/>
          <p14:tracePt t="316304" x="6638925" y="4968875"/>
          <p14:tracePt t="316321" x="6623050" y="4965700"/>
          <p14:tracePt t="316338" x="6613525" y="4959350"/>
          <p14:tracePt t="316355" x="6597650" y="4949825"/>
          <p14:tracePt t="316372" x="6581775" y="4949825"/>
          <p14:tracePt t="316388" x="6572250" y="4949825"/>
          <p14:tracePt t="316423" x="6569075" y="4949825"/>
          <p14:tracePt t="316472" x="6562725" y="4949825"/>
          <p14:tracePt t="316501" x="6559550" y="4949825"/>
          <p14:tracePt t="316551" x="6546850" y="4949825"/>
          <p14:tracePt t="316558" x="6543675" y="4949825"/>
          <p14:tracePt t="316572" x="6534150" y="4949825"/>
          <p14:tracePt t="316588" x="6524625" y="4949825"/>
          <p14:tracePt t="316622" x="6518275" y="4949825"/>
          <p14:tracePt t="316672" x="6521450" y="4949825"/>
          <p14:tracePt t="316679" x="6524625" y="4949825"/>
          <p14:tracePt t="316688" x="6537325" y="4943475"/>
          <p14:tracePt t="316705" x="6565900" y="4943475"/>
          <p14:tracePt t="316721" x="6604000" y="4943475"/>
          <p14:tracePt t="316738" x="6642100" y="4943475"/>
          <p14:tracePt t="316754" x="6686550" y="4943475"/>
          <p14:tracePt t="316771" x="6740525" y="4943475"/>
          <p14:tracePt t="316788" x="6769100" y="4943475"/>
          <p14:tracePt t="316805" x="6807200" y="4937125"/>
          <p14:tracePt t="316822" x="6870700" y="4924425"/>
          <p14:tracePt t="316838" x="6908800" y="4911725"/>
          <p14:tracePt t="316855" x="6953250" y="4911725"/>
          <p14:tracePt t="316871" x="7007225" y="4911725"/>
          <p14:tracePt t="316888" x="7029450" y="4911725"/>
          <p14:tracePt t="316905" x="7058025" y="4911725"/>
          <p14:tracePt t="316921" x="7086600" y="4911725"/>
          <p14:tracePt t="316938" x="7099300" y="4911725"/>
          <p14:tracePt t="316955" x="7112000" y="4911725"/>
          <p14:tracePt t="316972" x="7124700" y="4911725"/>
          <p14:tracePt t="316988" x="7134225" y="4911725"/>
          <p14:tracePt t="317005" x="7140575" y="4911725"/>
          <p14:tracePt t="317021" x="7156450" y="4911725"/>
          <p14:tracePt t="317038" x="7159625" y="4911725"/>
          <p14:tracePt t="317054" x="7165975" y="4911725"/>
          <p14:tracePt t="317278" x="7156450" y="4914900"/>
          <p14:tracePt t="317285" x="7146925" y="4914900"/>
          <p14:tracePt t="317292" x="7134225" y="4914900"/>
          <p14:tracePt t="317304" x="7124700" y="4914900"/>
          <p14:tracePt t="317321" x="7089775" y="4914900"/>
          <p14:tracePt t="317338" x="7080250" y="4914900"/>
          <p14:tracePt t="317356" x="7061200" y="4914900"/>
          <p14:tracePt t="317372" x="7051675" y="4914900"/>
          <p14:tracePt t="317389" x="7035800" y="4914900"/>
          <p14:tracePt t="317406" x="7019925" y="4914900"/>
          <p14:tracePt t="317421" x="7004050" y="4914900"/>
          <p14:tracePt t="317438" x="6994525" y="4914900"/>
          <p14:tracePt t="317455" x="6981825" y="4914900"/>
          <p14:tracePt t="317472" x="6972300" y="4914900"/>
          <p14:tracePt t="317489" x="6956425" y="4914900"/>
          <p14:tracePt t="317506" x="6940550" y="4914900"/>
          <p14:tracePt t="317522" x="6924675" y="4914900"/>
          <p14:tracePt t="317538" x="6896100" y="4914900"/>
          <p14:tracePt t="317555" x="6864350" y="4914900"/>
          <p14:tracePt t="317571" x="6835775" y="4914900"/>
          <p14:tracePt t="317588" x="6826250" y="4914900"/>
          <p14:tracePt t="317605" x="6810375" y="4914900"/>
          <p14:tracePt t="317622" x="6794500" y="4914900"/>
          <p14:tracePt t="317639" x="6778625" y="4914900"/>
          <p14:tracePt t="317656" x="6740525" y="4914900"/>
          <p14:tracePt t="317672" x="6718300" y="4914900"/>
          <p14:tracePt t="317689" x="6708775" y="4914900"/>
          <p14:tracePt t="317705" x="6689725" y="4914900"/>
          <p14:tracePt t="317721" x="6677025" y="4914900"/>
          <p14:tracePt t="317737" x="6667500" y="4914900"/>
          <p14:tracePt t="317755" x="6654800" y="4914900"/>
          <p14:tracePt t="317771" x="6638925" y="4914900"/>
          <p14:tracePt t="317789" x="6629400" y="4914900"/>
          <p14:tracePt t="317806" x="6613525" y="4914900"/>
          <p14:tracePt t="317822" x="6604000" y="4914900"/>
          <p14:tracePt t="317838" x="6588125" y="4914900"/>
          <p14:tracePt t="317855" x="6575425" y="4914900"/>
          <p14:tracePt t="317871" x="6565900" y="4914900"/>
          <p14:tracePt t="317888" x="6559550" y="4914900"/>
          <p14:tracePt t="317990" x="6562725" y="4914900"/>
          <p14:tracePt t="317998" x="6565900" y="4914900"/>
          <p14:tracePt t="318005" x="6572250" y="4914900"/>
          <p14:tracePt t="318021" x="6581775" y="4914900"/>
          <p14:tracePt t="318038" x="6591300" y="4914900"/>
          <p14:tracePt t="318055" x="6610350" y="4914900"/>
          <p14:tracePt t="318072" x="6619875" y="4914900"/>
          <p14:tracePt t="318089" x="6635750" y="4914900"/>
          <p14:tracePt t="318105" x="6683375" y="4914900"/>
          <p14:tracePt t="318122" x="6737350" y="4914900"/>
          <p14:tracePt t="318138" x="6842125" y="4914900"/>
          <p14:tracePt t="318154" x="6978650" y="4914900"/>
          <p14:tracePt t="318171" x="7051675" y="4914900"/>
          <p14:tracePt t="318188" x="7112000" y="4908550"/>
          <p14:tracePt t="318205" x="7191375" y="4908550"/>
          <p14:tracePt t="318222" x="7235825" y="4908550"/>
          <p14:tracePt t="318238" x="7264400" y="4908550"/>
          <p14:tracePt t="318255" x="7299325" y="4908550"/>
          <p14:tracePt t="318271" x="7308850" y="4908550"/>
          <p14:tracePt t="318288" x="7318375" y="4908550"/>
          <p14:tracePt t="318304" x="7337425" y="4908550"/>
          <p14:tracePt t="318583" x="7324725" y="4918075"/>
          <p14:tracePt t="318591" x="7321550" y="4918075"/>
          <p14:tracePt t="318605" x="7312025" y="4918075"/>
          <p14:tracePt t="318622" x="7296150" y="4921250"/>
          <p14:tracePt t="318638" x="7273925" y="4921250"/>
          <p14:tracePt t="318655" x="7248525" y="4921250"/>
          <p14:tracePt t="318672" x="7232650" y="4921250"/>
          <p14:tracePt t="318688" x="7216775" y="4921250"/>
          <p14:tracePt t="318704" x="7200900" y="4921250"/>
          <p14:tracePt t="318721" x="7191375" y="4921250"/>
          <p14:tracePt t="318738" x="7181850" y="4921250"/>
          <p14:tracePt t="318770" x="7172325" y="4921250"/>
          <p14:tracePt t="318788" x="7162800" y="4921250"/>
          <p14:tracePt t="318804" x="7153275" y="4921250"/>
          <p14:tracePt t="318883" x="7146925" y="4921250"/>
          <p14:tracePt t="318890" x="7143750" y="4921250"/>
          <p14:tracePt t="318905" x="7134225" y="4921250"/>
          <p14:tracePt t="318922" x="7121525" y="4921250"/>
          <p14:tracePt t="318938" x="7118350" y="4921250"/>
          <p14:tracePt t="318954" x="7112000" y="4921250"/>
          <p14:tracePt t="319019" x="7108825" y="4921250"/>
          <p14:tracePt t="319025" x="7102475" y="4921250"/>
          <p14:tracePt t="319039" x="7092950" y="4921250"/>
          <p14:tracePt t="319055" x="7083425" y="4921250"/>
          <p14:tracePt t="319072" x="7073900" y="4921250"/>
          <p14:tracePt t="321102" x="7029450" y="4921250"/>
          <p14:tracePt t="321108" x="6972300" y="4930775"/>
          <p14:tracePt t="321122" x="6877050" y="4937125"/>
          <p14:tracePt t="321139" x="6816725" y="4937125"/>
          <p14:tracePt t="321154" x="6756400" y="4937125"/>
          <p14:tracePt t="321171" x="6692900" y="4943475"/>
          <p14:tracePt t="321187" x="6670675" y="4949825"/>
          <p14:tracePt t="321221" x="6626225" y="4956175"/>
          <p14:tracePt t="321255" x="6607175" y="4956175"/>
          <p14:tracePt t="321271" x="6588125" y="4956175"/>
          <p14:tracePt t="321287" x="6581775" y="4956175"/>
          <p14:tracePt t="321305" x="6572250" y="4956175"/>
          <p14:tracePt t="321321" x="6559550" y="4956175"/>
          <p14:tracePt t="321337" x="6543675" y="4956175"/>
          <p14:tracePt t="321355" x="6534150" y="4949825"/>
          <p14:tracePt t="321371" x="6518275" y="4940300"/>
          <p14:tracePt t="321388" x="6508750" y="4940300"/>
          <p14:tracePt t="321404" x="6492875" y="4940300"/>
          <p14:tracePt t="321421" x="6489700" y="4940300"/>
          <p14:tracePt t="321457" x="6483350" y="4940300"/>
          <p14:tracePt t="321509" x="6483350" y="4933950"/>
          <p14:tracePt t="321550" x="6483350" y="4930775"/>
          <p14:tracePt t="321571" x="6483350" y="4924425"/>
          <p14:tracePt t="321578" x="6483350" y="4918075"/>
          <p14:tracePt t="321587" x="6483350" y="4914900"/>
          <p14:tracePt t="321605" x="6483350" y="4905375"/>
          <p14:tracePt t="321621" x="6480175" y="4895850"/>
          <p14:tracePt t="321637" x="6473825" y="4895850"/>
          <p14:tracePt t="321872" x="6473825" y="4902200"/>
          <p14:tracePt t="321879" x="6473825" y="4905375"/>
          <p14:tracePt t="321888" x="6473825" y="4911725"/>
          <p14:tracePt t="321904" x="6473825" y="4921250"/>
          <p14:tracePt t="321922" x="6473825" y="4940300"/>
          <p14:tracePt t="321938" x="6473825" y="4972050"/>
          <p14:tracePt t="321955" x="6473825" y="4991100"/>
          <p14:tracePt t="321971" x="6473825" y="5006975"/>
          <p14:tracePt t="321987" x="6473825" y="5022850"/>
          <p14:tracePt t="322004" x="6473825" y="5032375"/>
          <p14:tracePt t="322020" x="6473825" y="5048250"/>
          <p14:tracePt t="322037" x="6473825" y="5051425"/>
          <p14:tracePt t="322099" x="6477000" y="5051425"/>
          <p14:tracePt t="322107" x="6480175" y="5051425"/>
          <p14:tracePt t="322121" x="6486525" y="5051425"/>
          <p14:tracePt t="322137" x="6499225" y="5051425"/>
          <p14:tracePt t="322154" x="6511925" y="5051425"/>
          <p14:tracePt t="322171" x="6524625" y="5035550"/>
          <p14:tracePt t="322187" x="6534150" y="5026025"/>
          <p14:tracePt t="322205" x="6553200" y="4997450"/>
          <p14:tracePt t="322221" x="6559550" y="4956175"/>
          <p14:tracePt t="322238" x="6559550" y="4933950"/>
          <p14:tracePt t="322254" x="6559550" y="4911725"/>
          <p14:tracePt t="322271" x="6559550" y="4895850"/>
          <p14:tracePt t="322287" x="6559550" y="4886325"/>
          <p14:tracePt t="322304" x="6559550" y="4876800"/>
          <p14:tracePt t="322322" x="6559550" y="4873625"/>
          <p14:tracePt t="322364" x="6559550" y="4860925"/>
          <p14:tracePt t="322614" x="6559550" y="4857750"/>
          <p14:tracePt t="322635" x="6559550" y="4851400"/>
          <p14:tracePt t="322884" x="6559550" y="4854575"/>
          <p14:tracePt t="322891" x="6559550" y="4857750"/>
          <p14:tracePt t="322905" x="6559550" y="4870450"/>
          <p14:tracePt t="322938" x="6559550" y="4899025"/>
          <p14:tracePt t="322970" x="6588125" y="4965700"/>
          <p14:tracePt t="322987" x="6594475" y="4987925"/>
          <p14:tracePt t="323005" x="6604000" y="5010150"/>
          <p14:tracePt t="323021" x="6613525" y="5032375"/>
          <p14:tracePt t="323038" x="6626225" y="5041900"/>
          <p14:tracePt t="323055" x="6626225" y="5054600"/>
          <p14:tracePt t="323071" x="6626225" y="5067300"/>
          <p14:tracePt t="323088" x="6626225" y="5080000"/>
          <p14:tracePt t="323104" x="6626225" y="5086350"/>
          <p14:tracePt t="323206" x="6626225" y="5083175"/>
          <p14:tracePt t="323213" x="6626225" y="5073650"/>
          <p14:tracePt t="323221" x="6626225" y="5070475"/>
          <p14:tracePt t="323237" x="6626225" y="5048250"/>
          <p14:tracePt t="323254" x="6626225" y="5006975"/>
          <p14:tracePt t="323270" x="6626225" y="4984750"/>
          <p14:tracePt t="323287" x="6626225" y="4956175"/>
          <p14:tracePt t="323290" x="6626225" y="4949825"/>
          <p14:tracePt t="323304" x="6626225" y="4937125"/>
          <p14:tracePt t="323321" x="6626225" y="4927600"/>
          <p14:tracePt t="323338" x="6626225" y="4905375"/>
          <p14:tracePt t="323354" x="6626225" y="4886325"/>
          <p14:tracePt t="323371" x="6616700" y="4873625"/>
          <p14:tracePt t="323387" x="6616700" y="4864100"/>
          <p14:tracePt t="323420" x="6613525" y="4864100"/>
          <p14:tracePt t="323705" x="6613525" y="4867275"/>
          <p14:tracePt t="323711" x="6613525" y="4870450"/>
          <p14:tracePt t="323720" x="6613525" y="4876800"/>
          <p14:tracePt t="323738" x="6613525" y="4892675"/>
          <p14:tracePt t="323754" x="6613525" y="4918075"/>
          <p14:tracePt t="323771" x="6613525" y="4940300"/>
          <p14:tracePt t="323788" x="6613525" y="4949825"/>
          <p14:tracePt t="323790" x="6613525" y="4953000"/>
          <p14:tracePt t="323804" x="6613525" y="4962525"/>
          <p14:tracePt t="323821" x="6613525" y="4972050"/>
          <p14:tracePt t="323837" x="6613525" y="4987925"/>
          <p14:tracePt t="323854" x="6619875" y="5003800"/>
          <p14:tracePt t="323870" x="6619875" y="5013325"/>
          <p14:tracePt t="323888" x="6619875" y="5022850"/>
          <p14:tracePt t="323904" x="6619875" y="5038725"/>
          <p14:tracePt t="323937" x="6619875" y="5041900"/>
          <p14:tracePt t="324047" x="6619875" y="5029200"/>
          <p14:tracePt t="324061" x="6619875" y="5026025"/>
          <p14:tracePt t="324082" x="6619875" y="5019675"/>
          <p14:tracePt t="324103" x="6619875" y="5016500"/>
          <p14:tracePt t="324110" x="6619875" y="5010150"/>
          <p14:tracePt t="324120" x="6619875" y="5006975"/>
          <p14:tracePt t="324137" x="6619875" y="4997450"/>
          <p14:tracePt t="324155" x="6619875" y="4975225"/>
          <p14:tracePt t="324171" x="6619875" y="4965700"/>
          <p14:tracePt t="324188" x="6619875" y="4956175"/>
          <p14:tracePt t="324220" x="6616700" y="4956175"/>
          <p14:tracePt t="324237" x="6607175" y="4956175"/>
          <p14:tracePt t="324254" x="6588125" y="4962525"/>
          <p14:tracePt t="324270" x="6578600" y="4975225"/>
          <p14:tracePt t="324288" x="6569075" y="4994275"/>
          <p14:tracePt t="324305" x="6569075" y="5003800"/>
          <p14:tracePt t="324321" x="6569075" y="5013325"/>
          <p14:tracePt t="324338" x="6569075" y="5048250"/>
          <p14:tracePt t="324354" x="6569075" y="5070475"/>
          <p14:tracePt t="324370" x="6572250" y="5099050"/>
          <p14:tracePt t="324388" x="6581775" y="5140325"/>
          <p14:tracePt t="324404" x="6588125" y="5172075"/>
          <p14:tracePt t="324421" x="6588125" y="5181600"/>
          <p14:tracePt t="324438" x="6588125" y="5194300"/>
          <p14:tracePt t="324454" x="6588125" y="5200650"/>
          <p14:tracePt t="324489" x="6600825" y="5197475"/>
          <p14:tracePt t="324504" x="6610350" y="5187950"/>
          <p14:tracePt t="324520" x="6619875" y="5172075"/>
          <p14:tracePt t="324538" x="6629400" y="5153025"/>
          <p14:tracePt t="324554" x="6629400" y="5143500"/>
          <p14:tracePt t="324571" x="6629400" y="5133975"/>
          <p14:tracePt t="324604" x="6629400" y="5127625"/>
          <p14:tracePt t="324625" x="6629400" y="5124450"/>
          <p14:tracePt t="324689" x="6626225" y="5124450"/>
          <p14:tracePt t="324695" x="6623050" y="5124450"/>
          <p14:tracePt t="324704" x="6613525" y="5124450"/>
          <p14:tracePt t="324721" x="6543675" y="5127625"/>
          <p14:tracePt t="324738" x="6092825" y="5207000"/>
          <p14:tracePt t="324755" x="5581650" y="5264150"/>
          <p14:tracePt t="324773" x="4702175" y="5321300"/>
          <p14:tracePt t="324788" x="4121150" y="5321300"/>
          <p14:tracePt t="324805" x="3600450" y="5295900"/>
          <p14:tracePt t="324822" x="3213100" y="5273675"/>
          <p14:tracePt t="324838" x="2857500" y="5245100"/>
          <p14:tracePt t="324854" x="2740025" y="5219700"/>
          <p14:tracePt t="324871" x="2692400" y="5219700"/>
          <p14:tracePt t="325080" x="2514600" y="5156200"/>
          <p14:tracePt t="325088" x="2254250" y="5070475"/>
          <p14:tracePt t="325094" x="2025650" y="5016500"/>
          <p14:tracePt t="325104" x="1768475" y="4943475"/>
          <p14:tracePt t="325121" x="1371600" y="4829175"/>
          <p14:tracePt t="325139" x="1016000" y="4721225"/>
          <p14:tracePt t="325155" x="860425" y="4667250"/>
          <p14:tracePt t="325173" x="730250" y="4591050"/>
          <p14:tracePt t="325187" x="682625" y="4559300"/>
          <p14:tracePt t="325204" x="644525" y="4546600"/>
          <p14:tracePt t="325220" x="619125" y="4521200"/>
          <p14:tracePt t="325237" x="590550" y="4492625"/>
          <p14:tracePt t="325253" x="584200" y="4479925"/>
          <p14:tracePt t="325270" x="584200" y="4467225"/>
          <p14:tracePt t="325288" x="584200" y="4438650"/>
          <p14:tracePt t="325304" x="590550" y="4429125"/>
          <p14:tracePt t="325321" x="606425" y="4406900"/>
          <p14:tracePt t="325338" x="625475" y="4378325"/>
          <p14:tracePt t="325354" x="635000" y="4368800"/>
          <p14:tracePt t="325370" x="644525" y="4352925"/>
          <p14:tracePt t="325387" x="666750" y="4327525"/>
          <p14:tracePt t="325403" x="676275" y="4311650"/>
          <p14:tracePt t="325421" x="685800" y="4302125"/>
          <p14:tracePt t="325438" x="733425" y="4267200"/>
          <p14:tracePt t="325454" x="790575" y="4251325"/>
          <p14:tracePt t="325471" x="854075" y="4238625"/>
          <p14:tracePt t="325487" x="923925" y="4225925"/>
          <p14:tracePt t="325504" x="962025" y="4225925"/>
          <p14:tracePt t="325520" x="1006475" y="4225925"/>
          <p14:tracePt t="325537" x="1076325" y="4235450"/>
          <p14:tracePt t="325553" x="1136650" y="4235450"/>
          <p14:tracePt t="325570" x="1190625" y="4248150"/>
          <p14:tracePt t="325587" x="1254125" y="4260850"/>
          <p14:tracePt t="325604" x="1292225" y="4260850"/>
          <p14:tracePt t="325621" x="1320800" y="4260850"/>
          <p14:tracePt t="325637" x="1346200" y="4254500"/>
          <p14:tracePt t="325653" x="1362075" y="4241800"/>
          <p14:tracePt t="325670" x="1374775" y="4225925"/>
          <p14:tracePt t="325687" x="1374775" y="4216400"/>
          <p14:tracePt t="325772" x="1374775" y="4213225"/>
          <p14:tracePt t="326100" x="1371600" y="4213225"/>
          <p14:tracePt t="326108" x="1365250" y="4213225"/>
          <p14:tracePt t="326121" x="1352550" y="4219575"/>
          <p14:tracePt t="326138" x="1339850" y="4235450"/>
          <p14:tracePt t="326154" x="1314450" y="4292600"/>
          <p14:tracePt t="326171" x="1276350" y="4378325"/>
          <p14:tracePt t="326187" x="1263650" y="4416425"/>
          <p14:tracePt t="326203" x="1263650" y="4435475"/>
          <p14:tracePt t="326221" x="1263650" y="4464050"/>
          <p14:tracePt t="326237" x="1263650" y="4473575"/>
          <p14:tracePt t="326254" x="1263650" y="4483100"/>
          <p14:tracePt t="326271" x="1263650" y="4505325"/>
          <p14:tracePt t="326529" x="1263650" y="4498975"/>
          <p14:tracePt t="326543" x="1263650" y="4492625"/>
          <p14:tracePt t="326571" x="1263650" y="4486275"/>
          <p14:tracePt t="326579" x="1263650" y="4483100"/>
          <p14:tracePt t="326587" x="1263650" y="4476750"/>
          <p14:tracePt t="326620" x="1263650" y="4448175"/>
          <p14:tracePt t="326654" x="1266825" y="4429125"/>
          <p14:tracePt t="326671" x="1266825" y="4413250"/>
          <p14:tracePt t="326687" x="1266825" y="4397375"/>
          <p14:tracePt t="326704" x="1266825" y="4387850"/>
          <p14:tracePt t="326721" x="1282700" y="4378325"/>
          <p14:tracePt t="326737" x="1292225" y="4368800"/>
          <p14:tracePt t="326753" x="1301750" y="4365625"/>
          <p14:tracePt t="326770" x="1311275" y="4359275"/>
          <p14:tracePt t="327413" x="1390650" y="4391025"/>
          <p14:tracePt t="327420" x="1546225" y="4448175"/>
          <p14:tracePt t="327430" x="1676400" y="4511675"/>
          <p14:tracePt t="327453" x="2330450" y="4787900"/>
          <p14:tracePt t="327488" x="3549650" y="5330825"/>
          <p14:tracePt t="327506" x="4089400" y="5543550"/>
          <p14:tracePt t="327522" x="4387850" y="5670550"/>
          <p14:tracePt t="327538" x="4565650" y="5734050"/>
          <p14:tracePt t="327555" x="4826000" y="5819775"/>
          <p14:tracePt t="327572" x="4956175" y="5845175"/>
          <p14:tracePt t="327587" x="5073650" y="5870575"/>
          <p14:tracePt t="327605" x="5191125" y="5870575"/>
          <p14:tracePt t="327621" x="5251450" y="5870575"/>
          <p14:tracePt t="327637" x="5289550" y="5876925"/>
          <p14:tracePt t="327654" x="5305425" y="5886450"/>
          <p14:tracePt t="327934" x="5387975" y="5918200"/>
          <p14:tracePt t="327941" x="5480050" y="5946775"/>
          <p14:tracePt t="327954" x="5676900" y="5984875"/>
          <p14:tracePt t="327970" x="5873750" y="5978525"/>
          <p14:tracePt t="327987" x="6061075" y="5924550"/>
          <p14:tracePt t="328004" x="6318250" y="5838825"/>
          <p14:tracePt t="328021" x="6419850" y="5788025"/>
          <p14:tracePt t="328037" x="6467475" y="5762625"/>
          <p14:tracePt t="328054" x="6518275" y="5730875"/>
          <p14:tracePt t="328071" x="6527800" y="5721350"/>
          <p14:tracePt t="328088" x="6543675" y="5711825"/>
          <p14:tracePt t="328105" x="6562725" y="5670550"/>
          <p14:tracePt t="328121" x="6562725" y="5648325"/>
          <p14:tracePt t="328137" x="6562725" y="5626100"/>
          <p14:tracePt t="328154" x="6562725" y="5591175"/>
          <p14:tracePt t="328170" x="6562725" y="5581650"/>
          <p14:tracePt t="328187" x="6562725" y="5572125"/>
          <p14:tracePt t="328203" x="6562725" y="5562600"/>
          <p14:tracePt t="328237" x="6562725" y="5556250"/>
          <p14:tracePt t="328253" x="6562725" y="5540375"/>
          <p14:tracePt t="328270" x="6565900" y="5530850"/>
          <p14:tracePt t="328287" x="6578600" y="5502275"/>
          <p14:tracePt t="328304" x="6604000" y="5438775"/>
          <p14:tracePt t="328320" x="6616700" y="5400675"/>
          <p14:tracePt t="328338" x="6629400" y="5362575"/>
          <p14:tracePt t="328354" x="6638925" y="5340350"/>
          <p14:tracePt t="328371" x="6638925" y="5330825"/>
          <p14:tracePt t="328388" x="6657975" y="5314950"/>
          <p14:tracePt t="328404" x="6670675" y="5299075"/>
          <p14:tracePt t="328421" x="6683375" y="5276850"/>
          <p14:tracePt t="328437" x="6689725" y="5254625"/>
          <p14:tracePt t="328453" x="6692900" y="5229225"/>
          <p14:tracePt t="328470" x="6692900" y="5213350"/>
          <p14:tracePt t="328487" x="6692900" y="5203825"/>
          <p14:tracePt t="328504" x="6692900" y="5194300"/>
          <p14:tracePt t="328540" x="6692900" y="5187950"/>
          <p14:tracePt t="328554" x="6692900" y="5178425"/>
          <p14:tracePt t="328570" x="6699250" y="5162550"/>
          <p14:tracePt t="328587" x="6708775" y="5153025"/>
          <p14:tracePt t="328604" x="6708775" y="5146675"/>
          <p14:tracePt t="328682" x="6708775" y="5143500"/>
          <p14:tracePt t="328696" x="6715125" y="5137150"/>
          <p14:tracePt t="328704" x="6721475" y="5133975"/>
          <p14:tracePt t="328720" x="6724650" y="5127625"/>
          <p14:tracePt t="328737" x="6731000" y="5111750"/>
          <p14:tracePt t="328754" x="6740525" y="5099050"/>
          <p14:tracePt t="328770" x="6743700" y="5089525"/>
          <p14:tracePt t="329040" x="6743700" y="5083175"/>
          <p14:tracePt t="333947" x="6756400" y="5105400"/>
          <p14:tracePt t="333953" x="6775450" y="5124450"/>
          <p14:tracePt t="333970" x="6810375" y="5172075"/>
          <p14:tracePt t="333986" x="6851650" y="5222875"/>
          <p14:tracePt t="333989" x="6883400" y="5245100"/>
          <p14:tracePt t="334003" x="6934200" y="5295900"/>
          <p14:tracePt t="334020" x="7004050" y="5340350"/>
          <p14:tracePt t="334037" x="7073900" y="5397500"/>
          <p14:tracePt t="334069" x="7210425" y="5480050"/>
          <p14:tracePt t="334103" x="7273925" y="5511800"/>
          <p14:tracePt t="334120" x="7289800" y="5511800"/>
          <p14:tracePt t="334137" x="7305675" y="5511800"/>
          <p14:tracePt t="334153" x="7321550" y="5505450"/>
          <p14:tracePt t="334170" x="7324725" y="5492750"/>
          <p14:tracePt t="334187" x="7324725" y="5483225"/>
          <p14:tracePt t="334203" x="7324725" y="5464175"/>
          <p14:tracePt t="334219" x="7324725" y="5435600"/>
          <p14:tracePt t="334236" x="7324725" y="5413375"/>
          <p14:tracePt t="334253" x="7324725" y="5365750"/>
          <p14:tracePt t="334269" x="7324725" y="5356225"/>
          <p14:tracePt t="334286" x="7324725" y="5340350"/>
          <p14:tracePt t="334304" x="7308850" y="5324475"/>
          <p14:tracePt t="334320" x="7292975" y="5314950"/>
          <p14:tracePt t="334336" x="7283450" y="5305425"/>
          <p14:tracePt t="334352" x="7254875" y="5283200"/>
          <p14:tracePt t="334369" x="7226300" y="5270500"/>
          <p14:tracePt t="334386" x="7200900" y="5257800"/>
          <p14:tracePt t="334403" x="7159625" y="5241925"/>
          <p14:tracePt t="334420" x="7137400" y="5222875"/>
          <p14:tracePt t="334436" x="7105650" y="5210175"/>
          <p14:tracePt t="334453" x="7070725" y="5194300"/>
          <p14:tracePt t="334470" x="7032625" y="5181600"/>
          <p14:tracePt t="334486" x="7010400" y="5168900"/>
          <p14:tracePt t="334489" x="6991350" y="5162550"/>
          <p14:tracePt t="334503" x="6969125" y="5162550"/>
          <p14:tracePt t="334519" x="6959600" y="5162550"/>
          <p14:tracePt t="334536" x="6943725" y="5156200"/>
          <p14:tracePt t="334553" x="6927850" y="5146675"/>
          <p14:tracePt t="334570" x="6918325" y="5146675"/>
          <p14:tracePt t="334589" x="6902450" y="5146675"/>
          <p14:tracePt t="334603" x="6889750" y="5146675"/>
          <p14:tracePt t="334619" x="6883400" y="5146675"/>
          <p14:tracePt t="334682" x="6883400" y="5143500"/>
          <p14:tracePt t="334697" x="6883400" y="5137150"/>
          <p14:tracePt t="334710" x="6883400" y="5133975"/>
          <p14:tracePt t="335080" x="6880225" y="5133975"/>
          <p14:tracePt t="335095" x="6873875" y="5127625"/>
          <p14:tracePt t="335103" x="6870700" y="5124450"/>
          <p14:tracePt t="335109" x="6864350" y="5111750"/>
          <p14:tracePt t="335120" x="6858000" y="5092700"/>
          <p14:tracePt t="335138" x="6835775" y="5010150"/>
          <p14:tracePt t="335170" x="6810375" y="4927600"/>
          <p14:tracePt t="335203" x="6778625" y="4883150"/>
          <p14:tracePt t="335219" x="6778625" y="4876800"/>
          <p14:tracePt t="335517" x="6791325" y="4876800"/>
          <p14:tracePt t="335522" x="6794500" y="4876800"/>
          <p14:tracePt t="335536" x="6800850" y="4876800"/>
          <p14:tracePt t="335553" x="6804025" y="4876800"/>
          <p14:tracePt t="335570" x="6810375" y="4876800"/>
          <p14:tracePt t="335666" x="6810375" y="4873625"/>
          <p14:tracePt t="335688" x="6810375" y="4864100"/>
          <p14:tracePt t="335709" x="6810375" y="4857750"/>
          <p14:tracePt t="335730" x="6810375" y="4851400"/>
          <p14:tracePt t="335779" x="6807200" y="4851400"/>
          <p14:tracePt t="335786" x="6804025" y="4851400"/>
          <p14:tracePt t="335815" x="6797675" y="4851400"/>
          <p14:tracePt t="335921" x="6794500" y="4851400"/>
          <p14:tracePt t="335936" x="6781800" y="4851400"/>
          <p14:tracePt t="336001" x="6791325" y="4854575"/>
          <p14:tracePt t="336008" x="6797675" y="4860925"/>
          <p14:tracePt t="336020" x="6800850" y="4870450"/>
          <p14:tracePt t="336036" x="6838950" y="4895850"/>
          <p14:tracePt t="336052" x="6854825" y="4911725"/>
          <p14:tracePt t="336069" x="6864350" y="4933950"/>
          <p14:tracePt t="336086" x="6880225" y="4953000"/>
          <p14:tracePt t="336102" x="6896100" y="4965700"/>
          <p14:tracePt t="336120" x="6905625" y="4981575"/>
          <p14:tracePt t="336136" x="6921500" y="4994275"/>
          <p14:tracePt t="336153" x="6931025" y="5000625"/>
          <p14:tracePt t="336169" x="6946900" y="5000625"/>
          <p14:tracePt t="336186" x="6959600" y="5000625"/>
          <p14:tracePt t="336203" x="6969125" y="5000625"/>
          <p14:tracePt t="336219" x="6978650" y="4997450"/>
          <p14:tracePt t="336236" x="7000875" y="4981575"/>
          <p14:tracePt t="336253" x="7000875" y="4968875"/>
          <p14:tracePt t="336271" x="7004050" y="4953000"/>
          <p14:tracePt t="336286" x="7010400" y="4946650"/>
          <p14:tracePt t="336303" x="7010400" y="4937125"/>
          <p14:tracePt t="336319" x="7019925" y="4921250"/>
          <p14:tracePt t="336336" x="7042150" y="4908550"/>
          <p14:tracePt t="336353" x="7042150" y="4899025"/>
          <p14:tracePt t="336370" x="7045325" y="4892675"/>
          <p14:tracePt t="336386" x="7051675" y="4892675"/>
          <p14:tracePt t="336403" x="7061200" y="4892675"/>
          <p14:tracePt t="336421" x="7073900" y="4892675"/>
          <p14:tracePt t="336437" x="7083425" y="4892675"/>
          <p14:tracePt t="336453" x="7099300" y="4892675"/>
          <p14:tracePt t="336470" x="7108825" y="4892675"/>
          <p14:tracePt t="336486" x="7118350" y="4892675"/>
          <p14:tracePt t="336502" x="7127875" y="4892675"/>
          <p14:tracePt t="336520" x="7150100" y="4892675"/>
          <p14:tracePt t="336536" x="7153275" y="4892675"/>
          <p14:tracePt t="336553" x="7162800" y="4892675"/>
          <p14:tracePt t="336571" x="7169150" y="4895850"/>
          <p14:tracePt t="336899" x="7162800" y="4895850"/>
          <p14:tracePt t="336906" x="7150100" y="4899025"/>
          <p14:tracePt t="336919" x="7121525" y="4899025"/>
          <p14:tracePt t="336936" x="7099300" y="4899025"/>
          <p14:tracePt t="336953" x="7089775" y="4905375"/>
          <p14:tracePt t="336970" x="7067550" y="4911725"/>
          <p14:tracePt t="336986" x="7058025" y="4914900"/>
          <p14:tracePt t="337003" x="7048500" y="4914900"/>
          <p14:tracePt t="337019" x="7035800" y="4914900"/>
          <p14:tracePt t="337036" x="7019925" y="4914900"/>
          <p14:tracePt t="337053" x="7013575" y="4914900"/>
          <p14:tracePt t="337069" x="7000875" y="4914900"/>
          <p14:tracePt t="337086" x="6991350" y="4914900"/>
          <p14:tracePt t="337102" x="6981825" y="4914900"/>
          <p14:tracePt t="337119" x="6959600" y="4914900"/>
          <p14:tracePt t="337136" x="6950075" y="4914900"/>
          <p14:tracePt t="337153" x="6940550" y="4908550"/>
          <p14:tracePt t="337170" x="6924675" y="4902200"/>
          <p14:tracePt t="337186" x="6915150" y="4899025"/>
          <p14:tracePt t="337203" x="6902450" y="4899025"/>
          <p14:tracePt t="337220" x="6873875" y="4899025"/>
          <p14:tracePt t="337236" x="6864350" y="4899025"/>
          <p14:tracePt t="337253" x="6854825" y="4899025"/>
          <p14:tracePt t="337270" x="6842125" y="4899025"/>
          <p14:tracePt t="337286" x="6819900" y="4899025"/>
          <p14:tracePt t="337302" x="6810375" y="4899025"/>
          <p14:tracePt t="337319" x="6788150" y="4899025"/>
          <p14:tracePt t="337336" x="6769100" y="4899025"/>
          <p14:tracePt t="337352" x="6759575" y="4899025"/>
          <p14:tracePt t="337370" x="6743700" y="4899025"/>
          <p14:tracePt t="337386" x="6727825" y="4899025"/>
          <p14:tracePt t="337402" x="6718300" y="4899025"/>
          <p14:tracePt t="337419" x="6705600" y="4899025"/>
          <p14:tracePt t="337436" x="6692900" y="4899025"/>
          <p14:tracePt t="337453" x="6680200" y="4899025"/>
          <p14:tracePt t="337470" x="6664325" y="4899025"/>
          <p14:tracePt t="337486" x="6654800" y="4899025"/>
          <p14:tracePt t="337502" x="6638925" y="4899025"/>
          <p14:tracePt t="337520" x="6607175" y="4899025"/>
          <p14:tracePt t="337536" x="6597650" y="4899025"/>
          <p14:tracePt t="337552" x="6588125" y="4899025"/>
          <p14:tracePt t="337554" x="6575425" y="4886325"/>
          <p14:tracePt t="337569" x="6565900" y="4883150"/>
          <p14:tracePt t="337586" x="6556375" y="4883150"/>
          <p14:tracePt t="337603" x="6546850" y="4876800"/>
          <p14:tracePt t="337620" x="6527800" y="4873625"/>
          <p14:tracePt t="337636" x="6518275" y="4873625"/>
          <p14:tracePt t="337653" x="6508750" y="4873625"/>
          <p14:tracePt t="337670" x="6502400" y="4873625"/>
          <p14:tracePt t="337906" x="6521450" y="4876800"/>
          <p14:tracePt t="337912" x="6540500" y="4876800"/>
          <p14:tracePt t="337920" x="6569075" y="4889500"/>
          <p14:tracePt t="337937" x="6613525" y="4889500"/>
          <p14:tracePt t="337952" x="6654800" y="4889500"/>
          <p14:tracePt t="337969" x="6718300" y="4889500"/>
          <p14:tracePt t="337986" x="6756400" y="4889500"/>
          <p14:tracePt t="338004" x="6788150" y="4889500"/>
          <p14:tracePt t="338019" x="6810375" y="4879975"/>
          <p14:tracePt t="338036" x="6823075" y="4876800"/>
          <p14:tracePt t="338054" x="6835775" y="4867275"/>
          <p14:tracePt t="338070" x="6845300" y="4867275"/>
          <p14:tracePt t="338086" x="6861175" y="4860925"/>
          <p14:tracePt t="338102" x="6870700" y="4860925"/>
          <p14:tracePt t="338119" x="6886575" y="4860925"/>
          <p14:tracePt t="338136" x="6902450" y="4860925"/>
          <p14:tracePt t="338153" x="6915150" y="4860925"/>
          <p14:tracePt t="338170" x="6924675" y="4860925"/>
          <p14:tracePt t="338186" x="6934200" y="4860925"/>
          <p14:tracePt t="338220" x="6950075" y="4860925"/>
          <p14:tracePt t="338236" x="6956425" y="4860925"/>
          <p14:tracePt t="338253" x="6965950" y="4860925"/>
          <p14:tracePt t="338269" x="6975475" y="4860925"/>
          <p14:tracePt t="338286" x="6985000" y="4860925"/>
          <p14:tracePt t="338302" x="7007225" y="4860925"/>
          <p14:tracePt t="338320" x="7038975" y="4860925"/>
          <p14:tracePt t="338337" x="7067550" y="4864100"/>
          <p14:tracePt t="338353" x="7105650" y="4879975"/>
          <p14:tracePt t="338370" x="7134225" y="4892675"/>
          <p14:tracePt t="338386" x="7143750" y="4892675"/>
          <p14:tracePt t="338403" x="7159625" y="4892675"/>
          <p14:tracePt t="338725" x="7143750" y="4892675"/>
          <p14:tracePt t="338732" x="7118350" y="4883150"/>
          <p14:tracePt t="338739" x="7099300" y="4876800"/>
          <p14:tracePt t="338753" x="7038975" y="4870450"/>
          <p14:tracePt t="338770" x="6975475" y="4857750"/>
          <p14:tracePt t="338786" x="6921500" y="4841875"/>
          <p14:tracePt t="338802" x="6858000" y="4841875"/>
          <p14:tracePt t="338819" x="6838950" y="4841875"/>
          <p14:tracePt t="338836" x="6807200" y="4841875"/>
          <p14:tracePt t="338852" x="6788150" y="4841875"/>
          <p14:tracePt t="338870" x="6778625" y="4841875"/>
          <p14:tracePt t="338887" x="6769100" y="4841875"/>
          <p14:tracePt t="338905" x="6746875" y="4841875"/>
          <p14:tracePt t="338925" x="6734175" y="4841875"/>
          <p14:tracePt t="338935" x="6727825" y="4841875"/>
          <p14:tracePt t="338952" x="6708775" y="4841875"/>
          <p14:tracePt t="338969" x="6696075" y="4857750"/>
          <p14:tracePt t="338986" x="6696075" y="4867275"/>
          <p14:tracePt t="339002" x="6686550" y="4876800"/>
          <p14:tracePt t="339019" x="6677025" y="4886325"/>
          <p14:tracePt t="339036" x="6667500" y="4902200"/>
          <p14:tracePt t="339053" x="6645275" y="4918075"/>
          <p14:tracePt t="339069" x="6635750" y="4927600"/>
          <p14:tracePt t="339086" x="6626225" y="4937125"/>
          <p14:tracePt t="339102" x="6607175" y="4953000"/>
          <p14:tracePt t="339119" x="6597650" y="4956175"/>
          <p14:tracePt t="339136" x="6584950" y="4962525"/>
          <p14:tracePt t="339152" x="6572250" y="4972050"/>
          <p14:tracePt t="339169" x="6556375" y="4972050"/>
          <p14:tracePt t="339186" x="6546850" y="4972050"/>
          <p14:tracePt t="339203" x="6530975" y="4972050"/>
          <p14:tracePt t="339219" x="6530975" y="4975225"/>
          <p14:tracePt t="339495" x="6553200" y="4975225"/>
          <p14:tracePt t="339502" x="6572250" y="4968875"/>
          <p14:tracePt t="339510" x="6591300" y="4962525"/>
          <p14:tracePt t="339519" x="6616700" y="4962525"/>
          <p14:tracePt t="339537" x="6705600" y="4933950"/>
          <p14:tracePt t="339553" x="6791325" y="4924425"/>
          <p14:tracePt t="339569" x="6854825" y="4918075"/>
          <p14:tracePt t="339587" x="6921500" y="4918075"/>
          <p14:tracePt t="339603" x="6965950" y="4918075"/>
          <p14:tracePt t="339620" x="7004050" y="4911725"/>
          <p14:tracePt t="339636" x="7042150" y="4911725"/>
          <p14:tracePt t="339652" x="7096125" y="4911725"/>
          <p14:tracePt t="339668" x="7124700" y="4911725"/>
          <p14:tracePt t="339686" x="7146925" y="4911725"/>
          <p14:tracePt t="339703" x="7188200" y="4911725"/>
          <p14:tracePt t="339720" x="7197725" y="4911725"/>
          <p14:tracePt t="339737" x="7210425" y="4911725"/>
          <p14:tracePt t="339753" x="7216775" y="4911725"/>
          <p14:tracePt t="339769" x="7219950" y="4911725"/>
          <p14:tracePt t="340308" x="7219950" y="4914900"/>
          <p14:tracePt t="340315" x="7219950" y="4918075"/>
          <p14:tracePt t="340323" x="7219950" y="4924425"/>
          <p14:tracePt t="340336" x="7219950" y="4933950"/>
          <p14:tracePt t="340352" x="7219950" y="4946650"/>
          <p14:tracePt t="340370" x="7219950" y="4959350"/>
          <p14:tracePt t="340435" x="7207250" y="4895850"/>
          <p14:tracePt t="340452" x="7194550" y="4845050"/>
          <p14:tracePt t="340469" x="7172325" y="4797425"/>
          <p14:tracePt t="340485" x="7146925" y="4733925"/>
          <p14:tracePt t="340502" x="7137400" y="4702175"/>
          <p14:tracePt t="340518" x="7124700" y="4673600"/>
          <p14:tracePt t="340535" x="7105650" y="4638675"/>
          <p14:tracePt t="340551" x="7086600" y="4606925"/>
          <p14:tracePt t="340568" x="7077075" y="4584700"/>
          <p14:tracePt t="340585" x="7070725" y="4562475"/>
          <p14:tracePt t="340601" x="7067550" y="4552950"/>
          <p14:tracePt t="340619" x="7067550" y="4543425"/>
          <p14:tracePt t="340635" x="7067550" y="4540250"/>
          <p14:tracePt t="340656" x="7061200" y="4533900"/>
          <p14:tracePt t="340668" x="7061200" y="4530725"/>
          <p14:tracePt t="340685" x="7038975" y="4514850"/>
          <p14:tracePt t="340701" x="7035800" y="4514850"/>
          <p14:tracePt t="340718" x="7029450" y="4514850"/>
          <p14:tracePt t="340735" x="7019925" y="4514850"/>
          <p14:tracePt t="340751" x="7016750" y="4514850"/>
          <p14:tracePt t="340769" x="7007225" y="4514850"/>
          <p14:tracePt t="340785" x="7000875" y="4514850"/>
          <p14:tracePt t="340802" x="6991350" y="4514850"/>
          <p14:tracePt t="340871" x="6991350" y="4521200"/>
          <p14:tracePt t="340879" x="6991350" y="4527550"/>
          <p14:tracePt t="340886" x="6985000" y="4530725"/>
          <p14:tracePt t="340902" x="6985000" y="4540250"/>
          <p14:tracePt t="340919" x="6985000" y="4549775"/>
          <p14:tracePt t="340936" x="6985000" y="4556125"/>
          <p14:tracePt t="341221" x="6969125" y="4552950"/>
          <p14:tracePt t="341228" x="6956425" y="4546600"/>
          <p14:tracePt t="341235" x="6946900" y="4540250"/>
          <p14:tracePt t="341252" x="6915150" y="4530725"/>
          <p14:tracePt t="341270" x="6873875" y="4505325"/>
          <p14:tracePt t="341286" x="6848475" y="4492625"/>
          <p14:tracePt t="341302" x="6826250" y="4479925"/>
          <p14:tracePt t="341320" x="6784975" y="4479925"/>
          <p14:tracePt t="341336" x="6775450" y="4479925"/>
          <p14:tracePt t="341352" x="6759575" y="4479925"/>
          <p14:tracePt t="341370" x="6746875" y="4479925"/>
          <p14:tracePt t="341386" x="6737350" y="4479925"/>
          <p14:tracePt t="341420" x="6721475" y="4479925"/>
          <p14:tracePt t="341436" x="6705600" y="4479925"/>
          <p14:tracePt t="341453" x="6696075" y="4479925"/>
          <p14:tracePt t="341469" x="6683375" y="4479925"/>
          <p14:tracePt t="341485" x="6673850" y="4479925"/>
          <p14:tracePt t="341502" x="6657975" y="4479925"/>
          <p14:tracePt t="341519" x="6642100" y="4479925"/>
          <p14:tracePt t="341536" x="6632575" y="4483100"/>
          <p14:tracePt t="341552" x="6623050" y="4492625"/>
          <p14:tracePt t="341570" x="6600825" y="4514850"/>
          <p14:tracePt t="341586" x="6591300" y="4524375"/>
          <p14:tracePt t="341603" x="6581775" y="4533900"/>
          <p14:tracePt t="341620" x="6562725" y="4549775"/>
          <p14:tracePt t="341636" x="6553200" y="4565650"/>
          <p14:tracePt t="341652" x="6540500" y="4568825"/>
          <p14:tracePt t="341669" x="6537325" y="4568825"/>
          <p14:tracePt t="341702" x="6530975" y="4575175"/>
          <p14:tracePt t="341978" x="6527800" y="4575175"/>
          <p14:tracePt t="341992" x="6521450" y="4572000"/>
          <p14:tracePt t="342002" x="6511925" y="4565650"/>
          <p14:tracePt t="342019" x="6492875" y="4524375"/>
          <p14:tracePt t="342035" x="6483350" y="4502150"/>
          <p14:tracePt t="342052" x="6470650" y="4470400"/>
          <p14:tracePt t="342069" x="6448425" y="4448175"/>
          <p14:tracePt t="342085" x="6438900" y="4438650"/>
          <p14:tracePt t="342102" x="6419850" y="4422775"/>
          <p14:tracePt t="342119" x="6378575" y="4416425"/>
          <p14:tracePt t="342135" x="6356350" y="4410075"/>
          <p14:tracePt t="342152" x="6327775" y="4403725"/>
          <p14:tracePt t="342169" x="6292850" y="4403725"/>
          <p14:tracePt t="342186" x="6264275" y="4403725"/>
          <p14:tracePt t="342202" x="6242050" y="4403725"/>
          <p14:tracePt t="342219" x="6223000" y="4403725"/>
          <p14:tracePt t="342236" x="6213475" y="4403725"/>
          <p14:tracePt t="342252" x="6203950" y="4403725"/>
          <p14:tracePt t="342269" x="6188075" y="4403725"/>
          <p14:tracePt t="342285" x="6178550" y="4403725"/>
          <p14:tracePt t="342320" x="6178550" y="4406900"/>
          <p14:tracePt t="342336" x="6178550" y="4416425"/>
          <p14:tracePt t="342352" x="6178550" y="4429125"/>
          <p14:tracePt t="342369" x="6178550" y="4457700"/>
          <p14:tracePt t="342386" x="6188075" y="4486275"/>
          <p14:tracePt t="342402" x="6194425" y="4508500"/>
          <p14:tracePt t="342419" x="6197600" y="4524375"/>
          <p14:tracePt t="342435" x="6197600" y="4540250"/>
          <p14:tracePt t="342452" x="6197600" y="4549775"/>
          <p14:tracePt t="342468" x="6197600" y="4562475"/>
          <p14:tracePt t="342502" x="6207125" y="4562475"/>
          <p14:tracePt t="342519" x="6216650" y="4562475"/>
          <p14:tracePt t="342535" x="6223000" y="4562475"/>
          <p14:tracePt t="342553" x="6238875" y="4562475"/>
          <p14:tracePt t="342569" x="6248400" y="4546600"/>
          <p14:tracePt t="342585" x="6248400" y="4530725"/>
          <p14:tracePt t="342602" x="6248400" y="4521200"/>
          <p14:tracePt t="342619" x="6248400" y="4518025"/>
          <p14:tracePt t="342662" x="6248400" y="4511675"/>
          <p14:tracePt t="342691" x="6248400" y="4508500"/>
          <p14:tracePt t="342697" x="6248400" y="4502150"/>
          <p14:tracePt t="342712" x="6248400" y="4498975"/>
          <p14:tracePt t="342784" x="6248400" y="4492625"/>
          <p14:tracePt t="342791" x="6254750" y="4483100"/>
          <p14:tracePt t="342803" x="6257925" y="4476750"/>
          <p14:tracePt t="342820" x="6273800" y="4464050"/>
          <p14:tracePt t="342836" x="6289675" y="4451350"/>
          <p14:tracePt t="342853" x="6308725" y="4432300"/>
          <p14:tracePt t="342869" x="6334125" y="4419600"/>
          <p14:tracePt t="342885" x="6372225" y="4406900"/>
          <p14:tracePt t="342902" x="6416675" y="4400550"/>
          <p14:tracePt t="342919" x="6477000" y="4400550"/>
          <p14:tracePt t="342936" x="6505575" y="4400550"/>
          <p14:tracePt t="342953" x="6569075" y="4387850"/>
          <p14:tracePt t="342969" x="6613525" y="4387850"/>
          <p14:tracePt t="342986" x="6635750" y="4387850"/>
          <p14:tracePt t="343002" x="6664325" y="4387850"/>
          <p14:tracePt t="343019" x="6699250" y="4387850"/>
          <p14:tracePt t="343036" x="6727825" y="4387850"/>
          <p14:tracePt t="343052" x="6743700" y="4387850"/>
          <p14:tracePt t="343069" x="6775450" y="4387850"/>
          <p14:tracePt t="343086" x="6788150" y="4387850"/>
          <p14:tracePt t="343103" x="6807200" y="4387850"/>
          <p14:tracePt t="343119" x="6829425" y="4387850"/>
          <p14:tracePt t="343136" x="6851650" y="4387850"/>
          <p14:tracePt t="343153" x="6899275" y="4387850"/>
          <p14:tracePt t="343169" x="6943725" y="4387850"/>
          <p14:tracePt t="343186" x="6988175" y="4391025"/>
          <p14:tracePt t="343203" x="7048500" y="4391025"/>
          <p14:tracePt t="343219" x="7077075" y="4391025"/>
          <p14:tracePt t="343236" x="7108825" y="4397375"/>
          <p14:tracePt t="343253" x="7127875" y="4403725"/>
          <p14:tracePt t="343269" x="7150100" y="4413250"/>
          <p14:tracePt t="343286" x="7181850" y="4425950"/>
          <p14:tracePt t="343302" x="7226300" y="4451350"/>
          <p14:tracePt t="343319" x="7248525" y="4464050"/>
          <p14:tracePt t="343335" x="7292975" y="4476750"/>
          <p14:tracePt t="343352" x="7334250" y="4483100"/>
          <p14:tracePt t="343369" x="7362825" y="4489450"/>
          <p14:tracePt t="343385" x="7378700" y="4489450"/>
          <p14:tracePt t="343402" x="7394575" y="4489450"/>
          <p14:tracePt t="343418" x="7410450" y="4505325"/>
          <p14:tracePt t="343435" x="7419975" y="4508500"/>
          <p14:tracePt t="343452" x="7435850" y="4518025"/>
          <p14:tracePt t="343468" x="7445375" y="4524375"/>
          <p14:tracePt t="343486" x="7454900" y="4527550"/>
          <p14:tracePt t="343502" x="7461250" y="4527550"/>
          <p14:tracePt t="343581" x="7461250" y="4533900"/>
          <p14:tracePt t="343589" x="7464425" y="4537075"/>
          <p14:tracePt t="343602" x="7470775" y="4552950"/>
          <p14:tracePt t="343618" x="7470775" y="4559300"/>
          <p14:tracePt t="343710" x="7470775" y="4562475"/>
          <p14:tracePt t="343724" x="7470775" y="4568825"/>
          <p14:tracePt t="343731" x="7470775" y="4572000"/>
          <p14:tracePt t="343738" x="7470775" y="4578350"/>
          <p14:tracePt t="343751" x="7470775" y="4587875"/>
          <p14:tracePt t="343769" x="7470775" y="4603750"/>
          <p14:tracePt t="343786" x="7470775" y="4613275"/>
          <p14:tracePt t="343802" x="7470775" y="4625975"/>
          <p14:tracePt t="343819" x="7470775" y="4635500"/>
          <p14:tracePt t="343835" x="7470775" y="4651375"/>
          <p14:tracePt t="343852" x="7470775" y="4660900"/>
          <p14:tracePt t="343869" x="7470775" y="4670425"/>
          <p14:tracePt t="343885" x="7470775" y="4679950"/>
          <p14:tracePt t="343901" x="7470775" y="4702175"/>
          <p14:tracePt t="343918" x="7470775" y="4711700"/>
          <p14:tracePt t="343952" x="7470775" y="4714875"/>
          <p14:tracePt t="344068" x="7470775" y="4708525"/>
          <p14:tracePt t="344074" x="7467600" y="4705350"/>
          <p14:tracePt t="344086" x="7467600" y="4689475"/>
          <p14:tracePt t="344103" x="7454900" y="4645025"/>
          <p14:tracePt t="344119" x="7435850" y="4600575"/>
          <p14:tracePt t="344135" x="7423150" y="4546600"/>
          <p14:tracePt t="344152" x="7404100" y="4483100"/>
          <p14:tracePt t="344168" x="7397750" y="4460875"/>
          <p14:tracePt t="344186" x="7391400" y="4438650"/>
          <p14:tracePt t="344189" x="7391400" y="4432300"/>
          <p14:tracePt t="344203" x="7391400" y="4422775"/>
          <p14:tracePt t="344219" x="7375525" y="4422775"/>
          <p14:tracePt t="344238" x="7362825" y="4422775"/>
          <p14:tracePt t="344252" x="7353300" y="4422775"/>
          <p14:tracePt t="344269" x="7343775" y="4422775"/>
          <p14:tracePt t="344284" x="7321550" y="4422775"/>
          <p14:tracePt t="344302" x="7289800" y="4422775"/>
          <p14:tracePt t="344318" x="7258050" y="4422775"/>
          <p14:tracePt t="344335" x="7235825" y="4422775"/>
          <p14:tracePt t="344352" x="7181850" y="4422775"/>
          <p14:tracePt t="344369" x="7137400" y="4422775"/>
          <p14:tracePt t="344387" x="7077075" y="4422775"/>
          <p14:tracePt t="344402" x="7038975" y="4422775"/>
          <p14:tracePt t="344419" x="7004050" y="4422775"/>
          <p14:tracePt t="344435" x="6959600" y="4422775"/>
          <p14:tracePt t="344452" x="6918325" y="4422775"/>
          <p14:tracePt t="344468" x="6896100" y="4422775"/>
          <p14:tracePt t="344485" x="6861175" y="4422775"/>
          <p14:tracePt t="344502" x="6813550" y="4422775"/>
          <p14:tracePt t="344518" x="6759575" y="4416425"/>
          <p14:tracePt t="344537" x="6689725" y="4403725"/>
          <p14:tracePt t="344552" x="6645275" y="4397375"/>
          <p14:tracePt t="344569" x="6600825" y="4397375"/>
          <p14:tracePt t="344585" x="6578600" y="4391025"/>
          <p14:tracePt t="344601" x="6537325" y="4391025"/>
          <p14:tracePt t="344619" x="6515100" y="4391025"/>
          <p14:tracePt t="344636" x="6477000" y="4391025"/>
          <p14:tracePt t="344653" x="6454775" y="4391025"/>
          <p14:tracePt t="344669" x="6423025" y="4391025"/>
          <p14:tracePt t="344687" x="6410325" y="4391025"/>
          <p14:tracePt t="344702" x="6400800" y="4391025"/>
          <p14:tracePt t="344718" x="6384925" y="4391025"/>
          <p14:tracePt t="344735" x="6369050" y="4391025"/>
          <p14:tracePt t="344751" x="6359525" y="4391025"/>
          <p14:tracePt t="344768" x="6343650" y="4397375"/>
          <p14:tracePt t="344786" x="6311900" y="4410075"/>
          <p14:tracePt t="344802" x="6299200" y="4416425"/>
          <p14:tracePt t="344820" x="6289675" y="4425950"/>
          <p14:tracePt t="344836" x="6270625" y="4441825"/>
          <p14:tracePt t="344852" x="6261100" y="4441825"/>
          <p14:tracePt t="344868" x="6251575" y="4441825"/>
          <p14:tracePt t="344885" x="6242050" y="4441825"/>
          <p14:tracePt t="344902" x="6229350" y="4451350"/>
          <p14:tracePt t="344919" x="6229350" y="4457700"/>
          <p14:tracePt t="344936" x="6226175" y="4457700"/>
          <p14:tracePt t="345314" x="6238875" y="4454525"/>
          <p14:tracePt t="345321" x="6251575" y="4448175"/>
          <p14:tracePt t="345335" x="6280150" y="4435475"/>
          <p14:tracePt t="345369" x="6372225" y="4416425"/>
          <p14:tracePt t="345402" x="6486525" y="4410075"/>
          <p14:tracePt t="345419" x="6521450" y="4410075"/>
          <p14:tracePt t="345436" x="6594475" y="4397375"/>
          <p14:tracePt t="345451" x="6648450" y="4387850"/>
          <p14:tracePt t="345469" x="6692900" y="4387850"/>
          <p14:tracePt t="345485" x="6740525" y="4387850"/>
          <p14:tracePt t="345502" x="6753225" y="4387850"/>
          <p14:tracePt t="345519" x="6762750" y="4387850"/>
          <p14:tracePt t="345536" x="6778625" y="4387850"/>
          <p14:tracePt t="345552" x="6794500" y="4387850"/>
          <p14:tracePt t="345568" x="6804025" y="4387850"/>
          <p14:tracePt t="345585" x="6816725" y="4384675"/>
          <p14:tracePt t="345601" x="6838950" y="4384675"/>
          <p14:tracePt t="345619" x="6854825" y="4384675"/>
          <p14:tracePt t="345635" x="6896100" y="4384675"/>
          <p14:tracePt t="345652" x="6905625" y="4384675"/>
          <p14:tracePt t="345669" x="6921500" y="4384675"/>
          <p14:tracePt t="345685" x="6946900" y="4384675"/>
          <p14:tracePt t="345702" x="6962775" y="4384675"/>
          <p14:tracePt t="345719" x="6985000" y="4384675"/>
          <p14:tracePt t="345735" x="7016750" y="4394200"/>
          <p14:tracePt t="345752" x="7048500" y="4403725"/>
          <p14:tracePt t="345769" x="7080250" y="4416425"/>
          <p14:tracePt t="345786" x="7118350" y="4422775"/>
          <p14:tracePt t="345802" x="7143750" y="4429125"/>
          <p14:tracePt t="345819" x="7162800" y="4429125"/>
          <p14:tracePt t="345835" x="7178675" y="4429125"/>
          <p14:tracePt t="345851" x="7188200" y="4429125"/>
          <p14:tracePt t="345868" x="7194550" y="4435475"/>
          <p14:tracePt t="345885" x="7213600" y="4445000"/>
          <p14:tracePt t="345902" x="7223125" y="4448175"/>
          <p14:tracePt t="345920" x="7239000" y="4460875"/>
          <p14:tracePt t="345936" x="7248525" y="4460875"/>
          <p14:tracePt t="345952" x="7258050" y="4460875"/>
          <p14:tracePt t="345970" x="7277100" y="4460875"/>
          <p14:tracePt t="345986" x="7289800" y="4460875"/>
          <p14:tracePt t="346001" x="7292975" y="4460875"/>
          <p14:tracePt t="346018" x="7292975" y="4464050"/>
          <p14:tracePt t="346035" x="7299325" y="4479925"/>
          <p14:tracePt t="346068" x="7302500" y="4489450"/>
          <p14:tracePt t="346086" x="7308850" y="4489450"/>
          <p14:tracePt t="346119" x="7318375" y="4489450"/>
          <p14:tracePt t="347484" x="7308850" y="4508500"/>
          <p14:tracePt t="347490" x="7296150" y="4527550"/>
          <p14:tracePt t="347502" x="7289800" y="4552950"/>
          <p14:tracePt t="347519" x="7267575" y="4635500"/>
          <p14:tracePt t="347535" x="7239000" y="4702175"/>
          <p14:tracePt t="347551" x="7226300" y="4768850"/>
          <p14:tracePt t="347569" x="7197725" y="4857750"/>
          <p14:tracePt t="347602" x="7165975" y="4927600"/>
          <p14:tracePt t="347635" x="7140575" y="4965700"/>
          <p14:tracePt t="347652" x="7124700" y="4965700"/>
          <p14:tracePt t="347668" x="7102475" y="4965700"/>
          <p14:tracePt t="347685" x="7086600" y="4949825"/>
          <p14:tracePt t="347701" x="7054850" y="4937125"/>
          <p14:tracePt t="347718" x="7042150" y="4924425"/>
          <p14:tracePt t="347734" x="7026275" y="4914900"/>
          <p14:tracePt t="347751" x="7000875" y="4895850"/>
          <p14:tracePt t="347754" x="6997700" y="4889500"/>
          <p14:tracePt t="347769" x="6975475" y="4879975"/>
          <p14:tracePt t="347785" x="6950075" y="4867275"/>
          <p14:tracePt t="347802" x="6927850" y="4857750"/>
          <p14:tracePt t="347818" x="6911975" y="4835525"/>
          <p14:tracePt t="347835" x="6896100" y="4826000"/>
          <p14:tracePt t="347851" x="6886575" y="4822825"/>
          <p14:tracePt t="347868" x="6873875" y="4822825"/>
          <p14:tracePt t="347885" x="6867525" y="4822825"/>
          <p14:tracePt t="347902" x="6864350" y="4816475"/>
          <p14:tracePt t="347919" x="6848475" y="4800600"/>
          <p14:tracePt t="347935" x="6842125" y="4784725"/>
          <p14:tracePt t="347951" x="6842125" y="4775200"/>
          <p14:tracePt t="347968" x="6842125" y="4765675"/>
          <p14:tracePt t="348003" x="6842125" y="4762500"/>
          <p14:tracePt t="348020" x="6842125" y="4756150"/>
          <p14:tracePt t="348035" x="6838950" y="4740275"/>
          <p14:tracePt t="348052" x="6832600" y="4730750"/>
          <p14:tracePt t="348068" x="6832600" y="4711700"/>
          <p14:tracePt t="348084" x="6832600" y="4683125"/>
          <p14:tracePt t="348101" x="6832600" y="4673600"/>
          <p14:tracePt t="348119" x="6832600" y="4657725"/>
          <p14:tracePt t="348135" x="6832600" y="4648200"/>
          <p14:tracePt t="348169" x="6826250" y="4638675"/>
          <p14:tracePt t="348185" x="6826250" y="4632325"/>
          <p14:tracePt t="348202" x="6816725" y="4629150"/>
          <p14:tracePt t="348218" x="6813550" y="4629150"/>
          <p14:tracePt t="348235" x="6797675" y="4622800"/>
          <p14:tracePt t="348253" x="6781800" y="4616450"/>
          <p14:tracePt t="348269" x="6772275" y="4616450"/>
          <p14:tracePt t="348286" x="6762750" y="4616450"/>
          <p14:tracePt t="348303" x="6731000" y="4613275"/>
          <p14:tracePt t="348319" x="6721475" y="4613275"/>
          <p14:tracePt t="348335" x="6711950" y="4613275"/>
          <p14:tracePt t="348351" x="6696075" y="4613275"/>
          <p14:tracePt t="348368" x="6680200" y="4613275"/>
          <p14:tracePt t="348384" x="6670675" y="4613275"/>
          <p14:tracePt t="348402" x="6651625" y="4613275"/>
          <p14:tracePt t="348418" x="6642100" y="4613275"/>
          <p14:tracePt t="348435" x="6632575" y="4613275"/>
          <p14:tracePt t="348452" x="6623050" y="4613275"/>
          <p14:tracePt t="348532" x="6616700" y="4613275"/>
          <p14:tracePt t="348546" x="6613525" y="4619625"/>
          <p14:tracePt t="348553" x="6613525" y="4622800"/>
          <p14:tracePt t="348568" x="6613525" y="4629150"/>
          <p14:tracePt t="348589" x="6613525" y="4632325"/>
          <p14:tracePt t="348602" x="6613525" y="4645025"/>
          <p14:tracePt t="348618" x="6613525" y="4654550"/>
          <p14:tracePt t="348635" x="6613525" y="4657725"/>
          <p14:tracePt t="348651" x="6613525" y="4667250"/>
          <p14:tracePt t="348668" x="6613525" y="4676775"/>
          <p14:tracePt t="348684" x="6613525" y="4683125"/>
          <p14:tracePt t="348702" x="6613525" y="4702175"/>
          <p14:tracePt t="348718" x="6613525" y="4711700"/>
          <p14:tracePt t="348752" x="6613525" y="4721225"/>
          <p14:tracePt t="348768" x="6613525" y="4727575"/>
          <p14:tracePt t="348801" x="6613525" y="4730750"/>
          <p14:tracePt t="348846" x="6613525" y="4743450"/>
          <p14:tracePt t="348853" x="6619875" y="4743450"/>
          <p14:tracePt t="348874" x="6623050" y="4743450"/>
          <p14:tracePt t="348945" x="6629400" y="4743450"/>
          <p14:tracePt t="348952" x="6632575" y="4743450"/>
          <p14:tracePt t="348968" x="6642100" y="4743450"/>
          <p14:tracePt t="348986" x="6664325" y="4743450"/>
          <p14:tracePt t="349002" x="6696075" y="4743450"/>
          <p14:tracePt t="349019" x="6711950" y="4743450"/>
          <p14:tracePt t="349035" x="6721475" y="4743450"/>
          <p14:tracePt t="349051" x="6731000" y="4743450"/>
          <p14:tracePt t="349095" x="6731000" y="4746625"/>
          <p14:tracePt t="349117" x="6737350" y="4746625"/>
          <p14:tracePt t="349124" x="6743700" y="4746625"/>
          <p14:tracePt t="349135" x="6746875" y="4752975"/>
          <p14:tracePt t="349152" x="6762750" y="4752975"/>
          <p14:tracePt t="349168" x="6765925" y="4752975"/>
          <p14:tracePt t="349201" x="6775450" y="4762500"/>
          <p14:tracePt t="349218" x="6788150" y="4762500"/>
          <p14:tracePt t="349235" x="6797675" y="4772025"/>
          <p14:tracePt t="349252" x="6816725" y="4781550"/>
          <p14:tracePt t="349268" x="6826250" y="4781550"/>
          <p14:tracePt t="349285" x="6835775" y="4794250"/>
          <p14:tracePt t="349302" x="6851650" y="4797425"/>
          <p14:tracePt t="349318" x="6861175" y="4803775"/>
          <p14:tracePt t="349937" x="6880225" y="4803775"/>
          <p14:tracePt t="349944" x="6905625" y="4803775"/>
          <p14:tracePt t="349952" x="6931025" y="4803775"/>
          <p14:tracePt t="349968" x="6975475" y="4803775"/>
          <p14:tracePt t="349986" x="7023100" y="4803775"/>
          <p14:tracePt t="350001" x="7032625" y="4803775"/>
          <p14:tracePt t="350018" x="7048500" y="4800600"/>
          <p14:tracePt t="350051" x="7073900" y="4797425"/>
          <p14:tracePt t="350085" x="7102475" y="4797425"/>
          <p14:tracePt t="350102" x="7108825" y="4797425"/>
          <p14:tracePt t="350118" x="7108825" y="4791075"/>
          <p14:tracePt t="350135" x="7108825" y="4778375"/>
          <p14:tracePt t="350152" x="7108825" y="4772025"/>
          <p14:tracePt t="350168" x="7108825" y="4765675"/>
          <p14:tracePt t="350244" x="7105650" y="4765675"/>
          <p14:tracePt t="350251" x="7099300" y="4756150"/>
          <p14:tracePt t="350258" x="7096125" y="4752975"/>
          <p14:tracePt t="350268" x="7083425" y="4746625"/>
          <p14:tracePt t="350285" x="7070725" y="4740275"/>
          <p14:tracePt t="350301" x="7061200" y="4737100"/>
          <p14:tracePt t="350318" x="7051675" y="4737100"/>
          <p14:tracePt t="350335" x="7029450" y="4737100"/>
          <p14:tracePt t="350368" x="7019925" y="4737100"/>
          <p14:tracePt t="350385" x="7007225" y="4737100"/>
          <p14:tracePt t="350401" x="6997700" y="4737100"/>
          <p14:tracePt t="350418" x="6981825" y="4737100"/>
          <p14:tracePt t="350434" x="6975475" y="4737100"/>
          <p14:tracePt t="350936" x="6978650" y="4737100"/>
          <p14:tracePt t="350942" x="6981825" y="4737100"/>
          <p14:tracePt t="350951" x="6988175" y="4737100"/>
          <p14:tracePt t="350969" x="7004050" y="4737100"/>
          <p14:tracePt t="350985" x="7016750" y="4737100"/>
          <p14:tracePt t="351001" x="7026275" y="4737100"/>
          <p14:tracePt t="351034" x="7035800" y="4737100"/>
          <p14:tracePt t="351899" x="7042150" y="4737100"/>
          <p14:tracePt t="351948" x="7045325" y="4737100"/>
          <p14:tracePt t="351962" x="7051675" y="4737100"/>
          <p14:tracePt t="351969" x="7058025" y="4737100"/>
          <p14:tracePt t="351985" x="7061200" y="4737100"/>
          <p14:tracePt t="352019" x="7067550" y="4718050"/>
          <p14:tracePt t="352052" x="7067550" y="4711700"/>
          <p14:tracePt t="352133" x="7067550" y="4708525"/>
          <p14:tracePt t="352148" x="7067550" y="4702175"/>
          <p14:tracePt t="352155" x="7067550" y="4695825"/>
          <p14:tracePt t="352169" x="7067550" y="4686300"/>
          <p14:tracePt t="352185" x="7070725" y="4676775"/>
          <p14:tracePt t="352218" x="7077075" y="4676775"/>
          <p14:tracePt t="352297" x="7077075" y="4673600"/>
          <p14:tracePt t="354450" x="7061200" y="4673600"/>
          <p14:tracePt t="354458" x="7045325" y="4679950"/>
          <p14:tracePt t="354467" x="7016750" y="4686300"/>
          <p14:tracePt t="354501" x="6931025" y="4711700"/>
          <p14:tracePt t="354535" x="6892925" y="4711700"/>
          <p14:tracePt t="354552" x="6877050" y="4711700"/>
          <p14:tracePt t="354568" x="6867525" y="4711700"/>
          <p14:tracePt t="354585" x="6864350" y="4711700"/>
          <p14:tracePt t="354601" x="6864350" y="4718050"/>
          <p14:tracePt t="354687" x="6870700" y="4718050"/>
          <p14:tracePt t="354694" x="6873875" y="4718050"/>
          <p14:tracePt t="354702" x="6880225" y="4718050"/>
          <p14:tracePt t="354718" x="6889750" y="4718050"/>
          <p14:tracePt t="354734" x="6905625" y="4718050"/>
          <p14:tracePt t="354750" x="6915150" y="4718050"/>
          <p14:tracePt t="354767" x="6924675" y="4718050"/>
          <p14:tracePt t="354784" x="6946900" y="4718050"/>
          <p14:tracePt t="354801" x="7007225" y="4718050"/>
          <p14:tracePt t="354818" x="7051675" y="4718050"/>
          <p14:tracePt t="354834" x="7073900" y="4718050"/>
          <p14:tracePt t="354851" x="7089775" y="4718050"/>
          <p14:tracePt t="354868" x="7092950" y="4718050"/>
          <p14:tracePt t="354884" x="7092950" y="4727575"/>
          <p14:tracePt t="354986" x="7086600" y="4727575"/>
          <p14:tracePt t="354993" x="7083425" y="4727575"/>
          <p14:tracePt t="355000" x="7077075" y="4727575"/>
          <p14:tracePt t="355017" x="7067550" y="4727575"/>
          <p14:tracePt t="355034" x="7058025" y="4727575"/>
          <p14:tracePt t="355051" x="7042150" y="4733925"/>
          <p14:tracePt t="355068" x="7038975" y="4733925"/>
          <p14:tracePt t="355093" x="7032625" y="4733925"/>
          <p14:tracePt t="355107" x="7023100" y="4733925"/>
          <p14:tracePt t="355117" x="7016750" y="4733925"/>
          <p14:tracePt t="355135" x="7004050" y="4733925"/>
          <p14:tracePt t="355151" x="6994525" y="4733925"/>
          <p14:tracePt t="355167" x="6988175" y="4733925"/>
          <p14:tracePt t="355222" x="6985000" y="4733925"/>
          <p14:tracePt t="355229" x="6972300" y="4733925"/>
          <p14:tracePt t="355235" x="6969125" y="4733925"/>
          <p14:tracePt t="355251" x="6959600" y="4733925"/>
          <p14:tracePt t="355268" x="6950075" y="4733925"/>
          <p14:tracePt t="355284" x="6940550" y="4733925"/>
          <p14:tracePt t="355372" x="6934200" y="4733925"/>
          <p14:tracePt t="355379" x="6934200" y="4730750"/>
          <p14:tracePt t="355387" x="6924675" y="4721225"/>
          <p14:tracePt t="355401" x="6918325" y="4705350"/>
          <p14:tracePt t="355418" x="6911975" y="4683125"/>
          <p14:tracePt t="355434" x="6911975" y="4648200"/>
          <p14:tracePt t="355450" x="6911975" y="4638675"/>
          <p14:tracePt t="355467" x="6911975" y="4622800"/>
          <p14:tracePt t="355484" x="6911975" y="4610100"/>
          <p14:tracePt t="355501" x="6911975" y="4600575"/>
          <p14:tracePt t="355518" x="6911975" y="4591050"/>
          <p14:tracePt t="355535" x="6911975" y="4562475"/>
          <p14:tracePt t="355551" x="6911975" y="4552950"/>
          <p14:tracePt t="355568" x="6911975" y="4543425"/>
          <p14:tracePt t="355584" x="6911975" y="4533900"/>
          <p14:tracePt t="355601" x="6911975" y="4524375"/>
          <p14:tracePt t="355657" x="6908800" y="4524375"/>
          <p14:tracePt t="355671" x="6902450" y="4524375"/>
          <p14:tracePt t="355764" x="6902450" y="4530725"/>
          <p14:tracePt t="355771" x="6902450" y="4537075"/>
          <p14:tracePt t="355785" x="6902450" y="4546600"/>
          <p14:tracePt t="355801" x="6902450" y="4556125"/>
          <p14:tracePt t="355818" x="6902450" y="4572000"/>
          <p14:tracePt t="355834" x="6902450" y="4610100"/>
          <p14:tracePt t="355850" x="6902450" y="4638675"/>
          <p14:tracePt t="355868" x="6902450" y="4651375"/>
          <p14:tracePt t="355884" x="6902450" y="4664075"/>
          <p14:tracePt t="355901" x="6902450" y="4673600"/>
          <p14:tracePt t="355918" x="6902450" y="4683125"/>
          <p14:tracePt t="355935" x="6902450" y="4699000"/>
          <p14:tracePt t="355951" x="6902450" y="4708525"/>
          <p14:tracePt t="355968" x="6902450" y="4718050"/>
          <p14:tracePt t="355984" x="6902450" y="4737100"/>
          <p14:tracePt t="356000" x="6902450" y="4743450"/>
          <p14:tracePt t="356035" x="6902450" y="4746625"/>
          <p14:tracePt t="356042" x="6902450" y="4752975"/>
          <p14:tracePt t="356056" x="6902450" y="4759325"/>
          <p14:tracePt t="356068" x="6902450" y="4762500"/>
          <p14:tracePt t="356086" x="6902450" y="4768850"/>
          <p14:tracePt t="356162" x="6902450" y="4778375"/>
          <p14:tracePt t="356770" x="6924675" y="4778375"/>
          <p14:tracePt t="356777" x="6950075" y="4778375"/>
          <p14:tracePt t="356784" x="6985000" y="4778375"/>
          <p14:tracePt t="356802" x="7045325" y="4778375"/>
          <p14:tracePt t="356819" x="7105650" y="4778375"/>
          <p14:tracePt t="356835" x="7137400" y="4778375"/>
          <p14:tracePt t="356850" x="7165975" y="4778375"/>
          <p14:tracePt t="356884" x="7191375" y="4778375"/>
          <p14:tracePt t="356918" x="7213600" y="4778375"/>
          <p14:tracePt t="356951" x="7213600" y="4775200"/>
          <p14:tracePt t="356976" x="7213600" y="4772025"/>
          <p14:tracePt t="357605" x="7213600" y="4765675"/>
          <p14:tracePt t="357611" x="7213600" y="4756150"/>
          <p14:tracePt t="357619" x="7213600" y="4749800"/>
          <p14:tracePt t="357635" x="7213600" y="4740275"/>
          <p14:tracePt t="357651" x="7197725" y="4730750"/>
          <p14:tracePt t="357668" x="7181850" y="4718050"/>
          <p14:tracePt t="357684" x="7178675" y="4705350"/>
          <p14:tracePt t="357717" x="7146925" y="4695825"/>
          <p14:tracePt t="357751" x="7127875" y="4692650"/>
          <p14:tracePt t="357768" x="7124700" y="4692650"/>
          <p14:tracePt t="357818" x="7118350" y="4692650"/>
          <p14:tracePt t="357832" x="7115175" y="4692650"/>
          <p14:tracePt t="357838" x="7108825" y="4692650"/>
          <p14:tracePt t="357851" x="7099300" y="4692650"/>
          <p14:tracePt t="357867" x="7083425" y="4692650"/>
          <p14:tracePt t="357884" x="7064375" y="4692650"/>
          <p14:tracePt t="357901" x="7032625" y="4692650"/>
          <p14:tracePt t="357918" x="7013575" y="4692650"/>
          <p14:tracePt t="357935" x="7004050" y="4692650"/>
          <p14:tracePt t="357951" x="6988175" y="4692650"/>
          <p14:tracePt t="357954" x="6981825" y="4692650"/>
          <p14:tracePt t="357968" x="6972300" y="4692650"/>
          <p14:tracePt t="357984" x="6962775" y="4692650"/>
          <p14:tracePt t="358001" x="6953250" y="4692650"/>
          <p14:tracePt t="358039" x="6950075" y="4692650"/>
          <p14:tracePt t="358090" x="6943725" y="4692650"/>
          <p14:tracePt t="358096" x="6940550" y="4692650"/>
          <p14:tracePt t="358103" x="6934200" y="4692650"/>
          <p14:tracePt t="358117" x="6924675" y="4692650"/>
          <p14:tracePt t="358134" x="6915150" y="4692650"/>
          <p14:tracePt t="358150" x="6899275" y="4692650"/>
          <p14:tracePt t="358167" x="6883400" y="4692650"/>
          <p14:tracePt t="358184" x="6873875" y="4692650"/>
          <p14:tracePt t="358296" x="6877050" y="4692650"/>
          <p14:tracePt t="358302" x="6880225" y="4692650"/>
          <p14:tracePt t="358317" x="6892925" y="4692650"/>
          <p14:tracePt t="358335" x="6902450" y="4692650"/>
          <p14:tracePt t="358352" x="6921500" y="4699000"/>
          <p14:tracePt t="358367" x="6931025" y="4702175"/>
          <p14:tracePt t="358384" x="6940550" y="4714875"/>
          <p14:tracePt t="358460" x="6946900" y="4714875"/>
          <p14:tracePt t="358467" x="6950075" y="4718050"/>
          <p14:tracePt t="358485" x="6959600" y="4727575"/>
          <p14:tracePt t="358502" x="6975475" y="4737100"/>
          <p14:tracePt t="358518" x="6985000" y="4746625"/>
          <p14:tracePt t="358534" x="6991350" y="4746625"/>
          <p14:tracePt t="358731" x="6988175" y="4746625"/>
          <p14:tracePt t="358738" x="6985000" y="4746625"/>
          <p14:tracePt t="358753" x="6978650" y="4746625"/>
          <p14:tracePt t="358767" x="6969125" y="4746625"/>
          <p14:tracePt t="358802" x="6962775" y="4746625"/>
          <p14:tracePt t="358851" x="6962775" y="4740275"/>
          <p14:tracePt t="359195" x="6959600" y="4740275"/>
          <p14:tracePt t="359209" x="6953250" y="4740275"/>
          <p14:tracePt t="359223" x="6950075" y="4740275"/>
          <p14:tracePt t="359237" x="6943725" y="4737100"/>
          <p14:tracePt t="359287" x="6943725" y="4730750"/>
          <p14:tracePt t="359323" x="6940550" y="4730750"/>
          <p14:tracePt t="359338" x="6934200" y="4730750"/>
          <p14:tracePt t="359351" x="6918325" y="4727575"/>
          <p14:tracePt t="359367" x="6915150" y="4727575"/>
          <p14:tracePt t="359400" x="6915150" y="4721225"/>
          <p14:tracePt t="360907" x="6934200" y="4724400"/>
          <p14:tracePt t="360913" x="6959600" y="4730750"/>
          <p14:tracePt t="360921" x="6985000" y="4730750"/>
          <p14:tracePt t="360934" x="7023100" y="4730750"/>
          <p14:tracePt t="360951" x="7051675" y="4730750"/>
          <p14:tracePt t="360968" x="7067550" y="4727575"/>
          <p14:tracePt t="361001" x="7099300" y="4727575"/>
          <p14:tracePt t="361406" x="7096125" y="4727575"/>
          <p14:tracePt t="361413" x="7092950" y="4727575"/>
          <p14:tracePt t="361420" x="7086600" y="4727575"/>
          <p14:tracePt t="361434" x="7077075" y="4727575"/>
          <p14:tracePt t="361467" x="7058025" y="4727575"/>
          <p14:tracePt t="361501" x="7051675" y="4727575"/>
          <p14:tracePt t="361518" x="7042150" y="4730750"/>
          <p14:tracePt t="361534" x="7032625" y="4740275"/>
          <p14:tracePt t="361551" x="7023100" y="4743450"/>
          <p14:tracePt t="361568" x="7007225" y="4749800"/>
          <p14:tracePt t="361584" x="6991350" y="4749800"/>
          <p14:tracePt t="361600" x="6981825" y="4749800"/>
          <p14:tracePt t="361617" x="6972300" y="4749800"/>
          <p14:tracePt t="361691" x="6969125" y="4749800"/>
          <p14:tracePt t="361705" x="6962775" y="4749800"/>
          <p14:tracePt t="361712" x="6959600" y="4749800"/>
          <p14:tracePt t="361719" x="6953250" y="4749800"/>
          <p14:tracePt t="361734" x="6950075" y="4749800"/>
          <p14:tracePt t="361750" x="6943725" y="4749800"/>
          <p14:tracePt t="361784" x="6940550" y="4749800"/>
          <p14:tracePt t="361805" x="6934200" y="4749800"/>
          <p14:tracePt t="361812" x="6924675" y="4749800"/>
          <p14:tracePt t="361819" x="6924675" y="4746625"/>
          <p14:tracePt t="361834" x="6915150" y="4743450"/>
          <p14:tracePt t="361850" x="6905625" y="4743450"/>
          <p14:tracePt t="361868" x="6899275" y="4737100"/>
          <p14:tracePt t="361962" x="6896100" y="4737100"/>
          <p14:tracePt t="362346" x="6902450" y="4733925"/>
          <p14:tracePt t="362353" x="6902450" y="4727575"/>
          <p14:tracePt t="362367" x="6908800" y="4718050"/>
          <p14:tracePt t="362383" x="6918325" y="4708525"/>
          <p14:tracePt t="362401" x="6921500" y="4702175"/>
          <p14:tracePt t="362418" x="6927850" y="4699000"/>
          <p14:tracePt t="362697" x="6931025" y="4699000"/>
          <p14:tracePt t="362703" x="6937375" y="4699000"/>
          <p14:tracePt t="362717" x="6946900" y="4699000"/>
          <p14:tracePt t="362733" x="6950075" y="4699000"/>
          <p14:tracePt t="362750" x="6956425" y="4699000"/>
          <p14:tracePt t="362767" x="6959600" y="4699000"/>
          <p14:tracePt t="362783" x="6969125" y="4699000"/>
          <p14:tracePt t="362801" x="6975475" y="4699000"/>
          <p14:tracePt t="362817" x="6985000" y="4699000"/>
          <p14:tracePt t="365607" x="7032625" y="4670425"/>
          <p14:tracePt t="365614" x="7105650" y="4635500"/>
          <p14:tracePt t="365621" x="7191375" y="4587875"/>
          <p14:tracePt t="365634" x="7324725" y="4514850"/>
          <p14:tracePt t="365651" x="7458075" y="4464050"/>
          <p14:tracePt t="365667" x="7635875" y="4387850"/>
          <p14:tracePt t="365699" x="8035925" y="4175125"/>
          <p14:tracePt t="365735" x="8337550" y="3873500"/>
          <p14:tracePt t="365752" x="8439150" y="3724275"/>
          <p14:tracePt t="365768" x="8512175" y="3587750"/>
          <p14:tracePt t="365784" x="8553450" y="3419475"/>
          <p14:tracePt t="365800" x="8547100" y="3292475"/>
          <p14:tracePt t="365816" x="8521700" y="3194050"/>
          <p14:tracePt t="365833" x="8502650" y="3105150"/>
          <p14:tracePt t="365850" x="8489950" y="3073400"/>
          <p14:tracePt t="365866" x="8480425" y="3057525"/>
          <p14:tracePt t="365883" x="8451850" y="3032125"/>
          <p14:tracePt t="365899" x="8429625" y="3013075"/>
          <p14:tracePt t="365916" x="8397875" y="2981325"/>
          <p14:tracePt t="365934" x="8337550" y="2943225"/>
          <p14:tracePt t="365950" x="8296275" y="2892425"/>
          <p14:tracePt t="365966" x="8242300" y="2832100"/>
          <p14:tracePt t="365983" x="8188325" y="2765425"/>
          <p14:tracePt t="366000" x="8172450" y="2740025"/>
          <p14:tracePt t="366017" x="8159750" y="2711450"/>
          <p14:tracePt t="366034" x="8140700" y="2689225"/>
          <p14:tracePt t="366050" x="8131175" y="2657475"/>
          <p14:tracePt t="366067" x="8118475" y="2635250"/>
          <p14:tracePt t="366084" x="8099425" y="2593975"/>
          <p14:tracePt t="366100" x="8067675" y="2568575"/>
          <p14:tracePt t="366117" x="8042275" y="2530475"/>
          <p14:tracePt t="366133" x="8001000" y="2492375"/>
          <p14:tracePt t="366149" x="7975600" y="2460625"/>
          <p14:tracePt t="366167" x="7943850" y="2441575"/>
          <p14:tracePt t="366184" x="7886700" y="2409825"/>
          <p14:tracePt t="366200" x="7829550" y="2381250"/>
          <p14:tracePt t="366217" x="7731125" y="2355850"/>
          <p14:tracePt t="366233" x="7597775" y="2333625"/>
          <p14:tracePt t="366249" x="7537450" y="2333625"/>
          <p14:tracePt t="366266" x="7477125" y="2333625"/>
          <p14:tracePt t="366283" x="7391400" y="2333625"/>
          <p14:tracePt t="366299" x="7340600" y="2333625"/>
          <p14:tracePt t="366317" x="7280275" y="2333625"/>
          <p14:tracePt t="366334" x="7219950" y="2333625"/>
          <p14:tracePt t="366350" x="7188200" y="2333625"/>
          <p14:tracePt t="366367" x="7165975" y="2333625"/>
          <p14:tracePt t="366383" x="7127875" y="2333625"/>
          <p14:tracePt t="366399" x="7099300" y="2333625"/>
          <p14:tracePt t="366417" x="7054850" y="2333625"/>
          <p14:tracePt t="366433" x="6975475" y="2333625"/>
          <p14:tracePt t="366450" x="6934200" y="2333625"/>
          <p14:tracePt t="366467" x="6911975" y="2333625"/>
          <p14:tracePt t="366483" x="6870700" y="2333625"/>
          <p14:tracePt t="366500" x="6848475" y="2333625"/>
          <p14:tracePt t="366517" x="6819900" y="2333625"/>
          <p14:tracePt t="366533" x="6772275" y="2333625"/>
          <p14:tracePt t="366550" x="6743700" y="2333625"/>
          <p14:tracePt t="366566" x="6699250" y="2333625"/>
          <p14:tracePt t="366583" x="6648450" y="2349500"/>
          <p14:tracePt t="366600" x="6626225" y="2359025"/>
          <p14:tracePt t="366616" x="6594475" y="2371725"/>
          <p14:tracePt t="366633" x="6575425" y="2387600"/>
          <p14:tracePt t="366650" x="6562725" y="2403475"/>
          <p14:tracePt t="366666" x="6540500" y="2413000"/>
          <p14:tracePt t="366683" x="6511925" y="2457450"/>
          <p14:tracePt t="366699" x="6499225" y="2479675"/>
          <p14:tracePt t="366716" x="6483350" y="2495550"/>
          <p14:tracePt t="366733" x="6467475" y="2517775"/>
          <p14:tracePt t="366749" x="6457950" y="2527300"/>
          <p14:tracePt t="366766" x="6454775" y="2536825"/>
          <p14:tracePt t="366783" x="6454775" y="2552700"/>
          <p14:tracePt t="366799" x="6454775" y="2565400"/>
          <p14:tracePt t="366816" x="6454775" y="2581275"/>
          <p14:tracePt t="366834" x="6454775" y="2603500"/>
          <p14:tracePt t="366850" x="6454775" y="2619375"/>
          <p14:tracePt t="366868" x="6454775" y="2632075"/>
          <p14:tracePt t="366884" x="6454775" y="2641600"/>
          <p14:tracePt t="366900" x="6454775" y="2651125"/>
          <p14:tracePt t="366916" x="6454775" y="2667000"/>
          <p14:tracePt t="366932" x="6454775" y="2673350"/>
          <p14:tracePt t="366949" x="6454775" y="2682875"/>
          <p14:tracePt t="367026" x="6454775" y="2686050"/>
          <p14:tracePt t="367089" x="6454775" y="2692400"/>
          <p14:tracePt t="367318" x="6480175" y="2682875"/>
          <p14:tracePt t="367325" x="6508750" y="2667000"/>
          <p14:tracePt t="367332" x="6530975" y="2647950"/>
          <p14:tracePt t="367349" x="6575425" y="2635250"/>
          <p14:tracePt t="367367" x="6616700" y="2616200"/>
          <p14:tracePt t="367382" x="6626225" y="2606675"/>
          <p14:tracePt t="367399" x="6635750" y="2590800"/>
          <p14:tracePt t="367417" x="6651625" y="2581275"/>
          <p14:tracePt t="367433" x="6673850" y="2581275"/>
          <p14:tracePt t="367450" x="6689725" y="2581275"/>
          <p14:tracePt t="367467" x="6702425" y="2581275"/>
          <p14:tracePt t="367483" x="6718300" y="2581275"/>
          <p14:tracePt t="367499" x="6727825" y="2581275"/>
          <p14:tracePt t="367517" x="6743700" y="2581275"/>
          <p14:tracePt t="367534" x="6746875" y="2581275"/>
          <p14:tracePt t="367550" x="6753225" y="2581275"/>
          <p14:tracePt t="367567" x="6772275" y="2581275"/>
          <p14:tracePt t="367583" x="6778625" y="2581275"/>
          <p14:tracePt t="367600" x="6788150" y="2571750"/>
          <p14:tracePt t="367616" x="6804025" y="2536825"/>
          <p14:tracePt t="367632" x="6823075" y="2514600"/>
          <p14:tracePt t="367649" x="6835775" y="2470150"/>
          <p14:tracePt t="367667" x="6842125" y="2419350"/>
          <p14:tracePt t="367683" x="6842125" y="2400300"/>
          <p14:tracePt t="367700" x="6842125" y="2384425"/>
          <p14:tracePt t="367717" x="6842125" y="2362200"/>
          <p14:tracePt t="367733" x="6838950" y="2352675"/>
          <p14:tracePt t="367749" x="6835775" y="2349500"/>
          <p14:tracePt t="367766" x="6823075" y="2339975"/>
          <p14:tracePt t="367783" x="6810375" y="2339975"/>
          <p14:tracePt t="367800" x="6800850" y="2339975"/>
          <p14:tracePt t="367817" x="6800850" y="2333625"/>
          <p14:tracePt t="367850" x="6791325" y="2333625"/>
          <p14:tracePt t="367866" x="6775450" y="2333625"/>
          <p14:tracePt t="367882" x="6759575" y="2327275"/>
          <p14:tracePt t="367899" x="6750050" y="2327275"/>
          <p14:tracePt t="367916" x="6734175" y="2317750"/>
          <p14:tracePt t="367933" x="6724650" y="2317750"/>
          <p14:tracePt t="367950" x="6708775" y="2317750"/>
          <p14:tracePt t="367967" x="6696075" y="2317750"/>
          <p14:tracePt t="367983" x="6680200" y="2317750"/>
          <p14:tracePt t="367999" x="6651625" y="2317750"/>
          <p14:tracePt t="368016" x="6616700" y="2317750"/>
          <p14:tracePt t="368032" x="6588125" y="2317750"/>
          <p14:tracePt t="368050" x="6565900" y="2317750"/>
          <p14:tracePt t="368066" x="6530975" y="2327275"/>
          <p14:tracePt t="368082" x="6521450" y="2330450"/>
          <p14:tracePt t="368099" x="6511925" y="2339975"/>
          <p14:tracePt t="368101" x="6505575" y="2339975"/>
          <p14:tracePt t="368116" x="6492875" y="2349500"/>
          <p14:tracePt t="368133" x="6480175" y="2355850"/>
          <p14:tracePt t="368149" x="6470650" y="2365375"/>
          <p14:tracePt t="368166" x="6457950" y="2387600"/>
          <p14:tracePt t="368183" x="6442075" y="2397125"/>
          <p14:tracePt t="368200" x="6432550" y="2406650"/>
          <p14:tracePt t="368217" x="6413500" y="2447925"/>
          <p14:tracePt t="368233" x="6400800" y="2476500"/>
          <p14:tracePt t="368250" x="6388100" y="2514600"/>
          <p14:tracePt t="368267" x="6388100" y="2555875"/>
          <p14:tracePt t="368283" x="6388100" y="2571750"/>
          <p14:tracePt t="368299" x="6388100" y="2581275"/>
          <p14:tracePt t="368316" x="6388100" y="2603500"/>
          <p14:tracePt t="368333" x="6388100" y="2613025"/>
          <p14:tracePt t="368349" x="6388100" y="2622550"/>
          <p14:tracePt t="368366" x="6388100" y="2635250"/>
          <p14:tracePt t="368383" x="6388100" y="2651125"/>
          <p14:tracePt t="368400" x="6388100" y="2660650"/>
          <p14:tracePt t="370158" x="6394450" y="2654300"/>
          <p14:tracePt t="370164" x="6400800" y="2647950"/>
          <p14:tracePt t="370171" x="6407150" y="2644775"/>
          <p14:tracePt t="370183" x="6416675" y="2632075"/>
          <p14:tracePt t="370200" x="6461125" y="2600325"/>
          <p14:tracePt t="370216" x="6483350" y="2590800"/>
          <p14:tracePt t="370249" x="6511925" y="2574925"/>
          <p14:tracePt t="370282" x="6524625" y="2574925"/>
          <p14:tracePt t="370299" x="6537325" y="2565400"/>
          <p14:tracePt t="370316" x="6553200" y="2549525"/>
          <p14:tracePt t="370332" x="6562725" y="2540000"/>
          <p14:tracePt t="370349" x="6578600" y="2524125"/>
          <p14:tracePt t="370366" x="6588125" y="2514600"/>
          <p14:tracePt t="370383" x="6604000" y="2498725"/>
          <p14:tracePt t="370399" x="6613525" y="2486025"/>
          <p14:tracePt t="370416" x="6619875" y="2476500"/>
          <p14:tracePt t="370433" x="6623050" y="2463800"/>
          <p14:tracePt t="370449" x="6632575" y="2444750"/>
          <p14:tracePt t="370465" x="6632575" y="2435225"/>
          <p14:tracePt t="370483" x="6648450" y="2425700"/>
          <p14:tracePt t="370499" x="6648450" y="2416175"/>
          <p14:tracePt t="370516" x="6648450" y="2400300"/>
          <p14:tracePt t="370533" x="6648450" y="2393950"/>
          <p14:tracePt t="370549" x="6648450" y="2390775"/>
          <p14:tracePt t="370565" x="6648450" y="2384425"/>
          <p14:tracePt t="370583" x="6648450" y="2374900"/>
          <p14:tracePt t="370616" x="6648450" y="2371725"/>
          <p14:tracePt t="370648" x="6642100" y="2371725"/>
          <p14:tracePt t="370663" x="6635750" y="2371725"/>
          <p14:tracePt t="370669" x="6632575" y="2365375"/>
          <p14:tracePt t="370691" x="6626225" y="2365375"/>
          <p14:tracePt t="371477" x="6556375" y="2365375"/>
          <p14:tracePt t="371484" x="6486525" y="2371725"/>
          <p14:tracePt t="371500" x="6280150" y="2390775"/>
          <p14:tracePt t="371516" x="6064250" y="2409825"/>
          <p14:tracePt t="371532" x="5641975" y="2482850"/>
          <p14:tracePt t="371557" x="5314950" y="2597150"/>
          <p14:tracePt t="371583" x="4956175" y="2765425"/>
          <p14:tracePt t="371620" x="4883150" y="2803525"/>
          <p14:tracePt t="371776" x="4873625" y="2803525"/>
          <p14:tracePt t="371783" x="4860925" y="2809875"/>
          <p14:tracePt t="371799" x="4838700" y="2809875"/>
          <p14:tracePt t="371816" x="4803775" y="2809875"/>
          <p14:tracePt t="371832" x="4733925" y="2809875"/>
          <p14:tracePt t="371849" x="4673600" y="2809875"/>
          <p14:tracePt t="371866" x="4603750" y="2809875"/>
          <p14:tracePt t="371883" x="4524375" y="2816225"/>
          <p14:tracePt t="371899" x="4498975" y="2822575"/>
          <p14:tracePt t="372140" x="4381500" y="2797175"/>
          <p14:tracePt t="372147" x="4238625" y="2774950"/>
          <p14:tracePt t="372154" x="4067175" y="2765425"/>
          <p14:tracePt t="372167" x="3952875" y="2765425"/>
          <p14:tracePt t="372183" x="3641725" y="2809875"/>
          <p14:tracePt t="372201" x="3479800" y="2844800"/>
          <p14:tracePt t="372217" x="3349625" y="2898775"/>
          <p14:tracePt t="372232" x="3292475" y="2927350"/>
          <p14:tracePt t="372249" x="3248025" y="2940050"/>
          <p14:tracePt t="372267" x="3203575" y="2965450"/>
          <p14:tracePt t="372283" x="3181350" y="2978150"/>
          <p14:tracePt t="372299" x="3165475" y="2987675"/>
          <p14:tracePt t="372317" x="3143250" y="3003550"/>
          <p14:tracePt t="372332" x="3133725" y="3019425"/>
          <p14:tracePt t="372348" x="3124200" y="3028950"/>
          <p14:tracePt t="372365" x="3114675" y="3038475"/>
          <p14:tracePt t="372382" x="3092450" y="3048000"/>
          <p14:tracePt t="372399" x="3082925" y="3048000"/>
          <p14:tracePt t="372417" x="3070225" y="3048000"/>
          <p14:tracePt t="372433" x="3060700" y="3048000"/>
          <p14:tracePt t="372449" x="3044825" y="3048000"/>
          <p14:tracePt t="372467" x="3028950" y="3048000"/>
          <p14:tracePt t="372482" x="3006725" y="3041650"/>
          <p14:tracePt t="372499" x="2978150" y="3028950"/>
          <p14:tracePt t="372516" x="2933700" y="3003550"/>
          <p14:tracePt t="372532" x="2911475" y="2984500"/>
          <p14:tracePt t="372550" x="2886075" y="2968625"/>
          <p14:tracePt t="372567" x="2847975" y="2930525"/>
          <p14:tracePt t="372583" x="2832100" y="2914650"/>
          <p14:tracePt t="372600" x="2816225" y="2905125"/>
          <p14:tracePt t="372616" x="2803525" y="2882900"/>
          <p14:tracePt t="372632" x="2794000" y="2873375"/>
          <p14:tracePt t="372649" x="2781300" y="2873375"/>
          <p14:tracePt t="372667" x="2768600" y="2870200"/>
          <p14:tracePt t="373552" x="2752725" y="2949575"/>
          <p14:tracePt t="373559" x="2733675" y="3019425"/>
          <p14:tracePt t="373567" x="2705100" y="3092450"/>
          <p14:tracePt t="373583" x="2663825" y="3190875"/>
          <p14:tracePt t="373600" x="2632075" y="3289300"/>
          <p14:tracePt t="373616" x="2578100" y="3406775"/>
          <p14:tracePt t="373648" x="2552700" y="3486150"/>
          <p14:tracePt t="373683" x="2517775" y="3533775"/>
          <p14:tracePt t="373687" x="2514600" y="3536950"/>
          <p14:tracePt t="373699" x="2508250" y="3543300"/>
          <p14:tracePt t="373716" x="2492375" y="3562350"/>
          <p14:tracePt t="373732" x="2482850" y="3571875"/>
          <p14:tracePt t="373749" x="2482850" y="3581400"/>
          <p14:tracePt t="373766" x="2473325" y="3587750"/>
          <p14:tracePt t="373782" x="2466975" y="3587750"/>
          <p14:tracePt t="373799" x="2463800" y="3597275"/>
          <p14:tracePt t="373816" x="2454275" y="3606800"/>
          <p14:tracePt t="373833" x="2447925" y="3613150"/>
          <p14:tracePt t="373850" x="2428875" y="3629025"/>
          <p14:tracePt t="373866" x="2419350" y="3638550"/>
          <p14:tracePt t="373882" x="2406650" y="3648075"/>
          <p14:tracePt t="373899" x="2397125" y="3667125"/>
          <p14:tracePt t="373915" x="2384425" y="3673475"/>
          <p14:tracePt t="373932" x="2374900" y="3673475"/>
          <p14:tracePt t="373949" x="2359025" y="3673475"/>
          <p14:tracePt t="373965" x="2349500" y="3673475"/>
          <p14:tracePt t="373982" x="2333625" y="3673475"/>
          <p14:tracePt t="374000" x="2324100" y="3670300"/>
          <p14:tracePt t="374016" x="2324100" y="3660775"/>
          <p14:tracePt t="374032" x="2317750" y="3644900"/>
          <p14:tracePt t="374049" x="2314575" y="3606800"/>
          <p14:tracePt t="374065" x="2308225" y="3562350"/>
          <p14:tracePt t="374082" x="2301875" y="3530600"/>
          <p14:tracePt t="374100" x="2301875" y="3517900"/>
          <p14:tracePt t="374116" x="2301875" y="3505200"/>
          <p14:tracePt t="374149" x="2301875" y="3502025"/>
          <p14:tracePt t="374201" x="2301875" y="3495675"/>
          <p14:tracePt t="374429" x="2301875" y="3498850"/>
          <p14:tracePt t="374436" x="2301875" y="3502025"/>
          <p14:tracePt t="374449" x="2301875" y="3514725"/>
          <p14:tracePt t="374465" x="2301875" y="3527425"/>
          <p14:tracePt t="374482" x="2301875" y="3536950"/>
          <p14:tracePt t="374499" x="2301875" y="3552825"/>
          <p14:tracePt t="374515" x="2295525" y="3552825"/>
          <p14:tracePt t="375042" x="2295525" y="3559175"/>
          <p14:tracePt t="375057" x="2295525" y="3562350"/>
          <p14:tracePt t="376220" x="2295525" y="3578225"/>
          <p14:tracePt t="376226" x="2295525" y="3590925"/>
          <p14:tracePt t="376234" x="2295525" y="3600450"/>
          <p14:tracePt t="376250" x="2295525" y="3629025"/>
          <p14:tracePt t="376254" x="2295525" y="3648075"/>
          <p14:tracePt t="376266" x="2295525" y="3667125"/>
          <p14:tracePt t="376282" x="2305050" y="3746500"/>
          <p14:tracePt t="376298" x="2311400" y="3797300"/>
          <p14:tracePt t="376332" x="2311400" y="3889375"/>
          <p14:tracePt t="376366" x="2311400" y="3933825"/>
          <p14:tracePt t="376382" x="2311400" y="3952875"/>
          <p14:tracePt t="376399" x="2311400" y="3968750"/>
          <p14:tracePt t="376416" x="2317750" y="3990975"/>
          <p14:tracePt t="376432" x="2320925" y="4016375"/>
          <p14:tracePt t="376448" x="2327275" y="4025900"/>
          <p14:tracePt t="376465" x="2327275" y="4048125"/>
          <p14:tracePt t="376482" x="2330450" y="4064000"/>
          <p14:tracePt t="376499" x="2336800" y="4073525"/>
          <p14:tracePt t="376515" x="2352675" y="4089400"/>
          <p14:tracePt t="376532" x="2362200" y="4105275"/>
          <p14:tracePt t="376549" x="2368550" y="4121150"/>
          <p14:tracePt t="376566" x="2374900" y="4149725"/>
          <p14:tracePt t="376582" x="2374900" y="4165600"/>
          <p14:tracePt t="376598" x="2374900" y="4178300"/>
          <p14:tracePt t="376615" x="2378075" y="4187825"/>
          <p14:tracePt t="376632" x="2378075" y="4210050"/>
          <p14:tracePt t="376649" x="2378075" y="4219575"/>
          <p14:tracePt t="376666" x="2378075" y="4229100"/>
          <p14:tracePt t="376682" x="2378075" y="4248150"/>
          <p14:tracePt t="376699" x="2378075" y="4264025"/>
          <p14:tracePt t="376715" x="2378075" y="4273550"/>
          <p14:tracePt t="376732" x="2378075" y="4289425"/>
          <p14:tracePt t="376749" x="2378075" y="4305300"/>
          <p14:tracePt t="376766" x="2378075" y="4314825"/>
          <p14:tracePt t="376769" x="2378075" y="4318000"/>
          <p14:tracePt t="376782" x="2378075" y="4333875"/>
          <p14:tracePt t="376799" x="2378075" y="4362450"/>
          <p14:tracePt t="376816" x="2378075" y="4384675"/>
          <p14:tracePt t="376832" x="2378075" y="4416425"/>
          <p14:tracePt t="376848" x="2384425" y="4432300"/>
          <p14:tracePt t="376865" x="2384425" y="4448175"/>
          <p14:tracePt t="376882" x="2384425" y="4470400"/>
          <p14:tracePt t="376899" x="2384425" y="4479925"/>
          <p14:tracePt t="376916" x="2384425" y="4489450"/>
          <p14:tracePt t="376933" x="2384425" y="4508500"/>
          <p14:tracePt t="376949" x="2384425" y="4518025"/>
          <p14:tracePt t="376965" x="2384425" y="4533900"/>
          <p14:tracePt t="376982" x="2384425" y="4559300"/>
          <p14:tracePt t="376998" x="2384425" y="4568825"/>
          <p14:tracePt t="377017" x="2384425" y="4584700"/>
          <p14:tracePt t="377033" x="2384425" y="4594225"/>
          <p14:tracePt t="377049" x="2384425" y="4610100"/>
          <p14:tracePt t="377066" x="2384425" y="4619625"/>
          <p14:tracePt t="377083" x="2384425" y="4632325"/>
          <p14:tracePt t="377099" x="2384425" y="4645025"/>
          <p14:tracePt t="377115" x="2384425" y="4648200"/>
          <p14:tracePt t="377168" x="2384425" y="4641850"/>
          <p14:tracePt t="377175" x="2384425" y="4635500"/>
          <p14:tracePt t="377182" x="2384425" y="4632325"/>
          <p14:tracePt t="377199" x="2384425" y="4622800"/>
          <p14:tracePt t="377217" x="2384425" y="4603750"/>
          <p14:tracePt t="377249" x="2384425" y="4597400"/>
          <p14:tracePt t="377267" x="2384425" y="4591050"/>
          <p14:tracePt t="377282" x="2384425" y="4587875"/>
          <p14:tracePt t="377298" x="2384425" y="4578350"/>
          <p14:tracePt t="377315" x="2384425" y="4568825"/>
          <p14:tracePt t="377332" x="2384425" y="4546600"/>
          <p14:tracePt t="377348" x="2384425" y="4543425"/>
          <p14:tracePt t="377365" x="2384425" y="4537075"/>
          <p14:tracePt t="377432" x="2384425" y="4533900"/>
          <p14:tracePt t="378130" x="2403475" y="4502150"/>
          <p14:tracePt t="378137" x="2444750" y="4467225"/>
          <p14:tracePt t="378149" x="2508250" y="4413250"/>
          <p14:tracePt t="378166" x="2765425" y="4232275"/>
          <p14:tracePt t="378182" x="2955925" y="4127500"/>
          <p14:tracePt t="378208" x="3470275" y="3889375"/>
          <p14:tracePt t="378233" x="3962400" y="3632200"/>
          <p14:tracePt t="378267" x="4651375" y="3400425"/>
          <p14:tracePt t="378284" x="4895850" y="3359150"/>
          <p14:tracePt t="378301" x="5175250" y="3305175"/>
          <p14:tracePt t="378316" x="5359400" y="3257550"/>
          <p14:tracePt t="378333" x="5505450" y="3203575"/>
          <p14:tracePt t="378349" x="5651500" y="3130550"/>
          <p14:tracePt t="378365" x="5857875" y="3022600"/>
          <p14:tracePt t="378382" x="5981700" y="2959100"/>
          <p14:tracePt t="378398" x="6057900" y="2930525"/>
          <p14:tracePt t="378415" x="6165850" y="2876550"/>
          <p14:tracePt t="378431" x="6257925" y="2825750"/>
          <p14:tracePt t="378449" x="6343650" y="2803525"/>
          <p14:tracePt t="378465" x="6477000" y="2778125"/>
          <p14:tracePt t="378482" x="6572250" y="2762250"/>
          <p14:tracePt t="378499" x="6661150" y="2740025"/>
          <p14:tracePt t="378516" x="6775450" y="2701925"/>
          <p14:tracePt t="378531" x="6823075" y="2667000"/>
          <p14:tracePt t="378548" x="6870700" y="2641600"/>
          <p14:tracePt t="378566" x="6937375" y="2593975"/>
          <p14:tracePt t="378582" x="7004050" y="2565400"/>
          <p14:tracePt t="378599" x="7070725" y="2527300"/>
          <p14:tracePt t="378616" x="7156450" y="2492375"/>
          <p14:tracePt t="378632" x="7204075" y="2463800"/>
          <p14:tracePt t="378649" x="7235825" y="2451100"/>
          <p14:tracePt t="378665" x="7264400" y="2435225"/>
          <p14:tracePt t="378681" x="7273925" y="2425700"/>
          <p14:tracePt t="378699" x="7277100" y="2409825"/>
          <p14:tracePt t="378715" x="7277100" y="2406650"/>
          <p14:tracePt t="378773" x="7270750" y="2406650"/>
          <p14:tracePt t="378780" x="7267575" y="2406650"/>
          <p14:tracePt t="378787" x="7261225" y="2400300"/>
          <p14:tracePt t="378798" x="7251700" y="2400300"/>
          <p14:tracePt t="378815" x="7216775" y="2381250"/>
          <p14:tracePt t="378831" x="7185025" y="2378075"/>
          <p14:tracePt t="378850" x="7165975" y="2378075"/>
          <p14:tracePt t="378866" x="7124700" y="2378075"/>
          <p14:tracePt t="378882" x="7102475" y="2384425"/>
          <p14:tracePt t="378899" x="7070725" y="2397125"/>
          <p14:tracePt t="378916" x="7035800" y="2422525"/>
          <p14:tracePt t="378932" x="7004050" y="2432050"/>
          <p14:tracePt t="378948" x="6981825" y="2444750"/>
          <p14:tracePt t="378965" x="6937375" y="2463800"/>
          <p14:tracePt t="378981" x="6921500" y="2470150"/>
          <p14:tracePt t="379000" x="6902450" y="2479675"/>
          <p14:tracePt t="379015" x="6892925" y="2486025"/>
          <p14:tracePt t="379032" x="6883400" y="2486025"/>
          <p14:tracePt t="379050" x="6867525" y="2486025"/>
          <p14:tracePt t="379066" x="6858000" y="2486025"/>
          <p14:tracePt t="379082" x="6842125" y="2486025"/>
          <p14:tracePt t="379099" x="6832600" y="2482850"/>
          <p14:tracePt t="379115" x="6826250" y="2466975"/>
          <p14:tracePt t="379132" x="6826250" y="2457450"/>
          <p14:tracePt t="379149" x="6816725" y="2428875"/>
          <p14:tracePt t="379166" x="6804025" y="2400300"/>
          <p14:tracePt t="379182" x="6791325" y="2384425"/>
          <p14:tracePt t="379200" x="6781800" y="2349500"/>
          <p14:tracePt t="379216" x="6781800" y="2339975"/>
          <p14:tracePt t="379232" x="6781800" y="2330450"/>
          <p14:tracePt t="379249" x="6781800" y="2324100"/>
          <p14:tracePt t="379281" x="6781800" y="2317750"/>
          <p14:tracePt t="379299" x="6781800" y="2314575"/>
          <p14:tracePt t="379322" x="6781800" y="2305050"/>
          <p14:tracePt t="379379" x="6781800" y="2298700"/>
          <p14:tracePt t="381291" x="6788150" y="2292350"/>
          <p14:tracePt t="381298" x="6800850" y="2289175"/>
          <p14:tracePt t="381304" x="6810375" y="2282825"/>
          <p14:tracePt t="381315" x="6823075" y="2270125"/>
          <p14:tracePt t="381332" x="6858000" y="2235200"/>
          <p14:tracePt t="381348" x="6883400" y="2209800"/>
          <p14:tracePt t="381365" x="6908800" y="2178050"/>
          <p14:tracePt t="381398" x="6956425" y="2133600"/>
          <p14:tracePt t="381432" x="6994525" y="2089150"/>
          <p14:tracePt t="381448" x="7016750" y="2079625"/>
          <p14:tracePt t="381465" x="7026275" y="2063750"/>
          <p14:tracePt t="381482" x="7038975" y="2047875"/>
          <p14:tracePt t="381498" x="7051675" y="2038350"/>
          <p14:tracePt t="381514" x="7054850" y="2038350"/>
          <p14:tracePt t="381531" x="7054850" y="2032000"/>
          <p14:tracePt t="381548" x="7054850" y="2022475"/>
          <p14:tracePt t="381565" x="7054850" y="2012950"/>
          <p14:tracePt t="381582" x="7054850" y="2003425"/>
          <p14:tracePt t="381599" x="7054850" y="1993900"/>
          <p14:tracePt t="381615" x="7064375" y="1984375"/>
          <p14:tracePt t="381632" x="7080250" y="1962150"/>
          <p14:tracePt t="381648" x="7089775" y="1952625"/>
          <p14:tracePt t="381665" x="7102475" y="1936750"/>
          <p14:tracePt t="381681" x="7115175" y="1924050"/>
          <p14:tracePt t="381698" x="7115175" y="1908175"/>
          <p14:tracePt t="381715" x="7115175" y="1901825"/>
          <p14:tracePt t="381732" x="7115175" y="1898650"/>
          <p14:tracePt t="381826" x="7115175" y="1892300"/>
          <p14:tracePt t="382081" x="7108825" y="1892300"/>
          <p14:tracePt t="382088" x="7105650" y="1892300"/>
          <p14:tracePt t="382098" x="7099300" y="1892300"/>
          <p14:tracePt t="382115" x="7083425" y="1892300"/>
          <p14:tracePt t="382132" x="7070725" y="1892300"/>
          <p14:tracePt t="382148" x="7061200" y="1882775"/>
          <p14:tracePt t="382181" x="7029450" y="1863725"/>
          <p14:tracePt t="382214" x="7010400" y="1863725"/>
          <p14:tracePt t="382231" x="7004050" y="1863725"/>
          <p14:tracePt t="382480" x="7013575" y="1863725"/>
          <p14:tracePt t="382488" x="7023100" y="1870075"/>
          <p14:tracePt t="382498" x="7042150" y="1870075"/>
          <p14:tracePt t="382515" x="7067550" y="1882775"/>
          <p14:tracePt t="382532" x="7099300" y="1905000"/>
          <p14:tracePt t="382549" x="7108825" y="1914525"/>
          <p14:tracePt t="382566" x="7131050" y="1930400"/>
          <p14:tracePt t="382581" x="7146925" y="1946275"/>
          <p14:tracePt t="382598" x="7156450" y="1955800"/>
          <p14:tracePt t="382615" x="7169150" y="1968500"/>
          <p14:tracePt t="382631" x="7175500" y="1978025"/>
          <p14:tracePt t="382648" x="7178675" y="1993900"/>
          <p14:tracePt t="382666" x="7194550" y="2016125"/>
          <p14:tracePt t="382682" x="7207250" y="2038350"/>
          <p14:tracePt t="382699" x="7219950" y="2070100"/>
          <p14:tracePt t="382716" x="7267575" y="2130425"/>
          <p14:tracePt t="382732" x="7305675" y="2162175"/>
          <p14:tracePt t="382748" x="7353300" y="2193925"/>
          <p14:tracePt t="382765" x="7419975" y="2235200"/>
          <p14:tracePt t="382781" x="7445375" y="2266950"/>
          <p14:tracePt t="382799" x="7467600" y="2282825"/>
          <p14:tracePt t="382815" x="7483475" y="2298700"/>
          <p14:tracePt t="382831" x="7493000" y="2308225"/>
          <p14:tracePt t="382848" x="7502525" y="2317750"/>
          <p14:tracePt t="382865" x="7518400" y="2333625"/>
          <p14:tracePt t="382881" x="7518400" y="2336800"/>
          <p14:tracePt t="382898" x="7518400" y="2349500"/>
          <p14:tracePt t="382915" x="7518400" y="2352675"/>
          <p14:tracePt t="382931" x="7527925" y="2362200"/>
          <p14:tracePt t="382948" x="7537450" y="2368550"/>
          <p14:tracePt t="382965" x="7546975" y="2371725"/>
          <p14:tracePt t="382981" x="7553325" y="2371725"/>
          <p14:tracePt t="383187" x="7531100" y="2359025"/>
          <p14:tracePt t="383194" x="7512050" y="2336800"/>
          <p14:tracePt t="383201" x="7489825" y="2308225"/>
          <p14:tracePt t="383215" x="7439025" y="2266950"/>
          <p14:tracePt t="383232" x="7404100" y="2216150"/>
          <p14:tracePt t="383249" x="7372350" y="2190750"/>
          <p14:tracePt t="383265" x="7327900" y="2152650"/>
          <p14:tracePt t="383282" x="7305675" y="2143125"/>
          <p14:tracePt t="383298" x="7289800" y="2130425"/>
          <p14:tracePt t="383314" x="7267575" y="2111375"/>
          <p14:tracePt t="383331" x="7251700" y="2105025"/>
          <p14:tracePt t="383348" x="7242175" y="2101850"/>
          <p14:tracePt t="383365" x="7207250" y="2082800"/>
          <p14:tracePt t="383381" x="7185025" y="2073275"/>
          <p14:tracePt t="383398" x="7156450" y="2073275"/>
          <p14:tracePt t="383415" x="7134225" y="2051050"/>
          <p14:tracePt t="383431" x="7105650" y="2038350"/>
          <p14:tracePt t="383448" x="7089775" y="2032000"/>
          <p14:tracePt t="383464" x="7067550" y="2019300"/>
          <p14:tracePt t="383481" x="7058025" y="2006600"/>
          <p14:tracePt t="383498" x="7042150" y="2000250"/>
          <p14:tracePt t="383514" x="7026275" y="1997075"/>
          <p14:tracePt t="383531" x="7016750" y="1997075"/>
          <p14:tracePt t="383548" x="7007225" y="1990725"/>
          <p14:tracePt t="383564" x="6965950" y="1974850"/>
          <p14:tracePt t="383581" x="6937375" y="1968500"/>
          <p14:tracePt t="383598" x="6927850" y="1965325"/>
          <p14:tracePt t="383615" x="6911975" y="1952625"/>
          <p14:tracePt t="383632" x="6902450" y="1943100"/>
          <p14:tracePt t="383649" x="6886575" y="1943100"/>
          <p14:tracePt t="383665" x="6873875" y="1933575"/>
          <p14:tracePt t="383682" x="6851650" y="1927225"/>
          <p14:tracePt t="383698" x="6826250" y="1914525"/>
          <p14:tracePt t="383714" x="6800850" y="1914525"/>
          <p14:tracePt t="383731" x="6784975" y="1911350"/>
          <p14:tracePt t="383748" x="6775450" y="1911350"/>
          <p14:tracePt t="383765" x="6759575" y="1911350"/>
          <p14:tracePt t="383782" x="6750050" y="1911350"/>
          <p14:tracePt t="383798" x="6737350" y="1911350"/>
          <p14:tracePt t="383815" x="6721475" y="1911350"/>
          <p14:tracePt t="383831" x="6699250" y="1911350"/>
          <p14:tracePt t="383848" x="6683375" y="1911350"/>
          <p14:tracePt t="383864" x="6670675" y="1911350"/>
          <p14:tracePt t="383881" x="6661150" y="1911350"/>
          <p14:tracePt t="383900" x="6638925" y="1911350"/>
          <p14:tracePt t="383915" x="6629400" y="1911350"/>
          <p14:tracePt t="383932" x="6619875" y="1911350"/>
          <p14:tracePt t="383949" x="6604000" y="1917700"/>
          <p14:tracePt t="383965" x="6591300" y="1924050"/>
          <p14:tracePt t="383981" x="6578600" y="1927225"/>
          <p14:tracePt t="383999" x="6565900" y="1927225"/>
          <p14:tracePt t="384015" x="6556375" y="1933575"/>
          <p14:tracePt t="384031" x="6540500" y="1933575"/>
          <p14:tracePt t="384049" x="6524625" y="1933575"/>
          <p14:tracePt t="384065" x="6515100" y="1933575"/>
          <p14:tracePt t="384171" x="6511925" y="1933575"/>
          <p14:tracePt t="384179" x="6505575" y="1933575"/>
          <p14:tracePt t="384221" x="6505575" y="1936750"/>
          <p14:tracePt t="384293" x="6502400" y="1936750"/>
          <p14:tracePt t="384329" x="6489700" y="1936750"/>
          <p14:tracePt t="385390" x="6489700" y="1943100"/>
          <p14:tracePt t="385397" x="6492875" y="1946275"/>
          <p14:tracePt t="385404" x="6492875" y="1952625"/>
          <p14:tracePt t="385414" x="6499225" y="1955800"/>
          <p14:tracePt t="385431" x="6502400" y="1968500"/>
          <p14:tracePt t="385448" x="6508750" y="1987550"/>
          <p14:tracePt t="385465" x="6508750" y="1997075"/>
          <p14:tracePt t="385498" x="6518275" y="2022475"/>
          <p14:tracePt t="385531" x="6518275" y="2035175"/>
          <p14:tracePt t="385548" x="6518275" y="2044700"/>
          <p14:tracePt t="385565" x="6518275" y="2051050"/>
          <p14:tracePt t="385582" x="6521450" y="2060575"/>
          <p14:tracePt t="385598" x="6537325" y="2076450"/>
          <p14:tracePt t="385614" x="6537325" y="2092325"/>
          <p14:tracePt t="385631" x="6537325" y="2101850"/>
          <p14:tracePt t="385648" x="6537325" y="2117725"/>
          <p14:tracePt t="385664" x="6537325" y="2127250"/>
          <p14:tracePt t="385681" x="6537325" y="2139950"/>
          <p14:tracePt t="385697" x="6537325" y="2155825"/>
          <p14:tracePt t="385714" x="6537325" y="2165350"/>
          <p14:tracePt t="385731" x="6537325" y="2174875"/>
          <p14:tracePt t="385748" x="6537325" y="2193925"/>
          <p14:tracePt t="385764" x="6537325" y="2206625"/>
          <p14:tracePt t="385781" x="6537325" y="2216150"/>
          <p14:tracePt t="385797" x="6537325" y="2228850"/>
          <p14:tracePt t="385814" x="6537325" y="2244725"/>
          <p14:tracePt t="385832" x="6537325" y="2260600"/>
          <p14:tracePt t="385847" x="6537325" y="2270125"/>
          <p14:tracePt t="385864" x="6537325" y="2279650"/>
          <p14:tracePt t="385882" x="6537325" y="2289175"/>
          <p14:tracePt t="385911" x="6537325" y="2295525"/>
          <p14:tracePt t="385933" x="6530975" y="2295525"/>
          <p14:tracePt t="385940" x="6524625" y="2295525"/>
          <p14:tracePt t="385954" x="6521450" y="2295525"/>
          <p14:tracePt t="385968" x="6515100" y="2295525"/>
          <p14:tracePt t="385982" x="6511925" y="2295525"/>
          <p14:tracePt t="385998" x="6502400" y="2295525"/>
          <p14:tracePt t="386031" x="6496050" y="2298700"/>
          <p14:tracePt t="386047" x="6492875" y="2298700"/>
          <p14:tracePt t="386064" x="6480175" y="2298700"/>
          <p14:tracePt t="386080" x="6477000" y="2298700"/>
          <p14:tracePt t="386098" x="6470650" y="2298700"/>
          <p14:tracePt t="386169" x="6467475" y="2298700"/>
          <p14:tracePt t="386504" x="6473825" y="2298700"/>
          <p14:tracePt t="386511" x="6492875" y="2298700"/>
          <p14:tracePt t="386518" x="6496050" y="2298700"/>
          <p14:tracePt t="386532" x="6508750" y="2298700"/>
          <p14:tracePt t="386548" x="6521450" y="2298700"/>
          <p14:tracePt t="386565" x="6537325" y="2298700"/>
          <p14:tracePt t="386597" x="6562725" y="2298700"/>
          <p14:tracePt t="386632" x="6591300" y="2298700"/>
          <p14:tracePt t="386648" x="6600825" y="2298700"/>
          <p14:tracePt t="386665" x="6610350" y="2298700"/>
          <p14:tracePt t="386682" x="6626225" y="2298700"/>
          <p14:tracePt t="386698" x="6642100" y="2298700"/>
          <p14:tracePt t="386715" x="6651625" y="2298700"/>
          <p14:tracePt t="386731" x="6677025" y="2282825"/>
          <p14:tracePt t="386747" x="6702425" y="2282825"/>
          <p14:tracePt t="386764" x="6711950" y="2282825"/>
          <p14:tracePt t="386781" x="6724650" y="2282825"/>
          <p14:tracePt t="386797" x="6740525" y="2282825"/>
          <p14:tracePt t="386815" x="6750050" y="2282825"/>
          <p14:tracePt t="386831" x="6765925" y="2282825"/>
          <p14:tracePt t="386848" x="6775450" y="2282825"/>
          <p14:tracePt t="386864" x="6791325" y="2282825"/>
          <p14:tracePt t="386881" x="6816725" y="2282825"/>
          <p14:tracePt t="386897" x="6832600" y="2282825"/>
          <p14:tracePt t="386914" x="6848475" y="2282825"/>
          <p14:tracePt t="386931" x="6880225" y="2282825"/>
          <p14:tracePt t="386947" x="6908800" y="2282825"/>
          <p14:tracePt t="386965" x="6924675" y="2282825"/>
          <p14:tracePt t="386982" x="6950075" y="2282825"/>
          <p14:tracePt t="386998" x="6965950" y="2282825"/>
          <p14:tracePt t="387014" x="6975475" y="2282825"/>
          <p14:tracePt t="387030" x="6991350" y="2289175"/>
          <p14:tracePt t="387048" x="7007225" y="2295525"/>
          <p14:tracePt t="387064" x="7016750" y="2298700"/>
          <p14:tracePt t="387081" x="7032625" y="2314575"/>
          <p14:tracePt t="387098" x="7042150" y="2317750"/>
          <p14:tracePt t="387115" x="7058025" y="2330450"/>
          <p14:tracePt t="387132" x="7067550" y="2346325"/>
          <p14:tracePt t="387148" x="7070725" y="2349500"/>
          <p14:tracePt t="387165" x="7083425" y="2359025"/>
          <p14:tracePt t="387180" x="7096125" y="2374900"/>
          <p14:tracePt t="387197" x="7112000" y="2390775"/>
          <p14:tracePt t="387214" x="7121525" y="2400300"/>
          <p14:tracePt t="387232" x="7131050" y="2416175"/>
          <p14:tracePt t="387265" x="7137400" y="2416175"/>
          <p14:tracePt t="387624" x="7143750" y="2416175"/>
          <p14:tracePt t="387630" x="7146925" y="2416175"/>
          <p14:tracePt t="387652" x="7153275" y="2416175"/>
          <p14:tracePt t="387666" x="7156450" y="2416175"/>
          <p14:tracePt t="387881" x="7127875" y="2413000"/>
          <p14:tracePt t="387887" x="7083425" y="2413000"/>
          <p14:tracePt t="387915" x="6826250" y="2428875"/>
          <p14:tracePt t="387931" x="6731000" y="2451100"/>
          <p14:tracePt t="387949" x="6664325" y="2482850"/>
          <p14:tracePt t="387981" x="6581775" y="2546350"/>
          <p14:tracePt t="388015" x="6543675" y="2578100"/>
          <p14:tracePt t="388031" x="6534150" y="2587625"/>
          <p14:tracePt t="388048" x="6524625" y="2597150"/>
          <p14:tracePt t="388065" x="6505575" y="2625725"/>
          <p14:tracePt t="388081" x="6489700" y="2641600"/>
          <p14:tracePt t="388098" x="6477000" y="2673350"/>
          <p14:tracePt t="388115" x="6454775" y="2708275"/>
          <p14:tracePt t="388131" x="6429375" y="2740025"/>
          <p14:tracePt t="388148" x="6416675" y="2762250"/>
          <p14:tracePt t="388164" x="6391275" y="2794000"/>
          <p14:tracePt t="388181" x="6369050" y="2803525"/>
          <p14:tracePt t="388198" x="6359525" y="2813050"/>
          <p14:tracePt t="388215" x="6343650" y="2828925"/>
          <p14:tracePt t="388231" x="6334125" y="2838450"/>
          <p14:tracePt t="388248" x="6318250" y="2854325"/>
          <p14:tracePt t="388264" x="6308725" y="2863850"/>
          <p14:tracePt t="388280" x="6305550" y="2863850"/>
          <p14:tracePt t="388314" x="6299200" y="2860675"/>
          <p14:tracePt t="388331" x="6299200" y="2851150"/>
          <p14:tracePt t="388348" x="6299200" y="2825750"/>
          <p14:tracePt t="388365" x="6299200" y="2797175"/>
          <p14:tracePt t="388381" x="6299200" y="2784475"/>
          <p14:tracePt t="388398" x="6299200" y="2774950"/>
          <p14:tracePt t="388414" x="6299200" y="2759075"/>
          <p14:tracePt t="388430" x="6299200" y="2749550"/>
          <p14:tracePt t="388447" x="6299200" y="2733675"/>
          <p14:tracePt t="388464" x="6305550" y="2720975"/>
          <p14:tracePt t="388480" x="6311900" y="2708275"/>
          <p14:tracePt t="388498" x="6315075" y="2705100"/>
          <p14:tracePt t="388515" x="6321425" y="2698750"/>
          <p14:tracePt t="388531" x="6330950" y="2698750"/>
          <p14:tracePt t="388547" x="6337300" y="2686050"/>
          <p14:tracePt t="388564" x="6346825" y="2673350"/>
          <p14:tracePt t="388580" x="6350000" y="2670175"/>
          <p14:tracePt t="388614" x="6356350" y="2670175"/>
          <p14:tracePt t="388708" x="6359525" y="2670175"/>
          <p14:tracePt t="388722" x="6365875" y="2670175"/>
          <p14:tracePt t="388731" x="6369050" y="2670175"/>
          <p14:tracePt t="388748" x="6384925" y="2670175"/>
          <p14:tracePt t="388764" x="6394450" y="2670175"/>
          <p14:tracePt t="388781" x="6394450" y="2682875"/>
          <p14:tracePt t="388798" x="6400800" y="2695575"/>
          <p14:tracePt t="388814" x="6410325" y="2711450"/>
          <p14:tracePt t="388830" x="6413500" y="2720975"/>
          <p14:tracePt t="388848" x="6432550" y="2749550"/>
          <p14:tracePt t="388864" x="6451600" y="2787650"/>
          <p14:tracePt t="388880" x="6461125" y="2816225"/>
          <p14:tracePt t="388898" x="6467475" y="2832100"/>
          <p14:tracePt t="388915" x="6473825" y="2847975"/>
          <p14:tracePt t="388931" x="6477000" y="2863850"/>
          <p14:tracePt t="388947" x="6489700" y="2873375"/>
          <p14:tracePt t="388949" x="6492875" y="2879725"/>
          <p14:tracePt t="388964" x="6499225" y="2882900"/>
          <p14:tracePt t="388980" x="6508750" y="2882900"/>
          <p14:tracePt t="388998" x="6518275" y="2882900"/>
          <p14:tracePt t="389014" x="6543675" y="2889250"/>
          <p14:tracePt t="389031" x="6553200" y="2889250"/>
          <p14:tracePt t="389049" x="6569075" y="2889250"/>
          <p14:tracePt t="389065" x="6572250" y="2889250"/>
          <p14:tracePt t="389081" x="6588125" y="2889250"/>
          <p14:tracePt t="389099" x="6597650" y="2889250"/>
          <p14:tracePt t="389115" x="6648450" y="2873375"/>
          <p14:tracePt t="389131" x="6686550" y="2860675"/>
          <p14:tracePt t="389149" x="6734175" y="2860675"/>
          <p14:tracePt t="389165" x="6753225" y="2860675"/>
          <p14:tracePt t="389181" x="6769100" y="2860675"/>
          <p14:tracePt t="389199" x="6784975" y="2851150"/>
          <p14:tracePt t="389215" x="6800850" y="2838450"/>
          <p14:tracePt t="389231" x="6832600" y="2828925"/>
          <p14:tracePt t="389248" x="6902450" y="2806700"/>
          <p14:tracePt t="389264" x="6978650" y="2794000"/>
          <p14:tracePt t="389280" x="7032625" y="2778125"/>
          <p14:tracePt t="389298" x="7096125" y="2778125"/>
          <p14:tracePt t="389314" x="7115175" y="2778125"/>
          <p14:tracePt t="389331" x="7146925" y="2778125"/>
          <p14:tracePt t="389349" x="7181850" y="2768600"/>
          <p14:tracePt t="389364" x="7216775" y="2755900"/>
          <p14:tracePt t="389381" x="7280275" y="2740025"/>
          <p14:tracePt t="389398" x="7372350" y="2727325"/>
          <p14:tracePt t="389414" x="7413625" y="2727325"/>
          <p14:tracePt t="389430" x="7435850" y="2727325"/>
          <p14:tracePt t="389447" x="7445375" y="2727325"/>
          <p14:tracePt t="389464" x="7467600" y="2727325"/>
          <p14:tracePt t="389480" x="7477125" y="2717800"/>
          <p14:tracePt t="389498" x="7496175" y="2717800"/>
          <p14:tracePt t="389514" x="7518400" y="2717800"/>
          <p14:tracePt t="389530" x="7534275" y="2717800"/>
          <p14:tracePt t="389548" x="7559675" y="2717800"/>
          <p14:tracePt t="389564" x="7569200" y="2717800"/>
          <p14:tracePt t="389684" x="7562850" y="2717800"/>
          <p14:tracePt t="389691" x="7553325" y="2717800"/>
          <p14:tracePt t="389698" x="7546975" y="2717800"/>
          <p14:tracePt t="389713" x="7537450" y="2717800"/>
          <p14:tracePt t="389730" x="7527925" y="2717800"/>
          <p14:tracePt t="389748" x="7515225" y="2717800"/>
          <p14:tracePt t="389764" x="7499350" y="2717800"/>
          <p14:tracePt t="389781" x="7489825" y="2717800"/>
          <p14:tracePt t="389798" x="7480300" y="2717800"/>
          <p14:tracePt t="389814" x="7470775" y="2717800"/>
          <p14:tracePt t="389830" x="7454900" y="2717800"/>
          <p14:tracePt t="389848" x="7439025" y="2711450"/>
          <p14:tracePt t="389864" x="7429500" y="2701925"/>
          <p14:tracePt t="389880" x="7419975" y="2701925"/>
          <p14:tracePt t="389898" x="7400925" y="2701925"/>
          <p14:tracePt t="389914" x="7391400" y="2695575"/>
          <p14:tracePt t="389931" x="7381875" y="2695575"/>
          <p14:tracePt t="389964" x="7372350" y="2692400"/>
          <p14:tracePt t="389980" x="7356475" y="2682875"/>
          <p14:tracePt t="389997" x="7340600" y="2667000"/>
          <p14:tracePt t="390014" x="7331075" y="2660650"/>
          <p14:tracePt t="390048" x="7331075" y="2657475"/>
          <p14:tracePt t="390105" x="7324725" y="2651125"/>
          <p14:tracePt t="390111" x="7321550" y="2647950"/>
          <p14:tracePt t="390119" x="7321550" y="2641600"/>
          <p14:tracePt t="390134" x="7321550" y="2638425"/>
          <p14:tracePt t="390204" x="7321550" y="2632075"/>
          <p14:tracePt t="390219" x="7321550" y="2625725"/>
          <p14:tracePt t="390226" x="7315200" y="2616200"/>
          <p14:tracePt t="390240" x="7315200" y="2613025"/>
          <p14:tracePt t="390362" x="7315200" y="2606675"/>
          <p14:tracePt t="390413" x="7305675" y="2606675"/>
          <p14:tracePt t="390419" x="7299325" y="2606675"/>
          <p14:tracePt t="390431" x="7296150" y="2606675"/>
          <p14:tracePt t="392395" x="7296150" y="2647950"/>
          <p14:tracePt t="392402" x="7296150" y="2695575"/>
          <p14:tracePt t="392414" x="7286625" y="2733675"/>
          <p14:tracePt t="392432" x="7267575" y="2816225"/>
          <p14:tracePt t="392447" x="7254875" y="2854325"/>
          <p14:tracePt t="392465" x="7226300" y="2955925"/>
          <p14:tracePt t="392480" x="7210425" y="3051175"/>
          <p14:tracePt t="392513" x="7210425" y="3260725"/>
          <p14:tracePt t="392548" x="7239000" y="3530600"/>
          <p14:tracePt t="392551" x="7245350" y="3559175"/>
          <p14:tracePt t="392565" x="7245350" y="3609975"/>
          <p14:tracePt t="392580" x="7245350" y="3644900"/>
          <p14:tracePt t="392597" x="7245350" y="3683000"/>
          <p14:tracePt t="392614" x="7258050" y="3746500"/>
          <p14:tracePt t="392630" x="7273925" y="3810000"/>
          <p14:tracePt t="392647" x="7286625" y="3873500"/>
          <p14:tracePt t="392665" x="7299325" y="3911600"/>
          <p14:tracePt t="392681" x="7312025" y="3965575"/>
          <p14:tracePt t="392698" x="7318375" y="3997325"/>
          <p14:tracePt t="392715" x="7324725" y="4051300"/>
          <p14:tracePt t="392731" x="7331075" y="4089400"/>
          <p14:tracePt t="392747" x="7337425" y="4149725"/>
          <p14:tracePt t="392764" x="7337425" y="4210050"/>
          <p14:tracePt t="392780" x="7337425" y="4279900"/>
          <p14:tracePt t="392797" x="7337425" y="4298950"/>
          <p14:tracePt t="393044" x="7324725" y="4343400"/>
          <p14:tracePt t="393050" x="7308850" y="4391025"/>
          <p14:tracePt t="393064" x="7277100" y="4470400"/>
          <p14:tracePt t="393080" x="7248525" y="4524375"/>
          <p14:tracePt t="393098" x="7239000" y="4549775"/>
          <p14:tracePt t="393114" x="7223125" y="4562475"/>
          <p14:tracePt t="393131" x="7213600" y="4578350"/>
          <p14:tracePt t="393147" x="7200900" y="4591050"/>
          <p14:tracePt t="393164" x="7200900" y="4603750"/>
          <p14:tracePt t="393180" x="7200900" y="4613275"/>
          <p14:tracePt t="393197" x="7200900" y="4619625"/>
          <p14:tracePt t="393387" x="7223125" y="4591050"/>
          <p14:tracePt t="393393" x="7251700" y="4527550"/>
          <p14:tracePt t="393401" x="7267575" y="4467225"/>
          <p14:tracePt t="393414" x="7289800" y="4394200"/>
          <p14:tracePt t="393430" x="7305675" y="4340225"/>
          <p14:tracePt t="393447" x="7308850" y="4318000"/>
          <p14:tracePt t="393464" x="7308850" y="4295775"/>
          <p14:tracePt t="393480" x="7308850" y="4279900"/>
          <p14:tracePt t="393497" x="7308850" y="4270375"/>
          <p14:tracePt t="393514" x="7308850" y="4260850"/>
          <p14:tracePt t="393530" x="7308850" y="4257675"/>
          <p14:tracePt t="393548" x="7308850" y="4251325"/>
          <p14:tracePt t="393564" x="7308850" y="4235450"/>
          <p14:tracePt t="393580" x="7308850" y="4225925"/>
          <p14:tracePt t="393597" x="7308850" y="4216400"/>
          <p14:tracePt t="393613" x="7308850" y="4197350"/>
          <p14:tracePt t="393630" x="7308850" y="4175125"/>
          <p14:tracePt t="393646" x="7308850" y="4159250"/>
          <p14:tracePt t="393663" x="7296150" y="4133850"/>
          <p14:tracePt t="393680" x="7296150" y="4117975"/>
          <p14:tracePt t="393697" x="7296150" y="4108450"/>
          <p14:tracePt t="393714" x="7296150" y="4092575"/>
          <p14:tracePt t="393730" x="7296150" y="4076700"/>
          <p14:tracePt t="393747" x="7296150" y="4073525"/>
          <p14:tracePt t="393815" x="7296150" y="4067175"/>
          <p14:tracePt t="393836" x="7292975" y="4064000"/>
          <p14:tracePt t="393843" x="7286625" y="4057650"/>
          <p14:tracePt t="393850" x="7283450" y="4054475"/>
          <p14:tracePt t="393864" x="7273925" y="4044950"/>
          <p14:tracePt t="393880" x="7261225" y="4016375"/>
          <p14:tracePt t="393897" x="7254875" y="3946525"/>
          <p14:tracePt t="393914" x="7245350" y="3759200"/>
          <p14:tracePt t="393931" x="7223125" y="3673475"/>
          <p14:tracePt t="393948" x="7207250" y="3575050"/>
          <p14:tracePt t="393964" x="7188200" y="3400425"/>
          <p14:tracePt t="393981" x="7175500" y="3327400"/>
          <p14:tracePt t="393997" x="7169150" y="3282950"/>
          <p14:tracePt t="394013" x="7162800" y="3248025"/>
          <p14:tracePt t="394030" x="7150100" y="3238500"/>
          <p14:tracePt t="394049" x="7146925" y="3222625"/>
          <p14:tracePt t="394064" x="7140575" y="3206750"/>
          <p14:tracePt t="394081" x="7134225" y="3184525"/>
          <p14:tracePt t="394097" x="7127875" y="3162300"/>
          <p14:tracePt t="394114" x="7121525" y="3121025"/>
          <p14:tracePt t="394130" x="7118350" y="3098800"/>
          <p14:tracePt t="394147" x="7118350" y="3070225"/>
          <p14:tracePt t="394163" x="7118350" y="3038475"/>
          <p14:tracePt t="394180" x="7118350" y="3013075"/>
          <p14:tracePt t="394198" x="7118350" y="3000375"/>
          <p14:tracePt t="394214" x="7118350" y="2990850"/>
          <p14:tracePt t="394231" x="7118350" y="2974975"/>
          <p14:tracePt t="394248" x="7118350" y="2965450"/>
          <p14:tracePt t="396042" x="7061200" y="2959100"/>
          <p14:tracePt t="396047" x="6981825" y="2949575"/>
          <p14:tracePt t="396064" x="6819900" y="2940050"/>
          <p14:tracePt t="396082" x="6581775" y="2940050"/>
          <p14:tracePt t="396097" x="6464300" y="2940050"/>
          <p14:tracePt t="396113" x="6362700" y="2940050"/>
          <p14:tracePt t="396147" x="6137275" y="2940050"/>
          <p14:tracePt t="396181" x="6051550" y="2968625"/>
          <p14:tracePt t="396197" x="6029325" y="2978150"/>
          <p14:tracePt t="396214" x="6010275" y="2990850"/>
          <p14:tracePt t="396230" x="5988050" y="3032125"/>
          <p14:tracePt t="396247" x="5975350" y="3054350"/>
          <p14:tracePt t="396263" x="5975350" y="3079750"/>
          <p14:tracePt t="396281" x="5975350" y="3105150"/>
          <p14:tracePt t="396297" x="5975350" y="3114675"/>
          <p14:tracePt t="396314" x="5975350" y="3127375"/>
          <p14:tracePt t="396331" x="5975350" y="3143250"/>
          <p14:tracePt t="396347" x="5975350" y="3152775"/>
          <p14:tracePt t="396380" x="5997575" y="3140075"/>
          <p14:tracePt t="396396" x="6042025" y="3079750"/>
          <p14:tracePt t="396413" x="6105525" y="3016250"/>
          <p14:tracePt t="396431" x="6184900" y="2952750"/>
          <p14:tracePt t="396447" x="6210300" y="2927350"/>
          <p14:tracePt t="396464" x="6226175" y="2917825"/>
          <p14:tracePt t="396481" x="6242050" y="2901950"/>
          <p14:tracePt t="396496" x="6251575" y="2892425"/>
          <p14:tracePt t="396513" x="6261100" y="2882900"/>
          <p14:tracePt t="396530" x="6283325" y="2857500"/>
          <p14:tracePt t="396546" x="6292850" y="2832100"/>
          <p14:tracePt t="396563" x="6305550" y="2809875"/>
          <p14:tracePt t="396581" x="6315075" y="2781300"/>
          <p14:tracePt t="396597" x="6330950" y="2765425"/>
          <p14:tracePt t="396614" x="6337300" y="2755900"/>
          <p14:tracePt t="396617" x="6337300" y="2752725"/>
          <p14:tracePt t="396631" x="6343650" y="2736850"/>
          <p14:tracePt t="396647" x="6343650" y="2727325"/>
          <p14:tracePt t="396663" x="6343650" y="2717800"/>
          <p14:tracePt t="396680" x="6343650" y="2701925"/>
          <p14:tracePt t="396696" x="6343650" y="2686050"/>
          <p14:tracePt t="396714" x="6340475" y="2682875"/>
          <p14:tracePt t="396731" x="6321425" y="2682875"/>
          <p14:tracePt t="396747" x="6311900" y="2682875"/>
          <p14:tracePt t="396764" x="6302375" y="2682875"/>
          <p14:tracePt t="396780" x="6280150" y="2682875"/>
          <p14:tracePt t="396796" x="6251575" y="2692400"/>
          <p14:tracePt t="396813" x="6226175" y="2708275"/>
          <p14:tracePt t="396831" x="6184900" y="2720975"/>
          <p14:tracePt t="396847" x="6175375" y="2727325"/>
          <p14:tracePt t="396864" x="6165850" y="2727325"/>
          <p14:tracePt t="396881" x="6143625" y="2740025"/>
          <p14:tracePt t="396897" x="6134100" y="2755900"/>
          <p14:tracePt t="396913" x="6134100" y="2765425"/>
          <p14:tracePt t="396930" x="6134100" y="2781300"/>
          <p14:tracePt t="396946" x="6134100" y="2790825"/>
          <p14:tracePt t="396963" x="6140450" y="2800350"/>
          <p14:tracePt t="396980" x="6178550" y="2822575"/>
          <p14:tracePt t="396996" x="6213475" y="2835275"/>
          <p14:tracePt t="397014" x="6261100" y="2847975"/>
          <p14:tracePt t="397030" x="6330950" y="2847975"/>
          <p14:tracePt t="397047" x="6375400" y="2847975"/>
          <p14:tracePt t="397063" x="6403975" y="2847975"/>
          <p14:tracePt t="397080" x="6445250" y="2847975"/>
          <p14:tracePt t="397097" x="6473825" y="2844800"/>
          <p14:tracePt t="397113" x="6483350" y="2841625"/>
          <p14:tracePt t="397130" x="6518275" y="2822575"/>
          <p14:tracePt t="397147" x="6550025" y="2806700"/>
          <p14:tracePt t="397164" x="6572250" y="2794000"/>
          <p14:tracePt t="397180" x="6591300" y="2784475"/>
          <p14:tracePt t="397197" x="6600825" y="2784475"/>
          <p14:tracePt t="397213" x="6610350" y="2778125"/>
          <p14:tracePt t="397230" x="6626225" y="2778125"/>
          <p14:tracePt t="397246" x="6642100" y="2774950"/>
          <p14:tracePt t="397263" x="6664325" y="2774950"/>
          <p14:tracePt t="397280" x="6711950" y="2768600"/>
          <p14:tracePt t="397297" x="6740525" y="2768600"/>
          <p14:tracePt t="397314" x="6769100" y="2762250"/>
          <p14:tracePt t="397330" x="6797675" y="2743200"/>
          <p14:tracePt t="397346" x="6813550" y="2743200"/>
          <p14:tracePt t="397363" x="6823075" y="2743200"/>
          <p14:tracePt t="397380" x="6832600" y="2743200"/>
          <p14:tracePt t="397397" x="6842125" y="2743200"/>
          <p14:tracePt t="397413" x="6854825" y="2743200"/>
          <p14:tracePt t="397430" x="6867525" y="2752725"/>
          <p14:tracePt t="397447" x="6877050" y="2762250"/>
          <p14:tracePt t="397463" x="6908800" y="2774950"/>
          <p14:tracePt t="397479" x="6937375" y="2790825"/>
          <p14:tracePt t="397496" x="6953250" y="2813050"/>
          <p14:tracePt t="397513" x="6969125" y="2822575"/>
          <p14:tracePt t="397530" x="6985000" y="2828925"/>
          <p14:tracePt t="397581" x="6985000" y="2825750"/>
          <p14:tracePt t="397587" x="6985000" y="2822575"/>
          <p14:tracePt t="397596" x="6985000" y="2816225"/>
          <p14:tracePt t="397613" x="6988175" y="2800350"/>
          <p14:tracePt t="397630" x="6994525" y="2787650"/>
          <p14:tracePt t="397646" x="7000875" y="2765425"/>
          <p14:tracePt t="397663" x="7000875" y="2736850"/>
          <p14:tracePt t="397680" x="7000875" y="2701925"/>
          <p14:tracePt t="397697" x="7000875" y="2679700"/>
          <p14:tracePt t="397713" x="7000875" y="2670175"/>
          <p14:tracePt t="397731" x="7000875" y="2660650"/>
          <p14:tracePt t="397779" x="7000875" y="2654300"/>
          <p14:tracePt t="397786" x="7000875" y="2651125"/>
          <p14:tracePt t="397796" x="7000875" y="2641600"/>
          <p14:tracePt t="397813" x="6997700" y="2635250"/>
          <p14:tracePt t="397830" x="6988175" y="2628900"/>
          <p14:tracePt t="397846" x="6978650" y="2625725"/>
          <p14:tracePt t="397864" x="6959600" y="2625725"/>
          <p14:tracePt t="397880" x="6943725" y="2625725"/>
          <p14:tracePt t="397896" x="6921500" y="2625725"/>
          <p14:tracePt t="397914" x="6864350" y="2619375"/>
          <p14:tracePt t="397930" x="6829425" y="2613025"/>
          <p14:tracePt t="397947" x="6784975" y="2613025"/>
          <p14:tracePt t="397963" x="6762750" y="2606675"/>
          <p14:tracePt t="397980" x="6721475" y="2606675"/>
          <p14:tracePt t="397996" x="6699250" y="2606675"/>
          <p14:tracePt t="398014" x="6657975" y="2606675"/>
          <p14:tracePt t="398030" x="6638925" y="2606675"/>
          <p14:tracePt t="398046" x="6600825" y="2606675"/>
          <p14:tracePt t="398064" x="6569075" y="2606675"/>
          <p14:tracePt t="398080" x="6543675" y="2606675"/>
          <p14:tracePt t="398096" x="6534150" y="2606675"/>
          <p14:tracePt t="398113" x="6524625" y="2606675"/>
          <p14:tracePt t="398146" x="6524625" y="2603500"/>
          <p14:tracePt t="398164" x="6524625" y="2597150"/>
          <p14:tracePt t="398180" x="6524625" y="2581275"/>
          <p14:tracePt t="398196" x="6521450" y="2571750"/>
          <p14:tracePt t="398213" x="6515100" y="2559050"/>
          <p14:tracePt t="398230" x="6515100" y="2546350"/>
          <p14:tracePt t="398246" x="6515100" y="2527300"/>
          <p14:tracePt t="398264" x="6515100" y="2511425"/>
          <p14:tracePt t="398280" x="6515100" y="2508250"/>
          <p14:tracePt t="398365" x="6518275" y="2508250"/>
          <p14:tracePt t="398372" x="6521450" y="2508250"/>
          <p14:tracePt t="398380" x="6527800" y="2508250"/>
          <p14:tracePt t="398397" x="6537325" y="2508250"/>
          <p14:tracePt t="398414" x="6546850" y="2508250"/>
          <p14:tracePt t="398430" x="6550025" y="2508250"/>
          <p14:tracePt t="398492" x="6562725" y="2508250"/>
          <p14:tracePt t="398499" x="6565900" y="2508250"/>
          <p14:tracePt t="398513" x="6572250" y="2498725"/>
          <p14:tracePt t="398529" x="6581775" y="2498725"/>
          <p14:tracePt t="398546" x="6591300" y="2498725"/>
          <p14:tracePt t="398564" x="6600825" y="2498725"/>
          <p14:tracePt t="398779" x="6600825" y="2492375"/>
          <p14:tracePt t="398999" x="6600825" y="2486025"/>
          <p14:tracePt t="399028" x="6600825" y="2482850"/>
          <p14:tracePt t="399035" x="6597650" y="2482850"/>
          <p14:tracePt t="399047" x="6588125" y="2476500"/>
          <p14:tracePt t="399080" x="6578600" y="2473325"/>
          <p14:tracePt t="399113" x="6572250" y="2463800"/>
          <p14:tracePt t="399129" x="6572250" y="2451100"/>
          <p14:tracePt t="399163" x="6572250" y="2447925"/>
          <p14:tracePt t="399385" x="6594475" y="2447925"/>
          <p14:tracePt t="399392" x="6619875" y="2447925"/>
          <p14:tracePt t="399399" x="6645275" y="2447925"/>
          <p14:tracePt t="399413" x="6680200" y="2447925"/>
          <p14:tracePt t="399429" x="6718300" y="2447925"/>
          <p14:tracePt t="399446" x="6762750" y="2447925"/>
          <p14:tracePt t="399463" x="6826250" y="2457450"/>
          <p14:tracePt t="399479" x="6854825" y="2470150"/>
          <p14:tracePt t="399497" x="6877050" y="2470150"/>
          <p14:tracePt t="399513" x="6886575" y="2470150"/>
          <p14:tracePt t="399530" x="6896100" y="2470150"/>
          <p14:tracePt t="399547" x="6899275" y="2470150"/>
          <p14:tracePt t="399563" x="6905625" y="2470150"/>
          <p14:tracePt t="399580" x="6915150" y="2470150"/>
          <p14:tracePt t="399598" x="6931025" y="2470150"/>
          <p14:tracePt t="399614" x="6940550" y="2470150"/>
          <p14:tracePt t="399630" x="6943725" y="2470150"/>
          <p14:tracePt t="399676" x="6950075" y="2470150"/>
          <p14:tracePt t="399683" x="6956425" y="2470150"/>
          <p14:tracePt t="399697" x="6969125" y="2470150"/>
          <p14:tracePt t="399713" x="6978650" y="2470150"/>
          <p14:tracePt t="399729" x="6988175" y="2470150"/>
          <p14:tracePt t="399748" x="7004050" y="2470150"/>
          <p14:tracePt t="399764" x="7013575" y="2470150"/>
          <p14:tracePt t="400390" x="6896100" y="2527300"/>
          <p14:tracePt t="400397" x="6762750" y="2590800"/>
          <p14:tracePt t="400403" x="6635750" y="2644775"/>
          <p14:tracePt t="400412" x="6438900" y="2736850"/>
          <p14:tracePt t="400429" x="6127750" y="2892425"/>
          <p14:tracePt t="400446" x="5559425" y="3149600"/>
          <p14:tracePt t="400481" x="4937125" y="3409950"/>
          <p14:tracePt t="400515" x="4435475" y="3660775"/>
          <p14:tracePt t="400531" x="4229100" y="3749675"/>
          <p14:tracePt t="400547" x="4092575" y="3813175"/>
          <p14:tracePt t="400563" x="3981450" y="3863975"/>
          <p14:tracePt t="400580" x="3892550" y="3914775"/>
          <p14:tracePt t="400596" x="3803650" y="3962400"/>
          <p14:tracePt t="400613" x="3759200" y="3975100"/>
          <p14:tracePt t="400630" x="3721100" y="3987800"/>
          <p14:tracePt t="400646" x="3695700" y="3987800"/>
          <p14:tracePt t="400663" x="3686175" y="3987800"/>
          <p14:tracePt t="400667" x="3686175" y="3975100"/>
          <p14:tracePt t="400679" x="3686175" y="3949700"/>
          <p14:tracePt t="400696" x="3689350" y="3930650"/>
          <p14:tracePt t="400873" x="3609975" y="3908425"/>
          <p14:tracePt t="400880" x="3505200" y="3879850"/>
          <p14:tracePt t="400887" x="3384550" y="3838575"/>
          <p14:tracePt t="400895" x="3270250" y="3819525"/>
          <p14:tracePt t="400912" x="3095625" y="3784600"/>
          <p14:tracePt t="400929" x="2943225" y="3736975"/>
          <p14:tracePt t="400945" x="2768600" y="3651250"/>
          <p14:tracePt t="400962" x="2689225" y="3603625"/>
          <p14:tracePt t="400979" x="2622550" y="3530600"/>
          <p14:tracePt t="400995" x="2555875" y="3441700"/>
          <p14:tracePt t="401012" x="2520950" y="3394075"/>
          <p14:tracePt t="401029" x="2511425" y="3368675"/>
          <p14:tracePt t="401045" x="2498725" y="3327400"/>
          <p14:tracePt t="401062" x="2498725" y="3298825"/>
          <p14:tracePt t="401079" x="2498725" y="3276600"/>
          <p14:tracePt t="401095" x="2498725" y="3238500"/>
          <p14:tracePt t="401112" x="2501900" y="3213100"/>
          <p14:tracePt t="401129" x="2511425" y="3190875"/>
          <p14:tracePt t="401145" x="2520950" y="3168650"/>
          <p14:tracePt t="401162" x="2520950" y="3159125"/>
          <p14:tracePt t="401179" x="2520950" y="3155950"/>
          <p14:tracePt t="401201" x="2520950" y="3149600"/>
          <p14:tracePt t="401212" x="2520950" y="3146425"/>
          <p14:tracePt t="401229" x="2514600" y="3130550"/>
          <p14:tracePt t="401246" x="2505075" y="3121025"/>
          <p14:tracePt t="401262" x="2505075" y="3114675"/>
          <p14:tracePt t="401361" x="2505075" y="3117850"/>
          <p14:tracePt t="401367" x="2505075" y="3121025"/>
          <p14:tracePt t="401381" x="2505075" y="3136900"/>
          <p14:tracePt t="401397" x="2505075" y="3146425"/>
          <p14:tracePt t="401413" x="2505075" y="3162300"/>
          <p14:tracePt t="401430" x="2505075" y="3203575"/>
          <p14:tracePt t="401446" x="2498725" y="3225800"/>
          <p14:tracePt t="401462" x="2492375" y="3254375"/>
          <p14:tracePt t="401479" x="2492375" y="3263900"/>
          <p14:tracePt t="401496" x="2492375" y="3279775"/>
          <p14:tracePt t="401512" x="2492375" y="3289300"/>
          <p14:tracePt t="401530" x="2492375" y="3305175"/>
          <p14:tracePt t="401967" x="2492375" y="3330575"/>
          <p14:tracePt t="401974" x="2492375" y="3349625"/>
          <p14:tracePt t="401981" x="2492375" y="3375025"/>
          <p14:tracePt t="401997" x="2492375" y="3397250"/>
          <p14:tracePt t="402013" x="2492375" y="3419475"/>
          <p14:tracePt t="402029" x="2492375" y="3432175"/>
          <p14:tracePt t="402046" x="2492375" y="3441700"/>
          <p14:tracePt t="402080" x="2495550" y="3451225"/>
          <p14:tracePt t="402131" x="2498725" y="3451225"/>
          <p14:tracePt t="402158" x="2505075" y="3451225"/>
          <p14:tracePt t="402172" x="2508250" y="3451225"/>
          <p14:tracePt t="402180" x="2520950" y="3451225"/>
          <p14:tracePt t="402196" x="2530475" y="3451225"/>
          <p14:tracePt t="402212" x="2552700" y="3444875"/>
          <p14:tracePt t="402230" x="2587625" y="3432175"/>
          <p14:tracePt t="402247" x="2597150" y="3429000"/>
          <p14:tracePt t="402263" x="2606675" y="3429000"/>
          <p14:tracePt t="402280" x="2609850" y="3429000"/>
          <p14:tracePt t="402296" x="2616200" y="3429000"/>
          <p14:tracePt t="402313" x="2632075" y="3429000"/>
          <p14:tracePt t="402330" x="2657475" y="3429000"/>
          <p14:tracePt t="402346" x="2701925" y="3429000"/>
          <p14:tracePt t="402362" x="2730500" y="3429000"/>
          <p14:tracePt t="402380" x="2771775" y="3429000"/>
          <p14:tracePt t="402397" x="2800350" y="3422650"/>
          <p14:tracePt t="402413" x="2809875" y="3406775"/>
          <p14:tracePt t="402430" x="2825750" y="3390900"/>
          <p14:tracePt t="402446" x="2835275" y="3381375"/>
          <p14:tracePt t="402463" x="2835275" y="3375025"/>
          <p14:tracePt t="402522" x="2835275" y="3371850"/>
          <p14:tracePt t="402545" x="2835275" y="3365500"/>
          <p14:tracePt t="402552" x="2835275" y="3355975"/>
          <p14:tracePt t="402643" x="2832100" y="3355975"/>
          <p14:tracePt t="402650" x="2828925" y="3355975"/>
          <p14:tracePt t="402663" x="2822575" y="3355975"/>
          <p14:tracePt t="402679" x="2809875" y="3355975"/>
          <p14:tracePt t="402696" x="2794000" y="3355975"/>
          <p14:tracePt t="402712" x="2784475" y="3362325"/>
          <p14:tracePt t="402729" x="2768600" y="3378200"/>
          <p14:tracePt t="402746" x="2759075" y="3387725"/>
          <p14:tracePt t="402763" x="2736850" y="3397250"/>
          <p14:tracePt t="402779" x="2701925" y="3422650"/>
          <p14:tracePt t="402796" x="2670175" y="3435350"/>
          <p14:tracePt t="402814" x="2635250" y="3451225"/>
          <p14:tracePt t="402829" x="2613025" y="3463925"/>
          <p14:tracePt t="402846" x="2597150" y="3479800"/>
          <p14:tracePt t="402864" x="2571750" y="3495675"/>
          <p14:tracePt t="402880" x="2546350" y="3505200"/>
          <p14:tracePt t="402896" x="2524125" y="3517900"/>
          <p14:tracePt t="402913" x="2482850" y="3536950"/>
          <p14:tracePt t="402929" x="2451100" y="3549650"/>
          <p14:tracePt t="402946" x="2428875" y="3559175"/>
          <p14:tracePt t="402963" x="2384425" y="3578225"/>
          <p14:tracePt t="402980" x="2362200" y="3584575"/>
          <p14:tracePt t="402997" x="2346325" y="3584575"/>
          <p14:tracePt t="403014" x="2305050" y="3590925"/>
          <p14:tracePt t="403029" x="2282825" y="3590925"/>
          <p14:tracePt t="403046" x="2254250" y="3597275"/>
          <p14:tracePt t="403062" x="2232025" y="3597275"/>
          <p14:tracePt t="403079" x="2171700" y="3597275"/>
          <p14:tracePt t="403097" x="2133600" y="3597275"/>
          <p14:tracePt t="403114" x="2092325" y="3597275"/>
          <p14:tracePt t="403130" x="2070100" y="3597275"/>
          <p14:tracePt t="403147" x="2047875" y="3597275"/>
          <p14:tracePt t="403163" x="2016125" y="3597275"/>
          <p14:tracePt t="403179" x="2006600" y="3597275"/>
          <p14:tracePt t="403196" x="1997075" y="3597275"/>
          <p14:tracePt t="403213" x="1974850" y="3597275"/>
          <p14:tracePt t="403230" x="1965325" y="3597275"/>
          <p14:tracePt t="403247" x="1955800" y="3597275"/>
          <p14:tracePt t="403263" x="1952625" y="3597275"/>
          <p14:tracePt t="403984" x="2003425" y="3590925"/>
          <p14:tracePt t="403991" x="2085975" y="3575050"/>
          <p14:tracePt t="403998" x="2168525" y="3546475"/>
          <p14:tracePt t="404012" x="2346325" y="3470275"/>
          <p14:tracePt t="404029" x="2565400" y="3352800"/>
          <p14:tracePt t="404055" x="3260725" y="3009900"/>
          <p14:tracePt t="404080" x="3959225" y="2822575"/>
          <p14:tracePt t="404114" x="4987925" y="2705100"/>
          <p14:tracePt t="404131" x="5254625" y="2705100"/>
          <p14:tracePt t="404147" x="5594350" y="2695575"/>
          <p14:tracePt t="404162" x="5778500" y="2667000"/>
          <p14:tracePt t="404179" x="5943600" y="2628900"/>
          <p14:tracePt t="404196" x="6099175" y="2565400"/>
          <p14:tracePt t="404198" x="6149975" y="2540000"/>
          <p14:tracePt t="404213" x="6232525" y="2486025"/>
          <p14:tracePt t="404230" x="6302375" y="2438400"/>
          <p14:tracePt t="404246" x="6372225" y="2384425"/>
          <p14:tracePt t="404262" x="6473825" y="2305050"/>
          <p14:tracePt t="404279" x="6521450" y="2273300"/>
          <p14:tracePt t="404296" x="6559550" y="2244725"/>
          <p14:tracePt t="404312" x="6597650" y="2203450"/>
          <p14:tracePt t="404329" x="6623050" y="2171700"/>
          <p14:tracePt t="404346" x="6635750" y="2139950"/>
          <p14:tracePt t="404363" x="6651625" y="2111375"/>
          <p14:tracePt t="404379" x="6661150" y="2101850"/>
          <p14:tracePt t="404396" x="6677025" y="2085975"/>
          <p14:tracePt t="404412" x="6692900" y="2070100"/>
          <p14:tracePt t="404429" x="6702425" y="2070100"/>
          <p14:tracePt t="404447" x="6711950" y="2070100"/>
          <p14:tracePt t="404526" x="6711950" y="2073275"/>
          <p14:tracePt t="404533" x="6711950" y="2076450"/>
          <p14:tracePt t="404546" x="6711950" y="2082800"/>
          <p14:tracePt t="404562" x="6711950" y="2114550"/>
          <p14:tracePt t="404579" x="6711950" y="2159000"/>
          <p14:tracePt t="404597" x="6702425" y="2222500"/>
          <p14:tracePt t="404613" x="6689725" y="2251075"/>
          <p14:tracePt t="404629" x="6677025" y="2289175"/>
          <p14:tracePt t="404646" x="6651625" y="2365375"/>
          <p14:tracePt t="404662" x="6635750" y="2416175"/>
          <p14:tracePt t="404679" x="6635750" y="2444750"/>
          <p14:tracePt t="404697" x="6635750" y="2473325"/>
          <p14:tracePt t="404712" x="6635750" y="2482850"/>
          <p14:tracePt t="404730" x="6635750" y="2486025"/>
          <p14:tracePt t="404768" x="6635750" y="2479675"/>
          <p14:tracePt t="405426" x="6657975" y="2489200"/>
          <p14:tracePt t="405432" x="6683375" y="2495550"/>
          <p14:tracePt t="405446" x="6746875" y="2501900"/>
          <p14:tracePt t="405463" x="6807200" y="2501900"/>
          <p14:tracePt t="405479" x="6877050" y="2501900"/>
          <p14:tracePt t="405495" x="7038975" y="2501900"/>
          <p14:tracePt t="405512" x="7165975" y="2501900"/>
          <p14:tracePt t="405545" x="7296150" y="2501900"/>
          <p14:tracePt t="405580" x="7312025" y="2501900"/>
          <p14:tracePt t="405789" x="7299325" y="2501900"/>
          <p14:tracePt t="405795" x="7286625" y="2495550"/>
          <p14:tracePt t="405802" x="7273925" y="2489200"/>
          <p14:tracePt t="405812" x="7258050" y="2489200"/>
          <p14:tracePt t="405829" x="7213600" y="2489200"/>
          <p14:tracePt t="405845" x="7150100" y="2482850"/>
          <p14:tracePt t="405862" x="7112000" y="2482850"/>
          <p14:tracePt t="405879" x="7092950" y="2482850"/>
          <p14:tracePt t="405896" x="7051675" y="2482850"/>
          <p14:tracePt t="405913" x="7029450" y="2482850"/>
          <p14:tracePt t="405930" x="7000875" y="2476500"/>
          <p14:tracePt t="405946" x="6962775" y="2457450"/>
          <p14:tracePt t="405962" x="6934200" y="2441575"/>
          <p14:tracePt t="405980" x="6908800" y="2428875"/>
          <p14:tracePt t="405995" x="6877050" y="2422525"/>
          <p14:tracePt t="406013" x="6867525" y="2422525"/>
          <p14:tracePt t="406029" x="6858000" y="2422525"/>
          <p14:tracePt t="406046" x="6842125" y="2406650"/>
          <p14:tracePt t="406062" x="6832600" y="2393950"/>
          <p14:tracePt t="406080" x="6816725" y="2378075"/>
          <p14:tracePt t="406096" x="6807200" y="2368550"/>
          <p14:tracePt t="406112" x="6797675" y="2359025"/>
          <p14:tracePt t="406130" x="6775450" y="2336800"/>
          <p14:tracePt t="406147" x="6765925" y="2330450"/>
          <p14:tracePt t="406163" x="6756400" y="2330450"/>
          <p14:tracePt t="406179" x="6753225" y="2327275"/>
          <p14:tracePt t="406195" x="6746875" y="2327275"/>
          <p14:tracePt t="406295" x="6750050" y="2327275"/>
          <p14:tracePt t="406302" x="6753225" y="2327275"/>
          <p14:tracePt t="406312" x="6769100" y="2327275"/>
          <p14:tracePt t="406330" x="6870700" y="2336800"/>
          <p14:tracePt t="406346" x="6950075" y="2378075"/>
          <p14:tracePt t="406362" x="6985000" y="2390775"/>
          <p14:tracePt t="406380" x="7042150" y="2409825"/>
          <p14:tracePt t="406397" x="7073900" y="2428875"/>
          <p14:tracePt t="406412" x="7096125" y="2438400"/>
          <p14:tracePt t="406430" x="7140575" y="2457450"/>
          <p14:tracePt t="406446" x="7169150" y="2470150"/>
          <p14:tracePt t="406462" x="7200900" y="2489200"/>
          <p14:tracePt t="406480" x="7216775" y="2498725"/>
          <p14:tracePt t="406495" x="7226300" y="2498725"/>
          <p14:tracePt t="406512" x="7229475" y="2501900"/>
          <p14:tracePt t="406546" x="7251700" y="2514600"/>
          <p14:tracePt t="406562" x="7261225" y="2524125"/>
          <p14:tracePt t="406579" x="7273925" y="2536825"/>
          <p14:tracePt t="406596" x="7286625" y="2546350"/>
          <p14:tracePt t="406613" x="7296150" y="2559050"/>
          <p14:tracePt t="406630" x="7296150" y="2578100"/>
          <p14:tracePt t="406645" x="7296150" y="2587625"/>
          <p14:tracePt t="406662" x="7296150" y="2597150"/>
          <p14:tracePt t="406680" x="7296150" y="2632075"/>
          <p14:tracePt t="406696" x="7296150" y="2651125"/>
          <p14:tracePt t="406712" x="7296150" y="2673350"/>
          <p14:tracePt t="406729" x="7280275" y="2717800"/>
          <p14:tracePt t="406746" x="7270750" y="2733675"/>
          <p14:tracePt t="406763" x="7261225" y="2749550"/>
          <p14:tracePt t="406766" x="7254875" y="2752725"/>
          <p14:tracePt t="406780" x="7245350" y="2762250"/>
          <p14:tracePt t="406796" x="7216775" y="2774950"/>
          <p14:tracePt t="406813" x="7200900" y="2774950"/>
          <p14:tracePt t="406830" x="7169150" y="2774950"/>
          <p14:tracePt t="406846" x="7153275" y="2774950"/>
          <p14:tracePt t="406863" x="7124700" y="2774950"/>
          <p14:tracePt t="406879" x="7089775" y="2774950"/>
          <p14:tracePt t="406896" x="7061200" y="2774950"/>
          <p14:tracePt t="406912" x="7038975" y="2774950"/>
          <p14:tracePt t="406929" x="7000875" y="2774950"/>
          <p14:tracePt t="406945" x="6978650" y="2774950"/>
          <p14:tracePt t="406962" x="6950075" y="2774950"/>
          <p14:tracePt t="406979" x="6915150" y="2774950"/>
          <p14:tracePt t="406996" x="6899275" y="2774950"/>
          <p14:tracePt t="407013" x="6889750" y="2774950"/>
          <p14:tracePt t="407029" x="6877050" y="2784475"/>
          <p14:tracePt t="407045" x="6845300" y="2790825"/>
          <p14:tracePt t="407062" x="6826250" y="2790825"/>
          <p14:tracePt t="407079" x="6784975" y="2790825"/>
          <p14:tracePt t="407095" x="6762750" y="2790825"/>
          <p14:tracePt t="407113" x="6734175" y="2790825"/>
          <p14:tracePt t="407129" x="6718300" y="2790825"/>
          <p14:tracePt t="407145" x="6708775" y="2790825"/>
          <p14:tracePt t="407163" x="6705600" y="2790825"/>
          <p14:tracePt t="407200" x="6699250" y="2790825"/>
          <p14:tracePt t="407215" x="6689725" y="2790825"/>
          <p14:tracePt t="407231" x="6683375" y="2790825"/>
          <p14:tracePt t="407246" x="6683375" y="2784475"/>
          <p14:tracePt t="407358" x="6680200" y="2784475"/>
          <p14:tracePt t="407599" x="6680200" y="2774950"/>
          <p14:tracePt t="407607" x="6686550" y="2755900"/>
          <p14:tracePt t="407614" x="6692900" y="2727325"/>
          <p14:tracePt t="407645" x="6718300" y="2654300"/>
          <p14:tracePt t="407679" x="6765925" y="2549525"/>
          <p14:tracePt t="407696" x="6778625" y="2517775"/>
          <p14:tracePt t="407713" x="6788150" y="2492375"/>
          <p14:tracePt t="407729" x="6788150" y="2479675"/>
          <p14:tracePt t="407745" x="6788150" y="2470150"/>
          <p14:tracePt t="407763" x="6788150" y="2457450"/>
          <p14:tracePt t="407780" x="6788150" y="2441575"/>
          <p14:tracePt t="407796" x="6788150" y="2432050"/>
          <p14:tracePt t="407813" x="6788150" y="2425700"/>
          <p14:tracePt t="407829" x="6788150" y="2422525"/>
          <p14:tracePt t="407850" x="6788150" y="2416175"/>
          <p14:tracePt t="408514" x="6775450" y="2416175"/>
          <p14:tracePt t="408521" x="6765925" y="2416175"/>
          <p14:tracePt t="408529" x="6753225" y="2416175"/>
          <p14:tracePt t="408546" x="6724650" y="2416175"/>
          <p14:tracePt t="408563" x="6692900" y="2416175"/>
          <p14:tracePt t="408579" x="6670675" y="2416175"/>
          <p14:tracePt t="408596" x="6661150" y="2416175"/>
          <p14:tracePt t="408628" x="6604000" y="2400300"/>
          <p14:tracePt t="408662" x="6578600" y="2393950"/>
          <p14:tracePt t="408678" x="6562725" y="2390775"/>
          <p14:tracePt t="408696" x="6553200" y="2390775"/>
          <p14:tracePt t="408712" x="6540500" y="2390775"/>
          <p14:tracePt t="408729" x="6534150" y="2390775"/>
          <p14:tracePt t="408746" x="6527800" y="2384425"/>
          <p14:tracePt t="408762" x="6508750" y="2384425"/>
          <p14:tracePt t="408779" x="6499225" y="2381250"/>
          <p14:tracePt t="408796" x="6496050" y="2381250"/>
          <p14:tracePt t="408829" x="6496050" y="2374900"/>
          <p14:tracePt t="409113" x="6505575" y="2374900"/>
          <p14:tracePt t="409120" x="6524625" y="2374900"/>
          <p14:tracePt t="409129" x="6537325" y="2374900"/>
          <p14:tracePt t="409145" x="6565900" y="2374900"/>
          <p14:tracePt t="409162" x="6613525" y="2374900"/>
          <p14:tracePt t="409178" x="6642100" y="2374900"/>
          <p14:tracePt t="409196" x="6667500" y="2355850"/>
          <p14:tracePt t="409213" x="6721475" y="2339975"/>
          <p14:tracePt t="409229" x="6775450" y="2324100"/>
          <p14:tracePt t="409246" x="6823075" y="2311400"/>
          <p14:tracePt t="409262" x="6902450" y="2305050"/>
          <p14:tracePt t="409279" x="6921500" y="2305050"/>
          <p14:tracePt t="409296" x="6937375" y="2305050"/>
          <p14:tracePt t="409312" x="6959600" y="2305050"/>
          <p14:tracePt t="409329" x="6962775" y="2305050"/>
          <p14:tracePt t="409346" x="6969125" y="2305050"/>
          <p14:tracePt t="409362" x="6981825" y="2305050"/>
          <p14:tracePt t="409379" x="6994525" y="2305050"/>
          <p14:tracePt t="409396" x="7007225" y="2305050"/>
          <p14:tracePt t="409412" x="7023100" y="2305050"/>
          <p14:tracePt t="409428" x="7032625" y="2305050"/>
          <p14:tracePt t="409445" x="7042150" y="2305050"/>
          <p14:tracePt t="409462" x="7048500" y="2305050"/>
          <p14:tracePt t="409499" x="7051675" y="2305050"/>
          <p14:tracePt t="409512" x="7058025" y="2305050"/>
          <p14:tracePt t="409540" x="7058025" y="2308225"/>
          <p14:tracePt t="409754" x="7035800" y="2314575"/>
          <p14:tracePt t="409761" x="7016750" y="2320925"/>
          <p14:tracePt t="409768" x="7000875" y="2327275"/>
          <p14:tracePt t="409779" x="6972300" y="2333625"/>
          <p14:tracePt t="409796" x="6908800" y="2346325"/>
          <p14:tracePt t="409829" x="6819900" y="2352675"/>
          <p14:tracePt t="409862" x="6699250" y="2352675"/>
          <p14:tracePt t="409879" x="6670675" y="2352675"/>
          <p14:tracePt t="409896" x="6629400" y="2352675"/>
          <p14:tracePt t="409913" x="6619875" y="2352675"/>
          <p14:tracePt t="409929" x="6604000" y="2352675"/>
          <p14:tracePt t="409946" x="6591300" y="2352675"/>
          <p14:tracePt t="409962" x="6581775" y="2352675"/>
          <p14:tracePt t="409978" x="6569075" y="2352675"/>
          <p14:tracePt t="409996" x="6550025" y="2352675"/>
          <p14:tracePt t="410013" x="6540500" y="2352675"/>
          <p14:tracePt t="410030" x="6530975" y="2352675"/>
          <p14:tracePt t="410047" x="6515100" y="2352675"/>
          <p14:tracePt t="410063" x="6502400" y="2352675"/>
          <p14:tracePt t="410079" x="6492875" y="2352675"/>
          <p14:tracePt t="410095" x="6477000" y="2352675"/>
          <p14:tracePt t="410111" x="6467475" y="2352675"/>
          <p14:tracePt t="410128" x="6451600" y="2352675"/>
          <p14:tracePt t="410146" x="6448425" y="2352675"/>
          <p14:tracePt t="410354" x="6461125" y="2355850"/>
          <p14:tracePt t="410361" x="6480175" y="2362200"/>
          <p14:tracePt t="410368" x="6505575" y="2371725"/>
          <p14:tracePt t="410378" x="6518275" y="2374900"/>
          <p14:tracePt t="410395" x="6556375" y="2374900"/>
          <p14:tracePt t="410411" x="6578600" y="2374900"/>
          <p14:tracePt t="410429" x="6616700" y="2371725"/>
          <p14:tracePt t="410446" x="6680200" y="2359025"/>
          <p14:tracePt t="410462" x="6718300" y="2359025"/>
          <p14:tracePt t="410479" x="6746875" y="2359025"/>
          <p14:tracePt t="410495" x="6778625" y="2359025"/>
          <p14:tracePt t="410512" x="6800850" y="2359025"/>
          <p14:tracePt t="410529" x="6810375" y="2359025"/>
          <p14:tracePt t="410545" x="6845300" y="2355850"/>
          <p14:tracePt t="410561" x="6858000" y="2355850"/>
          <p14:tracePt t="410578" x="6880225" y="2355850"/>
          <p14:tracePt t="410595" x="6921500" y="2355850"/>
          <p14:tracePt t="410611" x="6943725" y="2355850"/>
          <p14:tracePt t="410629" x="6959600" y="2355850"/>
          <p14:tracePt t="410645" x="6972300" y="2355850"/>
          <p14:tracePt t="410662" x="6978650" y="2355850"/>
          <p14:tracePt t="411531" x="6956425" y="2390775"/>
          <p14:tracePt t="411538" x="6918325" y="2454275"/>
          <p14:tracePt t="411546" x="6883400" y="2527300"/>
          <p14:tracePt t="411562" x="6832600" y="2628900"/>
          <p14:tracePt t="411580" x="6781800" y="2714625"/>
          <p14:tracePt t="411596" x="6750050" y="2740025"/>
          <p14:tracePt t="411611" x="6724650" y="2765425"/>
          <p14:tracePt t="411645" x="6696075" y="2790825"/>
          <p14:tracePt t="411679" x="6670675" y="2819400"/>
          <p14:tracePt t="411695" x="6661150" y="2832100"/>
          <p14:tracePt t="411712" x="6645275" y="2841625"/>
          <p14:tracePt t="411729" x="6629400" y="2844800"/>
          <p14:tracePt t="411745" x="6619875" y="2844800"/>
          <p14:tracePt t="411761" x="6610350" y="2844800"/>
          <p14:tracePt t="411779" x="6607175" y="2844800"/>
          <p14:tracePt t="411796" x="6594475" y="2844800"/>
          <p14:tracePt t="411829" x="6584950" y="2844800"/>
          <p14:tracePt t="411880" x="6584950" y="2838450"/>
          <p14:tracePt t="411887" x="6584950" y="2835275"/>
          <p14:tracePt t="411895" x="6584950" y="2828925"/>
          <p14:tracePt t="411912" x="6584950" y="2825750"/>
          <p14:tracePt t="411929" x="6584950" y="2819400"/>
          <p14:tracePt t="411945" x="6584950" y="2816225"/>
          <p14:tracePt t="411962" x="6584950" y="2800350"/>
          <p14:tracePt t="411980" x="6584950" y="2790825"/>
          <p14:tracePt t="411996" x="6584950" y="2784475"/>
          <p14:tracePt t="412030" x="6584950" y="2781300"/>
          <p14:tracePt t="412095" x="6588125" y="2781300"/>
          <p14:tracePt t="412471" x="6604000" y="2781300"/>
          <p14:tracePt t="412479" x="6629400" y="2781300"/>
          <p14:tracePt t="412485" x="6648450" y="2781300"/>
          <p14:tracePt t="412494" x="6673850" y="2781300"/>
          <p14:tracePt t="412511" x="6718300" y="2781300"/>
          <p14:tracePt t="412528" x="6788150" y="2781300"/>
          <p14:tracePt t="412562" x="6845300" y="2781300"/>
          <p14:tracePt t="412595" x="6889750" y="2781300"/>
          <p14:tracePt t="412611" x="6896100" y="2781300"/>
          <p14:tracePt t="412629" x="6899275" y="2781300"/>
          <p14:tracePt t="412645" x="6915150" y="2781300"/>
          <p14:tracePt t="412662" x="6924675" y="2781300"/>
          <p14:tracePt t="412679" x="6940550" y="2781300"/>
          <p14:tracePt t="412695" x="6943725" y="2781300"/>
          <p14:tracePt t="412712" x="6950075" y="2781300"/>
          <p14:tracePt t="412793" x="6959600" y="2781300"/>
          <p14:tracePt t="412800" x="6962775" y="2781300"/>
          <p14:tracePt t="412812" x="6969125" y="2787650"/>
          <p14:tracePt t="412829" x="6969125" y="2800350"/>
          <p14:tracePt t="412845" x="6969125" y="2809875"/>
          <p14:tracePt t="412862" x="6959600" y="2832100"/>
          <p14:tracePt t="412878" x="6918325" y="2863850"/>
          <p14:tracePt t="412895" x="6842125" y="2901950"/>
          <p14:tracePt t="412911" x="6775450" y="2924175"/>
          <p14:tracePt t="412928" x="6721475" y="2930525"/>
          <p14:tracePt t="413143" x="6708775" y="2927350"/>
          <p14:tracePt t="413149" x="6699250" y="2921000"/>
          <p14:tracePt t="413162" x="6680200" y="2911475"/>
          <p14:tracePt t="413178" x="6664325" y="2901950"/>
          <p14:tracePt t="413195" x="6654800" y="2892425"/>
          <p14:tracePt t="413213" x="6638925" y="2863850"/>
          <p14:tracePt t="413229" x="6629400" y="2841625"/>
          <p14:tracePt t="413246" x="6604000" y="2809875"/>
          <p14:tracePt t="413263" x="6578600" y="2781300"/>
          <p14:tracePt t="413279" x="6556375" y="2762250"/>
          <p14:tracePt t="413295" x="6540500" y="2752725"/>
          <p14:tracePt t="413311" x="6518275" y="2743200"/>
          <p14:tracePt t="413328" x="6483350" y="2724150"/>
          <p14:tracePt t="413345" x="6461125" y="2720975"/>
          <p14:tracePt t="413363" x="6419850" y="2701925"/>
          <p14:tracePt t="413379" x="6397625" y="2695575"/>
          <p14:tracePt t="413396" x="6375400" y="2695575"/>
          <p14:tracePt t="413412" x="6359525" y="2695575"/>
          <p14:tracePt t="413428" x="6350000" y="2695575"/>
          <p14:tracePt t="413445" x="6340475" y="2695575"/>
          <p14:tracePt t="413462" x="6321425" y="2695575"/>
          <p14:tracePt t="413478" x="6311900" y="2695575"/>
          <p14:tracePt t="413496" x="6302375" y="2695575"/>
          <p14:tracePt t="413512" x="6292850" y="2695575"/>
          <p14:tracePt t="413792" x="6311900" y="2705100"/>
          <p14:tracePt t="413799" x="6350000" y="2711450"/>
          <p14:tracePt t="413812" x="6394450" y="2724150"/>
          <p14:tracePt t="413829" x="6442075" y="2743200"/>
          <p14:tracePt t="413845" x="6464300" y="2755900"/>
          <p14:tracePt t="413861" x="6499225" y="2781300"/>
          <p14:tracePt t="413878" x="6508750" y="2790825"/>
          <p14:tracePt t="413895" x="6540500" y="2800350"/>
          <p14:tracePt t="413912" x="6581775" y="2813050"/>
          <p14:tracePt t="413928" x="6626225" y="2825750"/>
          <p14:tracePt t="413945" x="6654800" y="2832100"/>
          <p14:tracePt t="413962" x="6689725" y="2838450"/>
          <p14:tracePt t="413979" x="6705600" y="2838450"/>
          <p14:tracePt t="413995" x="6715125" y="2838450"/>
          <p14:tracePt t="414011" x="6724650" y="2838450"/>
          <p14:tracePt t="414028" x="6734175" y="2838450"/>
          <p14:tracePt t="414045" x="6743700" y="2838450"/>
          <p14:tracePt t="414061" x="6775450" y="2838450"/>
          <p14:tracePt t="414078" x="6797675" y="2844800"/>
          <p14:tracePt t="414095" x="6829425" y="2844800"/>
          <p14:tracePt t="414112" x="6842125" y="2844800"/>
          <p14:tracePt t="414129" x="6848475" y="2844800"/>
          <p14:tracePt t="414145" x="6851650" y="2844800"/>
          <p14:tracePt t="414161" x="6873875" y="2844800"/>
          <p14:tracePt t="414178" x="6896100" y="2841625"/>
          <p14:tracePt t="414196" x="6934200" y="2828925"/>
          <p14:tracePt t="414212" x="6988175" y="2809875"/>
          <p14:tracePt t="414229" x="7010400" y="2809875"/>
          <p14:tracePt t="414245" x="7019925" y="2809875"/>
          <p14:tracePt t="414262" x="7042150" y="2809875"/>
          <p14:tracePt t="414278" x="7051675" y="2809875"/>
          <p14:tracePt t="414294" x="7061200" y="2809875"/>
          <p14:tracePt t="414311" x="7086600" y="2794000"/>
          <p14:tracePt t="414328" x="7124700" y="2794000"/>
          <p14:tracePt t="414346" x="7169150" y="2794000"/>
          <p14:tracePt t="414362" x="7207250" y="2794000"/>
          <p14:tracePt t="414378" x="7216775" y="2794000"/>
          <p14:tracePt t="414395" x="7226300" y="2794000"/>
          <p14:tracePt t="414411" x="7248525" y="2794000"/>
          <p14:tracePt t="414428" x="7273925" y="2794000"/>
          <p14:tracePt t="414445" x="7299325" y="2781300"/>
          <p14:tracePt t="414462" x="7337425" y="2781300"/>
          <p14:tracePt t="414478" x="7359650" y="2781300"/>
          <p14:tracePt t="414496" x="7400925" y="2781300"/>
          <p14:tracePt t="414512" x="7429500" y="2781300"/>
          <p14:tracePt t="414529" x="7445375" y="2781300"/>
          <p14:tracePt t="414545" x="7461250" y="2781300"/>
          <p14:tracePt t="414561" x="7493000" y="2771775"/>
          <p14:tracePt t="414578" x="7518400" y="2759075"/>
          <p14:tracePt t="414595" x="7546975" y="2759075"/>
          <p14:tracePt t="414611" x="7575550" y="2752725"/>
          <p14:tracePt t="414629" x="7585075" y="2752725"/>
          <p14:tracePt t="414645" x="7597775" y="2752725"/>
          <p14:tracePt t="414662" x="7613650" y="2752725"/>
          <p14:tracePt t="414678" x="7620000" y="2752725"/>
          <p14:tracePt t="414695" x="7623175" y="2752725"/>
          <p14:tracePt t="414912" x="7623175" y="2755900"/>
          <p14:tracePt t="414918" x="7616825" y="2759075"/>
          <p14:tracePt t="414928" x="7613650" y="2765425"/>
          <p14:tracePt t="414945" x="7591425" y="2781300"/>
          <p14:tracePt t="414961" x="7575550" y="2797175"/>
          <p14:tracePt t="414978" x="7559675" y="2806700"/>
          <p14:tracePt t="414996" x="7540625" y="2809875"/>
          <p14:tracePt t="415012" x="7531100" y="2809875"/>
          <p14:tracePt t="415029" x="7521575" y="2816225"/>
          <p14:tracePt t="415046" x="7505700" y="2816225"/>
          <p14:tracePt t="415062" x="7489825" y="2822575"/>
          <p14:tracePt t="415078" x="7480300" y="2822575"/>
          <p14:tracePt t="415095" x="7467600" y="2832100"/>
          <p14:tracePt t="415111" x="7451725" y="2835275"/>
          <p14:tracePt t="415128" x="7423150" y="2835275"/>
          <p14:tracePt t="415145" x="7394575" y="2847975"/>
          <p14:tracePt t="415161" x="7378700" y="2847975"/>
          <p14:tracePt t="415179" x="7369175" y="2847975"/>
          <p14:tracePt t="415196" x="7346950" y="2851150"/>
          <p14:tracePt t="415212" x="7318375" y="2863850"/>
          <p14:tracePt t="415229" x="7296150" y="2870200"/>
          <p14:tracePt t="415245" x="7254875" y="2870200"/>
          <p14:tracePt t="415261" x="7232650" y="2876550"/>
          <p14:tracePt t="415278" x="7204075" y="2876550"/>
          <p14:tracePt t="415295" x="7188200" y="2876550"/>
          <p14:tracePt t="415312" x="7178675" y="2876550"/>
          <p14:tracePt t="415329" x="7162800" y="2882900"/>
          <p14:tracePt t="415346" x="7146925" y="2892425"/>
          <p14:tracePt t="415362" x="7127875" y="2892425"/>
          <p14:tracePt t="415378" x="7083425" y="2898775"/>
          <p14:tracePt t="415395" x="7019925" y="2905125"/>
          <p14:tracePt t="415411" x="6997700" y="2905125"/>
          <p14:tracePt t="415428" x="6969125" y="2905125"/>
          <p14:tracePt t="415445" x="6953250" y="2905125"/>
          <p14:tracePt t="415462" x="6931025" y="2905125"/>
          <p14:tracePt t="415479" x="6918325" y="2905125"/>
          <p14:tracePt t="415495" x="6877050" y="2905125"/>
          <p14:tracePt t="415512" x="6848475" y="2905125"/>
          <p14:tracePt t="415528" x="6810375" y="2905125"/>
          <p14:tracePt t="415545" x="6778625" y="2905125"/>
          <p14:tracePt t="415561" x="6762750" y="2905125"/>
          <p14:tracePt t="415578" x="6753225" y="2905125"/>
          <p14:tracePt t="415595" x="6737350" y="2905125"/>
          <p14:tracePt t="415612" x="6727825" y="2905125"/>
          <p14:tracePt t="415629" x="6718300" y="2905125"/>
          <p14:tracePt t="415645" x="6705600" y="2905125"/>
          <p14:tracePt t="415661" x="6692900" y="2905125"/>
          <p14:tracePt t="415678" x="6689725" y="2905125"/>
          <p14:tracePt t="415760" x="6683375" y="2901950"/>
          <p14:tracePt t="415767" x="6673850" y="2898775"/>
          <p14:tracePt t="415778" x="6673850" y="2892425"/>
          <p14:tracePt t="415795" x="6670675" y="2876550"/>
          <p14:tracePt t="415811" x="6664325" y="2867025"/>
          <p14:tracePt t="415828" x="6664325" y="2863850"/>
          <p14:tracePt t="415844" x="6654800" y="2847975"/>
          <p14:tracePt t="415862" x="6648450" y="2838450"/>
          <p14:tracePt t="415879" x="6638925" y="2828925"/>
          <p14:tracePt t="415895" x="6616700" y="2794000"/>
          <p14:tracePt t="415912" x="6607175" y="2778125"/>
          <p14:tracePt t="415929" x="6597650" y="2762250"/>
          <p14:tracePt t="415945" x="6591300" y="2733675"/>
          <p14:tracePt t="415961" x="6591300" y="2724150"/>
          <p14:tracePt t="415978" x="6591300" y="2720975"/>
          <p14:tracePt t="415995" x="6591300" y="2714625"/>
          <p14:tracePt t="416723" x="6597650" y="2714625"/>
          <p14:tracePt t="416730" x="6610350" y="2714625"/>
          <p14:tracePt t="416745" x="6648450" y="2701925"/>
          <p14:tracePt t="416762" x="6686550" y="2682875"/>
          <p14:tracePt t="416779" x="6784975" y="2647950"/>
          <p14:tracePt t="416795" x="6823075" y="2635250"/>
          <p14:tracePt t="416812" x="6854825" y="2622550"/>
          <p14:tracePt t="416844" x="6886575" y="2613025"/>
          <p14:tracePt t="416879" x="6886575" y="2587625"/>
          <p14:tracePt t="416895" x="6889750" y="2581275"/>
          <p14:tracePt t="416912" x="6889750" y="2578100"/>
          <p14:tracePt t="416929" x="6905625" y="2562225"/>
          <p14:tracePt t="416945" x="6915150" y="2555875"/>
          <p14:tracePt t="416961" x="6915150" y="2543175"/>
          <p14:tracePt t="416978" x="6915150" y="2527300"/>
          <p14:tracePt t="416995" x="6915150" y="2517775"/>
          <p14:tracePt t="417012" x="6915150" y="2511425"/>
          <p14:tracePt t="417114" x="6915150" y="2508250"/>
          <p14:tracePt t="417122" x="6915150" y="2501900"/>
          <p14:tracePt t="417137" x="6915150" y="2492375"/>
          <p14:tracePt t="417144" x="6915150" y="2486025"/>
          <p14:tracePt t="417165" x="6908800" y="2482850"/>
          <p14:tracePt t="417179" x="6892925" y="2482850"/>
          <p14:tracePt t="417195" x="6883400" y="2482850"/>
          <p14:tracePt t="417211" x="6873875" y="2482850"/>
          <p14:tracePt t="417228" x="6861175" y="2476500"/>
          <p14:tracePt t="417245" x="6845300" y="2476500"/>
          <p14:tracePt t="417261" x="6835775" y="2473325"/>
          <p14:tracePt t="417278" x="6813550" y="2463800"/>
          <p14:tracePt t="417295" x="6804025" y="2457450"/>
          <p14:tracePt t="417312" x="6784975" y="2457450"/>
          <p14:tracePt t="417328" x="6750050" y="2451100"/>
          <p14:tracePt t="417345" x="6721475" y="2444750"/>
          <p14:tracePt t="417361" x="6711950" y="2444750"/>
          <p14:tracePt t="417378" x="6696075" y="2435225"/>
          <p14:tracePt t="417394" x="6680200" y="2435225"/>
          <p14:tracePt t="417411" x="6670675" y="2435225"/>
          <p14:tracePt t="417428" x="6657975" y="2435225"/>
          <p14:tracePt t="417444" x="6651625" y="2435225"/>
          <p14:tracePt t="417461" x="6642100" y="2435225"/>
          <p14:tracePt t="417478" x="6626225" y="2435225"/>
          <p14:tracePt t="417495" x="6616700" y="2435225"/>
          <p14:tracePt t="417511" x="6607175" y="2435225"/>
          <p14:tracePt t="417528" x="6588125" y="2435225"/>
          <p14:tracePt t="417544" x="6581775" y="2435225"/>
          <p14:tracePt t="417561" x="6578600" y="2435225"/>
          <p14:tracePt t="417578" x="6569075" y="2451100"/>
          <p14:tracePt t="417595" x="6559550" y="2460625"/>
          <p14:tracePt t="417611" x="6546850" y="2473325"/>
          <p14:tracePt t="417628" x="6537325" y="2486025"/>
          <p14:tracePt t="417645" x="6537325" y="2501900"/>
          <p14:tracePt t="417661" x="6537325" y="2511425"/>
          <p14:tracePt t="417677" x="6537325" y="2527300"/>
          <p14:tracePt t="417694" x="6537325" y="2536825"/>
          <p14:tracePt t="417711" x="6537325" y="2552700"/>
          <p14:tracePt t="417727" x="6537325" y="2565400"/>
          <p14:tracePt t="417744" x="6537325" y="2574925"/>
          <p14:tracePt t="417762" x="6537325" y="2581275"/>
          <p14:tracePt t="417778" x="6537325" y="2597150"/>
          <p14:tracePt t="417829" x="6537325" y="2600325"/>
          <p14:tracePt t="417850" x="6537325" y="2606675"/>
          <p14:tracePt t="417857" x="6537325" y="2609850"/>
          <p14:tracePt t="417863" x="6537325" y="2616200"/>
          <p14:tracePt t="417878" x="6543675" y="2625725"/>
          <p14:tracePt t="417895" x="6559550" y="2635250"/>
          <p14:tracePt t="417912" x="6565900" y="2651125"/>
          <p14:tracePt t="417978" x="6569075" y="2651125"/>
          <p14:tracePt t="417985" x="6575425" y="2657475"/>
          <p14:tracePt t="417995" x="6581775" y="2660650"/>
          <p14:tracePt t="418012" x="6607175" y="2676525"/>
          <p14:tracePt t="418028" x="6623050" y="2686050"/>
          <p14:tracePt t="418045" x="6632575" y="2695575"/>
          <p14:tracePt t="418061" x="6642100" y="2701925"/>
          <p14:tracePt t="418078" x="6651625" y="2705100"/>
          <p14:tracePt t="418113" x="6657975" y="2705100"/>
          <p14:tracePt t="418129" x="6667500" y="2705100"/>
          <p14:tracePt t="418144" x="6677025" y="2711450"/>
          <p14:tracePt t="418162" x="6702425" y="2717800"/>
          <p14:tracePt t="418178" x="6724650" y="2720975"/>
          <p14:tracePt t="418194" x="6740525" y="2720975"/>
          <p14:tracePt t="418212" x="6759575" y="2720975"/>
          <p14:tracePt t="418228" x="6769100" y="2720975"/>
          <p14:tracePt t="418245" x="6778625" y="2720975"/>
          <p14:tracePt t="418262" x="6784975" y="2720975"/>
          <p14:tracePt t="418278" x="6800850" y="2720975"/>
          <p14:tracePt t="418295" x="6810375" y="2720975"/>
          <p14:tracePt t="418312" x="6823075" y="2720975"/>
          <p14:tracePt t="418328" x="6832600" y="2720975"/>
          <p14:tracePt t="418344" x="6848475" y="2720975"/>
          <p14:tracePt t="418361" x="6864350" y="2714625"/>
          <p14:tracePt t="418378" x="6873875" y="2705100"/>
          <p14:tracePt t="418394" x="6883400" y="2705100"/>
          <p14:tracePt t="418412" x="6902450" y="2698750"/>
          <p14:tracePt t="418428" x="6911975" y="2698750"/>
          <p14:tracePt t="418445" x="6924675" y="2698750"/>
          <p14:tracePt t="418462" x="6937375" y="2698750"/>
          <p14:tracePt t="418512" x="6946900" y="2698750"/>
          <p14:tracePt t="418527" x="6953250" y="2695575"/>
          <p14:tracePt t="418912" x="6953250" y="2689225"/>
          <p14:tracePt t="418919" x="6953250" y="2686050"/>
          <p14:tracePt t="418927" x="6953250" y="2679700"/>
          <p14:tracePt t="418944" x="6953250" y="2663825"/>
          <p14:tracePt t="418961" x="6953250" y="2651125"/>
          <p14:tracePt t="418978" x="6953250" y="2641600"/>
          <p14:tracePt t="418995" x="6953250" y="2632075"/>
          <p14:tracePt t="419028" x="6953250" y="2609850"/>
          <p14:tracePt t="419061" x="6953250" y="2587625"/>
          <p14:tracePt t="419077" x="6953250" y="2578100"/>
          <p14:tracePt t="419176" x="6953250" y="2565400"/>
          <p14:tracePt t="419191" x="6953250" y="2562225"/>
          <p14:tracePt t="419197" x="6953250" y="2555875"/>
          <p14:tracePt t="419211" x="6953250" y="2546350"/>
          <p14:tracePt t="419227" x="6953250" y="2530475"/>
          <p14:tracePt t="419244" x="6953250" y="2517775"/>
          <p14:tracePt t="419262" x="6953250" y="2501900"/>
          <p14:tracePt t="419278" x="6953250" y="2495550"/>
          <p14:tracePt t="419313" x="6953250" y="2492375"/>
          <p14:tracePt t="419328" x="6953250" y="2486025"/>
          <p14:tracePt t="419344" x="6956425" y="2476500"/>
          <p14:tracePt t="419360" x="6956425" y="2457450"/>
          <p14:tracePt t="419377" x="6956425" y="2451100"/>
          <p14:tracePt t="419394" x="6962775" y="2451100"/>
          <p14:tracePt t="420766" x="6959600" y="2454275"/>
          <p14:tracePt t="420773" x="6956425" y="2460625"/>
          <p14:tracePt t="420780" x="6950075" y="2463800"/>
          <p14:tracePt t="420794" x="6940550" y="2473325"/>
          <p14:tracePt t="420811" x="6931025" y="2489200"/>
          <p14:tracePt t="420827" x="6911975" y="2514600"/>
          <p14:tracePt t="420860" x="6883400" y="2578100"/>
          <p14:tracePt t="420894" x="6867525" y="2635250"/>
          <p14:tracePt t="420910" x="6851650" y="2647950"/>
          <p14:tracePt t="420928" x="6845300" y="2657475"/>
          <p14:tracePt t="420945" x="6845300" y="2676525"/>
          <p14:tracePt t="420961" x="6845300" y="2686050"/>
          <p14:tracePt t="420978" x="6845300" y="2695575"/>
          <p14:tracePt t="420982" x="6845300" y="2701925"/>
          <p14:tracePt t="420995" x="6845300" y="2711450"/>
          <p14:tracePt t="421011" x="6845300" y="2714625"/>
          <p14:tracePt t="421028" x="6842125" y="2714625"/>
          <p14:tracePt t="421044" x="6832600" y="2714625"/>
          <p14:tracePt t="421060" x="6832600" y="2727325"/>
          <p14:tracePt t="421359" x="6832600" y="2724150"/>
          <p14:tracePt t="421366" x="6832600" y="2717800"/>
          <p14:tracePt t="421379" x="6832600" y="2708275"/>
          <p14:tracePt t="421450" x="6832600" y="2705100"/>
          <p14:tracePt t="422150" x="6832600" y="2698750"/>
          <p14:tracePt t="422264" x="6832600" y="2695575"/>
          <p14:tracePt t="424326" x="6838950" y="2720975"/>
          <p14:tracePt t="424333" x="6845300" y="2759075"/>
          <p14:tracePt t="424344" x="6854825" y="2787650"/>
          <p14:tracePt t="424361" x="6873875" y="2851150"/>
          <p14:tracePt t="424377" x="6873875" y="2895600"/>
          <p14:tracePt t="424394" x="6886575" y="2959100"/>
          <p14:tracePt t="424410" x="6918325" y="3092450"/>
          <p14:tracePt t="424444" x="6953250" y="3429000"/>
          <p14:tracePt t="424478" x="6937375" y="3908425"/>
          <p14:tracePt t="424496" x="6911975" y="4086225"/>
          <p14:tracePt t="424511" x="6889750" y="4162425"/>
          <p14:tracePt t="424527" x="6877050" y="4206875"/>
          <p14:tracePt t="424544" x="6867525" y="4238625"/>
          <p14:tracePt t="424546" x="6861175" y="4254500"/>
          <p14:tracePt t="424560" x="6848475" y="4279900"/>
          <p14:tracePt t="424577" x="6835775" y="4302125"/>
          <p14:tracePt t="424594" x="6823075" y="4333875"/>
          <p14:tracePt t="424611" x="6807200" y="4375150"/>
          <p14:tracePt t="424628" x="6775450" y="4387850"/>
          <p14:tracePt t="424644" x="6759575" y="4397375"/>
          <p14:tracePt t="424660" x="6718300" y="4416425"/>
          <p14:tracePt t="424677" x="6708775" y="4432300"/>
          <p14:tracePt t="424694" x="6699250" y="4441825"/>
          <p14:tracePt t="424711" x="6683375" y="4441825"/>
          <p14:tracePt t="424727" x="6667500" y="4441825"/>
          <p14:tracePt t="424745" x="6654800" y="4445000"/>
          <p14:tracePt t="424761" x="6645275" y="4445000"/>
          <p14:tracePt t="424778" x="6632575" y="4445000"/>
          <p14:tracePt t="424794" x="6613525" y="4445000"/>
          <p14:tracePt t="424810" x="6578600" y="4432300"/>
          <p14:tracePt t="424827" x="6559550" y="4400550"/>
          <p14:tracePt t="424844" x="6546850" y="4378325"/>
          <p14:tracePt t="424860" x="6530975" y="4349750"/>
          <p14:tracePt t="424877" x="6521450" y="4333875"/>
          <p14:tracePt t="424894" x="6505575" y="4318000"/>
          <p14:tracePt t="424911" x="6467475" y="4283075"/>
          <p14:tracePt t="424927" x="6435725" y="4257675"/>
          <p14:tracePt t="424944" x="6419850" y="4232275"/>
          <p14:tracePt t="424961" x="6403975" y="4216400"/>
          <p14:tracePt t="424977" x="6388100" y="4206875"/>
          <p14:tracePt t="424994" x="6384925" y="4206875"/>
          <p14:tracePt t="425027" x="6378575" y="4203700"/>
          <p14:tracePt t="425045" x="6362700" y="4191000"/>
          <p14:tracePt t="425060" x="6353175" y="4187825"/>
          <p14:tracePt t="425077" x="6337300" y="4181475"/>
          <p14:tracePt t="425110" x="6334125" y="4171950"/>
          <p14:tracePt t="425127" x="6327775" y="4165600"/>
          <p14:tracePt t="425145" x="6315075" y="4152900"/>
          <p14:tracePt t="425161" x="6302375" y="4130675"/>
          <p14:tracePt t="425177" x="6283325" y="4098925"/>
          <p14:tracePt t="425194" x="6264275" y="4041775"/>
          <p14:tracePt t="425210" x="6251575" y="4003675"/>
          <p14:tracePt t="425227" x="6248400" y="3975100"/>
          <p14:tracePt t="425244" x="6248400" y="3933825"/>
          <p14:tracePt t="425260" x="6242050" y="3911600"/>
          <p14:tracePt t="425277" x="6242050" y="3889375"/>
          <p14:tracePt t="425294" x="6235700" y="3873500"/>
          <p14:tracePt t="425310" x="6235700" y="3863975"/>
          <p14:tracePt t="426137" x="6235700" y="3854450"/>
          <p14:tracePt t="426144" x="6235700" y="3841750"/>
          <p14:tracePt t="426151" x="6235700" y="3822700"/>
          <p14:tracePt t="426161" x="6235700" y="3813175"/>
          <p14:tracePt t="426177" x="6235700" y="3790950"/>
          <p14:tracePt t="426193" x="6235700" y="3743325"/>
          <p14:tracePt t="426210" x="6235700" y="3708400"/>
          <p14:tracePt t="426244" x="6235700" y="3616325"/>
          <p14:tracePt t="426277" x="6235700" y="3568700"/>
          <p14:tracePt t="426294" x="6235700" y="3556000"/>
          <p14:tracePt t="426310" x="6235700" y="3546475"/>
          <p14:tracePt t="426327" x="6235700" y="3530600"/>
          <p14:tracePt t="426343" x="6235700" y="3514725"/>
          <p14:tracePt t="426360" x="6235700" y="3505200"/>
          <p14:tracePt t="426377" x="6235700" y="3495675"/>
          <p14:tracePt t="426394" x="6235700" y="3476625"/>
          <p14:tracePt t="426411" x="6248400" y="3467100"/>
          <p14:tracePt t="426427" x="6248400" y="3457575"/>
          <p14:tracePt t="426444" x="6264275" y="3435350"/>
          <p14:tracePt t="426460" x="6264275" y="3419475"/>
          <p14:tracePt t="426477" x="6264275" y="3403600"/>
          <p14:tracePt t="426493" x="6264275" y="3365500"/>
          <p14:tracePt t="426511" x="6270625" y="3343275"/>
          <p14:tracePt t="426528" x="6283325" y="3302000"/>
          <p14:tracePt t="426544" x="6286500" y="3279775"/>
          <p14:tracePt t="426561" x="6286500" y="3263900"/>
          <p14:tracePt t="426578" x="6286500" y="3248025"/>
          <p14:tracePt t="426593" x="6286500" y="3241675"/>
          <p14:tracePt t="426644" x="6286500" y="3238500"/>
          <p14:tracePt t="426694" x="6286500" y="3228975"/>
          <p14:tracePt t="426757" x="6286500" y="3222625"/>
          <p14:tracePt t="426843" x="6286500" y="3219450"/>
          <p14:tracePt t="427479" x="6292850" y="3254375"/>
          <p14:tracePt t="427485" x="6292850" y="3311525"/>
          <p14:tracePt t="427494" x="6292850" y="3368675"/>
          <p14:tracePt t="427511" x="6292850" y="3495675"/>
          <p14:tracePt t="427528" x="6270625" y="3749675"/>
          <p14:tracePt t="427543" x="6235700" y="3870325"/>
          <p14:tracePt t="427577" x="6175375" y="4178300"/>
          <p14:tracePt t="427611" x="6149975" y="4260850"/>
          <p14:tracePt t="427615" x="6143625" y="4273550"/>
          <p14:tracePt t="427628" x="6130925" y="4302125"/>
          <p14:tracePt t="427644" x="6127750" y="4327525"/>
          <p14:tracePt t="427661" x="6127750" y="4356100"/>
          <p14:tracePt t="427677" x="6127750" y="4416425"/>
          <p14:tracePt t="427693" x="6127750" y="4470400"/>
          <p14:tracePt t="427710" x="6127750" y="4511675"/>
          <p14:tracePt t="427727" x="6127750" y="4559300"/>
          <p14:tracePt t="427743" x="6127750" y="4575175"/>
          <p14:tracePt t="427760" x="6127750" y="4584700"/>
          <p14:tracePt t="427777" x="6115050" y="4606925"/>
          <p14:tracePt t="427794" x="6105525" y="4616450"/>
          <p14:tracePt t="427811" x="6096000" y="4625975"/>
          <p14:tracePt t="427827" x="6080125" y="4667250"/>
          <p14:tracePt t="427843" x="6073775" y="4689475"/>
          <p14:tracePt t="427860" x="6073775" y="4718050"/>
          <p14:tracePt t="427877" x="6073775" y="4733925"/>
          <p14:tracePt t="427893" x="6067425" y="4743450"/>
          <p14:tracePt t="427911" x="6067425" y="4759325"/>
          <p14:tracePt t="427927" x="6067425" y="4772025"/>
          <p14:tracePt t="428034" x="6067425" y="4765675"/>
          <p14:tracePt t="428041" x="6067425" y="4762500"/>
          <p14:tracePt t="428048" x="6067425" y="4752975"/>
          <p14:tracePt t="428061" x="6067425" y="4746625"/>
          <p14:tracePt t="428077" x="6067425" y="4730750"/>
          <p14:tracePt t="428093" x="6067425" y="4727575"/>
          <p14:tracePt t="428110" x="6067425" y="4721225"/>
          <p14:tracePt t="428127" x="6067425" y="4702175"/>
          <p14:tracePt t="428144" x="6067425" y="4692650"/>
          <p14:tracePt t="428161" x="6086475" y="4670425"/>
          <p14:tracePt t="428177" x="6092825" y="4648200"/>
          <p14:tracePt t="428194" x="6096000" y="4638675"/>
          <p14:tracePt t="428211" x="6096000" y="4625975"/>
          <p14:tracePt t="429319" x="6096000" y="4600575"/>
          <p14:tracePt t="429326" x="6096000" y="4584700"/>
          <p14:tracePt t="429332" x="6096000" y="4565650"/>
          <p14:tracePt t="429344" x="6096000" y="4540250"/>
          <p14:tracePt t="429361" x="6096000" y="4476750"/>
          <p14:tracePt t="429377" x="6096000" y="4441825"/>
          <p14:tracePt t="429410" x="6096000" y="4333875"/>
          <p14:tracePt t="429443" x="6096000" y="4260850"/>
          <p14:tracePt t="429461" x="6096000" y="4213225"/>
          <p14:tracePt t="429477" x="6096000" y="4178300"/>
          <p14:tracePt t="429494" x="6096000" y="4162425"/>
          <p14:tracePt t="429510" x="6096000" y="4146550"/>
          <p14:tracePt t="429526" x="6096000" y="4137025"/>
          <p14:tracePt t="429543" x="6096000" y="4121150"/>
          <p14:tracePt t="429560" x="6096000" y="4108450"/>
          <p14:tracePt t="429577" x="6096000" y="4095750"/>
          <p14:tracePt t="429594" x="6096000" y="4086225"/>
          <p14:tracePt t="429611" x="6096000" y="4067175"/>
          <p14:tracePt t="429627" x="6096000" y="4057650"/>
          <p14:tracePt t="429644" x="6096000" y="4048125"/>
          <p14:tracePt t="429647" x="6096000" y="4041775"/>
          <p14:tracePt t="429660" x="6096000" y="4038600"/>
          <p14:tracePt t="429688" x="6096000" y="4032250"/>
          <p14:tracePt t="429740" x="6096000" y="4022725"/>
          <p14:tracePt t="429861" x="6096000" y="4019550"/>
          <p14:tracePt t="431393" x="6013450" y="4003675"/>
          <p14:tracePt t="431400" x="5899150" y="3984625"/>
          <p14:tracePt t="431410" x="5781675" y="3965575"/>
          <p14:tracePt t="431428" x="5235575" y="3905250"/>
          <p14:tracePt t="431447" x="4826000" y="3883025"/>
          <p14:tracePt t="431464" x="4343400" y="3765550"/>
          <p14:tracePt t="431485" x="3937000" y="3590925"/>
          <p14:tracePt t="431511" x="3629025" y="3425825"/>
          <p14:tracePt t="431544" x="3038475" y="3152775"/>
          <p14:tracePt t="431560" x="2847975" y="3076575"/>
          <p14:tracePt t="431577" x="2578100" y="3000375"/>
          <p14:tracePt t="431595" x="2479675" y="2959100"/>
          <p14:tracePt t="431610" x="2403475" y="2946400"/>
          <p14:tracePt t="431629" x="2320925" y="2924175"/>
          <p14:tracePt t="431644" x="2266950" y="2905125"/>
          <p14:tracePt t="431660" x="2203450" y="2889250"/>
          <p14:tracePt t="431677" x="2101850" y="2867025"/>
          <p14:tracePt t="431693" x="2019300" y="2860675"/>
          <p14:tracePt t="431978" x="1943100" y="2794000"/>
          <p14:tracePt t="431985" x="1857375" y="2717800"/>
          <p14:tracePt t="431993" x="1771650" y="2632075"/>
          <p14:tracePt t="432010" x="1641475" y="2501900"/>
          <p14:tracePt t="432028" x="1501775" y="2355850"/>
          <p14:tracePt t="432044" x="1412875" y="2238375"/>
          <p14:tracePt t="432060" x="1333500" y="2101850"/>
          <p14:tracePt t="432077" x="1254125" y="1990725"/>
          <p14:tracePt t="432093" x="1219200" y="1943100"/>
          <p14:tracePt t="432109" x="1193800" y="1898650"/>
          <p14:tracePt t="432127" x="1174750" y="1863725"/>
          <p14:tracePt t="432143" x="1155700" y="1838325"/>
          <p14:tracePt t="432160" x="1146175" y="1828800"/>
          <p14:tracePt t="432178" x="1133475" y="1812925"/>
          <p14:tracePt t="432194" x="1123950" y="1809750"/>
          <p14:tracePt t="432210" x="1101725" y="1809750"/>
          <p14:tracePt t="432213" x="1082675" y="1809750"/>
          <p14:tracePt t="432226" x="1003300" y="1812925"/>
          <p14:tracePt t="432243" x="914400" y="1844675"/>
          <p14:tracePt t="432259" x="790575" y="1914525"/>
          <p14:tracePt t="432277" x="606425" y="2117725"/>
          <p14:tracePt t="432294" x="504825" y="2244725"/>
          <p14:tracePt t="432312" x="384175" y="2390775"/>
          <p14:tracePt t="432327" x="307975" y="2486025"/>
          <p14:tracePt t="432344" x="241300" y="2587625"/>
          <p14:tracePt t="432360" x="190500" y="2670175"/>
          <p14:tracePt t="432376" x="66675" y="2857500"/>
          <p14:tracePt t="432393" x="3175" y="3044825"/>
          <p14:tracePt t="432613" x="3175" y="4632325"/>
          <p14:tracePt t="432620" x="9525" y="4651375"/>
          <p14:tracePt t="432627" x="15875" y="4676775"/>
          <p14:tracePt t="432643" x="53975" y="4743450"/>
          <p14:tracePt t="432660" x="114300" y="4835525"/>
          <p14:tracePt t="432676" x="254000" y="5003800"/>
          <p14:tracePt t="432693" x="346075" y="5130800"/>
          <p14:tracePt t="432710" x="393700" y="5222875"/>
          <p14:tracePt t="432726" x="444500" y="5299075"/>
          <p14:tracePt t="432743" x="463550" y="5330825"/>
          <p14:tracePt t="432759" x="495300" y="5356225"/>
          <p14:tracePt t="432776" x="558800" y="5419725"/>
          <p14:tracePt t="432793" x="638175" y="5486400"/>
          <p14:tracePt t="432809" x="733425" y="5562600"/>
          <p14:tracePt t="432826" x="838200" y="5657850"/>
          <p14:tracePt t="432843" x="889000" y="5699125"/>
          <p14:tracePt t="432859" x="914400" y="5740400"/>
          <p14:tracePt t="432876" x="939800" y="5781675"/>
          <p14:tracePt t="432893" x="962025" y="5807075"/>
          <p14:tracePt t="432911" x="1012825" y="5826125"/>
          <p14:tracePt t="432927" x="1057275" y="5845175"/>
          <p14:tracePt t="432943" x="1108075" y="5845175"/>
          <p14:tracePt t="432960" x="1162050" y="5845175"/>
          <p14:tracePt t="432976" x="1225550" y="5822950"/>
          <p14:tracePt t="432993" x="1257300" y="5810250"/>
          <p14:tracePt t="433010" x="1279525" y="5797550"/>
          <p14:tracePt t="433026" x="1323975" y="5746750"/>
          <p14:tracePt t="433043" x="1358900" y="5699125"/>
          <p14:tracePt t="433061" x="1463675" y="5597525"/>
          <p14:tracePt t="433077" x="1527175" y="5524500"/>
          <p14:tracePt t="433093" x="1603375" y="5438775"/>
          <p14:tracePt t="433110" x="1673225" y="5305425"/>
          <p14:tracePt t="433126" x="1736725" y="5080000"/>
          <p14:tracePt t="433143" x="1755775" y="4949825"/>
          <p14:tracePt t="433161" x="1771650" y="4730750"/>
          <p14:tracePt t="433177" x="1781175" y="4635500"/>
          <p14:tracePt t="433193" x="1793875" y="4581525"/>
          <p14:tracePt t="433211" x="1812925" y="4518025"/>
          <p14:tracePt t="433227" x="1825625" y="4479925"/>
          <p14:tracePt t="433243" x="1863725" y="4403725"/>
          <p14:tracePt t="433260" x="1885950" y="4270375"/>
          <p14:tracePt t="433276" x="1895475" y="4187825"/>
          <p14:tracePt t="433293" x="1895475" y="4038600"/>
          <p14:tracePt t="433311" x="1895475" y="3867150"/>
          <p14:tracePt t="433327" x="1901825" y="3803650"/>
          <p14:tracePt t="433343" x="1914525" y="3765550"/>
          <p14:tracePt t="433361" x="1927225" y="3717925"/>
          <p14:tracePt t="433377" x="1914525" y="3663950"/>
          <p14:tracePt t="433393" x="1870075" y="3543300"/>
          <p14:tracePt t="433410" x="1778000" y="3378200"/>
          <p14:tracePt t="433426" x="1704975" y="3263900"/>
          <p14:tracePt t="433444" x="1625600" y="3149600"/>
          <p14:tracePt t="433461" x="1539875" y="3048000"/>
          <p14:tracePt t="433477" x="1508125" y="3022600"/>
          <p14:tracePt t="433493" x="1498600" y="3006725"/>
          <p14:tracePt t="433511" x="1485900" y="2997200"/>
          <p14:tracePt t="433527" x="1476375" y="2990850"/>
          <p14:tracePt t="433543" x="1463675" y="2990850"/>
          <p14:tracePt t="433560" x="1463675" y="2987675"/>
          <p14:tracePt t="433576" x="1463675" y="2978150"/>
          <p14:tracePt t="433610" x="1463675" y="2971800"/>
          <p14:tracePt t="433690" x="1460500" y="2971800"/>
          <p14:tracePt t="433711" x="1454150" y="2971800"/>
          <p14:tracePt t="433732" x="1450975" y="2971800"/>
          <p14:tracePt t="433740" x="1444625" y="2971800"/>
          <p14:tracePt t="433754" x="1441450" y="2971800"/>
          <p14:tracePt t="433768" x="1441450" y="2974975"/>
          <p14:tracePt t="433776" x="1435100" y="2978150"/>
          <p14:tracePt t="434425" x="1463675" y="2962275"/>
          <p14:tracePt t="434431" x="1527175" y="2927350"/>
          <p14:tracePt t="434443" x="1600200" y="2870200"/>
          <p14:tracePt t="434460" x="1920875" y="2670175"/>
          <p14:tracePt t="434482" x="2355850" y="2508250"/>
          <p14:tracePt t="434500" x="2562225" y="2470150"/>
          <p14:tracePt t="434517" x="2825750" y="2460625"/>
          <p14:tracePt t="434543" x="2981325" y="2482850"/>
          <p14:tracePt t="434576" x="3095625" y="2520950"/>
          <p14:tracePt t="434593" x="3127375" y="2540000"/>
          <p14:tracePt t="434610" x="3143250" y="2590800"/>
          <p14:tracePt t="434627" x="3184525" y="2676525"/>
          <p14:tracePt t="434643" x="3209925" y="2806700"/>
          <p14:tracePt t="434660" x="3228975" y="3048000"/>
          <p14:tracePt t="434676" x="3228975" y="3197225"/>
          <p14:tracePt t="434693" x="3228975" y="3279775"/>
          <p14:tracePt t="434709" x="3228975" y="3359150"/>
          <p14:tracePt t="434726" x="3228975" y="3381375"/>
          <p14:tracePt t="434742" x="3228975" y="3416300"/>
          <p14:tracePt t="434745" x="3228975" y="3435350"/>
          <p14:tracePt t="434759" x="3228975" y="3495675"/>
          <p14:tracePt t="434776" x="3228975" y="3556000"/>
          <p14:tracePt t="434793" x="3228975" y="3606800"/>
          <p14:tracePt t="434810" x="3216275" y="3714750"/>
          <p14:tracePt t="434826" x="3203575" y="3765550"/>
          <p14:tracePt t="434843" x="3178175" y="3797300"/>
          <p14:tracePt t="434860" x="3136900" y="3829050"/>
          <p14:tracePt t="434877" x="3092450" y="3835400"/>
          <p14:tracePt t="434894" x="3041650" y="3832225"/>
          <p14:tracePt t="434910" x="3019425" y="3825875"/>
          <p14:tracePt t="435131" x="3013075" y="3790950"/>
          <p14:tracePt t="435138" x="2997200" y="3730625"/>
          <p14:tracePt t="435145" x="2978150" y="3683000"/>
          <p14:tracePt t="435160" x="2936875" y="3562350"/>
          <p14:tracePt t="435177" x="2905125" y="3482975"/>
          <p14:tracePt t="435193" x="2879725" y="3432175"/>
          <p14:tracePt t="435209" x="2857500" y="3422650"/>
          <p14:tracePt t="435226" x="2832100" y="3409950"/>
          <p14:tracePt t="435243" x="2790825" y="3390900"/>
          <p14:tracePt t="435259" x="2765425" y="3375025"/>
          <p14:tracePt t="435277" x="2727325" y="3362325"/>
          <p14:tracePt t="435293" x="2686050" y="3343275"/>
          <p14:tracePt t="435309" x="2670175" y="3343275"/>
          <p14:tracePt t="435326" x="2660650" y="3340100"/>
          <p14:tracePt t="435343" x="2644775" y="3340100"/>
          <p14:tracePt t="435360" x="2632075" y="3340100"/>
          <p14:tracePt t="435376" x="2632075" y="3333750"/>
          <p14:tracePt t="435393" x="2632075" y="3302000"/>
          <p14:tracePt t="435410" x="2632075" y="3257550"/>
          <p14:tracePt t="435427" x="2647950" y="3219450"/>
          <p14:tracePt t="435444" x="2667000" y="3162300"/>
          <p14:tracePt t="435460" x="2676525" y="3140075"/>
          <p14:tracePt t="435476" x="2689225" y="3124200"/>
          <p14:tracePt t="435493" x="2692400" y="3108325"/>
          <p14:tracePt t="435566" x="2692400" y="3101975"/>
          <p14:tracePt t="436260" x="2682875" y="3063875"/>
          <p14:tracePt t="436265" x="2667000" y="3025775"/>
          <p14:tracePt t="436277" x="2651125" y="2965450"/>
          <p14:tracePt t="436294" x="2600325" y="2784475"/>
          <p14:tracePt t="436310" x="2584450" y="2711450"/>
          <p14:tracePt t="436327" x="2562225" y="2628900"/>
          <p14:tracePt t="436343" x="2546350" y="2597150"/>
          <p14:tracePt t="436376" x="2527300" y="2527300"/>
          <p14:tracePt t="436409" x="2501900" y="2435225"/>
          <p14:tracePt t="436427" x="2476500" y="2378075"/>
          <p14:tracePt t="436443" x="2470150" y="2346325"/>
          <p14:tracePt t="436460" x="2457450" y="2324100"/>
          <p14:tracePt t="436477" x="2451100" y="2282825"/>
          <p14:tracePt t="436492" x="2451100" y="2273300"/>
          <p14:tracePt t="436509" x="2444750" y="2257425"/>
          <p14:tracePt t="436526" x="2428875" y="2235200"/>
          <p14:tracePt t="436542" x="2422525" y="2219325"/>
          <p14:tracePt t="436559" x="2419350" y="2203450"/>
          <p14:tracePt t="436577" x="2403475" y="2184400"/>
          <p14:tracePt t="436593" x="2390775" y="2168525"/>
          <p14:tracePt t="436609" x="2390775" y="2152650"/>
          <p14:tracePt t="436627" x="2387600" y="2124075"/>
          <p14:tracePt t="436642" x="2374900" y="2114550"/>
          <p14:tracePt t="436660" x="2374900" y="2105025"/>
          <p14:tracePt t="436884" x="2486025" y="2124075"/>
          <p14:tracePt t="436891" x="2638425" y="2146300"/>
          <p14:tracePt t="436898" x="2771775" y="2168525"/>
          <p14:tracePt t="436909" x="2917825" y="2178050"/>
          <p14:tracePt t="436926" x="3219450" y="2225675"/>
          <p14:tracePt t="436943" x="3460750" y="2254250"/>
          <p14:tracePt t="436959" x="3705225" y="2292350"/>
          <p14:tracePt t="436977" x="4159250" y="2393950"/>
          <p14:tracePt t="436994" x="4489450" y="2486025"/>
          <p14:tracePt t="437010" x="4689475" y="2552700"/>
          <p14:tracePt t="437027" x="4946650" y="2635250"/>
          <p14:tracePt t="437044" x="5067300" y="2660650"/>
          <p14:tracePt t="437060" x="5153025" y="2676525"/>
          <p14:tracePt t="437077" x="5276850" y="2708275"/>
          <p14:tracePt t="437093" x="5349875" y="2724150"/>
          <p14:tracePt t="437110" x="5403850" y="2736850"/>
          <p14:tracePt t="437126" x="5432425" y="2749550"/>
          <p14:tracePt t="437399" x="5543550" y="2803525"/>
          <p14:tracePt t="437406" x="5680075" y="2882900"/>
          <p14:tracePt t="437413" x="5794375" y="2955925"/>
          <p14:tracePt t="437426" x="6102350" y="3111500"/>
          <p14:tracePt t="437444" x="6324600" y="3200400"/>
          <p14:tracePt t="437460" x="6499225" y="3248025"/>
          <p14:tracePt t="437476" x="6775450" y="3257550"/>
          <p14:tracePt t="437492" x="6902450" y="3251200"/>
          <p14:tracePt t="437509" x="7061200" y="3251200"/>
          <p14:tracePt t="437526" x="7226300" y="3257550"/>
          <p14:tracePt t="437543" x="7280275" y="3276600"/>
          <p14:tracePt t="437560" x="7312025" y="3289300"/>
          <p14:tracePt t="437576" x="7340600" y="3295650"/>
          <p14:tracePt t="437592" x="7343775" y="3295650"/>
          <p14:tracePt t="437684" x="7343775" y="3292475"/>
          <p14:tracePt t="437691" x="7343775" y="3289300"/>
          <p14:tracePt t="437698" x="7343775" y="3282950"/>
          <p14:tracePt t="437710" x="7343775" y="3267075"/>
          <p14:tracePt t="437726" x="7334250" y="3219450"/>
          <p14:tracePt t="437742" x="7302500" y="3171825"/>
          <p14:tracePt t="437759" x="7277100" y="3140075"/>
          <p14:tracePt t="437776" x="7239000" y="3117850"/>
          <p14:tracePt t="437793" x="7229475" y="3111500"/>
          <p14:tracePt t="437809" x="7219950" y="3111500"/>
          <p14:tracePt t="437826" x="7200900" y="3111500"/>
          <p14:tracePt t="437843" x="7191375" y="3111500"/>
          <p14:tracePt t="437859" x="7181850" y="3111500"/>
          <p14:tracePt t="437876" x="7165975" y="3101975"/>
          <p14:tracePt t="437892" x="7143750" y="3082925"/>
          <p14:tracePt t="437909" x="7134225" y="3079750"/>
          <p14:tracePt t="437926" x="7118350" y="3079750"/>
          <p14:tracePt t="437942" x="7108825" y="3079750"/>
          <p14:tracePt t="437959" x="7105650" y="3079750"/>
          <p14:tracePt t="437992" x="7096125" y="3079750"/>
          <p14:tracePt t="439837" x="7080250" y="3130550"/>
          <p14:tracePt t="439844" x="7061200" y="3200400"/>
          <p14:tracePt t="439859" x="6997700" y="3346450"/>
          <p14:tracePt t="439876" x="6943725" y="3479800"/>
          <p14:tracePt t="439892" x="6880225" y="3657600"/>
          <p14:tracePt t="439909" x="6797675" y="3883025"/>
          <p14:tracePt t="439927" x="6762750" y="4025900"/>
          <p14:tracePt t="439959" x="6696075" y="4260850"/>
          <p14:tracePt t="439993" x="6677025" y="4318000"/>
          <p14:tracePt t="440010" x="6667500" y="4327525"/>
          <p14:tracePt t="440026" x="6657975" y="4337050"/>
          <p14:tracePt t="440043" x="6651625" y="4359275"/>
          <p14:tracePt t="440060" x="6648450" y="4368800"/>
          <p14:tracePt t="440076" x="6648450" y="4378325"/>
          <p14:tracePt t="440092" x="6648450" y="4394200"/>
          <p14:tracePt t="440109" x="6642100" y="4403725"/>
          <p14:tracePt t="440125" x="6638925" y="4403725"/>
          <p14:tracePt t="440142" x="6632575" y="4403725"/>
          <p14:tracePt t="440159" x="6629400" y="4403725"/>
          <p14:tracePt t="440193" x="6607175" y="4403725"/>
          <p14:tracePt t="440209" x="6597650" y="4403725"/>
          <p14:tracePt t="440225" x="6588125" y="4403725"/>
          <p14:tracePt t="440242" x="6569075" y="4394200"/>
          <p14:tracePt t="440259" x="6562725" y="4381500"/>
          <p14:tracePt t="440275" x="6562725" y="4337050"/>
          <p14:tracePt t="440293" x="6581775" y="4254500"/>
          <p14:tracePt t="440310" x="6594475" y="4203700"/>
          <p14:tracePt t="440327" x="6607175" y="4171950"/>
          <p14:tracePt t="440331" x="6610350" y="4159250"/>
          <p14:tracePt t="440343" x="6610350" y="4137025"/>
          <p14:tracePt t="440359" x="6610350" y="4121150"/>
          <p14:tracePt t="440376" x="6610350" y="4098925"/>
          <p14:tracePt t="440393" x="6610350" y="4060825"/>
          <p14:tracePt t="440409" x="6610350" y="4032250"/>
          <p14:tracePt t="440426" x="6610350" y="4016375"/>
          <p14:tracePt t="440443" x="6610350" y="4000500"/>
          <p14:tracePt t="441172" x="6600825" y="4000500"/>
          <p14:tracePt t="441178" x="6594475" y="4000500"/>
          <p14:tracePt t="441192" x="6584950" y="4000500"/>
          <p14:tracePt t="441209" x="6584950" y="3994150"/>
          <p14:tracePt t="441242" x="6575425" y="3994150"/>
          <p14:tracePt t="441275" x="6550025" y="3981450"/>
          <p14:tracePt t="441309" x="6483350" y="3943350"/>
          <p14:tracePt t="441327" x="6464300" y="3943350"/>
          <p14:tracePt t="441343" x="6454775" y="3943350"/>
          <p14:tracePt t="441359" x="6445250" y="3943350"/>
          <p14:tracePt t="441376" x="6429375" y="3943350"/>
          <p14:tracePt t="441392" x="6423025" y="3943350"/>
          <p14:tracePt t="441435" x="6419850" y="3943350"/>
          <p14:tracePt t="442434" x="6419850" y="3940175"/>
          <p14:tracePt t="442447" x="6419850" y="3933825"/>
          <p14:tracePt t="442455" x="6419850" y="3930650"/>
          <p14:tracePt t="442462" x="6419850" y="3917950"/>
          <p14:tracePt t="442476" x="6413500" y="3889375"/>
          <p14:tracePt t="442492" x="6400800" y="3851275"/>
          <p14:tracePt t="442508" x="6400800" y="3806825"/>
          <p14:tracePt t="442541" x="6400800" y="3692525"/>
          <p14:tracePt t="442575" x="6369050" y="3590925"/>
          <p14:tracePt t="442592" x="6353175" y="3530600"/>
          <p14:tracePt t="442609" x="6324600" y="3463925"/>
          <p14:tracePt t="442625" x="6286500" y="3359150"/>
          <p14:tracePt t="442642" x="6273800" y="3305175"/>
          <p14:tracePt t="442659" x="6261100" y="3282950"/>
          <p14:tracePt t="442676" x="6261100" y="3260725"/>
          <p14:tracePt t="442692" x="6261100" y="3244850"/>
          <p14:tracePt t="442709" x="6261100" y="3235325"/>
          <p14:tracePt t="442726" x="6251575" y="3222625"/>
          <p14:tracePt t="442742" x="6242050" y="3213100"/>
          <p14:tracePt t="442758" x="6242050" y="3197225"/>
          <p14:tracePt t="442775" x="6242050" y="3181350"/>
          <p14:tracePt t="442791" x="6242050" y="3171825"/>
          <p14:tracePt t="442808" x="6242050" y="3162300"/>
          <p14:tracePt t="442825" x="6242050" y="3152775"/>
          <p14:tracePt t="442882" x="6242050" y="3146425"/>
          <p14:tracePt t="442933" x="6242050" y="3140075"/>
          <p14:tracePt t="448126" x="6273800" y="3194050"/>
          <p14:tracePt t="448133" x="6330950" y="3289300"/>
          <p14:tracePt t="448142" x="6369050" y="3384550"/>
          <p14:tracePt t="448160" x="6442075" y="3540125"/>
          <p14:tracePt t="448175" x="6626225" y="3937000"/>
          <p14:tracePt t="448197" x="6794500" y="4314825"/>
          <p14:tracePt t="448217" x="6908800" y="4575175"/>
          <p14:tracePt t="448242" x="6953250" y="4673600"/>
          <p14:tracePt t="448275" x="6988175" y="4718050"/>
          <p14:tracePt t="448292" x="6997700" y="4718050"/>
          <p14:tracePt t="448309" x="7007225" y="4718050"/>
          <p14:tracePt t="448325" x="7019925" y="4708525"/>
          <p14:tracePt t="448341" x="7035800" y="4699000"/>
          <p14:tracePt t="448358" x="7048500" y="4679950"/>
          <p14:tracePt t="448374" x="7070725" y="4654550"/>
          <p14:tracePt t="448391" x="7080250" y="4616450"/>
          <p14:tracePt t="448409" x="7105650" y="4578350"/>
          <p14:tracePt t="448426" x="7105650" y="4556125"/>
          <p14:tracePt t="448441" x="7105650" y="4546600"/>
          <p14:tracePt t="448459" x="7105650" y="4543425"/>
          <p14:tracePt t="448488" x="7105650" y="4537075"/>
          <p14:tracePt t="448495" x="7105650" y="4530725"/>
          <p14:tracePt t="448508" x="7102475" y="4527550"/>
          <p14:tracePt t="448524" x="7054850" y="4486275"/>
          <p14:tracePt t="448541" x="6978650" y="4429125"/>
          <p14:tracePt t="448558" x="6832600" y="4365625"/>
          <p14:tracePt t="448575" x="6664325" y="4314825"/>
          <p14:tracePt t="448591" x="6591300" y="4308475"/>
          <p14:tracePt t="448609" x="6534150" y="4308475"/>
          <p14:tracePt t="448625" x="6511925" y="4314825"/>
          <p14:tracePt t="448641" x="6496050" y="4327525"/>
          <p14:tracePt t="448658" x="6473825" y="4346575"/>
          <p14:tracePt t="448674" x="6464300" y="4356100"/>
          <p14:tracePt t="448691" x="6454775" y="4365625"/>
          <p14:tracePt t="448709" x="6438900" y="4378325"/>
          <p14:tracePt t="448725" x="6426200" y="4381500"/>
          <p14:tracePt t="448742" x="6419850" y="4381500"/>
          <p14:tracePt t="448802" x="6423025" y="4381500"/>
          <p14:tracePt t="448817" x="6426200" y="4381500"/>
          <p14:tracePt t="448824" x="6435725" y="4375150"/>
          <p14:tracePt t="448830" x="6442075" y="4362450"/>
          <p14:tracePt t="448841" x="6448425" y="4352925"/>
          <p14:tracePt t="448859" x="6467475" y="4286250"/>
          <p14:tracePt t="448875" x="6473825" y="4241800"/>
          <p14:tracePt t="448892" x="6473825" y="4213225"/>
          <p14:tracePt t="448908" x="6470650" y="4171950"/>
          <p14:tracePt t="448925" x="6461125" y="4156075"/>
          <p14:tracePt t="448941" x="6429375" y="4127500"/>
          <p14:tracePt t="448958" x="6394450" y="4108450"/>
          <p14:tracePt t="448975" x="6378575" y="4098925"/>
          <p14:tracePt t="448992" x="6369050" y="4083050"/>
          <p14:tracePt t="449009" x="6353175" y="4073525"/>
          <p14:tracePt t="449025" x="6350000" y="4067175"/>
          <p14:tracePt t="449041" x="6350000" y="4057650"/>
          <p14:tracePt t="449125" x="6350000" y="4054475"/>
          <p14:tracePt t="449131" x="6350000" y="4048125"/>
          <p14:tracePt t="449142" x="6350000" y="4038600"/>
          <p14:tracePt t="449159" x="6343650" y="4019550"/>
          <p14:tracePt t="449175" x="6343650" y="3997325"/>
          <p14:tracePt t="449191" x="6343650" y="3959225"/>
          <p14:tracePt t="449208" x="6343650" y="3911600"/>
          <p14:tracePt t="449224" x="6343650" y="3895725"/>
          <p14:tracePt t="449241" x="6343650" y="3886200"/>
          <p14:tracePt t="449259" x="6343650" y="3870325"/>
          <p14:tracePt t="449295" x="6334125" y="3870325"/>
          <p14:tracePt t="449310" x="6327775" y="3870325"/>
          <p14:tracePt t="449331" x="6324600" y="3870325"/>
          <p14:tracePt t="449395" x="6324600" y="3879850"/>
          <p14:tracePt t="449402" x="6324600" y="3883025"/>
          <p14:tracePt t="449410" x="6324600" y="3892550"/>
          <p14:tracePt t="449425" x="6324600" y="3937000"/>
          <p14:tracePt t="449442" x="6334125" y="3990975"/>
          <p14:tracePt t="449459" x="6378575" y="4095750"/>
          <p14:tracePt t="449475" x="6403975" y="4133850"/>
          <p14:tracePt t="449479" x="6416675" y="4162425"/>
          <p14:tracePt t="449491" x="6429375" y="4175125"/>
          <p14:tracePt t="449508" x="6473825" y="4219575"/>
          <p14:tracePt t="449524" x="6505575" y="4235450"/>
          <p14:tracePt t="449542" x="6543675" y="4248150"/>
          <p14:tracePt t="449558" x="6607175" y="4248150"/>
          <p14:tracePt t="449574" x="6657975" y="4238625"/>
          <p14:tracePt t="449592" x="6702425" y="4225925"/>
          <p14:tracePt t="449608" x="6769100" y="4187825"/>
          <p14:tracePt t="449625" x="6813550" y="4175125"/>
          <p14:tracePt t="449642" x="6838950" y="4162425"/>
          <p14:tracePt t="449659" x="6886575" y="4130675"/>
          <p14:tracePt t="449675" x="6934200" y="4105275"/>
          <p14:tracePt t="449692" x="6956425" y="4092575"/>
          <p14:tracePt t="449708" x="7000875" y="4067175"/>
          <p14:tracePt t="449725" x="7016750" y="4057650"/>
          <p14:tracePt t="449742" x="7032625" y="4048125"/>
          <p14:tracePt t="449758" x="7061200" y="4041775"/>
          <p14:tracePt t="449774" x="7073900" y="4041775"/>
          <p14:tracePt t="449791" x="7096125" y="4041775"/>
          <p14:tracePt t="449809" x="7131050" y="4041775"/>
          <p14:tracePt t="449825" x="7159625" y="4041775"/>
          <p14:tracePt t="449842" x="7181850" y="4041775"/>
          <p14:tracePt t="449858" x="7229475" y="4041775"/>
          <p14:tracePt t="449875" x="7264400" y="4041775"/>
          <p14:tracePt t="449891" x="7296150" y="4041775"/>
          <p14:tracePt t="449907" x="7343775" y="4041775"/>
          <p14:tracePt t="449924" x="7359650" y="4041775"/>
          <p14:tracePt t="449941" x="7369175" y="4041775"/>
          <p14:tracePt t="449958" x="7381875" y="4041775"/>
          <p14:tracePt t="449974" x="7388225" y="4041775"/>
          <p14:tracePt t="450058" x="7391400" y="4041775"/>
          <p14:tracePt t="450572" x="7413625" y="3994150"/>
          <p14:tracePt t="450579" x="7439025" y="3921125"/>
          <p14:tracePt t="450592" x="7515225" y="3752850"/>
          <p14:tracePt t="450609" x="7588250" y="3597275"/>
          <p14:tracePt t="450625" x="7620000" y="3508375"/>
          <p14:tracePt t="450642" x="7635875" y="3365500"/>
          <p14:tracePt t="450658" x="7629525" y="3251200"/>
          <p14:tracePt t="450692" x="7569200" y="3098800"/>
          <p14:tracePt t="450725" x="7546975" y="3067050"/>
          <p14:tracePt t="450742" x="7531100" y="3051175"/>
          <p14:tracePt t="450758" x="7527925" y="3044825"/>
          <p14:tracePt t="450774" x="7512050" y="3035300"/>
          <p14:tracePt t="450791" x="7489825" y="3019425"/>
          <p14:tracePt t="450808" x="7464425" y="2997200"/>
          <p14:tracePt t="450825" x="7426325" y="2978150"/>
          <p14:tracePt t="450842" x="7302500" y="2921000"/>
          <p14:tracePt t="450858" x="7118350" y="2895600"/>
          <p14:tracePt t="450875" x="6911975" y="2895600"/>
          <p14:tracePt t="450892" x="6527800" y="2949575"/>
          <p14:tracePt t="450909" x="6308725" y="2987675"/>
          <p14:tracePt t="450925" x="6099175" y="3044825"/>
          <p14:tracePt t="450941" x="5842000" y="3092450"/>
          <p14:tracePt t="450957" x="5654675" y="3136900"/>
          <p14:tracePt t="450975" x="5502275" y="3194050"/>
          <p14:tracePt t="450992" x="5292725" y="3311525"/>
          <p14:tracePt t="451008" x="5175250" y="3400425"/>
          <p14:tracePt t="451025" x="5089525" y="3482975"/>
          <p14:tracePt t="451042" x="5003800" y="3635375"/>
          <p14:tracePt t="451057" x="4991100" y="3702050"/>
          <p14:tracePt t="451074" x="4991100" y="3727450"/>
          <p14:tracePt t="451271" x="4879975" y="3676650"/>
          <p14:tracePt t="451278" x="4749800" y="3609975"/>
          <p14:tracePt t="451292" x="4387850" y="3470275"/>
          <p14:tracePt t="451310" x="4057650" y="3378200"/>
          <p14:tracePt t="451326" x="3686175" y="3327400"/>
          <p14:tracePt t="451341" x="3502025" y="3308350"/>
          <p14:tracePt t="451358" x="3340100" y="3282950"/>
          <p14:tracePt t="451375" x="3222625" y="3263900"/>
          <p14:tracePt t="451392" x="3006725" y="3203575"/>
          <p14:tracePt t="451408" x="2876550" y="3168650"/>
          <p14:tracePt t="451425" x="2768600" y="3152775"/>
          <p14:tracePt t="451442" x="2644775" y="3121025"/>
          <p14:tracePt t="451458" x="2562225" y="3121025"/>
          <p14:tracePt t="451474" x="2501900" y="3121025"/>
          <p14:tracePt t="451491" x="2432050" y="3121025"/>
          <p14:tracePt t="451508" x="2400300" y="3121025"/>
          <p14:tracePt t="451524" x="2381250" y="3121025"/>
          <p14:tracePt t="451542" x="2333625" y="3121025"/>
          <p14:tracePt t="451559" x="2289175" y="3121025"/>
          <p14:tracePt t="451575" x="2251075" y="3121025"/>
          <p14:tracePt t="451592" x="2165350" y="3121025"/>
          <p14:tracePt t="451608" x="2120900" y="3121025"/>
          <p14:tracePt t="451624" x="2076450" y="3130550"/>
          <p14:tracePt t="451641" x="2028825" y="3130550"/>
          <p14:tracePt t="451657" x="2006600" y="3130550"/>
          <p14:tracePt t="451674" x="1978025" y="3130550"/>
          <p14:tracePt t="451691" x="1952625" y="3130550"/>
          <p14:tracePt t="451708" x="1930400" y="3130550"/>
          <p14:tracePt t="451724" x="1914525" y="3130550"/>
          <p14:tracePt t="451742" x="1876425" y="3130550"/>
          <p14:tracePt t="451758" x="1844675" y="3130550"/>
          <p14:tracePt t="451774" x="1800225" y="3130550"/>
          <p14:tracePt t="451791" x="1768475" y="3130550"/>
          <p14:tracePt t="451808" x="1736725" y="3114675"/>
          <p14:tracePt t="451825" x="1727200" y="3105150"/>
          <p14:tracePt t="451842" x="1714500" y="3089275"/>
          <p14:tracePt t="451859" x="1698625" y="3086100"/>
          <p14:tracePt t="451874" x="1689100" y="3086100"/>
          <p14:tracePt t="451892" x="1682750" y="3079750"/>
          <p14:tracePt t="451962" x="1682750" y="3070225"/>
          <p14:tracePt t="452182" x="1866900" y="3038475"/>
          <p14:tracePt t="452190" x="2108200" y="3025775"/>
          <p14:tracePt t="452197" x="2416175" y="2994025"/>
          <p14:tracePt t="452207" x="2660650" y="2968625"/>
          <p14:tracePt t="452225" x="3441700" y="2990850"/>
          <p14:tracePt t="452242" x="3940175" y="3016250"/>
          <p14:tracePt t="452260" x="4448175" y="3073400"/>
          <p14:tracePt t="452276" x="5251450" y="3171825"/>
          <p14:tracePt t="452294" x="5737225" y="3225800"/>
          <p14:tracePt t="452311" x="6305550" y="3349625"/>
          <p14:tracePt t="452326" x="6553200" y="3419475"/>
          <p14:tracePt t="452341" x="6718300" y="3457575"/>
          <p14:tracePt t="452357" x="6816725" y="3482975"/>
          <p14:tracePt t="452375" x="6886575" y="3502025"/>
          <p14:tracePt t="452392" x="6918325" y="3502025"/>
          <p14:tracePt t="452409" x="6937375" y="3502025"/>
          <p14:tracePt t="452426" x="6953250" y="3498850"/>
          <p14:tracePt t="452442" x="6969125" y="3498850"/>
          <p14:tracePt t="452458" x="6972300" y="3498850"/>
          <p14:tracePt t="452475" x="6972300" y="3489325"/>
          <p14:tracePt t="452491" x="6972300" y="3486150"/>
          <p14:tracePt t="452525" x="6972300" y="3473450"/>
          <p14:tracePt t="452542" x="6972300" y="3470275"/>
          <p14:tracePt t="452781" x="6940550" y="3486150"/>
          <p14:tracePt t="452789" x="6889750" y="3511550"/>
          <p14:tracePt t="452796" x="6858000" y="3543300"/>
          <p14:tracePt t="452807" x="6816725" y="3565525"/>
          <p14:tracePt t="452825" x="6772275" y="3609975"/>
          <p14:tracePt t="452841" x="6750050" y="3629025"/>
          <p14:tracePt t="452858" x="6727825" y="3638550"/>
          <p14:tracePt t="452875" x="6683375" y="3657600"/>
          <p14:tracePt t="452891" x="6645275" y="3676650"/>
          <p14:tracePt t="452907" x="6600825" y="3689350"/>
          <p14:tracePt t="452924" x="6543675" y="3708400"/>
          <p14:tracePt t="452941" x="6521450" y="3717925"/>
          <p14:tracePt t="452958" x="6496050" y="3736975"/>
          <p14:tracePt t="452975" x="6483350" y="3752850"/>
          <p14:tracePt t="452991" x="6473825" y="3762375"/>
          <p14:tracePt t="453008" x="6464300" y="3762375"/>
          <p14:tracePt t="453024" x="6442075" y="3762375"/>
          <p14:tracePt t="453040" x="6432550" y="3762375"/>
          <p14:tracePt t="453058" x="6423025" y="3762375"/>
          <p14:tracePt t="453075" x="6423025" y="3749675"/>
          <p14:tracePt t="453091" x="6423025" y="3746500"/>
          <p14:tracePt t="453124" x="6423025" y="3736975"/>
          <p14:tracePt t="453141" x="6423025" y="3724275"/>
          <p14:tracePt t="453158" x="6419850" y="3721100"/>
          <p14:tracePt t="453240" x="6419850" y="3714750"/>
          <p14:tracePt t="453253" x="6419850" y="3711575"/>
          <p14:tracePt t="453260" x="6419850" y="3705225"/>
          <p14:tracePt t="453275" x="6419850" y="3695700"/>
          <p14:tracePt t="453291" x="6426200" y="3686175"/>
          <p14:tracePt t="453308" x="6435725" y="3670300"/>
          <p14:tracePt t="453324" x="6461125" y="3654425"/>
          <p14:tracePt t="453341" x="6483350" y="3654425"/>
          <p14:tracePt t="453359" x="6546850" y="3654425"/>
          <p14:tracePt t="453375" x="6607175" y="3654425"/>
          <p14:tracePt t="453392" x="6667500" y="3648075"/>
          <p14:tracePt t="453409" x="6711950" y="3641725"/>
          <p14:tracePt t="453424" x="6775450" y="3635375"/>
          <p14:tracePt t="453440" x="6804025" y="3629025"/>
          <p14:tracePt t="453457" x="6851650" y="3616325"/>
          <p14:tracePt t="453474" x="6934200" y="3594100"/>
          <p14:tracePt t="453491" x="6985000" y="3581400"/>
          <p14:tracePt t="453507" x="7023100" y="3568700"/>
          <p14:tracePt t="453524" x="7054850" y="3552825"/>
          <p14:tracePt t="453541" x="7064375" y="3552825"/>
          <p14:tracePt t="453603" x="7067550" y="3552825"/>
          <p14:tracePt t="453632" x="7073900" y="3552825"/>
          <p14:tracePt t="453695" x="7077075" y="3552825"/>
          <p14:tracePt t="453702" x="7089775" y="3552825"/>
          <p14:tracePt t="453709" x="7092950" y="3552825"/>
          <p14:tracePt t="453739" x="7092950" y="3559175"/>
          <p14:tracePt t="453745" x="7099300" y="3559175"/>
          <p14:tracePt t="453781" x="7099300" y="3562350"/>
          <p14:tracePt t="453837" x="7102475" y="3568700"/>
          <p14:tracePt t="453845" x="7102475" y="3575050"/>
          <p14:tracePt t="453895" x="7102475" y="3578225"/>
          <p14:tracePt t="453901" x="7102475" y="3584575"/>
          <p14:tracePt t="453908" x="7108825" y="35877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fz\Downloads\20200414_113212.jpg"/>
          <p:cNvPicPr/>
          <p:nvPr/>
        </p:nvPicPr>
        <p:blipFill>
          <a:blip r:embed="rId4">
            <a:lum bright="-10000" contrast="40000"/>
          </a:blip>
          <a:srcRect l="5878" t="5651" r="10927" b="3194"/>
          <a:stretch>
            <a:fillRect/>
          </a:stretch>
        </p:blipFill>
        <p:spPr bwMode="auto">
          <a:xfrm>
            <a:off x="0" y="0"/>
            <a:ext cx="99298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61"/>
    </mc:Choice>
    <mc:Fallback>
      <p:transition spd="slow" advTm="4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55" x="7070725" y="3565525"/>
          <p14:tracePt t="18362" x="6988175" y="3527425"/>
          <p14:tracePt t="18378" x="6715125" y="3435350"/>
          <p14:tracePt t="18393" x="6384925" y="3340100"/>
          <p14:tracePt t="18415" x="5673725" y="3175000"/>
          <p14:tracePt t="18434" x="4933950" y="2981325"/>
          <p14:tracePt t="18462" x="3956050" y="2701925"/>
          <p14:tracePt t="18496" x="3340100" y="2603500"/>
          <p14:tracePt t="18513" x="3200400" y="2616200"/>
          <p14:tracePt t="18528" x="3089275" y="2651125"/>
          <p14:tracePt t="18544" x="3009900" y="2714625"/>
          <p14:tracePt t="18560" x="2974975" y="2774950"/>
          <p14:tracePt t="18577" x="2933700" y="2854325"/>
          <p14:tracePt t="18594" x="2911475" y="2987675"/>
          <p14:tracePt t="18611" x="2917825" y="3082925"/>
          <p14:tracePt t="18627" x="2940050" y="3178175"/>
          <p14:tracePt t="18644" x="3054350" y="3333750"/>
          <p14:tracePt t="18660" x="3140075" y="3429000"/>
          <p14:tracePt t="18677" x="3225800" y="3524250"/>
          <p14:tracePt t="18694" x="3359150" y="3625850"/>
          <p14:tracePt t="18710" x="3482975" y="3676650"/>
          <p14:tracePt t="18727" x="3540125" y="3686175"/>
          <p14:tracePt t="18981" x="3451225" y="3679825"/>
          <p14:tracePt t="18988" x="3359150" y="3670300"/>
          <p14:tracePt t="18995" x="3267075" y="3660775"/>
          <p14:tracePt t="19010" x="3082925" y="3641725"/>
          <p14:tracePt t="19027" x="2867025" y="3632200"/>
          <p14:tracePt t="19044" x="2492375" y="3641725"/>
          <p14:tracePt t="19061" x="2273300" y="3670300"/>
          <p14:tracePt t="19077" x="2066925" y="3698875"/>
          <p14:tracePt t="19093" x="1800225" y="3743325"/>
          <p14:tracePt t="19110" x="1682750" y="3759200"/>
          <p14:tracePt t="19128" x="1549400" y="3803650"/>
          <p14:tracePt t="19144" x="1346200" y="3867150"/>
          <p14:tracePt t="19160" x="1225550" y="3902075"/>
          <p14:tracePt t="19177" x="1092200" y="3962400"/>
          <p14:tracePt t="19194" x="930275" y="4048125"/>
          <p14:tracePt t="19210" x="838200" y="4098925"/>
          <p14:tracePt t="19227" x="777875" y="4152900"/>
          <p14:tracePt t="19243" x="704850" y="4222750"/>
          <p14:tracePt t="19260" x="673100" y="4273550"/>
          <p14:tracePt t="19278" x="638175" y="4311650"/>
          <p14:tracePt t="19294" x="600075" y="4378325"/>
          <p14:tracePt t="19310" x="565150" y="4425950"/>
          <p14:tracePt t="19327" x="530225" y="4479925"/>
          <p14:tracePt t="19344" x="479425" y="4578350"/>
          <p14:tracePt t="19360" x="454025" y="4664075"/>
          <p14:tracePt t="19376" x="425450" y="4730750"/>
          <p14:tracePt t="19379" x="415925" y="4778375"/>
          <p14:tracePt t="19393" x="396875" y="4832350"/>
          <p14:tracePt t="19410" x="358775" y="4902200"/>
          <p14:tracePt t="19427" x="327025" y="4968875"/>
          <p14:tracePt t="19444" x="307975" y="5032375"/>
          <p14:tracePt t="19460" x="288925" y="5064125"/>
          <p14:tracePt t="19477" x="279400" y="5086350"/>
          <p14:tracePt t="19493" x="263525" y="5102225"/>
          <p14:tracePt t="19510" x="263525" y="5130800"/>
          <p14:tracePt t="19527" x="263525" y="5149850"/>
          <p14:tracePt t="19544" x="273050" y="5194300"/>
          <p14:tracePt t="19560" x="311150" y="5219700"/>
          <p14:tracePt t="19577" x="390525" y="5257800"/>
          <p14:tracePt t="19594" x="612775" y="5292725"/>
          <p14:tracePt t="19610" x="819150" y="5311775"/>
          <p14:tracePt t="19627" x="1016000" y="5330825"/>
          <p14:tracePt t="19643" x="1257300" y="5356225"/>
          <p14:tracePt t="19660" x="1431925" y="5375275"/>
          <p14:tracePt t="19677" x="1597025" y="5422900"/>
          <p14:tracePt t="19694" x="1885950" y="5476875"/>
          <p14:tracePt t="19710" x="2082800" y="5514975"/>
          <p14:tracePt t="19727" x="2311400" y="5534025"/>
          <p14:tracePt t="19744" x="2632075" y="5534025"/>
          <p14:tracePt t="19760" x="2781300" y="5534025"/>
          <p14:tracePt t="19777" x="2886075" y="5527675"/>
          <p14:tracePt t="19793" x="2949575" y="5527675"/>
          <p14:tracePt t="19810" x="2959100" y="5527675"/>
          <p14:tracePt t="19827" x="2962275" y="5527675"/>
          <p14:tracePt t="19872" x="2955925" y="5527675"/>
          <p14:tracePt t="19879" x="2952750" y="5527675"/>
          <p14:tracePt t="19893" x="2917825" y="5521325"/>
          <p14:tracePt t="19910" x="2851150" y="5502275"/>
          <p14:tracePt t="19927" x="2755900" y="5476875"/>
          <p14:tracePt t="19943" x="2533650" y="5441950"/>
          <p14:tracePt t="19960" x="2403475" y="5416550"/>
          <p14:tracePt t="19978" x="2174875" y="5416550"/>
          <p14:tracePt t="19994" x="2022475" y="5419725"/>
          <p14:tracePt t="20013" x="1860550" y="5448300"/>
          <p14:tracePt t="20027" x="1685925" y="5476875"/>
          <p14:tracePt t="20043" x="1454150" y="5511800"/>
          <p14:tracePt t="20060" x="1323975" y="5546725"/>
          <p14:tracePt t="20078" x="1177925" y="5568950"/>
          <p14:tracePt t="20094" x="1123950" y="5584825"/>
          <p14:tracePt t="20111" x="1101725" y="5600700"/>
          <p14:tracePt t="20128" x="1066800" y="5619750"/>
          <p14:tracePt t="20144" x="1057275" y="5629275"/>
          <p14:tracePt t="20160" x="1047750" y="5638800"/>
          <p14:tracePt t="20177" x="1047750" y="5664200"/>
          <p14:tracePt t="20193" x="1060450" y="5689600"/>
          <p14:tracePt t="20210" x="1130300" y="5727700"/>
          <p14:tracePt t="20228" x="1289050" y="5775325"/>
          <p14:tracePt t="20244" x="1454150" y="5822950"/>
          <p14:tracePt t="20261" x="1581150" y="5838825"/>
          <p14:tracePt t="20278" x="1736725" y="5854700"/>
          <p14:tracePt t="20294" x="1819275" y="5864225"/>
          <p14:tracePt t="20310" x="1924050" y="5870575"/>
          <p14:tracePt t="20327" x="2063750" y="5870575"/>
          <p14:tracePt t="20343" x="2149475" y="5867400"/>
          <p14:tracePt t="20360" x="2244725" y="5851525"/>
          <p14:tracePt t="20377" x="2327275" y="5832475"/>
          <p14:tracePt t="20393" x="2343150" y="5819775"/>
          <p14:tracePt t="20410" x="2349500" y="5791200"/>
          <p14:tracePt t="20427" x="2308225" y="5708650"/>
          <p14:tracePt t="20447" x="2247900" y="5654675"/>
          <p14:tracePt t="20460" x="2092325" y="5572125"/>
          <p14:tracePt t="20478" x="1797050" y="5476875"/>
          <p14:tracePt t="20494" x="1600200" y="5438775"/>
          <p14:tracePt t="20511" x="1416050" y="5391150"/>
          <p14:tracePt t="20528" x="1136650" y="5337175"/>
          <p14:tracePt t="20544" x="971550" y="5292725"/>
          <p14:tracePt t="20561" x="850900" y="5257800"/>
          <p14:tracePt t="20577" x="688975" y="5197475"/>
          <p14:tracePt t="20593" x="625475" y="5184775"/>
          <p14:tracePt t="20610" x="581025" y="5184775"/>
          <p14:tracePt t="20627" x="549275" y="5184775"/>
          <p14:tracePt t="20643" x="539750" y="5191125"/>
          <p14:tracePt t="20661" x="523875" y="5200650"/>
          <p14:tracePt t="20677" x="517525" y="5219700"/>
          <p14:tracePt t="20694" x="517525" y="5232400"/>
          <p14:tracePt t="20710" x="542925" y="5241925"/>
          <p14:tracePt t="20727" x="679450" y="5273675"/>
          <p14:tracePt t="20743" x="819150" y="5289550"/>
          <p14:tracePt t="20760" x="958850" y="5308600"/>
          <p14:tracePt t="20777" x="1092200" y="5330825"/>
          <p14:tracePt t="20794" x="1168400" y="5353050"/>
          <p14:tracePt t="20811" x="1250950" y="5362575"/>
          <p14:tracePt t="20828" x="1416050" y="5356225"/>
          <p14:tracePt t="20844" x="1533525" y="5330825"/>
          <p14:tracePt t="20860" x="1676400" y="5286375"/>
          <p14:tracePt t="20877" x="1927225" y="5203825"/>
          <p14:tracePt t="20893" x="2038350" y="5153025"/>
          <p14:tracePt t="20911" x="2127250" y="5121275"/>
          <p14:tracePt t="20927" x="2254250" y="5064125"/>
          <p14:tracePt t="20944" x="2330450" y="5041900"/>
          <p14:tracePt t="20961" x="2406650" y="5029200"/>
          <p14:tracePt t="20977" x="2540000" y="4997450"/>
          <p14:tracePt t="20994" x="2635250" y="4981575"/>
          <p14:tracePt t="21010" x="2698750" y="4965700"/>
          <p14:tracePt t="21027" x="2740025" y="4959350"/>
          <p14:tracePt t="21043" x="2755900" y="4959350"/>
          <p14:tracePt t="21060" x="2762250" y="4959350"/>
          <p14:tracePt t="21077" x="2759075" y="4959350"/>
          <p14:tracePt t="21094" x="2736850" y="4959350"/>
          <p14:tracePt t="21111" x="2708275" y="4968875"/>
          <p14:tracePt t="21127" x="2571750" y="5035550"/>
          <p14:tracePt t="21144" x="2438400" y="5086350"/>
          <p14:tracePt t="21160" x="2273300" y="5133975"/>
          <p14:tracePt t="21176" x="2016125" y="5178425"/>
          <p14:tracePt t="21193" x="1933575" y="5197475"/>
          <p14:tracePt t="21513" x="1885950" y="5213350"/>
          <p14:tracePt t="21520" x="1825625" y="5232400"/>
          <p14:tracePt t="21528" x="1752600" y="5248275"/>
          <p14:tracePt t="21543" x="1631950" y="5292725"/>
          <p14:tracePt t="21560" x="1524000" y="5318125"/>
          <p14:tracePt t="21577" x="1393825" y="5334000"/>
          <p14:tracePt t="21593" x="1330325" y="5334000"/>
          <p14:tracePt t="21627" x="1130300" y="5314950"/>
          <p14:tracePt t="21661" x="1012825" y="5280025"/>
          <p14:tracePt t="21677" x="927100" y="5280025"/>
          <p14:tracePt t="21694" x="876300" y="5280025"/>
          <p14:tracePt t="21711" x="812800" y="5280025"/>
          <p14:tracePt t="21726" x="784225" y="5280025"/>
          <p14:tracePt t="21743" x="762000" y="5280025"/>
          <p14:tracePt t="21761" x="736600" y="5280025"/>
          <p14:tracePt t="21777" x="723900" y="5280025"/>
          <p14:tracePt t="21793" x="714375" y="5286375"/>
          <p14:tracePt t="21811" x="701675" y="5302250"/>
          <p14:tracePt t="21827" x="685800" y="5311775"/>
          <p14:tracePt t="21843" x="679450" y="5321300"/>
          <p14:tracePt t="21860" x="679450" y="5340350"/>
          <p14:tracePt t="21876" x="679450" y="5349875"/>
          <p14:tracePt t="21893" x="682625" y="5365750"/>
          <p14:tracePt t="21910" x="730250" y="5407025"/>
          <p14:tracePt t="21912" x="758825" y="5429250"/>
          <p14:tracePt t="21926" x="850900" y="5480050"/>
          <p14:tracePt t="21943" x="971550" y="5514975"/>
          <p14:tracePt t="21960" x="1162050" y="5575300"/>
          <p14:tracePt t="21977" x="1270000" y="5591175"/>
          <p14:tracePt t="21993" x="1355725" y="5607050"/>
          <p14:tracePt t="22011" x="1562100" y="5607050"/>
          <p14:tracePt t="22026" x="1714500" y="5594350"/>
          <p14:tracePt t="22043" x="1854200" y="5565775"/>
          <p14:tracePt t="22060" x="2047875" y="5505450"/>
          <p14:tracePt t="22077" x="2120900" y="5489575"/>
          <p14:tracePt t="22094" x="2159000" y="5470525"/>
          <p14:tracePt t="22111" x="2181225" y="5464175"/>
          <p14:tracePt t="22126" x="2190750" y="5464175"/>
          <p14:tracePt t="22183" x="2184400" y="5464175"/>
          <p14:tracePt t="22191" x="2178050" y="5464175"/>
          <p14:tracePt t="22197" x="2174875" y="5464175"/>
          <p14:tracePt t="22211" x="2152650" y="5461000"/>
          <p14:tracePt t="22227" x="2114550" y="5448300"/>
          <p14:tracePt t="22243" x="2051050" y="5432425"/>
          <p14:tracePt t="22260" x="1920875" y="5426075"/>
          <p14:tracePt t="22276" x="1816100" y="5426075"/>
          <p14:tracePt t="22293" x="1733550" y="5429250"/>
          <p14:tracePt t="22311" x="1631950" y="5451475"/>
          <p14:tracePt t="22327" x="1536700" y="5467350"/>
          <p14:tracePt t="22344" x="1470025" y="5489575"/>
          <p14:tracePt t="22360" x="1374775" y="5489575"/>
          <p14:tracePt t="22376" x="1323975" y="5489575"/>
          <p14:tracePt t="22393" x="1285875" y="5489575"/>
          <p14:tracePt t="22410" x="1247775" y="5489575"/>
          <p14:tracePt t="22426" x="1225550" y="5489575"/>
          <p14:tracePt t="22443" x="1200150" y="5489575"/>
          <p14:tracePt t="22460" x="1187450" y="5489575"/>
          <p14:tracePt t="22476" x="1177925" y="5489575"/>
          <p14:tracePt t="22493" x="1168400" y="5489575"/>
          <p14:tracePt t="22510" x="1146175" y="5489575"/>
          <p14:tracePt t="22526" x="1136650" y="5489575"/>
          <p14:tracePt t="22543" x="1127125" y="5489575"/>
          <p14:tracePt t="22560" x="1127125" y="5483225"/>
          <p14:tracePt t="22577" x="1127125" y="5476875"/>
          <p14:tracePt t="22593" x="1127125" y="5473700"/>
          <p14:tracePt t="22610" x="1133475" y="5464175"/>
          <p14:tracePt t="22627" x="1143000" y="5451475"/>
          <p14:tracePt t="22643" x="1174750" y="5441950"/>
          <p14:tracePt t="22660" x="1247775" y="5416550"/>
          <p14:tracePt t="22676" x="1320800" y="5400675"/>
          <p14:tracePt t="22694" x="1397000" y="5384800"/>
          <p14:tracePt t="22711" x="1485900" y="5365750"/>
          <p14:tracePt t="22727" x="1530350" y="5346700"/>
          <p14:tracePt t="22744" x="1568450" y="5346700"/>
          <p14:tracePt t="22760" x="1663700" y="5337175"/>
          <p14:tracePt t="22777" x="1733550" y="5337175"/>
          <p14:tracePt t="22793" x="1790700" y="5337175"/>
          <p14:tracePt t="22809" x="1870075" y="5343525"/>
          <p14:tracePt t="22826" x="1920875" y="5349875"/>
          <p14:tracePt t="22843" x="1974850" y="5362575"/>
          <p14:tracePt t="22860" x="2092325" y="5368925"/>
          <p14:tracePt t="22876" x="2168525" y="5384800"/>
          <p14:tracePt t="22893" x="2254250" y="5400675"/>
          <p14:tracePt t="22910" x="2406650" y="5407025"/>
          <p14:tracePt t="22926" x="2489200" y="5416550"/>
          <p14:tracePt t="22943" x="2543175" y="5416550"/>
          <p14:tracePt t="22961" x="2597150" y="5416550"/>
          <p14:tracePt t="22977" x="2635250" y="5416550"/>
          <p14:tracePt t="22994" x="2663825" y="5413375"/>
          <p14:tracePt t="23010" x="2727325" y="5394325"/>
          <p14:tracePt t="23027" x="2771775" y="5381625"/>
          <p14:tracePt t="23043" x="2803525" y="5375275"/>
          <p14:tracePt t="23059" x="2838450" y="5375275"/>
          <p14:tracePt t="23076" x="2847975" y="5375275"/>
          <p14:tracePt t="23125" x="2844800" y="5375275"/>
          <p14:tracePt t="23132" x="2841625" y="5375275"/>
          <p14:tracePt t="23144" x="2835275" y="5375275"/>
          <p14:tracePt t="23160" x="2816225" y="5375275"/>
          <p14:tracePt t="23177" x="2806700" y="5375275"/>
          <p14:tracePt t="23194" x="2797175" y="5375275"/>
          <p14:tracePt t="23211" x="2787650" y="5375275"/>
          <p14:tracePt t="23261" x="2781300" y="5375275"/>
          <p14:tracePt t="23267" x="2774950" y="5375275"/>
          <p14:tracePt t="23277" x="2765425" y="5381625"/>
          <p14:tracePt t="23294" x="2762250" y="5387975"/>
          <p14:tracePt t="23696" x="2813050" y="5375275"/>
          <p14:tracePt t="23702" x="2895600" y="5356225"/>
          <p14:tracePt t="23710" x="2974975" y="5340350"/>
          <p14:tracePt t="23727" x="3130550" y="5292725"/>
          <p14:tracePt t="23744" x="3413125" y="5210175"/>
          <p14:tracePt t="23760" x="3609975" y="5162550"/>
          <p14:tracePt t="23776" x="3905250" y="5086350"/>
          <p14:tracePt t="23810" x="5165725" y="4718050"/>
          <p14:tracePt t="23845" x="6172200" y="4483100"/>
          <p14:tracePt t="23862" x="6429375" y="4419600"/>
          <p14:tracePt t="23878" x="6613525" y="4384675"/>
          <p14:tracePt t="23894" x="6829425" y="4321175"/>
          <p14:tracePt t="23910" x="6969125" y="4295775"/>
          <p14:tracePt t="23926" x="7064375" y="4279900"/>
          <p14:tracePt t="23944" x="7150100" y="4251325"/>
          <p14:tracePt t="23960" x="7172325" y="4251325"/>
          <p14:tracePt t="23977" x="7181850" y="4251325"/>
          <p14:tracePt t="23994" x="7185025" y="4251325"/>
          <p14:tracePt t="24010" x="7178675" y="4244975"/>
          <p14:tracePt t="24027" x="7137400" y="4232275"/>
          <p14:tracePt t="24043" x="6994525" y="4219575"/>
          <p14:tracePt t="24059" x="6889750" y="4219575"/>
          <p14:tracePt t="24076" x="6737350" y="4232275"/>
          <p14:tracePt t="24093" x="6527800" y="4267200"/>
          <p14:tracePt t="24109" x="6353175" y="4314825"/>
          <p14:tracePt t="24127" x="6165850" y="4352925"/>
          <p14:tracePt t="24144" x="5918200" y="4416425"/>
          <p14:tracePt t="24160" x="5743575" y="4451350"/>
          <p14:tracePt t="24176" x="5603875" y="4489450"/>
          <p14:tracePt t="24193" x="5410200" y="4540250"/>
          <p14:tracePt t="24209" x="5267325" y="4584700"/>
          <p14:tracePt t="24227" x="5156200" y="4635500"/>
          <p14:tracePt t="24244" x="5000625" y="4740275"/>
          <p14:tracePt t="24260" x="4899025" y="4800600"/>
          <p14:tracePt t="24277" x="4806950" y="4857750"/>
          <p14:tracePt t="24294" x="4711700" y="4911725"/>
          <p14:tracePt t="24310" x="4679950" y="4927600"/>
          <p14:tracePt t="24326" x="4664075" y="4940300"/>
          <p14:tracePt t="24343" x="4641850" y="4959350"/>
          <p14:tracePt t="24359" x="4632325" y="4965700"/>
          <p14:tracePt t="24393" x="4692650" y="4965700"/>
          <p14:tracePt t="24410" x="4797425" y="4965700"/>
          <p14:tracePt t="24426" x="4937125" y="4965700"/>
          <p14:tracePt t="24429" x="5026025" y="4965700"/>
          <p14:tracePt t="24442" x="5210175" y="4965700"/>
          <p14:tracePt t="24459" x="5391150" y="4965700"/>
          <p14:tracePt t="24476" x="5619750" y="4940300"/>
          <p14:tracePt t="24492" x="6073775" y="4826000"/>
          <p14:tracePt t="24510" x="6505575" y="4664075"/>
          <p14:tracePt t="24529" x="7112000" y="4429125"/>
          <p14:tracePt t="24545" x="7366000" y="4321175"/>
          <p14:tracePt t="24561" x="7588250" y="4213225"/>
          <p14:tracePt t="24579" x="7810500" y="4044950"/>
          <p14:tracePt t="24594" x="7962900" y="3883025"/>
          <p14:tracePt t="24610" x="8150225" y="3587750"/>
          <p14:tracePt t="24628" x="8270875" y="3365500"/>
          <p14:tracePt t="24644" x="8432800" y="2879725"/>
          <p14:tracePt t="24660" x="8474075" y="2597150"/>
          <p14:tracePt t="24678" x="8512175" y="2273300"/>
          <p14:tracePt t="24694" x="8521700" y="2070100"/>
          <p14:tracePt t="24710" x="8521700" y="1876425"/>
          <p14:tracePt t="24727" x="8531225" y="1682750"/>
          <p14:tracePt t="24745" x="8559800" y="1339850"/>
          <p14:tracePt t="24759" x="8616950" y="1012825"/>
          <p14:tracePt t="24776" x="8636000" y="784225"/>
          <p14:tracePt t="24793" x="8664575" y="425450"/>
          <p14:tracePt t="24810" x="8674100" y="320675"/>
          <p14:tracePt t="24827" x="8674100" y="276225"/>
          <p14:tracePt t="24843" x="8667750" y="254000"/>
          <p14:tracePt t="24860" x="8651875" y="254000"/>
          <p14:tracePt t="24876" x="8601075" y="254000"/>
          <p14:tracePt t="24893" x="8426450" y="269875"/>
          <p14:tracePt t="24909" x="8277225" y="285750"/>
          <p14:tracePt t="24926" x="8112125" y="323850"/>
          <p14:tracePt t="24928" x="8007350" y="342900"/>
          <p14:tracePt t="24943" x="7791450" y="381000"/>
          <p14:tracePt t="24960" x="7505700" y="466725"/>
          <p14:tracePt t="24977" x="7216775" y="565150"/>
          <p14:tracePt t="24993" x="6731000" y="746125"/>
          <p14:tracePt t="25011" x="6457950" y="901700"/>
          <p14:tracePt t="25027" x="6232525" y="1038225"/>
          <p14:tracePt t="25044" x="6007100" y="1203325"/>
          <p14:tracePt t="25061" x="5880100" y="1304925"/>
          <p14:tracePt t="25077" x="5727700" y="1482725"/>
          <p14:tracePt t="25093" x="5616575" y="1622425"/>
          <p14:tracePt t="25109" x="5502275" y="1825625"/>
          <p14:tracePt t="25127" x="5413375" y="2054225"/>
          <p14:tracePt t="25144" x="5311775" y="2524125"/>
          <p14:tracePt t="25160" x="5302250" y="2835275"/>
          <p14:tracePt t="25178" x="5340350" y="3222625"/>
          <p14:tracePt t="25193" x="5397500" y="3441700"/>
          <p14:tracePt t="25211" x="5480050" y="3622675"/>
          <p14:tracePt t="25227" x="5572125" y="3759200"/>
          <p14:tracePt t="25244" x="5667375" y="3924300"/>
          <p14:tracePt t="25260" x="5705475" y="4000500"/>
          <p14:tracePt t="25276" x="5721350" y="4057650"/>
          <p14:tracePt t="25293" x="5721350" y="4070350"/>
          <p14:tracePt t="25614" x="5616575" y="4076700"/>
          <p14:tracePt t="25621" x="5416550" y="4111625"/>
          <p14:tracePt t="25629" x="5210175" y="4162425"/>
          <p14:tracePt t="25644" x="4730750" y="4346575"/>
          <p14:tracePt t="25665" x="4048125" y="4565650"/>
          <p14:tracePt t="25682" x="3632200" y="4740275"/>
          <p14:tracePt t="25701" x="3079750" y="4943475"/>
          <p14:tracePt t="25728" x="2549525" y="5108575"/>
          <p14:tracePt t="25761" x="2187575" y="5213350"/>
          <p14:tracePt t="25778" x="2003425" y="5299075"/>
          <p14:tracePt t="25794" x="1920875" y="5356225"/>
          <p14:tracePt t="25810" x="1870075" y="5397500"/>
          <p14:tracePt t="25827" x="1825625" y="5467350"/>
          <p14:tracePt t="25843" x="1797050" y="5511800"/>
          <p14:tracePt t="25859" x="1784350" y="5549900"/>
          <p14:tracePt t="25877" x="1778000" y="5607050"/>
          <p14:tracePt t="25892" x="1778000" y="5635625"/>
          <p14:tracePt t="25910" x="1787525" y="5657850"/>
          <p14:tracePt t="25928" x="1851025" y="5705475"/>
          <p14:tracePt t="25943" x="1914525" y="5718175"/>
          <p14:tracePt t="25960" x="1974850" y="5718175"/>
          <p14:tracePt t="25977" x="2044700" y="5708650"/>
          <p14:tracePt t="25993" x="2066925" y="5699125"/>
          <p14:tracePt t="26009" x="2092325" y="5680075"/>
          <p14:tracePt t="26026" x="2101850" y="5670550"/>
          <p14:tracePt t="26043" x="2101850" y="5661025"/>
          <p14:tracePt t="26060" x="2101850" y="5651500"/>
          <p14:tracePt t="26077" x="2066925" y="5626100"/>
          <p14:tracePt t="26093" x="2019300" y="5600700"/>
          <p14:tracePt t="26110" x="1917700" y="5549900"/>
          <p14:tracePt t="26126" x="1714500" y="5480050"/>
          <p14:tracePt t="26143" x="1558925" y="5435600"/>
          <p14:tracePt t="26159" x="1450975" y="5416550"/>
          <p14:tracePt t="26177" x="1317625" y="5394325"/>
          <p14:tracePt t="26193" x="1266825" y="5394325"/>
          <p14:tracePt t="26210" x="1209675" y="5394325"/>
          <p14:tracePt t="26227" x="1146175" y="5394325"/>
          <p14:tracePt t="26243" x="1108075" y="5394325"/>
          <p14:tracePt t="26259" x="1079500" y="5403850"/>
          <p14:tracePt t="26276" x="1028700" y="5422900"/>
          <p14:tracePt t="26292" x="1000125" y="5429250"/>
          <p14:tracePt t="26310" x="977900" y="5429250"/>
          <p14:tracePt t="26326" x="962025" y="5429250"/>
          <p14:tracePt t="26343" x="946150" y="5429250"/>
          <p14:tracePt t="26360" x="936625" y="5429250"/>
          <p14:tracePt t="26377" x="927100" y="5429250"/>
          <p14:tracePt t="26419" x="930275" y="5429250"/>
          <p14:tracePt t="26426" x="933450" y="5429250"/>
          <p14:tracePt t="26442" x="971550" y="5429250"/>
          <p14:tracePt t="26459" x="1016000" y="5429250"/>
          <p14:tracePt t="26476" x="1123950" y="5441950"/>
          <p14:tracePt t="26492" x="1174750" y="5457825"/>
          <p14:tracePt t="26510" x="1212850" y="5457825"/>
          <p14:tracePt t="26527" x="1260475" y="5457825"/>
          <p14:tracePt t="26543" x="1298575" y="5457825"/>
          <p14:tracePt t="26559" x="1333500" y="5448300"/>
          <p14:tracePt t="26576" x="1466850" y="5422900"/>
          <p14:tracePt t="26592" x="1562100" y="5407025"/>
          <p14:tracePt t="26610" x="1638300" y="5394325"/>
          <p14:tracePt t="26627" x="1746250" y="5384800"/>
          <p14:tracePt t="26643" x="1819275" y="5372100"/>
          <p14:tracePt t="26660" x="1879600" y="5362575"/>
          <p14:tracePt t="26676" x="1965325" y="5362575"/>
          <p14:tracePt t="26692" x="2035175" y="5362575"/>
          <p14:tracePt t="26709" x="2127250" y="5356225"/>
          <p14:tracePt t="26726" x="2311400" y="5356225"/>
          <p14:tracePt t="26742" x="2428875" y="5356225"/>
          <p14:tracePt t="26759" x="2520950" y="5346700"/>
          <p14:tracePt t="26776" x="2644775" y="5324475"/>
          <p14:tracePt t="26793" x="2708275" y="5308600"/>
          <p14:tracePt t="26810" x="2755900" y="5289550"/>
          <p14:tracePt t="26826" x="2803525" y="5270500"/>
          <p14:tracePt t="26842" x="2841625" y="5270500"/>
          <p14:tracePt t="26860" x="2886075" y="5270500"/>
          <p14:tracePt t="26877" x="2940050" y="5270500"/>
          <p14:tracePt t="26893" x="2955925" y="5270500"/>
          <p14:tracePt t="26911" x="2974975" y="5270500"/>
          <p14:tracePt t="27184" x="3000375" y="5270500"/>
          <p14:tracePt t="27190" x="3044825" y="5270500"/>
          <p14:tracePt t="27197" x="3079750" y="5270500"/>
          <p14:tracePt t="27210" x="3228975" y="5270500"/>
          <p14:tracePt t="27226" x="3387725" y="5270500"/>
          <p14:tracePt t="27242" x="3606800" y="5245100"/>
          <p14:tracePt t="27260" x="3943350" y="5184775"/>
          <p14:tracePt t="27275" x="4248150" y="5108575"/>
          <p14:tracePt t="27293" x="4524375" y="4984750"/>
          <p14:tracePt t="27310" x="5162550" y="4625975"/>
          <p14:tracePt t="27328" x="5705475" y="4340225"/>
          <p14:tracePt t="27345" x="6200775" y="3981450"/>
          <p14:tracePt t="27362" x="6943725" y="3355975"/>
          <p14:tracePt t="27378" x="7473950" y="2809875"/>
          <p14:tracePt t="27394" x="7921625" y="2301875"/>
          <p14:tracePt t="27411" x="8489950" y="1508125"/>
          <p14:tracePt t="27428" x="8816975" y="1019175"/>
          <p14:tracePt t="27444" x="9032875" y="727075"/>
          <p14:tracePt t="27861" x="9109075" y="25400"/>
          <p14:tracePt t="27869" x="9017000" y="31750"/>
          <p14:tracePt t="27881" x="8886825" y="50800"/>
          <p14:tracePt t="27893" x="8839200" y="57150"/>
          <p14:tracePt t="27909" x="8683625" y="82550"/>
          <p14:tracePt t="27926" x="8610600" y="92075"/>
          <p14:tracePt t="27959" x="8547100" y="114300"/>
          <p14:tracePt t="27993" x="8528050" y="123825"/>
          <p14:tracePt t="28010" x="8486775" y="123825"/>
          <p14:tracePt t="28026" x="8470900" y="123825"/>
          <p14:tracePt t="28043" x="8461375" y="123825"/>
          <p14:tracePt t="28060" x="8442325" y="123825"/>
          <p14:tracePt t="28076" x="8426450" y="117475"/>
          <p14:tracePt t="28092" x="8394700" y="104775"/>
          <p14:tracePt t="28109" x="8315325" y="85725"/>
          <p14:tracePt t="28126" x="8235950" y="53975"/>
          <p14:tracePt t="28143" x="8172450" y="38100"/>
          <p14:tracePt t="28160" x="8102600" y="31750"/>
          <p14:tracePt t="28177" x="8074025" y="31750"/>
          <p14:tracePt t="28193" x="8029575" y="34925"/>
          <p14:tracePt t="28209" x="7943850" y="79375"/>
          <p14:tracePt t="28226" x="7874000" y="123825"/>
          <p14:tracePt t="28242" x="7813675" y="177800"/>
          <p14:tracePt t="28259" x="7740650" y="257175"/>
          <p14:tracePt t="28276" x="7696200" y="317500"/>
          <p14:tracePt t="28293" x="7648575" y="377825"/>
          <p14:tracePt t="28310" x="7623175" y="454025"/>
          <p14:tracePt t="28326" x="7604125" y="482600"/>
          <p14:tracePt t="28343" x="7597775" y="514350"/>
          <p14:tracePt t="28359" x="7591425" y="533400"/>
          <p14:tracePt t="28375" x="7591425" y="546100"/>
          <p14:tracePt t="28392" x="7591425" y="558800"/>
          <p14:tracePt t="28410" x="7591425" y="568325"/>
          <p14:tracePt t="28467" x="7588250" y="574675"/>
          <p14:tracePt t="28474" x="7581900" y="577850"/>
          <p14:tracePt t="28480" x="7578725" y="577850"/>
          <p14:tracePt t="28492" x="7572375" y="577850"/>
          <p14:tracePt t="28510" x="7572375" y="584200"/>
          <p14:tracePt t="28603" x="7569200" y="584200"/>
          <p14:tracePt t="28845" x="7397750" y="631825"/>
          <p14:tracePt t="28852" x="7137400" y="717550"/>
          <p14:tracePt t="28860" x="6886575" y="774700"/>
          <p14:tracePt t="28876" x="6264275" y="927100"/>
          <p14:tracePt t="28898" x="5286375" y="1203325"/>
          <p14:tracePt t="28915" x="4321175" y="1546225"/>
          <p14:tracePt t="28934" x="3724275" y="1793875"/>
          <p14:tracePt t="28961" x="2768600" y="2327275"/>
          <p14:tracePt t="28995" x="2117725" y="2790825"/>
          <p14:tracePt t="29011" x="1968500" y="2940050"/>
          <p14:tracePt t="29027" x="1825625" y="3111500"/>
          <p14:tracePt t="29043" x="1698625" y="3321050"/>
          <p14:tracePt t="29060" x="1612900" y="3502025"/>
          <p14:tracePt t="29077" x="1565275" y="3667125"/>
          <p14:tracePt t="29094" x="1530350" y="3867150"/>
          <p14:tracePt t="29110" x="1530350" y="4016375"/>
          <p14:tracePt t="29127" x="1530350" y="4130675"/>
          <p14:tracePt t="29144" x="1530350" y="4257675"/>
          <p14:tracePt t="29160" x="1530350" y="4340225"/>
          <p14:tracePt t="29176" x="1530350" y="4432300"/>
          <p14:tracePt t="29192" x="1530350" y="4514850"/>
          <p14:tracePt t="29209" x="1530350" y="4632325"/>
          <p14:tracePt t="29226" x="1536700" y="4714875"/>
          <p14:tracePt t="29244" x="1543050" y="4813300"/>
          <p14:tracePt t="29259" x="1543050" y="4851400"/>
          <p14:tracePt t="29276" x="1543050" y="4873625"/>
          <p14:tracePt t="29293" x="1543050" y="4892675"/>
          <p14:tracePt t="29326" x="1555750" y="4867275"/>
          <p14:tracePt t="29344" x="1597025" y="4718050"/>
          <p14:tracePt t="29360" x="1641475" y="4575175"/>
          <p14:tracePt t="29376" x="1679575" y="4422775"/>
          <p14:tracePt t="29394" x="1743075" y="4197350"/>
          <p14:tracePt t="29409" x="1778000" y="4035425"/>
          <p14:tracePt t="29427" x="1797050" y="3883025"/>
          <p14:tracePt t="29443" x="1851025" y="3625850"/>
          <p14:tracePt t="29459" x="1885950" y="3482975"/>
          <p14:tracePt t="29476" x="1930400" y="3352800"/>
          <p14:tracePt t="29493" x="1981200" y="3159125"/>
          <p14:tracePt t="29509" x="2016125" y="3060700"/>
          <p14:tracePt t="29526" x="2047875" y="2974975"/>
          <p14:tracePt t="29542" x="2070100" y="2851150"/>
          <p14:tracePt t="29559" x="2092325" y="2784475"/>
          <p14:tracePt t="29576" x="2092325" y="2733675"/>
          <p14:tracePt t="29593" x="2092325" y="2705100"/>
          <p14:tracePt t="29609" x="2092325" y="2695575"/>
          <p14:tracePt t="29643" x="2089150" y="2695575"/>
          <p14:tracePt t="29672" x="2089150" y="2692400"/>
          <p14:tracePt t="29679" x="2089150" y="2686050"/>
          <p14:tracePt t="29693" x="2089150" y="2670175"/>
          <p14:tracePt t="29709" x="2092325" y="2660650"/>
          <p14:tracePt t="29726" x="2101850" y="2638425"/>
          <p14:tracePt t="29743" x="2120900" y="2597150"/>
          <p14:tracePt t="29759" x="2133600" y="2574925"/>
          <p14:tracePt t="29775" x="2146300" y="2555875"/>
          <p14:tracePt t="29792" x="2146300" y="2546350"/>
          <p14:tracePt t="29826" x="2146300" y="2549525"/>
          <p14:tracePt t="29843" x="2155825" y="2581275"/>
          <p14:tracePt t="29859" x="2187575" y="2657475"/>
          <p14:tracePt t="29876" x="2228850" y="2759075"/>
          <p14:tracePt t="29892" x="2279650" y="2940050"/>
          <p14:tracePt t="29909" x="2327275" y="3136900"/>
          <p14:tracePt t="29926" x="2343150" y="3298825"/>
          <p14:tracePt t="29942" x="2371725" y="3597275"/>
          <p14:tracePt t="29959" x="2381250" y="3768725"/>
          <p14:tracePt t="29976" x="2381250" y="3952875"/>
          <p14:tracePt t="29993" x="2381250" y="4159250"/>
          <p14:tracePt t="30009" x="2397125" y="4264025"/>
          <p14:tracePt t="30026" x="2413000" y="4349750"/>
          <p14:tracePt t="30042" x="2428875" y="4470400"/>
          <p14:tracePt t="30059" x="2428875" y="4552950"/>
          <p14:tracePt t="30076" x="2428875" y="4613275"/>
          <p14:tracePt t="30092" x="2428875" y="4708525"/>
          <p14:tracePt t="30109" x="2419350" y="4752975"/>
          <p14:tracePt t="30126" x="2406650" y="4797425"/>
          <p14:tracePt t="30143" x="2406650" y="4832350"/>
          <p14:tracePt t="30159" x="2406650" y="4841875"/>
          <p14:tracePt t="30175" x="2406650" y="4851400"/>
          <p14:tracePt t="30192" x="2406650" y="4867275"/>
          <p14:tracePt t="30209" x="2406650" y="4883150"/>
          <p14:tracePt t="30286" x="2406650" y="4879975"/>
          <p14:tracePt t="30293" x="2409825" y="4864100"/>
          <p14:tracePt t="30309" x="2441575" y="4816475"/>
          <p14:tracePt t="30325" x="2600325" y="4660900"/>
          <p14:tracePt t="30342" x="3057525" y="4244975"/>
          <p14:tracePt t="30360" x="3470275" y="3905250"/>
          <p14:tracePt t="30378" x="4175125" y="3406775"/>
          <p14:tracePt t="30395" x="4654550" y="3130550"/>
          <p14:tracePt t="30411" x="5146675" y="2882900"/>
          <p14:tracePt t="30428" x="5911850" y="2597150"/>
          <p14:tracePt t="30445" x="6457950" y="2479675"/>
          <p14:tracePt t="30461" x="6956425" y="2381250"/>
          <p14:tracePt t="30477" x="7664450" y="2232025"/>
          <p14:tracePt t="30493" x="8051800" y="2146300"/>
          <p14:tracePt t="30510" x="8448675" y="2095500"/>
          <p14:tracePt t="30513" x="8585200" y="2063750"/>
          <p14:tracePt t="30527" x="8858250" y="2044700"/>
          <p14:tracePt t="30542" x="9064625" y="2025650"/>
          <p14:tracePt t="30792" x="9124950" y="2409825"/>
          <p14:tracePt t="30799" x="9074150" y="2451100"/>
          <p14:tracePt t="30809" x="9023350" y="2486025"/>
          <p14:tracePt t="30826" x="8972550" y="2536825"/>
          <p14:tracePt t="30842" x="8899525" y="2600325"/>
          <p14:tracePt t="30859" x="8829675" y="2647950"/>
          <p14:tracePt t="30877" x="8689975" y="2730500"/>
          <p14:tracePt t="30892" x="8597900" y="2790825"/>
          <p14:tracePt t="30909" x="8524875" y="2844800"/>
          <p14:tracePt t="30926" x="8429625" y="2889250"/>
          <p14:tracePt t="30943" x="8388350" y="2924175"/>
          <p14:tracePt t="30960" x="8362950" y="2946400"/>
          <p14:tracePt t="30976" x="8321675" y="2990850"/>
          <p14:tracePt t="30993" x="8296275" y="3003550"/>
          <p14:tracePt t="31009" x="8274050" y="3016250"/>
          <p14:tracePt t="31026" x="8251825" y="3035300"/>
          <p14:tracePt t="31042" x="8242300" y="3044825"/>
          <p14:tracePt t="31059" x="8226425" y="3054350"/>
          <p14:tracePt t="31077" x="8213725" y="3054350"/>
          <p14:tracePt t="31094" x="8204200" y="3054350"/>
          <p14:tracePt t="31110" x="8191500" y="3044825"/>
          <p14:tracePt t="31126" x="8162925" y="3000375"/>
          <p14:tracePt t="31142" x="8137525" y="2978150"/>
          <p14:tracePt t="31159" x="8099425" y="2949575"/>
          <p14:tracePt t="31176" x="8026400" y="2930525"/>
          <p14:tracePt t="31192" x="7981950" y="2924175"/>
          <p14:tracePt t="31210" x="7950200" y="2924175"/>
          <p14:tracePt t="31227" x="7918450" y="2933700"/>
          <p14:tracePt t="31243" x="7893050" y="2943225"/>
          <p14:tracePt t="31259" x="7864475" y="2955925"/>
          <p14:tracePt t="31276" x="7829550" y="2955925"/>
          <p14:tracePt t="31292" x="7794625" y="2955925"/>
          <p14:tracePt t="31309" x="7750175" y="2955925"/>
          <p14:tracePt t="31326" x="7708900" y="2955925"/>
          <p14:tracePt t="31343" x="7680325" y="2955925"/>
          <p14:tracePt t="31360" x="7670800" y="2955925"/>
          <p14:tracePt t="31376" x="7654925" y="2955925"/>
          <p14:tracePt t="31393" x="7635875" y="2955925"/>
          <p14:tracePt t="31409" x="7623175" y="2955925"/>
          <p14:tracePt t="31426" x="7604125" y="2955925"/>
          <p14:tracePt t="31442" x="7588250" y="2955925"/>
          <p14:tracePt t="31459" x="7578725" y="2955925"/>
          <p14:tracePt t="31476" x="7566025" y="2955925"/>
          <p14:tracePt t="31493" x="7556500" y="2955925"/>
          <p14:tracePt t="31509" x="7556500" y="2949575"/>
          <p14:tracePt t="31526" x="7534275" y="2933700"/>
          <p14:tracePt t="31542" x="7524750" y="2911475"/>
          <p14:tracePt t="31559" x="7512050" y="2889250"/>
          <p14:tracePt t="31576" x="7496175" y="2873375"/>
          <p14:tracePt t="31592" x="7483475" y="2863850"/>
          <p14:tracePt t="31626" x="7483475" y="2857500"/>
          <p14:tracePt t="32125" x="7356475" y="2832100"/>
          <p14:tracePt t="32132" x="7134225" y="2806700"/>
          <p14:tracePt t="32142" x="6845300" y="2778125"/>
          <p14:tracePt t="32161" x="5946775" y="2736850"/>
          <p14:tracePt t="32182" x="4924425" y="2736850"/>
          <p14:tracePt t="32198" x="4197350" y="2762250"/>
          <p14:tracePt t="32218" x="3206750" y="2806700"/>
          <p14:tracePt t="32243" x="2400300" y="2847975"/>
          <p14:tracePt t="32277" x="1498600" y="2968625"/>
          <p14:tracePt t="32294" x="1279525" y="3025775"/>
          <p14:tracePt t="32310" x="1028700" y="3117850"/>
          <p14:tracePt t="32326" x="917575" y="3149600"/>
          <p14:tracePt t="32343" x="869950" y="3184525"/>
          <p14:tracePt t="32360" x="825500" y="3244850"/>
          <p14:tracePt t="32376" x="793750" y="3314700"/>
          <p14:tracePt t="32392" x="758825" y="3371850"/>
          <p14:tracePt t="32408" x="742950" y="3435350"/>
          <p14:tracePt t="32426" x="720725" y="3546475"/>
          <p14:tracePt t="32443" x="720725" y="3629025"/>
          <p14:tracePt t="32460" x="720725" y="3746500"/>
          <p14:tracePt t="32476" x="720725" y="3816350"/>
          <p14:tracePt t="32493" x="733425" y="3889375"/>
          <p14:tracePt t="32510" x="755650" y="4022725"/>
          <p14:tracePt t="32525" x="771525" y="4095750"/>
          <p14:tracePt t="32542" x="793750" y="4171950"/>
          <p14:tracePt t="32559" x="815975" y="4295775"/>
          <p14:tracePt t="32575" x="847725" y="4381500"/>
          <p14:tracePt t="32592" x="904875" y="4464050"/>
          <p14:tracePt t="32610" x="1082675" y="4597400"/>
          <p14:tracePt t="32626" x="1263650" y="4683125"/>
          <p14:tracePt t="32642" x="1450975" y="4727575"/>
          <p14:tracePt t="32659" x="1647825" y="4730750"/>
          <p14:tracePt t="32676" x="1768475" y="4699000"/>
          <p14:tracePt t="32692" x="1825625" y="4670425"/>
          <p14:tracePt t="32709" x="1876425" y="4622800"/>
          <p14:tracePt t="32725" x="1889125" y="4600575"/>
          <p14:tracePt t="32742" x="1908175" y="4568825"/>
          <p14:tracePt t="32760" x="1905000" y="4505325"/>
          <p14:tracePt t="32776" x="1873250" y="4438650"/>
          <p14:tracePt t="32792" x="1847850" y="4381500"/>
          <p14:tracePt t="32809" x="1793875" y="4276725"/>
          <p14:tracePt t="32825" x="1771650" y="4219575"/>
          <p14:tracePt t="32842" x="1758950" y="4191000"/>
          <p14:tracePt t="32860" x="1739900" y="4175125"/>
          <p14:tracePt t="32876" x="1733550" y="4159250"/>
          <p14:tracePt t="32918" x="1739900" y="4159250"/>
          <p14:tracePt t="32926" x="1762125" y="4159250"/>
          <p14:tracePt t="32942" x="1838325" y="4178300"/>
          <p14:tracePt t="32959" x="1965325" y="4225925"/>
          <p14:tracePt t="32975" x="2076450" y="4286250"/>
          <p14:tracePt t="32992" x="2203450" y="4359275"/>
          <p14:tracePt t="33010" x="2365375" y="4451350"/>
          <p14:tracePt t="33026" x="2457450" y="4502150"/>
          <p14:tracePt t="33043" x="2571750" y="4572000"/>
          <p14:tracePt t="33060" x="2714625" y="4664075"/>
          <p14:tracePt t="33076" x="2784475" y="4721225"/>
          <p14:tracePt t="33093" x="2832100" y="4746625"/>
          <p14:tracePt t="33109" x="2854325" y="4768850"/>
          <p14:tracePt t="33125" x="2857500" y="4772025"/>
          <p14:tracePt t="33160" x="2819400" y="4746625"/>
          <p14:tracePt t="33176" x="2727325" y="4686300"/>
          <p14:tracePt t="33193" x="2622550" y="4610100"/>
          <p14:tracePt t="33210" x="2409825" y="4441825"/>
          <p14:tracePt t="33226" x="2260600" y="4311650"/>
          <p14:tracePt t="33243" x="2139950" y="4162425"/>
          <p14:tracePt t="33259" x="1936750" y="3895725"/>
          <p14:tracePt t="33275" x="1838325" y="3756025"/>
          <p14:tracePt t="33293" x="1755775" y="3632200"/>
          <p14:tracePt t="33310" x="1676400" y="3521075"/>
          <p14:tracePt t="33326" x="1641475" y="3463925"/>
          <p14:tracePt t="33342" x="1622425" y="3438525"/>
          <p14:tracePt t="33359" x="1603375" y="3416300"/>
          <p14:tracePt t="33375" x="1581150" y="3406775"/>
          <p14:tracePt t="33392" x="1565275" y="3397250"/>
          <p14:tracePt t="33409" x="1539875" y="3381375"/>
          <p14:tracePt t="33425" x="1514475" y="3355975"/>
          <p14:tracePt t="33442" x="1489075" y="3343275"/>
          <p14:tracePt t="33459" x="1393825" y="3292475"/>
          <p14:tracePt t="33476" x="1317625" y="3260725"/>
          <p14:tracePt t="33493" x="1193800" y="3209925"/>
          <p14:tracePt t="33509" x="990600" y="3146425"/>
          <p14:tracePt t="33525" x="879475" y="3095625"/>
          <p14:tracePt t="33542" x="768350" y="3035300"/>
          <p14:tracePt t="33544" x="695325" y="3006725"/>
          <p14:tracePt t="33559" x="584200" y="2955925"/>
          <p14:tracePt t="33575" x="473075" y="2914650"/>
          <p14:tracePt t="33592" x="352425" y="2879725"/>
          <p14:tracePt t="33609" x="165100" y="2854325"/>
          <p14:tracePt t="33626" x="69850" y="2854325"/>
          <p14:tracePt t="33643" x="0" y="2854325"/>
          <p14:tracePt t="33866" x="34925" y="4032250"/>
          <p14:tracePt t="33873" x="98425" y="4086225"/>
          <p14:tracePt t="33879" x="155575" y="4162425"/>
          <p14:tracePt t="33892" x="222250" y="4235450"/>
          <p14:tracePt t="33908" x="403225" y="4419600"/>
          <p14:tracePt t="33925" x="520700" y="4537075"/>
          <p14:tracePt t="33943" x="650875" y="4657725"/>
          <p14:tracePt t="33959" x="777875" y="4794250"/>
          <p14:tracePt t="33975" x="838200" y="4848225"/>
          <p14:tracePt t="33992" x="885825" y="4879975"/>
          <p14:tracePt t="34008" x="946150" y="4918075"/>
          <p14:tracePt t="34025" x="968375" y="4924425"/>
          <p14:tracePt t="34043" x="984250" y="4924425"/>
          <p14:tracePt t="34059" x="1006475" y="4883150"/>
          <p14:tracePt t="34076" x="1019175" y="4829175"/>
          <p14:tracePt t="34093" x="1019175" y="4759325"/>
          <p14:tracePt t="34108" x="1019175" y="4730750"/>
          <p14:tracePt t="34125" x="1016000" y="4699000"/>
          <p14:tracePt t="34141" x="1009650" y="4676775"/>
          <p14:tracePt t="34158" x="1009650" y="4657725"/>
          <p14:tracePt t="34176" x="1009650" y="4648200"/>
          <p14:tracePt t="34193" x="1012825" y="4632325"/>
          <p14:tracePt t="34209" x="1031875" y="4603750"/>
          <p14:tracePt t="34226" x="1054100" y="4578350"/>
          <p14:tracePt t="34242" x="1073150" y="4565650"/>
          <p14:tracePt t="34522" x="1228725" y="4556125"/>
          <p14:tracePt t="34529" x="1485900" y="4556125"/>
          <p14:tracePt t="34541" x="1695450" y="4556125"/>
          <p14:tracePt t="34558" x="2409825" y="4514850"/>
          <p14:tracePt t="34576" x="2952750" y="4502150"/>
          <p14:tracePt t="34579" x="3190875" y="4489450"/>
          <p14:tracePt t="34593" x="3803650" y="4460875"/>
          <p14:tracePt t="34611" x="4454525" y="4460875"/>
          <p14:tracePt t="34629" x="5372100" y="4486275"/>
          <p14:tracePt t="34644" x="5946775" y="4543425"/>
          <p14:tracePt t="34660" x="6365875" y="4594225"/>
          <p14:tracePt t="34677" x="6740525" y="4641850"/>
          <p14:tracePt t="34692" x="7223125" y="4711700"/>
          <p14:tracePt t="34709" x="7451725" y="4721225"/>
          <p14:tracePt t="34727" x="7689850" y="4721225"/>
          <p14:tracePt t="34743" x="7950200" y="4721225"/>
          <p14:tracePt t="34759" x="8134350" y="4740275"/>
          <p14:tracePt t="34776" x="8251825" y="4756150"/>
          <p14:tracePt t="34792" x="8366125" y="4784725"/>
          <p14:tracePt t="34808" x="8397875" y="4797425"/>
          <p14:tracePt t="34825" x="8413750" y="4803775"/>
          <p14:tracePt t="34842" x="8429625" y="4810125"/>
          <p14:tracePt t="34876" x="8429625" y="4819650"/>
          <p14:tracePt t="34892" x="8429625" y="4832350"/>
          <p14:tracePt t="34909" x="8426450" y="4841875"/>
          <p14:tracePt t="34926" x="8416925" y="4854575"/>
          <p14:tracePt t="34942" x="8397875" y="4867275"/>
          <p14:tracePt t="34958" x="8385175" y="4883150"/>
          <p14:tracePt t="34975" x="8362950" y="4895850"/>
          <p14:tracePt t="34992" x="8277225" y="4902200"/>
          <p14:tracePt t="35009" x="8226425" y="4908550"/>
          <p14:tracePt t="35026" x="8150225" y="4924425"/>
          <p14:tracePt t="35043" x="7962900" y="4940300"/>
          <p14:tracePt t="35059" x="7858125" y="4959350"/>
          <p14:tracePt t="35076" x="7762875" y="4959350"/>
          <p14:tracePt t="35092" x="7600950" y="4959350"/>
          <p14:tracePt t="35108" x="7505700" y="4943475"/>
          <p14:tracePt t="35125" x="7432675" y="4937125"/>
          <p14:tracePt t="35142" x="7353300" y="4937125"/>
          <p14:tracePt t="35158" x="7296150" y="4937125"/>
          <p14:tracePt t="35176" x="7251700" y="4937125"/>
          <p14:tracePt t="35192" x="7194550" y="4937125"/>
          <p14:tracePt t="35209" x="7178675" y="4937125"/>
          <p14:tracePt t="35225" x="7169150" y="4937125"/>
          <p14:tracePt t="35241" x="7150100" y="4937125"/>
          <p14:tracePt t="35279" x="7153275" y="4937125"/>
          <p14:tracePt t="35292" x="7165975" y="4937125"/>
          <p14:tracePt t="35309" x="7175500" y="4937125"/>
          <p14:tracePt t="35326" x="7185025" y="4937125"/>
          <p14:tracePt t="35342" x="7200900" y="4937125"/>
          <p14:tracePt t="35359" x="7223125" y="4937125"/>
          <p14:tracePt t="35375" x="7239000" y="4937125"/>
          <p14:tracePt t="35391" x="7270750" y="4937125"/>
          <p14:tracePt t="35408" x="7286625" y="4937125"/>
          <p14:tracePt t="35425" x="7296150" y="4937125"/>
          <p14:tracePt t="35442" x="7312025" y="4937125"/>
          <p14:tracePt t="35513" x="7308850" y="4937125"/>
          <p14:tracePt t="35521" x="7305675" y="4937125"/>
          <p14:tracePt t="35527" x="7299325" y="4937125"/>
          <p14:tracePt t="35541" x="7245350" y="4937125"/>
          <p14:tracePt t="35558" x="7073900" y="4937125"/>
          <p14:tracePt t="35575" x="6800850" y="4914900"/>
          <p14:tracePt t="35592" x="6067425" y="4816475"/>
          <p14:tracePt t="35609" x="5438775" y="4727575"/>
          <p14:tracePt t="35628" x="4330700" y="4572000"/>
          <p14:tracePt t="35643" x="3657600" y="4479925"/>
          <p14:tracePt t="35661" x="2965450" y="4419600"/>
          <p14:tracePt t="35676" x="1965325" y="4327525"/>
          <p14:tracePt t="35694" x="1444625" y="4298950"/>
          <p14:tracePt t="35711" x="1016000" y="4286250"/>
          <p14:tracePt t="35726" x="666750" y="4286250"/>
          <p14:tracePt t="35742" x="355600" y="4311650"/>
          <p14:tracePt t="35762" x="111125" y="4365625"/>
          <p14:tracePt t="35775" x="63500" y="4375150"/>
          <p14:tracePt t="36085" x="6350" y="4505325"/>
          <p14:tracePt t="36092" x="111125" y="4524375"/>
          <p14:tracePt t="36109" x="304800" y="4533900"/>
          <p14:tracePt t="36127" x="533400" y="4533900"/>
          <p14:tracePt t="36142" x="695325" y="4518025"/>
          <p14:tracePt t="36159" x="825500" y="4492625"/>
          <p14:tracePt t="36176" x="1028700" y="4441825"/>
          <p14:tracePt t="36208" x="1279525" y="4371975"/>
          <p14:tracePt t="36242" x="1457325" y="4327525"/>
          <p14:tracePt t="36259" x="1495425" y="4321175"/>
          <p14:tracePt t="36276" x="1517650" y="4321175"/>
          <p14:tracePt t="36292" x="1527175" y="4321175"/>
          <p14:tracePt t="36308" x="1543050" y="4321175"/>
          <p14:tracePt t="36325" x="1574800" y="4321175"/>
          <p14:tracePt t="36341" x="1603375" y="4321175"/>
          <p14:tracePt t="36358" x="1612900" y="4321175"/>
          <p14:tracePt t="36375" x="1628775" y="4321175"/>
          <p14:tracePt t="36412" x="1628775" y="4314825"/>
          <p14:tracePt t="36425" x="1628775" y="4305300"/>
          <p14:tracePt t="36442" x="1622425" y="4302125"/>
          <p14:tracePt t="36459" x="1609725" y="4295775"/>
          <p14:tracePt t="36476" x="1597025" y="4292600"/>
          <p14:tracePt t="36492" x="1581150" y="4292600"/>
          <p14:tracePt t="36509" x="1565275" y="4292600"/>
          <p14:tracePt t="36526" x="1504950" y="4292600"/>
          <p14:tracePt t="36542" x="1444625" y="4292600"/>
          <p14:tracePt t="36559" x="1384300" y="4292600"/>
          <p14:tracePt t="36576" x="1314450" y="4295775"/>
          <p14:tracePt t="36591" x="1292225" y="4295775"/>
          <p14:tracePt t="36608" x="1263650" y="4295775"/>
          <p14:tracePt t="36625" x="1228725" y="4295775"/>
          <p14:tracePt t="36641" x="1200150" y="4286250"/>
          <p14:tracePt t="36658" x="1184275" y="4286250"/>
          <p14:tracePt t="36676" x="1168400" y="4270375"/>
          <p14:tracePt t="36692" x="1152525" y="4270375"/>
          <p14:tracePt t="36709" x="1143000" y="4270375"/>
          <p14:tracePt t="36725" x="1136650" y="4267200"/>
          <p14:tracePt t="36758" x="1136650" y="4257675"/>
          <p14:tracePt t="36775" x="1136650" y="4241800"/>
          <p14:tracePt t="36792" x="1146175" y="4225925"/>
          <p14:tracePt t="36809" x="1155700" y="4216400"/>
          <p14:tracePt t="36825" x="1174750" y="4200525"/>
          <p14:tracePt t="36842" x="1184275" y="4197350"/>
          <p14:tracePt t="36859" x="1193800" y="4197350"/>
          <p14:tracePt t="36891" x="1200150" y="4197350"/>
          <p14:tracePt t="36909" x="1216025" y="4197350"/>
          <p14:tracePt t="36925" x="1241425" y="4197350"/>
          <p14:tracePt t="36942" x="1263650" y="4203700"/>
          <p14:tracePt t="36959" x="1301750" y="4216400"/>
          <p14:tracePt t="36976" x="1358900" y="4241800"/>
          <p14:tracePt t="36992" x="1390650" y="4254500"/>
          <p14:tracePt t="37009" x="1422400" y="4267200"/>
          <p14:tracePt t="37025" x="1441450" y="4267200"/>
          <p14:tracePt t="37041" x="1470025" y="4267200"/>
          <p14:tracePt t="37059" x="1492250" y="4273550"/>
          <p14:tracePt t="37074" x="1539875" y="4279900"/>
          <p14:tracePt t="37092" x="1562100" y="4279900"/>
          <p14:tracePt t="37109" x="1577975" y="4279900"/>
          <p14:tracePt t="37126" x="1590675" y="4279900"/>
          <p14:tracePt t="37198" x="1584325" y="4279900"/>
          <p14:tracePt t="37204" x="1574800" y="4283075"/>
          <p14:tracePt t="37211" x="1539875" y="4292600"/>
          <p14:tracePt t="37226" x="1463675" y="4314825"/>
          <p14:tracePt t="37242" x="1346200" y="4330700"/>
          <p14:tracePt t="37258" x="1193800" y="4346575"/>
          <p14:tracePt t="37275" x="1038225" y="4371975"/>
          <p14:tracePt t="37291" x="974725" y="4394200"/>
          <p14:tracePt t="37308" x="927100" y="4406900"/>
          <p14:tracePt t="37325" x="847725" y="4419600"/>
          <p14:tracePt t="37342" x="825500" y="4419600"/>
          <p14:tracePt t="37358" x="803275" y="4419600"/>
          <p14:tracePt t="37375" x="777875" y="4419600"/>
          <p14:tracePt t="37392" x="765175" y="4403725"/>
          <p14:tracePt t="37408" x="765175" y="4371975"/>
          <p14:tracePt t="37425" x="765175" y="4340225"/>
          <p14:tracePt t="37441" x="765175" y="4318000"/>
          <p14:tracePt t="37458" x="765175" y="4308475"/>
          <p14:tracePt t="37475" x="765175" y="4302125"/>
          <p14:tracePt t="37511" x="768350" y="4302125"/>
          <p14:tracePt t="37517" x="771525" y="4302125"/>
          <p14:tracePt t="37525" x="777875" y="4302125"/>
          <p14:tracePt t="37541" x="800100" y="4302125"/>
          <p14:tracePt t="37558" x="812800" y="4302125"/>
          <p14:tracePt t="37575" x="841375" y="4308475"/>
          <p14:tracePt t="37591" x="869950" y="4321175"/>
          <p14:tracePt t="37608" x="895350" y="4340225"/>
          <p14:tracePt t="37625" x="952500" y="4359275"/>
          <p14:tracePt t="37642" x="1003300" y="4371975"/>
          <p14:tracePt t="37659" x="1076325" y="4391025"/>
          <p14:tracePt t="37675" x="1114425" y="4410075"/>
          <p14:tracePt t="37691" x="1123950" y="4419600"/>
          <p14:tracePt t="37708" x="1133475" y="4425950"/>
          <p14:tracePt t="37726" x="1143000" y="4425950"/>
          <p14:tracePt t="38004" x="1222375" y="4432300"/>
          <p14:tracePt t="38011" x="1365250" y="4441825"/>
          <p14:tracePt t="38026" x="1736725" y="4489450"/>
          <p14:tracePt t="38042" x="2339975" y="4565650"/>
          <p14:tracePt t="38060" x="3502025" y="4775200"/>
          <p14:tracePt t="38077" x="4410075" y="4924425"/>
          <p14:tracePt t="38094" x="5276850" y="5092700"/>
          <p14:tracePt t="38096" x="5718175" y="5210175"/>
          <p14:tracePt t="38110" x="6530975" y="5461000"/>
          <p14:tracePt t="38131" x="7505700" y="5740400"/>
          <p14:tracePt t="38143" x="7781925" y="5797550"/>
          <p14:tracePt t="38159" x="8474075" y="5975350"/>
          <p14:tracePt t="38176" x="8836025" y="6048375"/>
          <p14:tracePt t="38193" x="9055100" y="6086475"/>
          <p14:tracePt t="38438" x="9102725" y="5861050"/>
          <p14:tracePt t="38444" x="9029700" y="5822950"/>
          <p14:tracePt t="38468" x="8801100" y="5724525"/>
          <p14:tracePt t="38492" x="8616950" y="5635625"/>
          <p14:tracePt t="38526" x="8432800" y="5565775"/>
          <p14:tracePt t="38543" x="8388350" y="5553075"/>
          <p14:tracePt t="38559" x="8296275" y="5518150"/>
          <p14:tracePt t="38575" x="8172450" y="5473700"/>
          <p14:tracePt t="38592" x="8061325" y="5422900"/>
          <p14:tracePt t="38594" x="8001000" y="5394325"/>
          <p14:tracePt t="38608" x="7912100" y="5362575"/>
          <p14:tracePt t="38625" x="7858125" y="5334000"/>
          <p14:tracePt t="38642" x="7832725" y="5318125"/>
          <p14:tracePt t="38658" x="7788275" y="5280025"/>
          <p14:tracePt t="38675" x="7766050" y="5254625"/>
          <p14:tracePt t="38692" x="7718425" y="5222875"/>
          <p14:tracePt t="38709" x="7642225" y="5181600"/>
          <p14:tracePt t="38725" x="7594600" y="5146675"/>
          <p14:tracePt t="38742" x="7569200" y="5133975"/>
          <p14:tracePt t="38759" x="7543800" y="5118100"/>
          <p14:tracePt t="38775" x="7534275" y="5118100"/>
          <p14:tracePt t="38791" x="7524750" y="5118100"/>
          <p14:tracePt t="38808" x="7512050" y="5118100"/>
          <p14:tracePt t="38842" x="7508875" y="5118100"/>
          <p14:tracePt t="38859" x="7483475" y="5118100"/>
          <p14:tracePt t="38875" x="7378700" y="5124450"/>
          <p14:tracePt t="38892" x="7159625" y="5143500"/>
          <p14:tracePt t="38908" x="6454775" y="5168900"/>
          <p14:tracePt t="38925" x="5778500" y="5156200"/>
          <p14:tracePt t="38944" x="4587875" y="5026025"/>
          <p14:tracePt t="38959" x="3857625" y="4867275"/>
          <p14:tracePt t="38976" x="3162300" y="4676775"/>
          <p14:tracePt t="38994" x="2305050" y="4457700"/>
          <p14:tracePt t="39010" x="1847850" y="4346575"/>
          <p14:tracePt t="39027" x="1470025" y="4235450"/>
          <p14:tracePt t="39044" x="1155700" y="4140200"/>
          <p14:tracePt t="39059" x="990600" y="4083050"/>
          <p14:tracePt t="39075" x="882650" y="4057650"/>
          <p14:tracePt t="39092" x="809625" y="4044950"/>
          <p14:tracePt t="39108" x="768350" y="4038600"/>
          <p14:tracePt t="39125" x="758825" y="4038600"/>
          <p14:tracePt t="39143" x="742950" y="4038600"/>
          <p14:tracePt t="39159" x="733425" y="4038600"/>
          <p14:tracePt t="39175" x="717550" y="4038600"/>
          <p14:tracePt t="39215" x="717550" y="4032250"/>
          <p14:tracePt t="39225" x="717550" y="4022725"/>
          <p14:tracePt t="39241" x="720725" y="4013200"/>
          <p14:tracePt t="39258" x="749300" y="3984625"/>
          <p14:tracePt t="39275" x="774700" y="3937000"/>
          <p14:tracePt t="39292" x="825500" y="3876675"/>
          <p14:tracePt t="39309" x="914400" y="3775075"/>
          <p14:tracePt t="39325" x="977900" y="3711575"/>
          <p14:tracePt t="39342" x="1069975" y="3641725"/>
          <p14:tracePt t="39358" x="1273175" y="3571875"/>
          <p14:tracePt t="39375" x="1371600" y="3536950"/>
          <p14:tracePt t="39393" x="1460500" y="3524250"/>
          <p14:tracePt t="39408" x="1492250" y="3524250"/>
          <p14:tracePt t="39425" x="1514475" y="3524250"/>
          <p14:tracePt t="39442" x="1524000" y="3517900"/>
          <p14:tracePt t="39458" x="1524000" y="3514725"/>
          <p14:tracePt t="39475" x="1524000" y="3505200"/>
          <p14:tracePt t="39492" x="1524000" y="3495675"/>
          <p14:tracePt t="39508" x="1524000" y="3489325"/>
          <p14:tracePt t="39525" x="1524000" y="3482975"/>
          <p14:tracePt t="39542" x="1504950" y="3482975"/>
          <p14:tracePt t="39559" x="1495425" y="3482975"/>
          <p14:tracePt t="39575" x="1485900" y="3482975"/>
          <p14:tracePt t="39591" x="1482725" y="3482975"/>
          <p14:tracePt t="39665" x="1489075" y="3486150"/>
          <p14:tracePt t="39672" x="1498600" y="3492500"/>
          <p14:tracePt t="39679" x="1533525" y="3505200"/>
          <p14:tracePt t="39692" x="1644650" y="3540125"/>
          <p14:tracePt t="39708" x="1800225" y="3603625"/>
          <p14:tracePt t="39724" x="2079625" y="3724275"/>
          <p14:tracePt t="39743" x="2797175" y="3990975"/>
          <p14:tracePt t="39759" x="3302000" y="4102100"/>
          <p14:tracePt t="39776" x="3825875" y="4216400"/>
          <p14:tracePt t="39793" x="4575175" y="4441825"/>
          <p14:tracePt t="39809" x="5089525" y="4600575"/>
          <p14:tracePt t="39827" x="5537200" y="4737100"/>
          <p14:tracePt t="39844" x="6172200" y="4864100"/>
          <p14:tracePt t="39860" x="6565900" y="4965700"/>
          <p14:tracePt t="39876" x="6889750" y="5048250"/>
          <p14:tracePt t="39892" x="7216775" y="5127625"/>
          <p14:tracePt t="39909" x="7346950" y="5146675"/>
          <p14:tracePt t="39925" x="7448550" y="5146675"/>
          <p14:tracePt t="39942" x="7534275" y="5146675"/>
          <p14:tracePt t="39959" x="7566025" y="5146675"/>
          <p14:tracePt t="39975" x="7594600" y="5146675"/>
          <p14:tracePt t="39992" x="7607300" y="5146675"/>
          <p14:tracePt t="40008" x="7613650" y="5146675"/>
          <p14:tracePt t="40229" x="7585075" y="5137150"/>
          <p14:tracePt t="40236" x="7562850" y="5105400"/>
          <p14:tracePt t="40243" x="7534275" y="5083175"/>
          <p14:tracePt t="40258" x="7496175" y="5016500"/>
          <p14:tracePt t="40275" x="7458075" y="4946650"/>
          <p14:tracePt t="40292" x="7435850" y="4857750"/>
          <p14:tracePt t="40308" x="7416800" y="4810125"/>
          <p14:tracePt t="40325" x="7391400" y="4787900"/>
          <p14:tracePt t="40342" x="7375525" y="4759325"/>
          <p14:tracePt t="40358" x="7366000" y="4749800"/>
          <p14:tracePt t="40375" x="7366000" y="4743450"/>
          <p14:tracePt t="40464" x="7366000" y="4740275"/>
          <p14:tracePt t="40478" x="7366000" y="4733925"/>
          <p14:tracePt t="40485" x="7366000" y="4730750"/>
          <p14:tracePt t="40499" x="7366000" y="4724400"/>
          <p14:tracePt t="40508" x="7366000" y="4721225"/>
          <p14:tracePt t="40525" x="7372350" y="4705350"/>
          <p14:tracePt t="40541" x="7391400" y="4670425"/>
          <p14:tracePt t="40558" x="7391400" y="4619625"/>
          <p14:tracePt t="40574" x="7391400" y="4565650"/>
          <p14:tracePt t="40592" x="7391400" y="4511675"/>
          <p14:tracePt t="40608" x="7391400" y="4502150"/>
          <p14:tracePt t="40625" x="7391400" y="4492625"/>
          <p14:tracePt t="40641" x="7388225" y="4492625"/>
          <p14:tracePt t="40658" x="7385050" y="4492625"/>
          <p14:tracePt t="40674" x="7375525" y="4492625"/>
          <p14:tracePt t="40691" x="7353300" y="4483100"/>
          <p14:tracePt t="40708" x="7334250" y="4457700"/>
          <p14:tracePt t="40725" x="7324725" y="4435475"/>
          <p14:tracePt t="40742" x="7318375" y="4406900"/>
          <p14:tracePt t="40758" x="7318375" y="4397375"/>
          <p14:tracePt t="40775" x="7312025" y="4397375"/>
          <p14:tracePt t="40808" x="7308850" y="4397375"/>
          <p14:tracePt t="40834" x="7302500" y="4397375"/>
          <p14:tracePt t="41340" x="7305675" y="4349750"/>
          <p14:tracePt t="41347" x="7315200" y="4257675"/>
          <p14:tracePt t="41358" x="7346950" y="4127500"/>
          <p14:tracePt t="41374" x="7426325" y="3898900"/>
          <p14:tracePt t="41391" x="7572375" y="3365500"/>
          <p14:tracePt t="41416" x="7807325" y="2676525"/>
          <p14:tracePt t="41443" x="8061325" y="1895475"/>
          <p14:tracePt t="41477" x="8216900" y="1231900"/>
          <p14:tracePt t="41492" x="8264525" y="1035050"/>
          <p14:tracePt t="41509" x="8280400" y="895350"/>
          <p14:tracePt t="41525" x="8305800" y="739775"/>
          <p14:tracePt t="41541" x="8305800" y="635000"/>
          <p14:tracePt t="41558" x="8305800" y="561975"/>
          <p14:tracePt t="41576" x="8305800" y="514350"/>
          <p14:tracePt t="41592" x="8305800" y="504825"/>
          <p14:tracePt t="41609" x="8305800" y="495300"/>
          <p14:tracePt t="41624" x="8302625" y="495300"/>
          <p14:tracePt t="41641" x="8293100" y="495300"/>
          <p14:tracePt t="41658" x="8283575" y="495300"/>
          <p14:tracePt t="41675" x="8223250" y="504825"/>
          <p14:tracePt t="41691" x="8089900" y="549275"/>
          <p14:tracePt t="41709" x="7966075" y="612775"/>
          <p14:tracePt t="41725" x="7661275" y="736600"/>
          <p14:tracePt t="41741" x="7470775" y="831850"/>
          <p14:tracePt t="41760" x="7070725" y="1117600"/>
          <p14:tracePt t="41775" x="6810375" y="1298575"/>
          <p14:tracePt t="41792" x="6391275" y="1577975"/>
          <p14:tracePt t="41808" x="5886450" y="1873250"/>
          <p14:tracePt t="41826" x="5121275" y="2254250"/>
          <p14:tracePt t="41842" x="4670425" y="2492375"/>
          <p14:tracePt t="41860" x="4048125" y="2717800"/>
          <p14:tracePt t="41877" x="3765550" y="2806700"/>
          <p14:tracePt t="41893" x="3565525" y="2854325"/>
          <p14:tracePt t="41908" x="3403600" y="2879725"/>
          <p14:tracePt t="41925" x="3162300" y="2898775"/>
          <p14:tracePt t="41941" x="3009900" y="2882900"/>
          <p14:tracePt t="41958" x="2867025" y="2847975"/>
          <p14:tracePt t="41975" x="2647950" y="2730500"/>
          <p14:tracePt t="41992" x="2546350" y="2651125"/>
          <p14:tracePt t="42009" x="2451100" y="2584450"/>
          <p14:tracePt t="42025" x="2308225" y="2482850"/>
          <p14:tracePt t="42041" x="2228850" y="2435225"/>
          <p14:tracePt t="42058" x="2155825" y="2368550"/>
          <p14:tracePt t="42074" x="2035175" y="2289175"/>
          <p14:tracePt t="42091" x="1952625" y="2241550"/>
          <p14:tracePt t="42108" x="1898650" y="2212975"/>
          <p14:tracePt t="42124" x="1854200" y="2193925"/>
          <p14:tracePt t="42142" x="1838325" y="2193925"/>
          <p14:tracePt t="42158" x="1828800" y="2193925"/>
          <p14:tracePt t="42175" x="1816100" y="2193925"/>
          <p14:tracePt t="42191" x="1806575" y="2193925"/>
          <p14:tracePt t="42208" x="1790700" y="2203450"/>
          <p14:tracePt t="42224" x="1778000" y="2228850"/>
          <p14:tracePt t="42241" x="1778000" y="2273300"/>
          <p14:tracePt t="42258" x="1800225" y="2346325"/>
          <p14:tracePt t="42274" x="1905000" y="2524125"/>
          <p14:tracePt t="42292" x="2006600" y="2660650"/>
          <p14:tracePt t="42308" x="2146300" y="2800350"/>
          <p14:tracePt t="42325" x="2339975" y="3003550"/>
          <p14:tracePt t="42341" x="2428875" y="3108325"/>
          <p14:tracePt t="42359" x="2559050" y="3267075"/>
          <p14:tracePt t="42375" x="2606675" y="3346450"/>
          <p14:tracePt t="42391" x="2660650" y="3406775"/>
          <p14:tracePt t="42409" x="2698750" y="3448050"/>
          <p14:tracePt t="42425" x="2730500" y="3460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8860" y="0"/>
            <a:ext cx="3351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 smtClean="0">
                <a:solidFill>
                  <a:srgbClr val="FF0000"/>
                </a:solidFill>
              </a:rPr>
              <a:t>Organographie</a:t>
            </a:r>
            <a:endParaRPr lang="fr-FR" sz="4000" b="1" dirty="0" smtClean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928670"/>
            <a:ext cx="9144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I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. Appareil végétatif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Caractère général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: Herbacé</a:t>
            </a:r>
          </a:p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	A. Appareil souterrain </a:t>
            </a:r>
          </a:p>
          <a:p>
            <a:pPr marL="514350" indent="-514350">
              <a:buAutoNum type="arabicPeriod"/>
            </a:pP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Racine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Fasciculée fibreuse</a:t>
            </a:r>
          </a:p>
          <a:p>
            <a:pPr marL="514350" indent="-514350"/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		B. Appareil aérien</a:t>
            </a:r>
          </a:p>
          <a:p>
            <a:pPr marL="514350" indent="-514350">
              <a:buAutoNum type="arabicPeriod"/>
            </a:pP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Tige :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dressée, graminiforme,  cylindrique, fistuleuse.</a:t>
            </a:r>
          </a:p>
          <a:p>
            <a:pPr marL="457200" indent="-457200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C’est un chaume : nœud plein et entre nœud creux</a:t>
            </a:r>
          </a:p>
        </p:txBody>
      </p:sp>
      <p:pic>
        <p:nvPicPr>
          <p:cNvPr id="7" name="Picture 2" descr="C:\Users\stvs\Desktop\Les Gramineés\image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929042"/>
            <a:ext cx="2928958" cy="29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Hypp : encyclopédie en protection des plantes - Caractéristiques ..."/>
          <p:cNvPicPr/>
          <p:nvPr/>
        </p:nvPicPr>
        <p:blipFill>
          <a:blip r:embed="rId5"/>
          <a:srcRect l="58017"/>
          <a:stretch>
            <a:fillRect/>
          </a:stretch>
        </p:blipFill>
        <p:spPr bwMode="auto">
          <a:xfrm>
            <a:off x="6643702" y="1000108"/>
            <a:ext cx="2500298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32"/>
    </mc:Choice>
    <mc:Fallback>
      <p:transition spd="slow" advTm="6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44" x="4114800" y="3835400"/>
          <p14:tracePt t="7951" x="4022725" y="3825875"/>
          <p14:tracePt t="7957" x="3952875" y="3816350"/>
          <p14:tracePt t="7971" x="3768725" y="3790950"/>
          <p14:tracePt t="7987" x="3549650" y="3762375"/>
          <p14:tracePt t="8004" x="3343275" y="3743325"/>
          <p14:tracePt t="8037" x="2749550" y="3695700"/>
          <p14:tracePt t="8071" x="2178050" y="3648075"/>
          <p14:tracePt t="8089" x="1971675" y="3629025"/>
          <p14:tracePt t="8105" x="1714500" y="3609975"/>
          <p14:tracePt t="8120" x="1381125" y="3571875"/>
          <p14:tracePt t="8137" x="1174750" y="3552825"/>
          <p14:tracePt t="8154" x="990600" y="3533775"/>
          <p14:tracePt t="8170" x="752475" y="3524250"/>
          <p14:tracePt t="8187" x="603250" y="3524250"/>
          <p14:tracePt t="8204" x="485775" y="3514725"/>
          <p14:tracePt t="8220" x="346075" y="3508375"/>
          <p14:tracePt t="8237" x="285750" y="3508375"/>
          <p14:tracePt t="8254" x="241300" y="3508375"/>
          <p14:tracePt t="8270" x="219075" y="3508375"/>
          <p14:tracePt t="8287" x="215900" y="3508375"/>
          <p14:tracePt t="8743" x="254000" y="3457575"/>
          <p14:tracePt t="8759" x="381000" y="3340100"/>
          <p14:tracePt t="8774" x="479425" y="3244850"/>
          <p14:tracePt t="8791" x="603250" y="3117850"/>
          <p14:tracePt t="8804" x="657225" y="3063875"/>
          <p14:tracePt t="8836" x="847725" y="2867025"/>
          <p14:tracePt t="8870" x="1022350" y="2597150"/>
          <p14:tracePt t="8888" x="1069975" y="2517775"/>
          <p14:tracePt t="8906" x="1104900" y="2413000"/>
          <p14:tracePt t="8920" x="1117600" y="2359025"/>
          <p14:tracePt t="8936" x="1139825" y="2301875"/>
          <p14:tracePt t="8954" x="1152525" y="2257425"/>
          <p14:tracePt t="8970" x="1152525" y="2209800"/>
          <p14:tracePt t="8987" x="1152525" y="2187575"/>
          <p14:tracePt t="9004" x="1152525" y="2171700"/>
          <p14:tracePt t="9020" x="1146175" y="2146300"/>
          <p14:tracePt t="9037" x="1130300" y="2130425"/>
          <p14:tracePt t="9054" x="1111250" y="2111375"/>
          <p14:tracePt t="9070" x="1050925" y="2066925"/>
          <p14:tracePt t="9087" x="984250" y="2028825"/>
          <p14:tracePt t="9104" x="917575" y="2006600"/>
          <p14:tracePt t="9120" x="847725" y="1987550"/>
          <p14:tracePt t="9137" x="809625" y="1974850"/>
          <p14:tracePt t="9155" x="765175" y="1949450"/>
          <p14:tracePt t="9171" x="742950" y="1936750"/>
          <p14:tracePt t="9187" x="711200" y="1924050"/>
          <p14:tracePt t="9205" x="669925" y="1901825"/>
          <p14:tracePt t="9220" x="660400" y="1901825"/>
          <p14:tracePt t="9236" x="650875" y="1901825"/>
          <p14:tracePt t="9254" x="635000" y="1901825"/>
          <p14:tracePt t="9270" x="619125" y="1901825"/>
          <p14:tracePt t="9286" x="609600" y="1895475"/>
          <p14:tracePt t="9304" x="596900" y="1892300"/>
          <p14:tracePt t="9320" x="587375" y="1892300"/>
          <p14:tracePt t="9336" x="571500" y="1885950"/>
          <p14:tracePt t="9353" x="561975" y="1876425"/>
          <p14:tracePt t="9370" x="546100" y="1873250"/>
          <p14:tracePt t="9387" x="542925" y="1873250"/>
          <p14:tracePt t="9404" x="536575" y="1873250"/>
          <p14:tracePt t="9437" x="533400" y="1873250"/>
          <p14:tracePt t="9454" x="517525" y="1873250"/>
          <p14:tracePt t="9470" x="511175" y="1873250"/>
          <p14:tracePt t="9486" x="511175" y="1866900"/>
          <p14:tracePt t="9598" x="508000" y="1866900"/>
          <p14:tracePt t="9985" x="508000" y="1860550"/>
          <p14:tracePt t="10011" x="514350" y="1857375"/>
          <p14:tracePt t="10018" x="517525" y="1851025"/>
          <p14:tracePt t="10025" x="530225" y="1847850"/>
          <p14:tracePt t="10037" x="539750" y="1847850"/>
          <p14:tracePt t="10054" x="596900" y="1822450"/>
          <p14:tracePt t="10087" x="679450" y="1809750"/>
          <p14:tracePt t="10120" x="812800" y="1781175"/>
          <p14:tracePt t="10137" x="882650" y="1774825"/>
          <p14:tracePt t="10153" x="1022350" y="1768475"/>
          <p14:tracePt t="10170" x="1104900" y="1768475"/>
          <p14:tracePt t="10186" x="1187450" y="1768475"/>
          <p14:tracePt t="10203" x="1358900" y="1768475"/>
          <p14:tracePt t="10220" x="1454150" y="1771650"/>
          <p14:tracePt t="10237" x="1558925" y="1781175"/>
          <p14:tracePt t="10240" x="1609725" y="1787525"/>
          <p14:tracePt t="10255" x="1758950" y="1806575"/>
          <p14:tracePt t="10271" x="1885950" y="1812925"/>
          <p14:tracePt t="10286" x="2038350" y="1831975"/>
          <p14:tracePt t="10303" x="2292350" y="1866900"/>
          <p14:tracePt t="10320" x="2454275" y="1885950"/>
          <p14:tracePt t="10337" x="2606675" y="1905000"/>
          <p14:tracePt t="10353" x="2813050" y="1905000"/>
          <p14:tracePt t="10370" x="2917825" y="1905000"/>
          <p14:tracePt t="10386" x="3009900" y="1905000"/>
          <p14:tracePt t="10404" x="3130550" y="1892300"/>
          <p14:tracePt t="10420" x="3175000" y="1879600"/>
          <p14:tracePt t="10437" x="3222625" y="1866900"/>
          <p14:tracePt t="10454" x="3263900" y="1854200"/>
          <p14:tracePt t="15578" x="3346450" y="1892300"/>
          <p14:tracePt t="15584" x="3441700" y="1939925"/>
          <p14:tracePt t="15605" x="3746500" y="2073275"/>
          <p14:tracePt t="15626" x="4216400" y="2232025"/>
          <p14:tracePt t="15640" x="4657725" y="2352675"/>
          <p14:tracePt t="15661" x="5365750" y="2587625"/>
          <p14:tracePt t="15688" x="6067425" y="2797175"/>
          <p14:tracePt t="15722" x="6927850" y="3101975"/>
          <p14:tracePt t="15738" x="7261225" y="3276600"/>
          <p14:tracePt t="15755" x="7540625" y="3438525"/>
          <p14:tracePt t="15772" x="7721600" y="3552825"/>
          <p14:tracePt t="15787" x="7874000" y="3695700"/>
          <p14:tracePt t="15803" x="8035925" y="3848100"/>
          <p14:tracePt t="15805" x="8121650" y="3914775"/>
          <p14:tracePt t="16234" x="8086725" y="3911600"/>
          <p14:tracePt t="16241" x="8029575" y="3911600"/>
          <p14:tracePt t="16254" x="7947025" y="3911600"/>
          <p14:tracePt t="16270" x="7864475" y="3911600"/>
          <p14:tracePt t="16287" x="7781925" y="3914775"/>
          <p14:tracePt t="16289" x="7734300" y="3914775"/>
          <p14:tracePt t="16303" x="7651750" y="3914775"/>
          <p14:tracePt t="16319" x="7581900" y="3914775"/>
          <p14:tracePt t="16353" x="7461250" y="3914775"/>
          <p14:tracePt t="16386" x="7378700" y="3914775"/>
          <p14:tracePt t="16403" x="7318375" y="3914775"/>
          <p14:tracePt t="16420" x="7280275" y="3914775"/>
          <p14:tracePt t="16436" x="7258050" y="3911600"/>
          <p14:tracePt t="16453" x="7216775" y="3911600"/>
          <p14:tracePt t="16469" x="7207250" y="3911600"/>
          <p14:tracePt t="16486" x="7197725" y="3911600"/>
          <p14:tracePt t="16503" x="7194550" y="3908425"/>
          <p14:tracePt t="16536" x="7194550" y="3902075"/>
          <p14:tracePt t="16553" x="7235825" y="3886200"/>
          <p14:tracePt t="16569" x="7267575" y="3873500"/>
          <p14:tracePt t="16586" x="7312025" y="3873500"/>
          <p14:tracePt t="16604" x="7381875" y="3873500"/>
          <p14:tracePt t="16620" x="7442200" y="3873500"/>
          <p14:tracePt t="16636" x="7502525" y="3876675"/>
          <p14:tracePt t="16654" x="7581900" y="3889375"/>
          <p14:tracePt t="16670" x="7626350" y="3895725"/>
          <p14:tracePt t="16686" x="7664450" y="3902075"/>
          <p14:tracePt t="16703" x="7705725" y="3908425"/>
          <p14:tracePt t="16719" x="7727950" y="3908425"/>
          <p14:tracePt t="16736" x="7756525" y="3908425"/>
          <p14:tracePt t="16754" x="7788275" y="3908425"/>
          <p14:tracePt t="16769" x="7813675" y="3908425"/>
          <p14:tracePt t="16786" x="7829550" y="3908425"/>
          <p14:tracePt t="16804" x="7861300" y="3908425"/>
          <p14:tracePt t="16820" x="7870825" y="3908425"/>
          <p14:tracePt t="16836" x="7880350" y="3908425"/>
          <p14:tracePt t="16852" x="7896225" y="3902075"/>
          <p14:tracePt t="16869" x="7912100" y="3898900"/>
          <p14:tracePt t="16886" x="7921625" y="3892550"/>
          <p14:tracePt t="16903" x="7924800" y="3892550"/>
          <p14:tracePt t="16919" x="7924800" y="3886200"/>
          <p14:tracePt t="16936" x="7924800" y="3883025"/>
          <p14:tracePt t="16953" x="7924800" y="3867150"/>
          <p14:tracePt t="16970" x="7918450" y="3863975"/>
          <p14:tracePt t="16986" x="7908925" y="3854450"/>
          <p14:tracePt t="17003" x="7870825" y="3848100"/>
          <p14:tracePt t="17019" x="7839075" y="3841750"/>
          <p14:tracePt t="17036" x="7816850" y="3829050"/>
          <p14:tracePt t="17053" x="7769225" y="3829050"/>
          <p14:tracePt t="17069" x="7734300" y="3829050"/>
          <p14:tracePt t="17086" x="7689850" y="3829050"/>
          <p14:tracePt t="17103" x="7626350" y="3829050"/>
          <p14:tracePt t="17119" x="7581900" y="3838575"/>
          <p14:tracePt t="17136" x="7559675" y="3844925"/>
          <p14:tracePt t="17153" x="7524750" y="3851275"/>
          <p14:tracePt t="17169" x="7515225" y="3851275"/>
          <p14:tracePt t="17186" x="7505700" y="3851275"/>
          <p14:tracePt t="17203" x="7483475" y="3851275"/>
          <p14:tracePt t="17220" x="7473950" y="3851275"/>
          <p14:tracePt t="17236" x="7470775" y="3851275"/>
          <p14:tracePt t="17311" x="7477125" y="3851275"/>
          <p14:tracePt t="17318" x="7480300" y="3851275"/>
          <p14:tracePt t="17325" x="7493000" y="3851275"/>
          <p14:tracePt t="17336" x="7502525" y="3851275"/>
          <p14:tracePt t="17353" x="7527925" y="3851275"/>
          <p14:tracePt t="17370" x="7550150" y="3851275"/>
          <p14:tracePt t="17386" x="7566025" y="3851275"/>
          <p14:tracePt t="17403" x="7585075" y="3851275"/>
          <p14:tracePt t="17419" x="7613650" y="3851275"/>
          <p14:tracePt t="17436" x="7635875" y="3851275"/>
          <p14:tracePt t="17453" x="7673975" y="3851275"/>
          <p14:tracePt t="17469" x="7699375" y="3848100"/>
          <p14:tracePt t="17486" x="7727950" y="3835400"/>
          <p14:tracePt t="17502" x="7756525" y="3832225"/>
          <p14:tracePt t="17519" x="7769225" y="3832225"/>
          <p14:tracePt t="17536" x="7781925" y="3819525"/>
          <p14:tracePt t="17553" x="7794625" y="3819525"/>
          <p14:tracePt t="17570" x="7804150" y="3816350"/>
          <p14:tracePt t="17586" x="7832725" y="3810000"/>
          <p14:tracePt t="17604" x="7858125" y="3803650"/>
          <p14:tracePt t="17620" x="7874000" y="3800475"/>
          <p14:tracePt t="17636" x="7886700" y="3794125"/>
          <p14:tracePt t="17653" x="7899400" y="3794125"/>
          <p14:tracePt t="17669" x="7908925" y="3794125"/>
          <p14:tracePt t="17687" x="7918450" y="3794125"/>
          <p14:tracePt t="17788" x="7912100" y="3794125"/>
          <p14:tracePt t="17795" x="7905750" y="3794125"/>
          <p14:tracePt t="17803" x="7902575" y="3794125"/>
          <p14:tracePt t="17819" x="7893050" y="3794125"/>
          <p14:tracePt t="17836" x="7883525" y="3794125"/>
          <p14:tracePt t="17852" x="7858125" y="3794125"/>
          <p14:tracePt t="17869" x="7835900" y="3794125"/>
          <p14:tracePt t="17886" x="7791450" y="3794125"/>
          <p14:tracePt t="17903" x="7727950" y="3794125"/>
          <p14:tracePt t="17920" x="7677150" y="3794125"/>
          <p14:tracePt t="17936" x="7632700" y="3794125"/>
          <p14:tracePt t="17952" x="7569200" y="3794125"/>
          <p14:tracePt t="17969" x="7540625" y="3794125"/>
          <p14:tracePt t="17986" x="7518400" y="3794125"/>
          <p14:tracePt t="18003" x="7477125" y="3794125"/>
          <p14:tracePt t="18020" x="7467600" y="3794125"/>
          <p14:tracePt t="18036" x="7458075" y="3794125"/>
          <p14:tracePt t="18053" x="7439025" y="3794125"/>
          <p14:tracePt t="18070" x="7429500" y="3794125"/>
          <p14:tracePt t="18086" x="7423150" y="3794125"/>
          <p14:tracePt t="18103" x="7419975" y="3794125"/>
          <p14:tracePt t="18310" x="7426325" y="3790950"/>
          <p14:tracePt t="18317" x="7439025" y="3784600"/>
          <p14:tracePt t="18324" x="7448550" y="3784600"/>
          <p14:tracePt t="18337" x="7480300" y="3778250"/>
          <p14:tracePt t="18353" x="7502525" y="3765550"/>
          <p14:tracePt t="18369" x="7531100" y="3759200"/>
          <p14:tracePt t="18386" x="7562850" y="3752850"/>
          <p14:tracePt t="18403" x="7616825" y="3752850"/>
          <p14:tracePt t="18420" x="7654925" y="3752850"/>
          <p14:tracePt t="18437" x="7696200" y="3746500"/>
          <p14:tracePt t="18453" x="7724775" y="3746500"/>
          <p14:tracePt t="18469" x="7747000" y="3746500"/>
          <p14:tracePt t="18486" x="7778750" y="3746500"/>
          <p14:tracePt t="18502" x="7788275" y="3746500"/>
          <p14:tracePt t="18519" x="7797800" y="3746500"/>
          <p14:tracePt t="18537" x="7820025" y="3746500"/>
          <p14:tracePt t="18553" x="7829550" y="3746500"/>
          <p14:tracePt t="18569" x="7839075" y="3746500"/>
          <p14:tracePt t="18609" x="7842250" y="3746500"/>
          <p14:tracePt t="18674" x="7842250" y="3749675"/>
          <p14:tracePt t="18688" x="7842250" y="3752850"/>
          <p14:tracePt t="18695" x="7842250" y="3759200"/>
          <p14:tracePt t="18710" x="7835900" y="3759200"/>
          <p14:tracePt t="18720" x="7832725" y="3759200"/>
          <p14:tracePt t="18737" x="7816850" y="3768725"/>
          <p14:tracePt t="18753" x="7800975" y="3775075"/>
          <p14:tracePt t="18769" x="7791450" y="3775075"/>
          <p14:tracePt t="18786" x="7750175" y="3784600"/>
          <p14:tracePt t="18802" x="7727950" y="3790950"/>
          <p14:tracePt t="18819" x="7705725" y="3797300"/>
          <p14:tracePt t="18822" x="7686675" y="3803650"/>
          <p14:tracePt t="18837" x="7664450" y="3810000"/>
          <p14:tracePt t="18853" x="7648575" y="3810000"/>
          <p14:tracePt t="18869" x="7632700" y="3810000"/>
          <p14:tracePt t="18887" x="7620000" y="3816350"/>
          <p14:tracePt t="18903" x="7610475" y="3816350"/>
          <p14:tracePt t="18919" x="7597775" y="3816350"/>
          <p14:tracePt t="18936" x="7578725" y="3816350"/>
          <p14:tracePt t="18952" x="7575550" y="3816350"/>
          <p14:tracePt t="18970" x="7569200" y="3816350"/>
          <p14:tracePt t="18987" x="7566025" y="3825875"/>
          <p14:tracePt t="19280" x="7572375" y="3825875"/>
          <p14:tracePt t="19287" x="7575550" y="3825875"/>
          <p14:tracePt t="19303" x="7591425" y="3825875"/>
          <p14:tracePt t="19319" x="7600950" y="3825875"/>
          <p14:tracePt t="19322" x="7607300" y="3825875"/>
          <p14:tracePt t="19336" x="7620000" y="3825875"/>
          <p14:tracePt t="19352" x="7642225" y="3822700"/>
          <p14:tracePt t="19369" x="7664450" y="3822700"/>
          <p14:tracePt t="19386" x="7705725" y="3816350"/>
          <p14:tracePt t="19403" x="7727950" y="3816350"/>
          <p14:tracePt t="19420" x="7756525" y="3810000"/>
          <p14:tracePt t="19436" x="7813675" y="3790950"/>
          <p14:tracePt t="19453" x="7851775" y="3784600"/>
          <p14:tracePt t="19469" x="7883525" y="3768725"/>
          <p14:tracePt t="19486" x="7931150" y="3756025"/>
          <p14:tracePt t="19502" x="7953375" y="3749675"/>
          <p14:tracePt t="19519" x="7975600" y="3749675"/>
          <p14:tracePt t="19536" x="8010525" y="3749675"/>
          <p14:tracePt t="19553" x="8020050" y="3749675"/>
          <p14:tracePt t="19569" x="8029575" y="3749675"/>
          <p14:tracePt t="19587" x="8048625" y="3749675"/>
          <p14:tracePt t="19603" x="8058150" y="3749675"/>
          <p14:tracePt t="19619" x="8064500" y="3749675"/>
          <p14:tracePt t="19636" x="8067675" y="3749675"/>
          <p14:tracePt t="19721" x="8061325" y="3749675"/>
          <p14:tracePt t="19728" x="8058150" y="3749675"/>
          <p14:tracePt t="19735" x="8051800" y="3749675"/>
          <p14:tracePt t="19752" x="8023225" y="3749675"/>
          <p14:tracePt t="19769" x="8001000" y="3749675"/>
          <p14:tracePt t="19786" x="7962900" y="3749675"/>
          <p14:tracePt t="19803" x="7940675" y="3749675"/>
          <p14:tracePt t="19819" x="7908925" y="3749675"/>
          <p14:tracePt t="19836" x="7877175" y="3752850"/>
          <p14:tracePt t="19853" x="7839075" y="3759200"/>
          <p14:tracePt t="19869" x="7800975" y="3778250"/>
          <p14:tracePt t="19885" x="7766050" y="3784600"/>
          <p14:tracePt t="19902" x="7737475" y="3784600"/>
          <p14:tracePt t="19919" x="7721600" y="3784600"/>
          <p14:tracePt t="19936" x="7705725" y="3784600"/>
          <p14:tracePt t="19953" x="7693025" y="3784600"/>
          <p14:tracePt t="19969" x="7683500" y="3784600"/>
          <p14:tracePt t="19986" x="7667625" y="3784600"/>
          <p14:tracePt t="20002" x="7658100" y="3784600"/>
          <p14:tracePt t="20019" x="7642225" y="3784600"/>
          <p14:tracePt t="20052" x="7639050" y="3784600"/>
          <p14:tracePt t="20077" x="7632700" y="3784600"/>
          <p14:tracePt t="20085" x="7626350" y="3784600"/>
          <p14:tracePt t="20206" x="7623175" y="3784600"/>
          <p14:tracePt t="20284" x="7616825" y="3784600"/>
          <p14:tracePt t="22298" x="7639050" y="3762375"/>
          <p14:tracePt t="22305" x="7693025" y="3708400"/>
          <p14:tracePt t="22320" x="7788275" y="3613150"/>
          <p14:tracePt t="22336" x="7874000" y="3517900"/>
          <p14:tracePt t="22353" x="7950200" y="3425825"/>
          <p14:tracePt t="22369" x="8064500" y="3257550"/>
          <p14:tracePt t="22385" x="8121650" y="3178175"/>
          <p14:tracePt t="22419" x="8216900" y="3019425"/>
          <p14:tracePt t="22452" x="8305800" y="2901950"/>
          <p14:tracePt t="22469" x="8359775" y="2797175"/>
          <p14:tracePt t="22486" x="8382000" y="2730500"/>
          <p14:tracePt t="22502" x="8394700" y="2686050"/>
          <p14:tracePt t="22519" x="8401050" y="2628900"/>
          <p14:tracePt t="22535" x="8401050" y="2593975"/>
          <p14:tracePt t="22553" x="8401050" y="2571750"/>
          <p14:tracePt t="22569" x="8401050" y="2530475"/>
          <p14:tracePt t="22586" x="8401050" y="2508250"/>
          <p14:tracePt t="22602" x="8401050" y="2463800"/>
          <p14:tracePt t="22619" x="8401050" y="2409825"/>
          <p14:tracePt t="22635" x="8413750" y="2378075"/>
          <p14:tracePt t="22652" x="8426450" y="2343150"/>
          <p14:tracePt t="22669" x="8451850" y="2266950"/>
          <p14:tracePt t="22686" x="8489950" y="2200275"/>
          <p14:tracePt t="22703" x="8534400" y="2105025"/>
          <p14:tracePt t="22719" x="8572500" y="2035175"/>
          <p14:tracePt t="22736" x="8597900" y="1987550"/>
          <p14:tracePt t="22753" x="8667750" y="1892300"/>
          <p14:tracePt t="22769" x="8702675" y="1822450"/>
          <p14:tracePt t="22785" x="8724900" y="1758950"/>
          <p14:tracePt t="22803" x="8740775" y="1685925"/>
          <p14:tracePt t="22819" x="8740775" y="1641475"/>
          <p14:tracePt t="22836" x="8737600" y="1619250"/>
          <p14:tracePt t="22853" x="8718550" y="1584325"/>
          <p14:tracePt t="22869" x="8689975" y="1568450"/>
          <p14:tracePt t="22886" x="8664575" y="1536700"/>
          <p14:tracePt t="22903" x="8597900" y="1501775"/>
          <p14:tracePt t="22919" x="8531225" y="1463675"/>
          <p14:tracePt t="22935" x="8451850" y="1431925"/>
          <p14:tracePt t="22953" x="8321675" y="1368425"/>
          <p14:tracePt t="22969" x="8255000" y="1339850"/>
          <p14:tracePt t="22985" x="8197850" y="1301750"/>
          <p14:tracePt t="23003" x="8061325" y="1254125"/>
          <p14:tracePt t="23019" x="7994650" y="1225550"/>
          <p14:tracePt t="23036" x="7931150" y="1209675"/>
          <p14:tracePt t="23053" x="7858125" y="1196975"/>
          <p14:tracePt t="23069" x="7813675" y="1196975"/>
          <p14:tracePt t="23085" x="7778750" y="1196975"/>
          <p14:tracePt t="23103" x="7715250" y="1200150"/>
          <p14:tracePt t="23118" x="7677150" y="1212850"/>
          <p14:tracePt t="23135" x="7632700" y="1231900"/>
          <p14:tracePt t="23153" x="7575550" y="1250950"/>
          <p14:tracePt t="23169" x="7543800" y="1263650"/>
          <p14:tracePt t="23185" x="7505700" y="1276350"/>
          <p14:tracePt t="23203" x="7448550" y="1320800"/>
          <p14:tracePt t="23219" x="7416800" y="1339850"/>
          <p14:tracePt t="23236" x="7375525" y="1371600"/>
          <p14:tracePt t="23253" x="7318375" y="1403350"/>
          <p14:tracePt t="23269" x="7289800" y="1431925"/>
          <p14:tracePt t="23286" x="7258050" y="1447800"/>
          <p14:tracePt t="23303" x="7219950" y="1492250"/>
          <p14:tracePt t="23319" x="7188200" y="1517650"/>
          <p14:tracePt t="23335" x="7162800" y="1565275"/>
          <p14:tracePt t="23353" x="7121525" y="1638300"/>
          <p14:tracePt t="23369" x="7108825" y="1692275"/>
          <p14:tracePt t="23386" x="7096125" y="1730375"/>
          <p14:tracePt t="23403" x="7077075" y="1793875"/>
          <p14:tracePt t="23419" x="7054850" y="1857375"/>
          <p14:tracePt t="23436" x="7032625" y="1914525"/>
          <p14:tracePt t="23452" x="6991350" y="2009775"/>
          <p14:tracePt t="23468" x="6978650" y="2054225"/>
          <p14:tracePt t="23485" x="6965950" y="2098675"/>
          <p14:tracePt t="23502" x="6946900" y="2139950"/>
          <p14:tracePt t="23519" x="6940550" y="2178050"/>
          <p14:tracePt t="23535" x="6940550" y="2200275"/>
          <p14:tracePt t="23553" x="6940550" y="2241550"/>
          <p14:tracePt t="23569" x="6940550" y="2263775"/>
          <p14:tracePt t="23586" x="6940550" y="2298700"/>
          <p14:tracePt t="23602" x="6940550" y="2355850"/>
          <p14:tracePt t="23619" x="6940550" y="2384425"/>
          <p14:tracePt t="23635" x="6940550" y="2413000"/>
          <p14:tracePt t="23652" x="6943725" y="2460625"/>
          <p14:tracePt t="23668" x="6956425" y="2486025"/>
          <p14:tracePt t="23686" x="6969125" y="2514600"/>
          <p14:tracePt t="23703" x="6985000" y="2549525"/>
          <p14:tracePt t="23719" x="7004050" y="2581275"/>
          <p14:tracePt t="23735" x="7016750" y="2613025"/>
          <p14:tracePt t="23752" x="7048500" y="2670175"/>
          <p14:tracePt t="23769" x="7080250" y="2695575"/>
          <p14:tracePt t="23786" x="7105650" y="2727325"/>
          <p14:tracePt t="23803" x="7156450" y="2771775"/>
          <p14:tracePt t="23819" x="7194550" y="2803525"/>
          <p14:tracePt t="23836" x="7226300" y="2835275"/>
          <p14:tracePt t="23853" x="7280275" y="2873375"/>
          <p14:tracePt t="23869" x="7302500" y="2905125"/>
          <p14:tracePt t="23885" x="7343775" y="2930525"/>
          <p14:tracePt t="23887" x="7353300" y="2943225"/>
          <p14:tracePt t="23902" x="7394575" y="2974975"/>
          <p14:tracePt t="23918" x="7432675" y="3000375"/>
          <p14:tracePt t="23935" x="7480300" y="3035300"/>
          <p14:tracePt t="23952" x="7543800" y="3067050"/>
          <p14:tracePt t="23969" x="7591425" y="3079750"/>
          <p14:tracePt t="23986" x="7613650" y="3098800"/>
          <p14:tracePt t="24002" x="7658100" y="3124200"/>
          <p14:tracePt t="24018" x="7680325" y="3133725"/>
          <p14:tracePt t="24035" x="7702550" y="3146425"/>
          <p14:tracePt t="24052" x="7740650" y="3168650"/>
          <p14:tracePt t="24069" x="7762875" y="3181350"/>
          <p14:tracePt t="24086" x="7785100" y="3187700"/>
          <p14:tracePt t="24102" x="7813675" y="3187700"/>
          <p14:tracePt t="24119" x="7832725" y="3187700"/>
          <p14:tracePt t="24136" x="7864475" y="3187700"/>
          <p14:tracePt t="24152" x="7896225" y="3187700"/>
          <p14:tracePt t="24168" x="7924800" y="3187700"/>
          <p14:tracePt t="24186" x="7947025" y="3187700"/>
          <p14:tracePt t="24202" x="7975600" y="3178175"/>
          <p14:tracePt t="24219" x="7991475" y="3168650"/>
          <p14:tracePt t="24236" x="8013700" y="3152775"/>
          <p14:tracePt t="24252" x="8058150" y="3121025"/>
          <p14:tracePt t="24269" x="8105775" y="3079750"/>
          <p14:tracePt t="24286" x="8143875" y="3038475"/>
          <p14:tracePt t="24302" x="8226425" y="2974975"/>
          <p14:tracePt t="24318" x="8274050" y="2933700"/>
          <p14:tracePt t="24336" x="8305800" y="2908300"/>
          <p14:tracePt t="24352" x="8340725" y="2863850"/>
          <p14:tracePt t="24369" x="8362950" y="2847975"/>
          <p14:tracePt t="24386" x="8388350" y="2806700"/>
          <p14:tracePt t="24389" x="8401050" y="2787650"/>
          <p14:tracePt t="24403" x="8435975" y="2740025"/>
          <p14:tracePt t="24419" x="8464550" y="2692400"/>
          <p14:tracePt t="24435" x="8496300" y="2647950"/>
          <p14:tracePt t="24452" x="8528050" y="2581275"/>
          <p14:tracePt t="24468" x="8540750" y="2536825"/>
          <p14:tracePt t="24485" x="8559800" y="2498725"/>
          <p14:tracePt t="24502" x="8582025" y="2428875"/>
          <p14:tracePt t="24519" x="8594725" y="2362200"/>
          <p14:tracePt t="24537" x="8607425" y="2298700"/>
          <p14:tracePt t="24553" x="8613775" y="2238375"/>
          <p14:tracePt t="24569" x="8629650" y="2200275"/>
          <p14:tracePt t="24586" x="8629650" y="2168525"/>
          <p14:tracePt t="24602" x="8636000" y="2108200"/>
          <p14:tracePt t="24619" x="8642350" y="2063750"/>
          <p14:tracePt t="24637" x="8642350" y="1993900"/>
          <p14:tracePt t="24652" x="8642350" y="1949450"/>
          <p14:tracePt t="24669" x="8642350" y="1911350"/>
          <p14:tracePt t="24687" x="8642350" y="1873250"/>
          <p14:tracePt t="24702" x="8642350" y="1841500"/>
          <p14:tracePt t="24719" x="8639175" y="1831975"/>
          <p14:tracePt t="24735" x="8623300" y="1809750"/>
          <p14:tracePt t="24752" x="8597900" y="1768475"/>
          <p14:tracePt t="24768" x="8575675" y="1749425"/>
          <p14:tracePt t="24787" x="8531225" y="1717675"/>
          <p14:tracePt t="24802" x="8499475" y="1698625"/>
          <p14:tracePt t="24819" x="8461375" y="1685925"/>
          <p14:tracePt t="24837" x="8397875" y="1660525"/>
          <p14:tracePt t="24853" x="8343900" y="1647825"/>
          <p14:tracePt t="24869" x="8299450" y="1635125"/>
          <p14:tracePt t="24886" x="8251825" y="1622425"/>
          <p14:tracePt t="24902" x="8191500" y="1616075"/>
          <p14:tracePt t="24918" x="8153400" y="1609725"/>
          <p14:tracePt t="24936" x="8105775" y="1609725"/>
          <p14:tracePt t="24952" x="8067675" y="1609725"/>
          <p14:tracePt t="24969" x="8032750" y="1609725"/>
          <p14:tracePt t="24987" x="7978775" y="1609725"/>
          <p14:tracePt t="25002" x="7947025" y="1609725"/>
          <p14:tracePt t="25019" x="7912100" y="1609725"/>
          <p14:tracePt t="25036" x="7870825" y="1609725"/>
          <p14:tracePt t="25052" x="7848600" y="1609725"/>
          <p14:tracePt t="25068" x="7813675" y="1609725"/>
          <p14:tracePt t="25086" x="7750175" y="1609725"/>
          <p14:tracePt t="25102" x="7715250" y="1609725"/>
          <p14:tracePt t="25119" x="7677150" y="1609725"/>
          <p14:tracePt t="25136" x="7626350" y="1622425"/>
          <p14:tracePt t="25152" x="7604125" y="1628775"/>
          <p14:tracePt t="25168" x="7575550" y="1641475"/>
          <p14:tracePt t="25186" x="7537450" y="1666875"/>
          <p14:tracePt t="25202" x="7508875" y="1676400"/>
          <p14:tracePt t="25219" x="7483475" y="1689100"/>
          <p14:tracePt t="25236" x="7451725" y="1704975"/>
          <p14:tracePt t="25252" x="7426325" y="1724025"/>
          <p14:tracePt t="25269" x="7410450" y="1733550"/>
          <p14:tracePt t="25286" x="7391400" y="1755775"/>
          <p14:tracePt t="25302" x="7378700" y="1787525"/>
          <p14:tracePt t="25319" x="7353300" y="1803400"/>
          <p14:tracePt t="25336" x="7327900" y="1825625"/>
          <p14:tracePt t="25352" x="7296150" y="1854200"/>
          <p14:tracePt t="25369" x="7277100" y="1876425"/>
          <p14:tracePt t="25386" x="7245350" y="1920875"/>
          <p14:tracePt t="25402" x="7226300" y="1943100"/>
          <p14:tracePt t="25419" x="7216775" y="1974850"/>
          <p14:tracePt t="25422" x="7210425" y="1984375"/>
          <p14:tracePt t="25435" x="7197725" y="2009775"/>
          <p14:tracePt t="25451" x="7185025" y="2038350"/>
          <p14:tracePt t="25468" x="7169150" y="2063750"/>
          <p14:tracePt t="25486" x="7156450" y="2105025"/>
          <p14:tracePt t="25502" x="7156450" y="2143125"/>
          <p14:tracePt t="25519" x="7156450" y="2165350"/>
          <p14:tracePt t="25536" x="7156450" y="2225675"/>
          <p14:tracePt t="25552" x="7150100" y="2263775"/>
          <p14:tracePt t="25569" x="7150100" y="2292350"/>
          <p14:tracePt t="25586" x="7150100" y="2333625"/>
          <p14:tracePt t="25602" x="7143750" y="2362200"/>
          <p14:tracePt t="25619" x="7143750" y="2390775"/>
          <p14:tracePt t="25636" x="7143750" y="2438400"/>
          <p14:tracePt t="25652" x="7143750" y="2460625"/>
          <p14:tracePt t="25669" x="7143750" y="2482850"/>
          <p14:tracePt t="25686" x="7143750" y="2536825"/>
          <p14:tracePt t="25702" x="7143750" y="2568575"/>
          <p14:tracePt t="25719" x="7143750" y="2590800"/>
          <p14:tracePt t="25736" x="7143750" y="2628900"/>
          <p14:tracePt t="25752" x="7153275" y="2654300"/>
          <p14:tracePt t="25768" x="7162800" y="2682875"/>
          <p14:tracePt t="25785" x="7188200" y="2711450"/>
          <p14:tracePt t="25802" x="7197725" y="2736850"/>
          <p14:tracePt t="25819" x="7210425" y="2759075"/>
          <p14:tracePt t="25836" x="7242175" y="2803525"/>
          <p14:tracePt t="25852" x="7258050" y="2819400"/>
          <p14:tracePt t="25869" x="7283450" y="2838450"/>
          <p14:tracePt t="25885" x="7324725" y="2867025"/>
          <p14:tracePt t="25902" x="7340600" y="2876550"/>
          <p14:tracePt t="25918" x="7372350" y="2889250"/>
          <p14:tracePt t="25935" x="7400925" y="2917825"/>
          <p14:tracePt t="25952" x="7429500" y="2930525"/>
          <p14:tracePt t="25968" x="7461250" y="2943225"/>
          <p14:tracePt t="25986" x="7524750" y="2962275"/>
          <p14:tracePt t="26002" x="7569200" y="2981325"/>
          <p14:tracePt t="26019" x="7607300" y="2994025"/>
          <p14:tracePt t="26035" x="7642225" y="3000375"/>
          <p14:tracePt t="26052" x="7677150" y="3000375"/>
          <p14:tracePt t="26069" x="7699375" y="3003550"/>
          <p14:tracePt t="26086" x="7747000" y="3003550"/>
          <p14:tracePt t="26102" x="7791450" y="3003550"/>
          <p14:tracePt t="26119" x="7835900" y="3003550"/>
          <p14:tracePt t="26136" x="7899400" y="3003550"/>
          <p14:tracePt t="26152" x="7921625" y="3003550"/>
          <p14:tracePt t="26169" x="7943850" y="2990850"/>
          <p14:tracePt t="26185" x="7988300" y="2965450"/>
          <p14:tracePt t="26202" x="8016875" y="2952750"/>
          <p14:tracePt t="26218" x="8054975" y="2943225"/>
          <p14:tracePt t="26235" x="8131175" y="2901950"/>
          <p14:tracePt t="26252" x="8178800" y="2873375"/>
          <p14:tracePt t="26269" x="8223250" y="2847975"/>
          <p14:tracePt t="26286" x="8267700" y="2809875"/>
          <p14:tracePt t="26302" x="8299450" y="2790825"/>
          <p14:tracePt t="26318" x="8315325" y="2774950"/>
          <p14:tracePt t="26335" x="8337550" y="2759075"/>
          <p14:tracePt t="26351" x="8347075" y="2752725"/>
          <p14:tracePt t="26369" x="8356600" y="2752725"/>
          <p14:tracePt t="28197" x="8289925" y="2740025"/>
          <p14:tracePt t="28204" x="8185150" y="2720975"/>
          <p14:tracePt t="28218" x="7978775" y="2692400"/>
          <p14:tracePt t="28235" x="7699375" y="2641600"/>
          <p14:tracePt t="28252" x="7470775" y="2613025"/>
          <p14:tracePt t="28269" x="7077075" y="2584450"/>
          <p14:tracePt t="28302" x="6565900" y="2533650"/>
          <p14:tracePt t="28335" x="6064250" y="2533650"/>
          <p14:tracePt t="28352" x="5905500" y="2540000"/>
          <p14:tracePt t="28368" x="5670550" y="2574925"/>
          <p14:tracePt t="28385" x="5553075" y="2593975"/>
          <p14:tracePt t="28402" x="5435600" y="2609850"/>
          <p14:tracePt t="28418" x="5270500" y="2619375"/>
          <p14:tracePt t="28436" x="5191125" y="2619375"/>
          <p14:tracePt t="28452" x="5118100" y="2619375"/>
          <p14:tracePt t="28468" x="5032375" y="2606675"/>
          <p14:tracePt t="28485" x="4968875" y="2593975"/>
          <p14:tracePt t="28502" x="4879975" y="2568575"/>
          <p14:tracePt t="28518" x="4778375" y="2540000"/>
          <p14:tracePt t="28535" x="4714875" y="2517775"/>
          <p14:tracePt t="28552" x="4622800" y="2476500"/>
          <p14:tracePt t="28568" x="4476750" y="2428875"/>
          <p14:tracePt t="28585" x="4387850" y="2393950"/>
          <p14:tracePt t="28602" x="4314825" y="2381250"/>
          <p14:tracePt t="28618" x="4210050" y="2352675"/>
          <p14:tracePt t="28635" x="4133850" y="2330450"/>
          <p14:tracePt t="28652" x="4089400" y="2317750"/>
          <p14:tracePt t="28668" x="4025900" y="2317750"/>
          <p14:tracePt t="28685" x="3981450" y="2317750"/>
          <p14:tracePt t="28702" x="3962400" y="2317750"/>
          <p14:tracePt t="28719" x="3927475" y="2317750"/>
          <p14:tracePt t="28735" x="3917950" y="2317750"/>
          <p14:tracePt t="28753" x="3895725" y="2317750"/>
          <p14:tracePt t="28769" x="3886200" y="2317750"/>
          <p14:tracePt t="29732" x="3876675" y="2317750"/>
          <p14:tracePt t="29739" x="3867150" y="2317750"/>
          <p14:tracePt t="29756" x="3844925" y="2317750"/>
          <p14:tracePt t="29773" x="3803650" y="2317750"/>
          <p14:tracePt t="29788" x="3759200" y="2317750"/>
          <p14:tracePt t="29809" x="3679825" y="2324100"/>
          <p14:tracePt t="29835" x="3594100" y="2333625"/>
          <p14:tracePt t="29868" x="3282950" y="2355850"/>
          <p14:tracePt t="29885" x="3143250" y="2374900"/>
          <p14:tracePt t="29902" x="2911475" y="2393950"/>
          <p14:tracePt t="29918" x="2762250" y="2400300"/>
          <p14:tracePt t="29935" x="2644775" y="2409825"/>
          <p14:tracePt t="29951" x="2470150" y="2425700"/>
          <p14:tracePt t="29968" x="2384425" y="2441575"/>
          <p14:tracePt t="29985" x="2308225" y="2454275"/>
          <p14:tracePt t="30002" x="2244725" y="2482850"/>
          <p14:tracePt t="30018" x="2212975" y="2495550"/>
          <p14:tracePt t="30035" x="2190750" y="2505075"/>
          <p14:tracePt t="30052" x="2146300" y="2530475"/>
          <p14:tracePt t="30068" x="2136775" y="2540000"/>
          <p14:tracePt t="30085" x="2127250" y="2546350"/>
          <p14:tracePt t="30101" x="2101850" y="2555875"/>
          <p14:tracePt t="30118" x="2092325" y="2555875"/>
          <p14:tracePt t="30136" x="2082800" y="2559050"/>
          <p14:tracePt t="30151" x="2060575" y="2559050"/>
          <p14:tracePt t="30169" x="2051050" y="2559050"/>
          <p14:tracePt t="30185" x="2041525" y="2559050"/>
          <p14:tracePt t="30201" x="2032000" y="2559050"/>
          <p14:tracePt t="30246" x="2025650" y="2559050"/>
          <p14:tracePt t="30659" x="2085975" y="2574925"/>
          <p14:tracePt t="30667" x="2168525" y="2593975"/>
          <p14:tracePt t="30686" x="2343150" y="2609850"/>
          <p14:tracePt t="30702" x="2632075" y="2657475"/>
          <p14:tracePt t="30719" x="2851150" y="2695575"/>
          <p14:tracePt t="30739" x="3149600" y="2762250"/>
          <p14:tracePt t="30751" x="3359150" y="2800350"/>
          <p14:tracePt t="30785" x="3752850" y="2892425"/>
          <p14:tracePt t="30819" x="4403725" y="3025775"/>
          <p14:tracePt t="30837" x="4940300" y="3124200"/>
          <p14:tracePt t="30854" x="5232400" y="3178175"/>
          <p14:tracePt t="30870" x="5464175" y="3216275"/>
          <p14:tracePt t="30885" x="5664200" y="3263900"/>
          <p14:tracePt t="30901" x="5873750" y="3298825"/>
          <p14:tracePt t="30918" x="6013450" y="3324225"/>
          <p14:tracePt t="30935" x="6134100" y="3349625"/>
          <p14:tracePt t="30951" x="6299200" y="3375025"/>
          <p14:tracePt t="30968" x="6416675" y="3390900"/>
          <p14:tracePt t="30986" x="6607175" y="3416300"/>
          <p14:tracePt t="31002" x="6683375" y="3448050"/>
          <p14:tracePt t="31018" x="6737350" y="3460750"/>
          <p14:tracePt t="31035" x="6800850" y="3476625"/>
          <p14:tracePt t="31051" x="6924675" y="3508375"/>
          <p14:tracePt t="31068" x="7000875" y="3530600"/>
          <p14:tracePt t="31086" x="7089775" y="3549650"/>
          <p14:tracePt t="31102" x="7156450" y="3581400"/>
          <p14:tracePt t="31119" x="7242175" y="3597275"/>
          <p14:tracePt t="31136" x="7366000" y="3619500"/>
          <p14:tracePt t="31152" x="7429500" y="3632200"/>
          <p14:tracePt t="31168" x="7467600" y="3638550"/>
          <p14:tracePt t="31185" x="7512050" y="3651250"/>
          <p14:tracePt t="31201" x="7572375" y="3651250"/>
          <p14:tracePt t="31218" x="7616825" y="3651250"/>
          <p14:tracePt t="31236" x="7670800" y="3651250"/>
          <p14:tracePt t="31252" x="7693025" y="3651250"/>
          <p14:tracePt t="31268" x="7715250" y="3651250"/>
          <p14:tracePt t="31286" x="7743825" y="3638550"/>
          <p14:tracePt t="31302" x="7753350" y="3638550"/>
          <p14:tracePt t="31318" x="7766050" y="3638550"/>
          <p14:tracePt t="31335" x="7785100" y="3629025"/>
          <p14:tracePt t="31351" x="7791450" y="3622675"/>
          <p14:tracePt t="31368" x="7791450" y="3613150"/>
          <p14:tracePt t="31386" x="7794625" y="3594100"/>
          <p14:tracePt t="31402" x="7800975" y="3584575"/>
          <p14:tracePt t="31418" x="7800975" y="3562350"/>
          <p14:tracePt t="31436" x="7800975" y="3521075"/>
          <p14:tracePt t="31452" x="7800975" y="3498850"/>
          <p14:tracePt t="31468" x="7791450" y="3470275"/>
          <p14:tracePt t="31485" x="7769225" y="3454400"/>
          <p14:tracePt t="31501" x="7759700" y="3444875"/>
          <p14:tracePt t="31518" x="7750175" y="3429000"/>
          <p14:tracePt t="31535" x="7734300" y="3413125"/>
          <p14:tracePt t="31551" x="7718425" y="3403600"/>
          <p14:tracePt t="31568" x="7702550" y="3394075"/>
          <p14:tracePt t="31585" x="7677150" y="3375025"/>
          <p14:tracePt t="31601" x="7651750" y="3371850"/>
          <p14:tracePt t="31618" x="7639050" y="3365500"/>
          <p14:tracePt t="31636" x="7623175" y="3362325"/>
          <p14:tracePt t="31651" x="7607300" y="3355975"/>
          <p14:tracePt t="31668" x="7597775" y="3355975"/>
          <p14:tracePt t="31686" x="7585075" y="3355975"/>
          <p14:tracePt t="31701" x="7575550" y="3355975"/>
          <p14:tracePt t="31718" x="7559675" y="3355975"/>
          <p14:tracePt t="31735" x="7543800" y="3355975"/>
          <p14:tracePt t="31751" x="7534275" y="3355975"/>
          <p14:tracePt t="31767" x="7524750" y="3355975"/>
          <p14:tracePt t="31785" x="7505700" y="3355975"/>
          <p14:tracePt t="31801" x="7496175" y="3355975"/>
          <p14:tracePt t="31836" x="7489825" y="3355975"/>
          <p14:tracePt t="31852" x="7483475" y="3355975"/>
          <p14:tracePt t="31868" x="7473950" y="3355975"/>
          <p14:tracePt t="31885" x="7454900" y="3355975"/>
          <p14:tracePt t="31901" x="7445375" y="3355975"/>
          <p14:tracePt t="31918" x="7435850" y="3359150"/>
          <p14:tracePt t="31936" x="7413625" y="3368675"/>
          <p14:tracePt t="31952" x="7404100" y="3384550"/>
          <p14:tracePt t="31968" x="7400925" y="3394075"/>
          <p14:tracePt t="31985" x="7385050" y="3406775"/>
          <p14:tracePt t="32001" x="7381875" y="3416300"/>
          <p14:tracePt t="32018" x="7375525" y="3432175"/>
          <p14:tracePt t="32035" x="7359650" y="3448050"/>
          <p14:tracePt t="32051" x="7353300" y="3457575"/>
          <p14:tracePt t="32067" x="7350125" y="3467100"/>
          <p14:tracePt t="32085" x="7343775" y="3489325"/>
          <p14:tracePt t="32102" x="7340600" y="3498850"/>
          <p14:tracePt t="32119" x="7334250" y="3508375"/>
          <p14:tracePt t="32135" x="7334250" y="3521075"/>
          <p14:tracePt t="32151" x="7334250" y="3536950"/>
          <p14:tracePt t="32168" x="7331075" y="3546475"/>
          <p14:tracePt t="32185" x="7331075" y="3562350"/>
          <p14:tracePt t="32201" x="7331075" y="3565525"/>
          <p14:tracePt t="32219" x="7324725" y="3581400"/>
          <p14:tracePt t="32236" x="7324725" y="3590925"/>
          <p14:tracePt t="32252" x="7324725" y="3600450"/>
          <p14:tracePt t="32268" x="7324725" y="3606800"/>
          <p14:tracePt t="32284" x="7315200" y="3622675"/>
          <p14:tracePt t="32301" x="7315200" y="3635375"/>
          <p14:tracePt t="32318" x="7315200" y="3644900"/>
          <p14:tracePt t="32335" x="7315200" y="3657600"/>
          <p14:tracePt t="32352" x="7315200" y="3667125"/>
          <p14:tracePt t="32368" x="7315200" y="3679825"/>
          <p14:tracePt t="32385" x="7315200" y="3695700"/>
          <p14:tracePt t="32401" x="7315200" y="3702050"/>
          <p14:tracePt t="32418" x="7315200" y="3705225"/>
          <p14:tracePt t="32434" x="7315200" y="3711575"/>
          <p14:tracePt t="32451" x="7315200" y="3714750"/>
          <p14:tracePt t="32468" x="7315200" y="3721100"/>
          <p14:tracePt t="32485" x="7308850" y="3736975"/>
          <p14:tracePt t="32502" x="7308850" y="3740150"/>
          <p14:tracePt t="32519" x="7308850" y="3746500"/>
          <p14:tracePt t="32535" x="7308850" y="3756025"/>
          <p14:tracePt t="32567" x="7302500" y="3759200"/>
          <p14:tracePt t="32607" x="7302500" y="3765550"/>
          <p14:tracePt t="32621" x="7302500" y="3768725"/>
          <p14:tracePt t="32642" x="7302500" y="3781425"/>
          <p14:tracePt t="32656" x="7302500" y="3784600"/>
          <p14:tracePt t="32685" x="7302500" y="3790950"/>
          <p14:tracePt t="32750" x="7302500" y="3794125"/>
          <p14:tracePt t="32756" x="7302500" y="3800475"/>
          <p14:tracePt t="32785" x="7302500" y="3803650"/>
          <p14:tracePt t="32792" x="7302500" y="3810000"/>
          <p14:tracePt t="32806" x="7302500" y="3813175"/>
          <p14:tracePt t="32827" x="7302500" y="3819525"/>
          <p14:tracePt t="32878" x="7302500" y="3829050"/>
          <p14:tracePt t="32900" x="7302500" y="3835400"/>
          <p14:tracePt t="32914" x="7302500" y="3838575"/>
          <p14:tracePt t="32921" x="7302500" y="3844925"/>
          <p14:tracePt t="32935" x="7302500" y="3848100"/>
          <p14:tracePt t="32952" x="7302500" y="3854450"/>
          <p14:tracePt t="32977" x="7302500" y="3857625"/>
          <p14:tracePt t="33043" x="7302500" y="3863975"/>
          <p14:tracePt t="33056" x="7302500" y="3867150"/>
          <p14:tracePt t="33063" x="7302500" y="3879850"/>
          <p14:tracePt t="33070" x="7305675" y="3883025"/>
          <p14:tracePt t="33085" x="7321550" y="3895725"/>
          <p14:tracePt t="33101" x="7324725" y="3898900"/>
          <p14:tracePt t="33118" x="7331075" y="3898900"/>
          <p14:tracePt t="33134" x="7331075" y="3905250"/>
          <p14:tracePt t="33192" x="7331075" y="3908425"/>
          <p14:tracePt t="33199" x="7337425" y="3914775"/>
          <p14:tracePt t="33206" x="7340600" y="3914775"/>
          <p14:tracePt t="33219" x="7346950" y="3917950"/>
          <p14:tracePt t="33235" x="7359650" y="3933825"/>
          <p14:tracePt t="33251" x="7375525" y="3933825"/>
          <p14:tracePt t="33284" x="7385050" y="3933825"/>
          <p14:tracePt t="33320" x="7391400" y="3933825"/>
          <p14:tracePt t="33335" x="7400925" y="3933825"/>
          <p14:tracePt t="33351" x="7410450" y="3943350"/>
          <p14:tracePt t="33369" x="7451725" y="3962400"/>
          <p14:tracePt t="33385" x="7461250" y="3971925"/>
          <p14:tracePt t="33401" x="7473950" y="3971925"/>
          <p14:tracePt t="33418" x="7489825" y="3971925"/>
          <p14:tracePt t="33434" x="7496175" y="3987800"/>
          <p14:tracePt t="34118" x="7499350" y="3990975"/>
          <p14:tracePt t="34126" x="7505700" y="3997325"/>
          <p14:tracePt t="34134" x="7508875" y="4006850"/>
          <p14:tracePt t="34168" x="7531100" y="4038600"/>
          <p14:tracePt t="34202" x="7534275" y="4057650"/>
          <p14:tracePt t="34218" x="7546975" y="4073525"/>
          <p14:tracePt t="34235" x="7546975" y="4086225"/>
          <p14:tracePt t="34251" x="7550150" y="4095750"/>
          <p14:tracePt t="34267" x="7559675" y="4111625"/>
          <p14:tracePt t="34284" x="7569200" y="4121150"/>
          <p14:tracePt t="34301" x="7581900" y="4143375"/>
          <p14:tracePt t="34318" x="7639050" y="4181475"/>
          <p14:tracePt t="34334" x="7715250" y="4219575"/>
          <p14:tracePt t="34351" x="7800975" y="4251325"/>
          <p14:tracePt t="34368" x="7893050" y="4279900"/>
          <p14:tracePt t="34385" x="7924800" y="4292600"/>
          <p14:tracePt t="34401" x="7962900" y="4305300"/>
          <p14:tracePt t="34418" x="8026400" y="4311650"/>
          <p14:tracePt t="34434" x="8061325" y="4311650"/>
          <p14:tracePt t="34451" x="8105775" y="4311650"/>
          <p14:tracePt t="34468" x="8169275" y="4308475"/>
          <p14:tracePt t="34485" x="8213725" y="4292600"/>
          <p14:tracePt t="34502" x="8245475" y="4283075"/>
          <p14:tracePt t="34518" x="8302625" y="4257675"/>
          <p14:tracePt t="34534" x="8347075" y="4244975"/>
          <p14:tracePt t="34551" x="8378825" y="4232275"/>
          <p14:tracePt t="34567" x="8420100" y="4219575"/>
          <p14:tracePt t="34584" x="8442325" y="4219575"/>
          <p14:tracePt t="34601" x="8458200" y="4203700"/>
          <p14:tracePt t="34618" x="8474075" y="4197350"/>
          <p14:tracePt t="34635" x="8483600" y="4194175"/>
          <p14:tracePt t="34652" x="8493125" y="4187825"/>
          <p14:tracePt t="34668" x="8502650" y="4187825"/>
          <p14:tracePt t="34689" x="8502650" y="4184650"/>
          <p14:tracePt t="34703" x="8509000" y="4184650"/>
          <p14:tracePt t="34718" x="8512175" y="4171950"/>
          <p14:tracePt t="34734" x="8512175" y="4168775"/>
          <p14:tracePt t="34751" x="8512175" y="4152900"/>
          <p14:tracePt t="34768" x="8518525" y="4140200"/>
          <p14:tracePt t="34785" x="8518525" y="4127500"/>
          <p14:tracePt t="34801" x="8518525" y="4117975"/>
          <p14:tracePt t="34818" x="8518525" y="4105275"/>
          <p14:tracePt t="36196" x="8442325" y="4083050"/>
          <p14:tracePt t="36202" x="8308975" y="4051300"/>
          <p14:tracePt t="36218" x="7959725" y="3956050"/>
          <p14:tracePt t="36239" x="7334250" y="3854450"/>
          <p14:tracePt t="36257" x="6896100" y="3816350"/>
          <p14:tracePt t="36274" x="6318250" y="3778250"/>
          <p14:tracePt t="36293" x="6010275" y="3778250"/>
          <p14:tracePt t="36318" x="5353050" y="3787775"/>
          <p14:tracePt t="36352" x="4657725" y="3838575"/>
          <p14:tracePt t="36369" x="4438650" y="3876675"/>
          <p14:tracePt t="36385" x="4254500" y="3905250"/>
          <p14:tracePt t="36401" x="4032250" y="3940175"/>
          <p14:tracePt t="36418" x="3902075" y="3965575"/>
          <p14:tracePt t="36434" x="3781425" y="3990975"/>
          <p14:tracePt t="36451" x="3629025" y="4016375"/>
          <p14:tracePt t="36468" x="3552825" y="4029075"/>
          <p14:tracePt t="36484" x="3502025" y="4029075"/>
          <p14:tracePt t="36502" x="3470275" y="4029075"/>
          <p14:tracePt t="36517" x="3438525" y="4029075"/>
          <p14:tracePt t="36535" x="3416300" y="4022725"/>
          <p14:tracePt t="36551" x="3371850" y="3990975"/>
          <p14:tracePt t="36567" x="3330575" y="3949700"/>
          <p14:tracePt t="36584" x="3292475" y="3917950"/>
          <p14:tracePt t="36601" x="3222625" y="3844925"/>
          <p14:tracePt t="36617" x="3168650" y="3784600"/>
          <p14:tracePt t="36634" x="3095625" y="3711575"/>
          <p14:tracePt t="36651" x="3016250" y="3609975"/>
          <p14:tracePt t="36668" x="2974975" y="3549650"/>
          <p14:tracePt t="36685" x="2924175" y="3508375"/>
          <p14:tracePt t="36701" x="2857500" y="3470275"/>
          <p14:tracePt t="36717" x="2828925" y="3457575"/>
          <p14:tracePt t="36734" x="2803525" y="3438525"/>
          <p14:tracePt t="36751" x="2762250" y="3419475"/>
          <p14:tracePt t="36768" x="2736850" y="3409950"/>
          <p14:tracePt t="36785" x="2708275" y="3397250"/>
          <p14:tracePt t="36801" x="2676525" y="3375025"/>
          <p14:tracePt t="36818" x="2647950" y="3362325"/>
          <p14:tracePt t="36835" x="2622550" y="3349625"/>
          <p14:tracePt t="36851" x="2581275" y="3311525"/>
          <p14:tracePt t="36868" x="2555875" y="3286125"/>
          <p14:tracePt t="36885" x="2536825" y="3257550"/>
          <p14:tracePt t="36901" x="2508250" y="3219450"/>
          <p14:tracePt t="36917" x="2495550" y="3197225"/>
          <p14:tracePt t="36934" x="2486025" y="3187700"/>
          <p14:tracePt t="36951" x="2466975" y="3171825"/>
          <p14:tracePt t="36968" x="2454275" y="3162300"/>
          <p14:tracePt t="36984" x="2444750" y="3140075"/>
          <p14:tracePt t="37001" x="2428875" y="3111500"/>
          <p14:tracePt t="37017" x="2409825" y="3079750"/>
          <p14:tracePt t="37034" x="2409825" y="3060700"/>
          <p14:tracePt t="37051" x="2409825" y="3025775"/>
          <p14:tracePt t="37067" x="2409825" y="3016250"/>
          <p14:tracePt t="37084" x="2409825" y="3006725"/>
          <p14:tracePt t="37179" x="2416175" y="3006725"/>
          <p14:tracePt t="37187" x="2422525" y="3006725"/>
          <p14:tracePt t="37201" x="2425700" y="3006725"/>
          <p14:tracePt t="37301" x="2432050" y="3006725"/>
          <p14:tracePt t="37394" x="2435225" y="3006725"/>
          <p14:tracePt t="37400" x="2441575" y="3006725"/>
          <p14:tracePt t="37407" x="2447925" y="3006725"/>
          <p14:tracePt t="37417" x="2451100" y="3006725"/>
          <p14:tracePt t="37434" x="2486025" y="3013075"/>
          <p14:tracePt t="37451" x="2578100" y="3035300"/>
          <p14:tracePt t="37468" x="2676525" y="3060700"/>
          <p14:tracePt t="37486" x="2886075" y="3086100"/>
          <p14:tracePt t="37501" x="2981325" y="3101975"/>
          <p14:tracePt t="37518" x="3057525" y="3117850"/>
          <p14:tracePt t="37534" x="3117850" y="3124200"/>
          <p14:tracePt t="37550" x="3213100" y="3136900"/>
          <p14:tracePt t="37567" x="3276600" y="3146425"/>
          <p14:tracePt t="37585" x="3330575" y="3152775"/>
          <p14:tracePt t="37586" x="3355975" y="3152775"/>
          <p14:tracePt t="37600" x="3416300" y="3159125"/>
          <p14:tracePt t="37617" x="3470275" y="3165475"/>
          <p14:tracePt t="37634" x="3521075" y="3165475"/>
          <p14:tracePt t="37651" x="3575050" y="3165475"/>
          <p14:tracePt t="37667" x="3597275" y="3165475"/>
          <p14:tracePt t="37685" x="3613150" y="3165475"/>
          <p14:tracePt t="37700" x="3638550" y="3168650"/>
          <p14:tracePt t="37717" x="3654425" y="3175000"/>
          <p14:tracePt t="37735" x="3686175" y="3175000"/>
          <p14:tracePt t="37751" x="3702050" y="3175000"/>
          <p14:tracePt t="37767" x="3717925" y="3175000"/>
          <p14:tracePt t="37785" x="3736975" y="3175000"/>
          <p14:tracePt t="37801" x="3746500" y="3175000"/>
          <p14:tracePt t="37817" x="3752850" y="3175000"/>
          <p14:tracePt t="38750" x="3708400" y="3187700"/>
          <p14:tracePt t="38757" x="3648075" y="3206750"/>
          <p14:tracePt t="38768" x="3600450" y="3213100"/>
          <p14:tracePt t="38789" x="3451225" y="3263900"/>
          <p14:tracePt t="38805" x="3282950" y="3305175"/>
          <p14:tracePt t="38817" x="3232150" y="3321050"/>
          <p14:tracePt t="38834" x="3108325" y="3362325"/>
          <p14:tracePt t="38867" x="2952750" y="3416300"/>
          <p14:tracePt t="38901" x="2813050" y="3470275"/>
          <p14:tracePt t="38918" x="2774950" y="3489325"/>
          <p14:tracePt t="38934" x="2733675" y="3508375"/>
          <p14:tracePt t="38950" x="2711450" y="3517900"/>
          <p14:tracePt t="38967" x="2679700" y="3530600"/>
          <p14:tracePt t="38984" x="2644775" y="3556000"/>
          <p14:tracePt t="39001" x="2616200" y="3556000"/>
          <p14:tracePt t="39017" x="2593975" y="3556000"/>
          <p14:tracePt t="39034" x="2552700" y="3556000"/>
          <p14:tracePt t="39051" x="2530475" y="3556000"/>
          <p14:tracePt t="39067" x="2495550" y="3556000"/>
          <p14:tracePt t="39084" x="2454275" y="3556000"/>
          <p14:tracePt t="39100" x="2416175" y="3556000"/>
          <p14:tracePt t="39117" x="2374900" y="3556000"/>
          <p14:tracePt t="39121" x="2355850" y="3556000"/>
          <p14:tracePt t="39134" x="2311400" y="3556000"/>
          <p14:tracePt t="39151" x="2266950" y="3556000"/>
          <p14:tracePt t="39167" x="2222500" y="3556000"/>
          <p14:tracePt t="39184" x="2152650" y="3556000"/>
          <p14:tracePt t="39201" x="2101850" y="3556000"/>
          <p14:tracePt t="39217" x="2041525" y="3556000"/>
          <p14:tracePt t="39234" x="1936750" y="3556000"/>
          <p14:tracePt t="39250" x="1854200" y="3556000"/>
          <p14:tracePt t="39267" x="1784350" y="3556000"/>
          <p14:tracePt t="39285" x="1692275" y="3556000"/>
          <p14:tracePt t="39301" x="1631950" y="3556000"/>
          <p14:tracePt t="39317" x="1562100" y="3556000"/>
          <p14:tracePt t="39334" x="1463675" y="3556000"/>
          <p14:tracePt t="39350" x="1403350" y="3543300"/>
          <p14:tracePt t="39367" x="1343025" y="3543300"/>
          <p14:tracePt t="39384" x="1257300" y="3543300"/>
          <p14:tracePt t="39400" x="1203325" y="3543300"/>
          <p14:tracePt t="39417" x="1162050" y="3543300"/>
          <p14:tracePt t="39434" x="1114425" y="3543300"/>
          <p14:tracePt t="39451" x="1092200" y="3543300"/>
          <p14:tracePt t="39467" x="1076325" y="3543300"/>
          <p14:tracePt t="39484" x="1054100" y="3543300"/>
          <p14:tracePt t="39500" x="1044575" y="3543300"/>
          <p14:tracePt t="39517" x="1035050" y="3543300"/>
          <p14:tracePt t="39535" x="1016000" y="3543300"/>
          <p14:tracePt t="39550" x="1009650" y="3543300"/>
          <p14:tracePt t="40055" x="1012825" y="3543300"/>
          <p14:tracePt t="40061" x="1022350" y="3543300"/>
          <p14:tracePt t="40071" x="1028700" y="3540125"/>
          <p14:tracePt t="40088" x="1038225" y="3533775"/>
          <p14:tracePt t="40104" x="1085850" y="3511550"/>
          <p14:tracePt t="40118" x="1130300" y="3511550"/>
          <p14:tracePt t="40151" x="1219200" y="3511550"/>
          <p14:tracePt t="40155" x="1235075" y="3511550"/>
          <p14:tracePt t="40188" x="1295400" y="3511550"/>
          <p14:tracePt t="40200" x="1323975" y="3511550"/>
          <p14:tracePt t="40217" x="1339850" y="3511550"/>
          <p14:tracePt t="40233" x="1349375" y="3511550"/>
          <p14:tracePt t="40251" x="1352550" y="3511550"/>
          <p14:tracePt t="40268" x="1362075" y="3511550"/>
          <p14:tracePt t="40285" x="1374775" y="3511550"/>
          <p14:tracePt t="40300" x="1377950" y="3511550"/>
          <p14:tracePt t="40317" x="1393825" y="3514725"/>
          <p14:tracePt t="40333" x="1403350" y="3517900"/>
          <p14:tracePt t="40350" x="1412875" y="3517900"/>
          <p14:tracePt t="40367" x="1431925" y="3530600"/>
          <p14:tracePt t="40384" x="1447800" y="3530600"/>
          <p14:tracePt t="40401" x="1457325" y="3530600"/>
          <p14:tracePt t="40418" x="1479550" y="3530600"/>
          <p14:tracePt t="40434" x="1489075" y="3530600"/>
          <p14:tracePt t="40451" x="1498600" y="3530600"/>
          <p14:tracePt t="40467" x="1511300" y="3530600"/>
          <p14:tracePt t="40483" x="1527175" y="3530600"/>
          <p14:tracePt t="40517" x="1533525" y="3530600"/>
          <p14:tracePt t="40575" x="1533525" y="3533775"/>
          <p14:tracePt t="40583" x="1536700" y="3533775"/>
          <p14:tracePt t="40600" x="1536700" y="3540125"/>
          <p14:tracePt t="40625" x="1543050" y="3540125"/>
          <p14:tracePt t="40654" x="1546225" y="3540125"/>
          <p14:tracePt t="40668" x="1552575" y="3540125"/>
          <p14:tracePt t="40690" x="1555750" y="3540125"/>
          <p14:tracePt t="40704" x="1562100" y="3540125"/>
          <p14:tracePt t="40712" x="1568450" y="3540125"/>
          <p14:tracePt t="40725" x="1577975" y="3540125"/>
          <p14:tracePt t="40734" x="1581150" y="3540125"/>
          <p14:tracePt t="40760" x="1587500" y="3540125"/>
          <p14:tracePt t="40840" x="1590675" y="3540125"/>
          <p14:tracePt t="40847" x="1597025" y="3540125"/>
          <p14:tracePt t="40860" x="1600200" y="3540125"/>
          <p14:tracePt t="40868" x="1606550" y="3540125"/>
          <p14:tracePt t="40884" x="1612900" y="3543300"/>
          <p14:tracePt t="40900" x="1616075" y="3543300"/>
          <p14:tracePt t="40917" x="1631950" y="3543300"/>
          <p14:tracePt t="40934" x="1635125" y="3543300"/>
          <p14:tracePt t="40967" x="1641475" y="3543300"/>
          <p14:tracePt t="40984" x="1651000" y="3543300"/>
          <p14:tracePt t="41017" x="1657350" y="3543300"/>
          <p14:tracePt t="41126" x="1660525" y="3543300"/>
          <p14:tracePt t="41135" x="1666875" y="3543300"/>
          <p14:tracePt t="41151" x="1676400" y="3543300"/>
          <p14:tracePt t="41167" x="1685925" y="3543300"/>
          <p14:tracePt t="41274" x="1689100" y="3543300"/>
          <p14:tracePt t="41282" x="1701800" y="3536950"/>
          <p14:tracePt t="41289" x="1736725" y="3530600"/>
          <p14:tracePt t="41300" x="1774825" y="3514725"/>
          <p14:tracePt t="41317" x="2139950" y="3514725"/>
          <p14:tracePt t="41333" x="2632075" y="3514725"/>
          <p14:tracePt t="41350" x="3292475" y="3540125"/>
          <p14:tracePt t="41368" x="4410075" y="3556000"/>
          <p14:tracePt t="41385" x="5153025" y="3556000"/>
          <p14:tracePt t="41403" x="5975350" y="3571875"/>
          <p14:tracePt t="41419" x="6419850" y="3571875"/>
          <p14:tracePt t="41435" x="6731000" y="3581400"/>
          <p14:tracePt t="41451" x="7073900" y="3590925"/>
          <p14:tracePt t="41467" x="7477125" y="3632200"/>
          <p14:tracePt t="41484" x="7727950" y="3683000"/>
          <p14:tracePt t="41500" x="7880350" y="3721100"/>
          <p14:tracePt t="41517" x="8039100" y="3768725"/>
          <p14:tracePt t="41535" x="8105775" y="3790950"/>
          <p14:tracePt t="41909" x="8102600" y="3756025"/>
          <p14:tracePt t="41916" x="8093075" y="3721100"/>
          <p14:tracePt t="41923" x="8086725" y="3692525"/>
          <p14:tracePt t="41935" x="8080375" y="3667125"/>
          <p14:tracePt t="41952" x="8058150" y="3565525"/>
          <p14:tracePt t="41967" x="8035925" y="3489325"/>
          <p14:tracePt t="42001" x="8001000" y="3324225"/>
          <p14:tracePt t="42034" x="8001000" y="3244850"/>
          <p14:tracePt t="42051" x="8001000" y="3203575"/>
          <p14:tracePt t="42067" x="8001000" y="3175000"/>
          <p14:tracePt t="42083" x="8001000" y="3140075"/>
          <p14:tracePt t="42101" x="8001000" y="3098800"/>
          <p14:tracePt t="42117" x="8001000" y="3076575"/>
          <p14:tracePt t="42134" x="8001000" y="3048000"/>
          <p14:tracePt t="42151" x="8001000" y="3019425"/>
          <p14:tracePt t="42167" x="8001000" y="3006725"/>
          <p14:tracePt t="42183" x="7994650" y="2990850"/>
          <p14:tracePt t="42201" x="7991475" y="2968625"/>
          <p14:tracePt t="42217" x="7991475" y="2952750"/>
          <p14:tracePt t="42234" x="7991475" y="2927350"/>
          <p14:tracePt t="42251" x="7991475" y="2886075"/>
          <p14:tracePt t="42267" x="7991475" y="2851150"/>
          <p14:tracePt t="42284" x="7991475" y="2806700"/>
          <p14:tracePt t="42301" x="7991475" y="2749550"/>
          <p14:tracePt t="42317" x="7991475" y="2714625"/>
          <p14:tracePt t="42334" x="7991475" y="2676525"/>
          <p14:tracePt t="42351" x="7991475" y="2622550"/>
          <p14:tracePt t="42367" x="7991475" y="2571750"/>
          <p14:tracePt t="42384" x="7991475" y="2511425"/>
          <p14:tracePt t="42401" x="7994650" y="2413000"/>
          <p14:tracePt t="42418" x="8001000" y="2349500"/>
          <p14:tracePt t="42434" x="8013700" y="2305050"/>
          <p14:tracePt t="42451" x="8020050" y="2263775"/>
          <p14:tracePt t="42467" x="8032750" y="2219325"/>
          <p14:tracePt t="42484" x="8032750" y="2184400"/>
          <p14:tracePt t="42501" x="8051800" y="2139950"/>
          <p14:tracePt t="42517" x="8051800" y="2105025"/>
          <p14:tracePt t="42534" x="8051800" y="2082800"/>
          <p14:tracePt t="42550" x="8051800" y="2041525"/>
          <p14:tracePt t="42567" x="8051800" y="2025650"/>
          <p14:tracePt t="42584" x="8051800" y="1997075"/>
          <p14:tracePt t="42600" x="8051800" y="1965325"/>
          <p14:tracePt t="42617" x="8035925" y="1933575"/>
          <p14:tracePt t="42633" x="8023225" y="1911350"/>
          <p14:tracePt t="42651" x="8016875" y="1854200"/>
          <p14:tracePt t="42667" x="8016875" y="1825625"/>
          <p14:tracePt t="42684" x="8010525" y="1803400"/>
          <p14:tracePt t="42701" x="7994650" y="1762125"/>
          <p14:tracePt t="42717" x="7988300" y="1746250"/>
          <p14:tracePt t="42733" x="7978775" y="1730375"/>
          <p14:tracePt t="42750" x="7978775" y="1708150"/>
          <p14:tracePt t="42767" x="7978775" y="1698625"/>
          <p14:tracePt t="42784" x="7978775" y="1695450"/>
          <p14:tracePt t="42837" x="7978775" y="1689100"/>
          <p14:tracePt t="43059" x="7978775" y="1692275"/>
          <p14:tracePt t="43080" x="7978775" y="1695450"/>
          <p14:tracePt t="43136" x="7978775" y="1701800"/>
          <p14:tracePt t="43157" x="7978775" y="1711325"/>
          <p14:tracePt t="43164" x="7978775" y="1714500"/>
          <p14:tracePt t="43172" x="7978775" y="1720850"/>
          <p14:tracePt t="43183" x="7978775" y="1727200"/>
          <p14:tracePt t="43200" x="7978775" y="1739900"/>
          <p14:tracePt t="43217" x="7978775" y="1749425"/>
          <p14:tracePt t="43234" x="7978775" y="1765300"/>
          <p14:tracePt t="43237" x="7978775" y="1771650"/>
          <p14:tracePt t="43251" x="7978775" y="1790700"/>
          <p14:tracePt t="43268" x="7978775" y="1819275"/>
          <p14:tracePt t="43284" x="7978775" y="1863725"/>
          <p14:tracePt t="43300" x="7978775" y="1990725"/>
          <p14:tracePt t="43316" x="7978775" y="2095500"/>
          <p14:tracePt t="43333" x="7978775" y="2168525"/>
          <p14:tracePt t="43350" x="7978775" y="2292350"/>
          <p14:tracePt t="43367" x="7978775" y="2387600"/>
          <p14:tracePt t="43385" x="7978775" y="2466975"/>
          <p14:tracePt t="43400" x="7978775" y="2574925"/>
          <p14:tracePt t="43417" x="7978775" y="2644775"/>
          <p14:tracePt t="44772" x="7861300" y="2673350"/>
          <p14:tracePt t="44778" x="7747000" y="2701925"/>
          <p14:tracePt t="44785" x="7642225" y="2740025"/>
          <p14:tracePt t="44800" x="7289800" y="2822575"/>
          <p14:tracePt t="44817" x="6931025" y="2946400"/>
          <p14:tracePt t="44838" x="6296025" y="3219450"/>
          <p14:tracePt t="44851" x="5886450" y="3378200"/>
          <p14:tracePt t="44885" x="5200650" y="3667125"/>
          <p14:tracePt t="44919" x="4845050" y="3867150"/>
          <p14:tracePt t="44937" x="4743450" y="3943350"/>
          <p14:tracePt t="44952" x="4670425" y="4000500"/>
          <p14:tracePt t="44966" x="4632325" y="4038600"/>
          <p14:tracePt t="44983" x="4591050" y="4092575"/>
          <p14:tracePt t="45241" x="4527550" y="4079875"/>
          <p14:tracePt t="45247" x="4435475" y="4060825"/>
          <p14:tracePt t="45255" x="4352925" y="4044950"/>
          <p14:tracePt t="45266" x="4270375" y="4035425"/>
          <p14:tracePt t="45283" x="4029075" y="4006850"/>
          <p14:tracePt t="45300" x="3892550" y="4006850"/>
          <p14:tracePt t="45317" x="3775075" y="4006850"/>
          <p14:tracePt t="45333" x="3657600" y="4006850"/>
          <p14:tracePt t="45350" x="3584575" y="3994150"/>
          <p14:tracePt t="45366" x="3521075" y="3978275"/>
          <p14:tracePt t="45383" x="3444875" y="3965575"/>
          <p14:tracePt t="45400" x="3394075" y="3965575"/>
          <p14:tracePt t="45416" x="3349625" y="3959225"/>
          <p14:tracePt t="45434" x="3286125" y="3933825"/>
          <p14:tracePt t="45450" x="3254375" y="3927475"/>
          <p14:tracePt t="45467" x="3225800" y="3914775"/>
          <p14:tracePt t="45484" x="3190875" y="3895725"/>
          <p14:tracePt t="45501" x="3159125" y="3879850"/>
          <p14:tracePt t="45516" x="3133725" y="3867150"/>
          <p14:tracePt t="45533" x="3092450" y="3848100"/>
          <p14:tracePt t="45550" x="3076575" y="3832225"/>
          <p14:tracePt t="45567" x="3057525" y="3810000"/>
          <p14:tracePt t="45584" x="3041650" y="3787775"/>
          <p14:tracePt t="45600" x="3032125" y="3759200"/>
          <p14:tracePt t="45616" x="3019425" y="3733800"/>
          <p14:tracePt t="45633" x="2971800" y="3673475"/>
          <p14:tracePt t="45650" x="2946400" y="3629025"/>
          <p14:tracePt t="45666" x="2914650" y="3587750"/>
          <p14:tracePt t="45683" x="2870200" y="3546475"/>
          <p14:tracePt t="45700" x="2844800" y="3521075"/>
          <p14:tracePt t="45717" x="2822575" y="3502025"/>
          <p14:tracePt t="45734" x="2800350" y="3486150"/>
          <p14:tracePt t="45751" x="2790825" y="3476625"/>
          <p14:tracePt t="45767" x="2781300" y="3476625"/>
          <p14:tracePt t="45783" x="2759075" y="3476625"/>
          <p14:tracePt t="45800" x="2749550" y="3473450"/>
          <p14:tracePt t="45816" x="2740025" y="3473450"/>
          <p14:tracePt t="45833" x="2727325" y="3467100"/>
          <p14:tracePt t="45850" x="2711450" y="3467100"/>
          <p14:tracePt t="45867" x="2701925" y="3467100"/>
          <p14:tracePt t="45884" x="2695575" y="3467100"/>
          <p14:tracePt t="45900" x="2686050" y="3467100"/>
          <p14:tracePt t="45933" x="2682875" y="3467100"/>
          <p14:tracePt t="45950" x="2676525" y="3467100"/>
          <p14:tracePt t="46005" x="2673350" y="3467100"/>
          <p14:tracePt t="46019" x="2660650" y="3467100"/>
          <p14:tracePt t="46025" x="2657475" y="3470275"/>
          <p14:tracePt t="46033" x="2651125" y="3470275"/>
          <p14:tracePt t="46050" x="2647950" y="3470275"/>
          <p14:tracePt t="46304" x="2647950" y="3467100"/>
          <p14:tracePt t="46383" x="2654300" y="3467100"/>
          <p14:tracePt t="46405" x="2657475" y="3467100"/>
          <p14:tracePt t="46418" x="2670175" y="3467100"/>
          <p14:tracePt t="46440" x="2673350" y="3467100"/>
          <p14:tracePt t="46447" x="2679700" y="3467100"/>
          <p14:tracePt t="46454" x="2682875" y="3467100"/>
          <p14:tracePt t="46467" x="2689225" y="3467100"/>
          <p14:tracePt t="46483" x="2698750" y="3467100"/>
          <p14:tracePt t="46500" x="2708275" y="3467100"/>
          <p14:tracePt t="46517" x="2727325" y="3467100"/>
          <p14:tracePt t="46533" x="2736850" y="3467100"/>
          <p14:tracePt t="46550" x="2746375" y="3463925"/>
          <p14:tracePt t="46567" x="2781300" y="3457575"/>
          <p14:tracePt t="46584" x="2800350" y="3457575"/>
          <p14:tracePt t="46601" x="2832100" y="3457575"/>
          <p14:tracePt t="46617" x="2857500" y="3457575"/>
          <p14:tracePt t="46633" x="2879725" y="3457575"/>
          <p14:tracePt t="46650" x="2895600" y="3457575"/>
          <p14:tracePt t="46667" x="2914650" y="3457575"/>
          <p14:tracePt t="46683" x="2936875" y="3457575"/>
          <p14:tracePt t="46700" x="2959100" y="3457575"/>
          <p14:tracePt t="46717" x="2997200" y="3457575"/>
          <p14:tracePt t="46733" x="3019425" y="3457575"/>
          <p14:tracePt t="46750" x="3048000" y="3457575"/>
          <p14:tracePt t="46766" x="3082925" y="3457575"/>
          <p14:tracePt t="46783" x="3111500" y="3457575"/>
          <p14:tracePt t="46800" x="3133725" y="3457575"/>
          <p14:tracePt t="46802" x="3136900" y="3457575"/>
          <p14:tracePt t="46816" x="3159125" y="3457575"/>
          <p14:tracePt t="46833" x="3168650" y="3457575"/>
          <p14:tracePt t="46850" x="3178175" y="3457575"/>
          <p14:tracePt t="46867" x="3203575" y="3457575"/>
          <p14:tracePt t="46884" x="3213100" y="3457575"/>
          <p14:tracePt t="46901" x="3228975" y="3457575"/>
          <p14:tracePt t="46916" x="3270250" y="3457575"/>
          <p14:tracePt t="46933" x="3292475" y="3457575"/>
          <p14:tracePt t="46950" x="3314700" y="3457575"/>
          <p14:tracePt t="46967" x="3340100" y="3457575"/>
          <p14:tracePt t="46984" x="3355975" y="3457575"/>
          <p14:tracePt t="47000" x="3381375" y="3457575"/>
          <p14:tracePt t="47017" x="3416300" y="3457575"/>
          <p14:tracePt t="47033" x="3444875" y="3457575"/>
          <p14:tracePt t="47050" x="3460750" y="3457575"/>
          <p14:tracePt t="47066" x="3502025" y="3457575"/>
          <p14:tracePt t="47083" x="3514725" y="3457575"/>
          <p14:tracePt t="47100" x="3536950" y="3457575"/>
          <p14:tracePt t="47117" x="3552825" y="3457575"/>
          <p14:tracePt t="47134" x="3565525" y="3457575"/>
          <p14:tracePt t="47150" x="3578225" y="3457575"/>
          <p14:tracePt t="47166" x="3609975" y="3451225"/>
          <p14:tracePt t="47183" x="3619500" y="3451225"/>
          <p14:tracePt t="47200" x="3638550" y="3451225"/>
          <p14:tracePt t="47216" x="3654425" y="3451225"/>
          <p14:tracePt t="47233" x="3663950" y="3451225"/>
          <p14:tracePt t="47250" x="3673475" y="3451225"/>
          <p14:tracePt t="47267" x="3679825" y="3451225"/>
          <p14:tracePt t="47300" x="3692525" y="3451225"/>
          <p14:tracePt t="47317" x="3705225" y="3451225"/>
          <p14:tracePt t="47333" x="3708400" y="3451225"/>
          <p14:tracePt t="47410" x="3714750" y="3451225"/>
          <p14:tracePt t="48515" x="3746500" y="3460750"/>
          <p14:tracePt t="48522" x="3806825" y="3479800"/>
          <p14:tracePt t="48533" x="3876675" y="3495675"/>
          <p14:tracePt t="48550" x="4067175" y="3540125"/>
          <p14:tracePt t="48566" x="4162425" y="3556000"/>
          <p14:tracePt t="48583" x="4248150" y="3571875"/>
          <p14:tracePt t="48600" x="4337050" y="3590925"/>
          <p14:tracePt t="48633" x="4422775" y="3619500"/>
          <p14:tracePt t="48667" x="4457700" y="3619500"/>
          <p14:tracePt t="48683" x="4473575" y="3619500"/>
          <p14:tracePt t="48701" x="4489450" y="3619500"/>
          <p14:tracePt t="48716" x="4498975" y="3619500"/>
          <p14:tracePt t="48734" x="4508500" y="3619500"/>
          <p14:tracePt t="48750" x="4524375" y="3619500"/>
          <p14:tracePt t="48767" x="4533900" y="3619500"/>
          <p14:tracePt t="48783" x="4543425" y="3619500"/>
          <p14:tracePt t="48800" x="4559300" y="3616325"/>
          <p14:tracePt t="48816" x="4575175" y="3600450"/>
          <p14:tracePt t="48833" x="4584700" y="3594100"/>
          <p14:tracePt t="48850" x="4597400" y="3581400"/>
          <p14:tracePt t="48866" x="4610100" y="3571875"/>
          <p14:tracePt t="48883" x="4622800" y="3559175"/>
          <p14:tracePt t="48900" x="4635500" y="3540125"/>
          <p14:tracePt t="48917" x="4635500" y="3530600"/>
          <p14:tracePt t="48933" x="4635500" y="3521075"/>
          <p14:tracePt t="48949" x="4635500" y="3505200"/>
          <p14:tracePt t="48966" x="4635500" y="3495675"/>
          <p14:tracePt t="48983" x="4632325" y="3486150"/>
          <p14:tracePt t="48999" x="4613275" y="3482975"/>
          <p14:tracePt t="49016" x="4603750" y="3476625"/>
          <p14:tracePt t="49033" x="4594225" y="3476625"/>
          <p14:tracePt t="49050" x="4578350" y="3460750"/>
          <p14:tracePt t="49066" x="4562475" y="3457575"/>
          <p14:tracePt t="49083" x="4552950" y="3444875"/>
          <p14:tracePt t="49099" x="4537075" y="3441700"/>
          <p14:tracePt t="49116" x="4527550" y="3441700"/>
          <p14:tracePt t="49133" x="4514850" y="3441700"/>
          <p14:tracePt t="49149" x="4498975" y="3441700"/>
          <p14:tracePt t="49166" x="4489450" y="3441700"/>
          <p14:tracePt t="49183" x="4479925" y="3441700"/>
          <p14:tracePt t="49200" x="4457700" y="3441700"/>
          <p14:tracePt t="49216" x="4448175" y="3441700"/>
          <p14:tracePt t="49233" x="4438650" y="3441700"/>
          <p14:tracePt t="49250" x="4429125" y="3441700"/>
          <p14:tracePt t="49266" x="4425950" y="3441700"/>
          <p14:tracePt t="49283" x="4413250" y="3441700"/>
          <p14:tracePt t="49372" x="4410075" y="3441700"/>
          <p14:tracePt t="49579" x="4416425" y="3444875"/>
          <p14:tracePt t="49600" x="4422775" y="3444875"/>
          <p14:tracePt t="49606" x="4425950" y="3444875"/>
          <p14:tracePt t="49620" x="4432300" y="3444875"/>
          <p14:tracePt t="49635" x="4435475" y="3444875"/>
          <p14:tracePt t="49649" x="4441825" y="3444875"/>
          <p14:tracePt t="49666" x="4445000" y="3444875"/>
          <p14:tracePt t="49683" x="4457700" y="3444875"/>
          <p14:tracePt t="49699" x="4476750" y="3444875"/>
          <p14:tracePt t="49716" x="4486275" y="3444875"/>
          <p14:tracePt t="49733" x="4495800" y="3444875"/>
          <p14:tracePt t="49749" x="4521200" y="3444875"/>
          <p14:tracePt t="49766" x="4537075" y="3444875"/>
          <p14:tracePt t="49783" x="4552950" y="3444875"/>
          <p14:tracePt t="49800" x="4584700" y="3444875"/>
          <p14:tracePt t="49817" x="4594225" y="3444875"/>
          <p14:tracePt t="49834" x="4610100" y="3444875"/>
          <p14:tracePt t="49849" x="4625975" y="3444875"/>
          <p14:tracePt t="50663" x="4641850" y="3444875"/>
          <p14:tracePt t="50669" x="4676775" y="3444875"/>
          <p14:tracePt t="50683" x="4727575" y="3444875"/>
          <p14:tracePt t="50700" x="4787900" y="3444875"/>
          <p14:tracePt t="50716" x="4848225" y="3444875"/>
          <p14:tracePt t="50734" x="4908550" y="3444875"/>
          <p14:tracePt t="50766" x="4959350" y="3444875"/>
          <p14:tracePt t="50800" x="4997450" y="3441700"/>
          <p14:tracePt t="50816" x="5006975" y="3438525"/>
          <p14:tracePt t="50833" x="5019675" y="3438525"/>
          <p14:tracePt t="50850" x="5041900" y="3432175"/>
          <p14:tracePt t="50866" x="5064125" y="3419475"/>
          <p14:tracePt t="50883" x="5121275" y="3413125"/>
          <p14:tracePt t="50899" x="5149850" y="3413125"/>
          <p14:tracePt t="50916" x="5187950" y="3413125"/>
          <p14:tracePt t="50934" x="5241925" y="3413125"/>
          <p14:tracePt t="50949" x="5286375" y="3413125"/>
          <p14:tracePt t="50966" x="5337175" y="3413125"/>
          <p14:tracePt t="50983" x="5422900" y="3413125"/>
          <p14:tracePt t="50999" x="5457825" y="3406775"/>
          <p14:tracePt t="51016" x="5495925" y="3406775"/>
          <p14:tracePt t="51033" x="5537200" y="3406775"/>
          <p14:tracePt t="51050" x="5553075" y="3406775"/>
          <p14:tracePt t="51066" x="5562600" y="3406775"/>
          <p14:tracePt t="51083" x="5575300" y="3406775"/>
          <p14:tracePt t="51100" x="5591175" y="3403600"/>
          <p14:tracePt t="51116" x="5600700" y="3403600"/>
          <p14:tracePt t="51133" x="5616575" y="3403600"/>
          <p14:tracePt t="51149" x="5626100" y="3403600"/>
          <p14:tracePt t="51166" x="5641975" y="3403600"/>
          <p14:tracePt t="51183" x="5651500" y="3403600"/>
          <p14:tracePt t="51199" x="5654675" y="3403600"/>
          <p14:tracePt t="51217" x="5661025" y="3403600"/>
          <p14:tracePt t="51233" x="5664200" y="3403600"/>
          <p14:tracePt t="51250" x="5676900" y="3403600"/>
          <p14:tracePt t="51266" x="5686425" y="3403600"/>
          <p14:tracePt t="51283" x="5689600" y="3403600"/>
          <p14:tracePt t="51299" x="5695950" y="3403600"/>
          <p14:tracePt t="51316" x="5699125" y="3403600"/>
          <p14:tracePt t="51333" x="5705475" y="3403600"/>
          <p14:tracePt t="51349" x="5708650" y="3403600"/>
          <p14:tracePt t="51383" x="5721350" y="3403600"/>
          <p14:tracePt t="51399" x="5724525" y="3403600"/>
          <p14:tracePt t="53409" x="5651500" y="3403600"/>
          <p14:tracePt t="53416" x="5537200" y="3409950"/>
          <p14:tracePt t="53423" x="5378450" y="3419475"/>
          <p14:tracePt t="53432" x="5207000" y="3429000"/>
          <p14:tracePt t="53449" x="4816475" y="3467100"/>
          <p14:tracePt t="53466" x="4248150" y="3530600"/>
          <p14:tracePt t="53484" x="3930650" y="3549650"/>
          <p14:tracePt t="53517" x="3416300" y="3597275"/>
          <p14:tracePt t="53550" x="3146425" y="3632200"/>
          <p14:tracePt t="53566" x="3006725" y="3632200"/>
          <p14:tracePt t="53582" x="2946400" y="3632200"/>
          <p14:tracePt t="53599" x="2886075" y="3632200"/>
          <p14:tracePt t="53616" x="2816225" y="3632200"/>
          <p14:tracePt t="53632" x="2781300" y="3632200"/>
          <p14:tracePt t="53649" x="2727325" y="3632200"/>
          <p14:tracePt t="53665" x="2663825" y="3644900"/>
          <p14:tracePt t="53682" x="2625725" y="3651250"/>
          <p14:tracePt t="53699" x="2603500" y="3657600"/>
          <p14:tracePt t="53716" x="2562225" y="3663950"/>
          <p14:tracePt t="53733" x="2540000" y="3663950"/>
          <p14:tracePt t="53749" x="2511425" y="3663950"/>
          <p14:tracePt t="53766" x="2479675" y="3663950"/>
          <p14:tracePt t="53783" x="2451100" y="3663950"/>
          <p14:tracePt t="53799" x="2428875" y="3663950"/>
          <p14:tracePt t="53817" x="2387600" y="3663950"/>
          <p14:tracePt t="53833" x="2365375" y="3663950"/>
          <p14:tracePt t="53849" x="2336800" y="3663950"/>
          <p14:tracePt t="53866" x="2295525" y="3663950"/>
          <p14:tracePt t="53882" x="2273300" y="3663950"/>
          <p14:tracePt t="53900" x="2251075" y="3663950"/>
          <p14:tracePt t="53916" x="2203450" y="3663950"/>
          <p14:tracePt t="53933" x="2162175" y="3663950"/>
          <p14:tracePt t="53949" x="2117725" y="3663950"/>
          <p14:tracePt t="53965" x="2054225" y="3670300"/>
          <p14:tracePt t="53982" x="2016125" y="3689350"/>
          <p14:tracePt t="53999" x="1971675" y="3702050"/>
          <p14:tracePt t="54016" x="1898650" y="3721100"/>
          <p14:tracePt t="54032" x="1835150" y="3733800"/>
          <p14:tracePt t="54050" x="1787525" y="3752850"/>
          <p14:tracePt t="54066" x="1717675" y="3775075"/>
          <p14:tracePt t="54083" x="1679575" y="3784600"/>
          <p14:tracePt t="54099" x="1635125" y="3800475"/>
          <p14:tracePt t="54115" x="1577975" y="3825875"/>
          <p14:tracePt t="54132" x="1546225" y="3835400"/>
          <p14:tracePt t="54149" x="1511300" y="3835400"/>
          <p14:tracePt t="54166" x="1470025" y="3835400"/>
          <p14:tracePt t="54183" x="1447800" y="3835400"/>
          <p14:tracePt t="54200" x="1406525" y="3835400"/>
          <p14:tracePt t="54216" x="1384300" y="3841750"/>
          <p14:tracePt t="54232" x="1355725" y="3841750"/>
          <p14:tracePt t="54249" x="1339850" y="3841750"/>
          <p14:tracePt t="54266" x="1327150" y="3841750"/>
          <p14:tracePt t="54282" x="1311275" y="3841750"/>
          <p14:tracePt t="54300" x="1295400" y="3841750"/>
          <p14:tracePt t="54316" x="1285875" y="3841750"/>
          <p14:tracePt t="54333" x="1276350" y="3841750"/>
          <p14:tracePt t="54430" x="1270000" y="3841750"/>
          <p14:tracePt t="54515" x="1270000" y="3848100"/>
          <p14:tracePt t="54958" x="1285875" y="3848100"/>
          <p14:tracePt t="54966" x="1311275" y="3854450"/>
          <p14:tracePt t="54983" x="1349375" y="3867150"/>
          <p14:tracePt t="55000" x="1403350" y="3873500"/>
          <p14:tracePt t="55016" x="1441450" y="3879850"/>
          <p14:tracePt t="55049" x="1504950" y="3879850"/>
          <p14:tracePt t="55082" x="1533525" y="3879850"/>
          <p14:tracePt t="55099" x="1562100" y="3879850"/>
          <p14:tracePt t="55116" x="1571625" y="3879850"/>
          <p14:tracePt t="55132" x="1587500" y="3879850"/>
          <p14:tracePt t="55149" x="1612900" y="3886200"/>
          <p14:tracePt t="55166" x="1628775" y="3889375"/>
          <p14:tracePt t="55183" x="1657350" y="3889375"/>
          <p14:tracePt t="55199" x="1692275" y="3889375"/>
          <p14:tracePt t="55215" x="1727200" y="3889375"/>
          <p14:tracePt t="55233" x="1771650" y="3889375"/>
          <p14:tracePt t="55249" x="1841500" y="3889375"/>
          <p14:tracePt t="55266" x="1876425" y="3889375"/>
          <p14:tracePt t="55282" x="1920875" y="3889375"/>
          <p14:tracePt t="55300" x="1968500" y="3895725"/>
          <p14:tracePt t="55316" x="2000250" y="3895725"/>
          <p14:tracePt t="55332" x="2028825" y="3914775"/>
          <p14:tracePt t="55349" x="2063750" y="3914775"/>
          <p14:tracePt t="55365" x="2092325" y="3914775"/>
          <p14:tracePt t="55382" x="2101850" y="3914775"/>
          <p14:tracePt t="55399" x="2117725" y="3914775"/>
          <p14:tracePt t="55415" x="2127250" y="3914775"/>
          <p14:tracePt t="55432" x="2130425" y="3914775"/>
          <p14:tracePt t="55449" x="2136775" y="3914775"/>
          <p14:tracePt t="55465" x="2139950" y="3914775"/>
          <p14:tracePt t="55483" x="2152650" y="3914775"/>
          <p14:tracePt t="55499" x="2165350" y="3914775"/>
          <p14:tracePt t="55516" x="2181225" y="3914775"/>
          <p14:tracePt t="55533" x="2190750" y="3914775"/>
          <p14:tracePt t="55549" x="2206625" y="3914775"/>
          <p14:tracePt t="55566" x="2216150" y="3914775"/>
          <p14:tracePt t="55582" x="2228850" y="3914775"/>
          <p14:tracePt t="55599" x="2251075" y="3914775"/>
          <p14:tracePt t="55615" x="2260600" y="3914775"/>
          <p14:tracePt t="55632" x="2276475" y="3911600"/>
          <p14:tracePt t="55649" x="2292350" y="3902075"/>
          <p14:tracePt t="55666" x="2301875" y="3895725"/>
          <p14:tracePt t="55682" x="2311400" y="3892550"/>
          <p14:tracePt t="55700" x="2330450" y="3876675"/>
          <p14:tracePt t="55716" x="2352675" y="3870325"/>
          <p14:tracePt t="55732" x="2381250" y="3870325"/>
          <p14:tracePt t="55749" x="2416175" y="3870325"/>
          <p14:tracePt t="55765" x="2438400" y="3870325"/>
          <p14:tracePt t="55782" x="2451100" y="3870325"/>
          <p14:tracePt t="55799" x="2473325" y="3870325"/>
          <p14:tracePt t="55815" x="2495550" y="3870325"/>
          <p14:tracePt t="55833" x="2505075" y="3870325"/>
          <p14:tracePt t="55849" x="2517775" y="3870325"/>
          <p14:tracePt t="55866" x="2540000" y="3870325"/>
          <p14:tracePt t="55883" x="2549525" y="3870325"/>
          <p14:tracePt t="55899" x="2565400" y="3870325"/>
          <p14:tracePt t="55915" x="2574925" y="3870325"/>
          <p14:tracePt t="55932" x="2590800" y="3870325"/>
          <p14:tracePt t="55949" x="2603500" y="3870325"/>
          <p14:tracePt t="55966" x="2613025" y="3870325"/>
          <p14:tracePt t="55982" x="2641600" y="3870325"/>
          <p14:tracePt t="55999" x="2663825" y="3870325"/>
          <p14:tracePt t="56016" x="2673350" y="3870325"/>
          <p14:tracePt t="56032" x="2682875" y="3870325"/>
          <p14:tracePt t="56049" x="2701925" y="3870325"/>
          <p14:tracePt t="56065" x="2711450" y="3870325"/>
          <p14:tracePt t="56082" x="2720975" y="3870325"/>
          <p14:tracePt t="56099" x="2743200" y="3870325"/>
          <p14:tracePt t="56115" x="2752725" y="3870325"/>
          <p14:tracePt t="56132" x="2762250" y="3870325"/>
          <p14:tracePt t="56149" x="2774950" y="3870325"/>
          <p14:tracePt t="56165" x="2790825" y="3870325"/>
          <p14:tracePt t="56184" x="2797175" y="3870325"/>
          <p14:tracePt t="56690" x="2819400" y="3870325"/>
          <p14:tracePt t="56698" x="2838450" y="3870325"/>
          <p14:tracePt t="56704" x="2863850" y="3870325"/>
          <p14:tracePt t="56715" x="2882900" y="3863975"/>
          <p14:tracePt t="56732" x="2943225" y="3863975"/>
          <p14:tracePt t="56749" x="2974975" y="3857625"/>
          <p14:tracePt t="56765" x="2997200" y="3857625"/>
          <p14:tracePt t="56799" x="3016250" y="3857625"/>
          <p14:tracePt t="56849" x="3016250" y="3848100"/>
          <p14:tracePt t="56865" x="3016250" y="3844925"/>
          <p14:tracePt t="56883" x="3016250" y="3822700"/>
          <p14:tracePt t="56898" x="3016250" y="3813175"/>
          <p14:tracePt t="56916" x="3016250" y="3803650"/>
          <p14:tracePt t="56933" x="3016250" y="3778250"/>
          <p14:tracePt t="56949" x="3006725" y="3756025"/>
          <p14:tracePt t="56966" x="2994025" y="3730625"/>
          <p14:tracePt t="56969" x="2990850" y="3721100"/>
          <p14:tracePt t="56983" x="2978150" y="3705225"/>
          <p14:tracePt t="56998" x="2962275" y="3686175"/>
          <p14:tracePt t="57015" x="2949575" y="3663950"/>
          <p14:tracePt t="57032" x="2936875" y="3651250"/>
          <p14:tracePt t="57049" x="2927350" y="3635375"/>
          <p14:tracePt t="57066" x="2911475" y="3625850"/>
          <p14:tracePt t="57083" x="2895600" y="3603625"/>
          <p14:tracePt t="57099" x="2886075" y="3594100"/>
          <p14:tracePt t="57116" x="2876550" y="3587750"/>
          <p14:tracePt t="57132" x="2854325" y="3587750"/>
          <p14:tracePt t="57148" x="2844800" y="3584575"/>
          <p14:tracePt t="57166" x="2835275" y="3578225"/>
          <p14:tracePt t="57183" x="2794000" y="3568700"/>
          <p14:tracePt t="57199" x="2771775" y="3556000"/>
          <p14:tracePt t="57216" x="2743200" y="3549650"/>
          <p14:tracePt t="57233" x="2708275" y="3549650"/>
          <p14:tracePt t="57249" x="2679700" y="3549650"/>
          <p14:tracePt t="57265" x="2651125" y="3549650"/>
          <p14:tracePt t="57282" x="2587625" y="3549650"/>
          <p14:tracePt t="57299" x="2543175" y="3549650"/>
          <p14:tracePt t="57316" x="2514600" y="3552825"/>
          <p14:tracePt t="57332" x="2473325" y="3571875"/>
          <p14:tracePt t="57349" x="2441575" y="3581400"/>
          <p14:tracePt t="57366" x="2419350" y="3594100"/>
          <p14:tracePt t="57382" x="2374900" y="3613150"/>
          <p14:tracePt t="57399" x="2346325" y="3632200"/>
          <p14:tracePt t="57415" x="2314575" y="3641725"/>
          <p14:tracePt t="57432" x="2257425" y="3660775"/>
          <p14:tracePt t="57449" x="2235200" y="3673475"/>
          <p14:tracePt t="57466" x="2209800" y="3692525"/>
          <p14:tracePt t="57482" x="2174875" y="3695700"/>
          <p14:tracePt t="57499" x="2159000" y="3702050"/>
          <p14:tracePt t="57516" x="2146300" y="3702050"/>
          <p14:tracePt t="57532" x="2130425" y="3702050"/>
          <p14:tracePt t="57548" x="2120900" y="3708400"/>
          <p14:tracePt t="57566" x="2111375" y="3711575"/>
          <p14:tracePt t="57582" x="2092325" y="3717925"/>
          <p14:tracePt t="57599" x="2079625" y="3721100"/>
          <p14:tracePt t="57616" x="2070100" y="3727450"/>
          <p14:tracePt t="57632" x="2066925" y="3730625"/>
          <p14:tracePt t="57649" x="2066925" y="3740150"/>
          <p14:tracePt t="57665" x="2066925" y="3752850"/>
          <p14:tracePt t="57682" x="2060575" y="3765550"/>
          <p14:tracePt t="57699" x="2057400" y="3775075"/>
          <p14:tracePt t="57716" x="2057400" y="3790950"/>
          <p14:tracePt t="57732" x="2057400" y="3806825"/>
          <p14:tracePt t="57749" x="2057400" y="3816350"/>
          <p14:tracePt t="57765" x="2057400" y="3825875"/>
          <p14:tracePt t="57782" x="2057400" y="3844925"/>
          <p14:tracePt t="57799" x="2057400" y="3854450"/>
          <p14:tracePt t="57815" x="2057400" y="3863975"/>
          <p14:tracePt t="57832" x="2057400" y="3870325"/>
          <p14:tracePt t="57848" x="2057400" y="3873500"/>
          <p14:tracePt t="57865" x="2057400" y="3879850"/>
          <p14:tracePt t="57882" x="2057400" y="3889375"/>
          <p14:tracePt t="57899" x="2066925" y="3895725"/>
          <p14:tracePt t="57916" x="2076450" y="3895725"/>
          <p14:tracePt t="57932" x="2092325" y="3895725"/>
          <p14:tracePt t="57948" x="2108200" y="3895725"/>
          <p14:tracePt t="57965" x="2124075" y="3895725"/>
          <p14:tracePt t="57982" x="2162175" y="3895725"/>
          <p14:tracePt t="57999" x="2193925" y="3895725"/>
          <p14:tracePt t="58016" x="2238375" y="3902075"/>
          <p14:tracePt t="58032" x="2298700" y="3908425"/>
          <p14:tracePt t="58049" x="2352675" y="3914775"/>
          <p14:tracePt t="58065" x="2397125" y="3914775"/>
          <p14:tracePt t="58082" x="2482850" y="3914775"/>
          <p14:tracePt t="58098" x="2527300" y="3914775"/>
          <p14:tracePt t="58116" x="2571750" y="3914775"/>
          <p14:tracePt t="58132" x="2632075" y="3914775"/>
          <p14:tracePt t="58149" x="2676525" y="3914775"/>
          <p14:tracePt t="58166" x="2714625" y="3914775"/>
          <p14:tracePt t="58183" x="2774950" y="3914775"/>
          <p14:tracePt t="58199" x="2806700" y="3914775"/>
          <p14:tracePt t="58215" x="2835275" y="3914775"/>
          <p14:tracePt t="58232" x="2889250" y="3914775"/>
          <p14:tracePt t="58249" x="2927350" y="3914775"/>
          <p14:tracePt t="58267" x="2974975" y="3914775"/>
          <p14:tracePt t="58282" x="2997200" y="3914775"/>
          <p14:tracePt t="58299" x="3016250" y="3914775"/>
          <p14:tracePt t="58317" x="3057525" y="3911600"/>
          <p14:tracePt t="58332" x="3067050" y="3908425"/>
          <p14:tracePt t="58348" x="3082925" y="3895725"/>
          <p14:tracePt t="58366" x="3098800" y="3879850"/>
          <p14:tracePt t="58382" x="3108325" y="3879850"/>
          <p14:tracePt t="58399" x="3117850" y="3876675"/>
          <p14:tracePt t="58417" x="3140075" y="3870325"/>
          <p14:tracePt t="58433" x="3149600" y="3870325"/>
          <p14:tracePt t="58449" x="3159125" y="3867150"/>
          <p14:tracePt t="58466" x="3162300" y="3851275"/>
          <p14:tracePt t="58482" x="3168650" y="3835400"/>
          <p14:tracePt t="58499" x="3168650" y="3825875"/>
          <p14:tracePt t="58517" x="3171825" y="3810000"/>
          <p14:tracePt t="58532" x="3171825" y="3800475"/>
          <p14:tracePt t="58549" x="3171825" y="3787775"/>
          <p14:tracePt t="58566" x="3171825" y="3771900"/>
          <p14:tracePt t="58582" x="3171825" y="3762375"/>
          <p14:tracePt t="58599" x="3171825" y="3752850"/>
          <p14:tracePt t="58616" x="3155950" y="3730625"/>
          <p14:tracePt t="58632" x="3146425" y="3721100"/>
          <p14:tracePt t="58649" x="3136900" y="3711575"/>
          <p14:tracePt t="58666" x="3117850" y="3702050"/>
          <p14:tracePt t="58682" x="3105150" y="3702050"/>
          <p14:tracePt t="58699" x="3095625" y="3702050"/>
          <p14:tracePt t="58716" x="3070225" y="3695700"/>
          <p14:tracePt t="58732" x="3048000" y="3695700"/>
          <p14:tracePt t="58748" x="3019425" y="3695700"/>
          <p14:tracePt t="58765" x="2994025" y="3686175"/>
          <p14:tracePt t="58782" x="2978150" y="3686175"/>
          <p14:tracePt t="58798" x="2946400" y="3679825"/>
          <p14:tracePt t="58817" x="2921000" y="3679825"/>
          <p14:tracePt t="58832" x="2892425" y="3679825"/>
          <p14:tracePt t="58849" x="2870200" y="3667125"/>
          <p14:tracePt t="58866" x="2822575" y="3657600"/>
          <p14:tracePt t="58882" x="2790825" y="3651250"/>
          <p14:tracePt t="58898" x="2762250" y="3651250"/>
          <p14:tracePt t="58915" x="2698750" y="3638550"/>
          <p14:tracePt t="58932" x="2660650" y="3638550"/>
          <p14:tracePt t="58949" x="2625725" y="3638550"/>
          <p14:tracePt t="58966" x="2568575" y="3622675"/>
          <p14:tracePt t="58983" x="2530475" y="3619500"/>
          <p14:tracePt t="58999" x="2508250" y="3619500"/>
          <p14:tracePt t="59003" x="2498725" y="3619500"/>
          <p14:tracePt t="59016" x="2470150" y="3619500"/>
          <p14:tracePt t="59032" x="2447925" y="3619500"/>
          <p14:tracePt t="59048" x="2438400" y="3619500"/>
          <p14:tracePt t="59065" x="2406650" y="3619500"/>
          <p14:tracePt t="59082" x="2390775" y="3619500"/>
          <p14:tracePt t="59099" x="2368550" y="3619500"/>
          <p14:tracePt t="59116" x="2349500" y="3619500"/>
          <p14:tracePt t="59132" x="2333625" y="3619500"/>
          <p14:tracePt t="59149" x="2317750" y="3619500"/>
          <p14:tracePt t="59165" x="2301875" y="3619500"/>
          <p14:tracePt t="59182" x="2292350" y="3632200"/>
          <p14:tracePt t="59199" x="2282825" y="3641725"/>
          <p14:tracePt t="59216" x="2260600" y="3654425"/>
          <p14:tracePt t="59232" x="2251075" y="3660775"/>
          <p14:tracePt t="59249" x="2241550" y="3663950"/>
          <p14:tracePt t="59266" x="2222500" y="3679825"/>
          <p14:tracePt t="59282" x="2222500" y="3686175"/>
          <p14:tracePt t="59299" x="2222500" y="3689350"/>
          <p14:tracePt t="59315" x="2222500" y="3695700"/>
          <p14:tracePt t="59332" x="2222500" y="3702050"/>
          <p14:tracePt t="59349" x="2222500" y="3705225"/>
          <p14:tracePt t="59366" x="2222500" y="3714750"/>
          <p14:tracePt t="59383" x="2222500" y="3730625"/>
          <p14:tracePt t="59399" x="2222500" y="3740150"/>
          <p14:tracePt t="59416" x="2222500" y="3756025"/>
          <p14:tracePt t="59432" x="2235200" y="3759200"/>
          <p14:tracePt t="59448" x="2244725" y="3765550"/>
          <p14:tracePt t="59465" x="2254250" y="3768725"/>
          <p14:tracePt t="59482" x="2257425" y="3781425"/>
          <p14:tracePt t="59499" x="2270125" y="3784600"/>
          <p14:tracePt t="59502" x="2279650" y="3784600"/>
          <p14:tracePt t="59516" x="2289175" y="3784600"/>
          <p14:tracePt t="59532" x="2298700" y="3790950"/>
          <p14:tracePt t="59549" x="2308225" y="3794125"/>
          <p14:tracePt t="59565" x="2327275" y="3794125"/>
          <p14:tracePt t="59582" x="2336800" y="3800475"/>
          <p14:tracePt t="59598" x="2352675" y="3800475"/>
          <p14:tracePt t="59615" x="2378075" y="3800475"/>
          <p14:tracePt t="59632" x="2393950" y="3800475"/>
          <p14:tracePt t="59649" x="2403475" y="3803650"/>
          <p14:tracePt t="59666" x="2432050" y="3803650"/>
          <p14:tracePt t="59682" x="2447925" y="3803650"/>
          <p14:tracePt t="59699" x="2466975" y="3803650"/>
          <p14:tracePt t="59715" x="2514600" y="3803650"/>
          <p14:tracePt t="59731" x="2552700" y="3803650"/>
          <p14:tracePt t="59748" x="2574925" y="3803650"/>
          <p14:tracePt t="59765" x="2613025" y="3803650"/>
          <p14:tracePt t="59782" x="2622550" y="3803650"/>
          <p14:tracePt t="59798" x="2635250" y="3803650"/>
          <p14:tracePt t="59815" x="2654300" y="3803650"/>
          <p14:tracePt t="59832" x="2676525" y="3803650"/>
          <p14:tracePt t="59848" x="2692400" y="3803650"/>
          <p14:tracePt t="59865" x="2724150" y="3803650"/>
          <p14:tracePt t="59882" x="2740025" y="3803650"/>
          <p14:tracePt t="59899" x="2755900" y="3803650"/>
          <p14:tracePt t="59916" x="2774950" y="3797300"/>
          <p14:tracePt t="59932" x="2790825" y="3797300"/>
          <p14:tracePt t="59949" x="2800350" y="3787775"/>
          <p14:tracePt t="59966" x="2838450" y="3787775"/>
          <p14:tracePt t="59982" x="2847975" y="3787775"/>
          <p14:tracePt t="59999" x="2870200" y="3781425"/>
          <p14:tracePt t="60015" x="2886075" y="3771900"/>
          <p14:tracePt t="60031" x="2895600" y="3762375"/>
          <p14:tracePt t="60048" x="2905125" y="3762375"/>
          <p14:tracePt t="60065" x="2927350" y="3749675"/>
          <p14:tracePt t="60082" x="2936875" y="3746500"/>
          <p14:tracePt t="60098" x="2949575" y="3746500"/>
          <p14:tracePt t="60115" x="2978150" y="3746500"/>
          <p14:tracePt t="60132" x="2990850" y="3746500"/>
          <p14:tracePt t="60148" x="3003550" y="3746500"/>
          <p14:tracePt t="60165" x="3022600" y="3746500"/>
          <p14:tracePt t="60182" x="3032125" y="3746500"/>
          <p14:tracePt t="60216" x="3035300" y="3746500"/>
          <p14:tracePt t="60758" x="3108325" y="3749675"/>
          <p14:tracePt t="60765" x="3200400" y="3778250"/>
          <p14:tracePt t="60783" x="3384550" y="3797300"/>
          <p14:tracePt t="60815" x="3870325" y="3889375"/>
          <p14:tracePt t="60849" x="4254500" y="3943350"/>
          <p14:tracePt t="60866" x="4365625" y="3968750"/>
          <p14:tracePt t="60882" x="4470400" y="3984625"/>
          <p14:tracePt t="60899" x="4594225" y="4006850"/>
          <p14:tracePt t="60915" x="4654550" y="4006850"/>
          <p14:tracePt t="60932" x="4689475" y="4006850"/>
          <p14:tracePt t="60949" x="4752975" y="4006850"/>
          <p14:tracePt t="60965" x="4797425" y="4006850"/>
          <p14:tracePt t="60982" x="4841875" y="4006850"/>
          <p14:tracePt t="60998" x="4879975" y="4006850"/>
          <p14:tracePt t="61015" x="4908550" y="4006850"/>
          <p14:tracePt t="61032" x="4930775" y="4006850"/>
          <p14:tracePt t="61036" x="4937125" y="4006850"/>
          <p14:tracePt t="61049" x="4953000" y="4006850"/>
          <p14:tracePt t="61065" x="4962525" y="4006850"/>
          <p14:tracePt t="61082" x="4972050" y="4006850"/>
          <p14:tracePt t="61099" x="4984750" y="4006850"/>
          <p14:tracePt t="61115" x="4997450" y="4006850"/>
          <p14:tracePt t="61150" x="4997450" y="4000500"/>
          <p14:tracePt t="61165" x="4987925" y="3990975"/>
          <p14:tracePt t="61182" x="4978400" y="3959225"/>
          <p14:tracePt t="61199" x="4956175" y="3933825"/>
          <p14:tracePt t="61216" x="4924425" y="3921125"/>
          <p14:tracePt t="61232" x="4902200" y="3902075"/>
          <p14:tracePt t="61248" x="4857750" y="3883025"/>
          <p14:tracePt t="61265" x="4835525" y="3873500"/>
          <p14:tracePt t="61282" x="4797425" y="3860800"/>
          <p14:tracePt t="61299" x="4740275" y="3841750"/>
          <p14:tracePt t="61315" x="4711700" y="3841750"/>
          <p14:tracePt t="61332" x="4673600" y="3841750"/>
          <p14:tracePt t="61349" x="4619625" y="3841750"/>
          <p14:tracePt t="61365" x="4591050" y="3841750"/>
          <p14:tracePt t="61382" x="4546600" y="3841750"/>
          <p14:tracePt t="61398" x="4483100" y="3841750"/>
          <p14:tracePt t="61415" x="4448175" y="3841750"/>
          <p14:tracePt t="61432" x="4403725" y="3841750"/>
          <p14:tracePt t="61449" x="4340225" y="3841750"/>
          <p14:tracePt t="61465" x="4311650" y="3841750"/>
          <p14:tracePt t="61482" x="4283075" y="3841750"/>
          <p14:tracePt t="61499" x="4241800" y="3841750"/>
          <p14:tracePt t="61514" x="4219575" y="3841750"/>
          <p14:tracePt t="61531" x="4191000" y="3844925"/>
          <p14:tracePt t="61548" x="4149725" y="3857625"/>
          <p14:tracePt t="61565" x="4127500" y="3863975"/>
          <p14:tracePt t="61582" x="4111625" y="3863975"/>
          <p14:tracePt t="61599" x="4079875" y="3863975"/>
          <p14:tracePt t="61616" x="4057650" y="3863975"/>
          <p14:tracePt t="61632" x="4029075" y="3863975"/>
          <p14:tracePt t="61648" x="3971925" y="3863975"/>
          <p14:tracePt t="61665" x="3943350" y="3863975"/>
          <p14:tracePt t="61682" x="3908425" y="3863975"/>
          <p14:tracePt t="61698" x="3873500" y="3863975"/>
          <p14:tracePt t="61715" x="3844925" y="3863975"/>
          <p14:tracePt t="61732" x="3822700" y="3867150"/>
          <p14:tracePt t="61749" x="3781425" y="3867150"/>
          <p14:tracePt t="61765" x="3746500" y="3867150"/>
          <p14:tracePt t="61781" x="3724275" y="3867150"/>
          <p14:tracePt t="61798" x="3689350" y="3867150"/>
          <p14:tracePt t="61815" x="3679825" y="3867150"/>
          <p14:tracePt t="61832" x="3670300" y="3867150"/>
          <p14:tracePt t="61848" x="3657600" y="3867150"/>
          <p14:tracePt t="61865" x="3641725" y="3867150"/>
          <p14:tracePt t="61963" x="3648075" y="3867150"/>
          <p14:tracePt t="61972" x="3654425" y="3867150"/>
          <p14:tracePt t="61982" x="3663950" y="3867150"/>
          <p14:tracePt t="61999" x="3717925" y="3867150"/>
          <p14:tracePt t="62016" x="3778250" y="3867150"/>
          <p14:tracePt t="62032" x="3863975" y="3857625"/>
          <p14:tracePt t="62048" x="4041775" y="3822700"/>
          <p14:tracePt t="62065" x="4140200" y="3806825"/>
          <p14:tracePt t="62082" x="4232275" y="3800475"/>
          <p14:tracePt t="62098" x="4387850" y="3784600"/>
          <p14:tracePt t="62115" x="4479925" y="3784600"/>
          <p14:tracePt t="62132" x="4552950" y="3784600"/>
          <p14:tracePt t="62148" x="4648200" y="3784600"/>
          <p14:tracePt t="62165" x="4718050" y="3784600"/>
          <p14:tracePt t="62183" x="4803775" y="3784600"/>
          <p14:tracePt t="62198" x="4848225" y="3784600"/>
          <p14:tracePt t="62215" x="4870450" y="3784600"/>
          <p14:tracePt t="62232" x="4899025" y="3784600"/>
          <p14:tracePt t="62248" x="4914900" y="3784600"/>
          <p14:tracePt t="62265" x="4924425" y="3784600"/>
          <p14:tracePt t="62282" x="4940300" y="3784600"/>
          <p14:tracePt t="62534" x="4930775" y="3784600"/>
          <p14:tracePt t="62541" x="4905375" y="3784600"/>
          <p14:tracePt t="62549" x="4895850" y="3784600"/>
          <p14:tracePt t="62565" x="4857750" y="3784600"/>
          <p14:tracePt t="62582" x="4797425" y="3784600"/>
          <p14:tracePt t="62599" x="4743450" y="3787775"/>
          <p14:tracePt t="62615" x="4683125" y="3794125"/>
          <p14:tracePt t="62632" x="4629150" y="3806825"/>
          <p14:tracePt t="62648" x="4591050" y="3813175"/>
          <p14:tracePt t="62665" x="4568825" y="3816350"/>
          <p14:tracePt t="62682" x="4527550" y="3816350"/>
          <p14:tracePt t="62698" x="4505325" y="3816350"/>
          <p14:tracePt t="62715" x="4476750" y="3816350"/>
          <p14:tracePt t="62732" x="4441825" y="3822700"/>
          <p14:tracePt t="62749" x="4413250" y="3822700"/>
          <p14:tracePt t="62765" x="4391025" y="3835400"/>
          <p14:tracePt t="62782" x="4368800" y="3835400"/>
          <p14:tracePt t="62798" x="4359275" y="3835400"/>
          <p14:tracePt t="62814" x="4349750" y="3835400"/>
          <p14:tracePt t="62832" x="4337050" y="3841750"/>
          <p14:tracePt t="62848" x="4321175" y="3841750"/>
          <p14:tracePt t="62865" x="4311650" y="3841750"/>
          <p14:tracePt t="62882" x="4305300" y="3841750"/>
          <p14:tracePt t="63075" x="4308475" y="3841750"/>
          <p14:tracePt t="63082" x="4311650" y="3841750"/>
          <p14:tracePt t="63098" x="4349750" y="3841750"/>
          <p14:tracePt t="63115" x="4384675" y="3841750"/>
          <p14:tracePt t="63132" x="4489450" y="3835400"/>
          <p14:tracePt t="63148" x="4594225" y="3829050"/>
          <p14:tracePt t="63165" x="4692650" y="3813175"/>
          <p14:tracePt t="63182" x="4787900" y="3813175"/>
          <p14:tracePt t="63198" x="4851400" y="3806825"/>
          <p14:tracePt t="63215" x="4911725" y="3806825"/>
          <p14:tracePt t="63232" x="4981575" y="3800475"/>
          <p14:tracePt t="63248" x="5010150" y="3800475"/>
          <p14:tracePt t="63265" x="5038725" y="3800475"/>
          <p14:tracePt t="63282" x="5067300" y="3800475"/>
          <p14:tracePt t="63299" x="5083175" y="3800475"/>
          <p14:tracePt t="63315" x="5092700" y="38004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429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2. Feuilles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alternes, incomplètes, poilues, sessiles, engainantes, présence d’une ligule et de 2oreillettes à la limite gaine-limbe, limbe simple, linéaire à  nervation parallèle</a:t>
            </a:r>
          </a:p>
          <a:p>
            <a:endParaRPr lang="fr-FR" dirty="0"/>
          </a:p>
        </p:txBody>
      </p:sp>
      <p:pic>
        <p:nvPicPr>
          <p:cNvPr id="6" name="Picture 2" descr="C:\Users\stvs\Desktop\Les Gramineés\image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50"/>
            <a:ext cx="7148519" cy="47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rot="16200000" flipH="1">
            <a:off x="3679025" y="4893479"/>
            <a:ext cx="2857520" cy="50006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500562" y="6519446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Ligule membraneuse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16200000" flipH="1">
            <a:off x="4679157" y="2035959"/>
            <a:ext cx="3500462" cy="328614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357950" y="4786322"/>
            <a:ext cx="1785950" cy="64294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43802" y="5715016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Oreillettes ( 2)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6786578" y="2428868"/>
            <a:ext cx="1143008" cy="21431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5400000">
            <a:off x="535753" y="5607859"/>
            <a:ext cx="1643074" cy="28575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8072462" y="228599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limbe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57224" y="648866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gaine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09"/>
    </mc:Choice>
    <mc:Fallback>
      <p:transition spd="slow" advTm="7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62" x="5083175" y="3775075"/>
          <p14:tracePt t="2768" x="5067300" y="3746500"/>
          <p14:tracePt t="2787" x="5010150" y="3597275"/>
          <p14:tracePt t="2804" x="4972050" y="3508375"/>
          <p14:tracePt t="2820" x="4914900" y="3425825"/>
          <p14:tracePt t="2836" x="4841875" y="3292475"/>
          <p14:tracePt t="2849" x="4759325" y="3146425"/>
          <p14:tracePt t="2882" x="4521200" y="2809875"/>
          <p14:tracePt t="2920" x="4159250" y="2479675"/>
          <p14:tracePt t="2935" x="3962400" y="2333625"/>
          <p14:tracePt t="2950" x="3765550" y="2184400"/>
          <p14:tracePt t="2966" x="3508375" y="2006600"/>
          <p14:tracePt t="2983" x="3349625" y="1873250"/>
          <p14:tracePt t="3000" x="3197225" y="1733550"/>
          <p14:tracePt t="3016" x="3025775" y="1549400"/>
          <p14:tracePt t="3033" x="2930525" y="1454150"/>
          <p14:tracePt t="3049" x="2854325" y="1377950"/>
          <p14:tracePt t="3066" x="2774950" y="1301750"/>
          <p14:tracePt t="3403" x="2733675" y="1257300"/>
          <p14:tracePt t="3409" x="2670175" y="1190625"/>
          <p14:tracePt t="3417" x="2616200" y="1127125"/>
          <p14:tracePt t="3433" x="2489200" y="1038225"/>
          <p14:tracePt t="3451" x="2324100" y="933450"/>
          <p14:tracePt t="3466" x="2235200" y="892175"/>
          <p14:tracePt t="3499" x="2101850" y="831850"/>
          <p14:tracePt t="3501" x="2082800" y="825500"/>
          <p14:tracePt t="3532" x="2022475" y="812800"/>
          <p14:tracePt t="3551" x="1981200" y="812800"/>
          <p14:tracePt t="3566" x="1971675" y="812800"/>
          <p14:tracePt t="3583" x="1962150" y="812800"/>
          <p14:tracePt t="3600" x="1952625" y="812800"/>
          <p14:tracePt t="3616" x="1933575" y="812800"/>
          <p14:tracePt t="3632" x="1924050" y="815975"/>
          <p14:tracePt t="3649" x="1908175" y="822325"/>
          <p14:tracePt t="3665" x="1860550" y="822325"/>
          <p14:tracePt t="3682" x="1822450" y="822325"/>
          <p14:tracePt t="3700" x="1727200" y="815975"/>
          <p14:tracePt t="3716" x="1663700" y="796925"/>
          <p14:tracePt t="3733" x="1616075" y="781050"/>
          <p14:tracePt t="3750" x="1517650" y="762000"/>
          <p14:tracePt t="3766" x="1463675" y="739775"/>
          <p14:tracePt t="3783" x="1425575" y="720725"/>
          <p14:tracePt t="3799" x="1381125" y="708025"/>
          <p14:tracePt t="3815" x="1339850" y="701675"/>
          <p14:tracePt t="3832" x="1323975" y="701675"/>
          <p14:tracePt t="3851" x="1308100" y="701675"/>
          <p14:tracePt t="3866" x="1298575" y="701675"/>
          <p14:tracePt t="3883" x="1282700" y="701675"/>
          <p14:tracePt t="3899" x="1263650" y="701675"/>
          <p14:tracePt t="3915" x="1241425" y="701675"/>
          <p14:tracePt t="3932" x="1225550" y="701675"/>
          <p14:tracePt t="3950" x="1212850" y="698500"/>
          <p14:tracePt t="3967" x="1203325" y="698500"/>
          <p14:tracePt t="3983" x="1193800" y="698500"/>
          <p14:tracePt t="4001" x="1171575" y="698500"/>
          <p14:tracePt t="4022" x="1168400" y="698500"/>
          <p14:tracePt t="4131" x="1162050" y="698500"/>
          <p14:tracePt t="4144" x="1158875" y="698500"/>
          <p14:tracePt t="4159" x="1152525" y="692150"/>
          <p14:tracePt t="4171" x="1146175" y="692150"/>
          <p14:tracePt t="4186" x="1146175" y="688975"/>
          <p14:tracePt t="4294" x="1146175" y="682625"/>
          <p14:tracePt t="4307" x="1130300" y="666750"/>
          <p14:tracePt t="4316" x="1127125" y="660400"/>
          <p14:tracePt t="4332" x="1117600" y="650875"/>
          <p14:tracePt t="4349" x="1101725" y="638175"/>
          <p14:tracePt t="4365" x="1095375" y="622300"/>
          <p14:tracePt t="4382" x="1092200" y="612775"/>
          <p14:tracePt t="4400" x="1069975" y="603250"/>
          <p14:tracePt t="4416" x="1060450" y="596900"/>
          <p14:tracePt t="4433" x="1050925" y="596900"/>
          <p14:tracePt t="4450" x="1047750" y="587375"/>
          <p14:tracePt t="4466" x="1041400" y="587375"/>
          <p14:tracePt t="4544" x="1031875" y="587375"/>
          <p14:tracePt t="4593" x="1025525" y="587375"/>
          <p14:tracePt t="4672" x="1022350" y="587375"/>
          <p14:tracePt t="4678" x="1016000" y="587375"/>
          <p14:tracePt t="4701" x="1012825" y="587375"/>
          <p14:tracePt t="4714" x="1006475" y="587375"/>
          <p14:tracePt t="4722" x="1003300" y="587375"/>
          <p14:tracePt t="4830" x="996950" y="587375"/>
          <p14:tracePt t="4878" x="1000125" y="587375"/>
          <p14:tracePt t="4885" x="1003300" y="587375"/>
          <p14:tracePt t="4899" x="1031875" y="587375"/>
          <p14:tracePt t="4916" x="1085850" y="587375"/>
          <p14:tracePt t="4932" x="1136650" y="587375"/>
          <p14:tracePt t="4949" x="1200150" y="587375"/>
          <p14:tracePt t="4966" x="1222375" y="590550"/>
          <p14:tracePt t="4983" x="1250950" y="590550"/>
          <p14:tracePt t="4999" x="1292225" y="596900"/>
          <p14:tracePt t="5016" x="1314450" y="596900"/>
          <p14:tracePt t="5032" x="1336675" y="600075"/>
          <p14:tracePt t="5034" x="1355725" y="600075"/>
          <p14:tracePt t="5049" x="1377950" y="600075"/>
          <p14:tracePt t="5065" x="1400175" y="600075"/>
          <p14:tracePt t="5083" x="1422400" y="600075"/>
          <p14:tracePt t="5099" x="1438275" y="600075"/>
          <p14:tracePt t="5115" x="1447800" y="600075"/>
          <p14:tracePt t="5149" x="1450975" y="600075"/>
          <p14:tracePt t="5165" x="1460500" y="600075"/>
          <p14:tracePt t="5182" x="1466850" y="600075"/>
          <p14:tracePt t="5199" x="1476375" y="600075"/>
          <p14:tracePt t="5216" x="1482725" y="600075"/>
          <p14:tracePt t="5233" x="1485900" y="600075"/>
          <p14:tracePt t="5250" x="1492250" y="600075"/>
          <p14:tracePt t="5265" x="1495425" y="600075"/>
          <p14:tracePt t="5282" x="1511300" y="600075"/>
          <p14:tracePt t="5299" x="1520825" y="600075"/>
          <p14:tracePt t="5316" x="1527175" y="600075"/>
          <p14:tracePt t="5332" x="1530350" y="600075"/>
          <p14:tracePt t="5349" x="1536700" y="600075"/>
          <p14:tracePt t="5366" x="1546225" y="600075"/>
          <p14:tracePt t="5399" x="1549400" y="600075"/>
          <p14:tracePt t="5421" x="1562100" y="600075"/>
          <p14:tracePt t="5449" x="1565275" y="600075"/>
          <p14:tracePt t="5472" x="1571625" y="600075"/>
          <p14:tracePt t="5493" x="1574800" y="600075"/>
          <p14:tracePt t="5506" x="1581150" y="600075"/>
          <p14:tracePt t="5541" x="1584325" y="600075"/>
          <p14:tracePt t="5548" x="1590675" y="600075"/>
          <p14:tracePt t="5566" x="1593850" y="600075"/>
          <p14:tracePt t="5582" x="1600200" y="600075"/>
          <p14:tracePt t="5599" x="1616075" y="600075"/>
          <p14:tracePt t="5643" x="1619250" y="600075"/>
          <p14:tracePt t="5706" x="1625600" y="600075"/>
          <p14:tracePt t="5720" x="1628775" y="600075"/>
          <p14:tracePt t="5734" x="1635125" y="600075"/>
          <p14:tracePt t="5757" x="1638300" y="600075"/>
          <p14:tracePt t="5767" x="1644650" y="600075"/>
          <p14:tracePt t="5785" x="1647825" y="600075"/>
          <p14:tracePt t="5827" x="1660525" y="600075"/>
          <p14:tracePt t="5833" x="1663700" y="600075"/>
          <p14:tracePt t="5848" x="1670050" y="600075"/>
          <p14:tracePt t="5866" x="1673225" y="600075"/>
          <p14:tracePt t="5883" x="1682750" y="600075"/>
          <p14:tracePt t="5916" x="1689100" y="600075"/>
          <p14:tracePt t="5956" x="1692275" y="600075"/>
          <p14:tracePt t="5962" x="1698625" y="600075"/>
          <p14:tracePt t="5984" x="1708150" y="600075"/>
          <p14:tracePt t="6105" x="1714500" y="600075"/>
          <p14:tracePt t="6120" x="1717675" y="600075"/>
          <p14:tracePt t="6141" x="1724025" y="600075"/>
          <p14:tracePt t="6520" x="1727200" y="600075"/>
          <p14:tracePt t="6533" x="1733550" y="600075"/>
          <p14:tracePt t="6548" x="1736725" y="600075"/>
          <p14:tracePt t="6565" x="1743075" y="600075"/>
          <p14:tracePt t="6584" x="1752600" y="600075"/>
          <p14:tracePt t="6641" x="1758950" y="600075"/>
          <p14:tracePt t="6655" x="1762125" y="600075"/>
          <p14:tracePt t="6682" x="1781175" y="600075"/>
          <p14:tracePt t="6715" x="1828800" y="609600"/>
          <p14:tracePt t="6733" x="1892300" y="622300"/>
          <p14:tracePt t="6748" x="1936750" y="641350"/>
          <p14:tracePt t="6765" x="1974850" y="641350"/>
          <p14:tracePt t="6783" x="2054225" y="660400"/>
          <p14:tracePt t="6799" x="2117725" y="676275"/>
          <p14:tracePt t="6815" x="2203450" y="688975"/>
          <p14:tracePt t="6832" x="2349500" y="730250"/>
          <p14:tracePt t="6848" x="2435225" y="746125"/>
          <p14:tracePt t="6866" x="2520950" y="762000"/>
          <p14:tracePt t="6882" x="2651125" y="771525"/>
          <p14:tracePt t="6899" x="2711450" y="771525"/>
          <p14:tracePt t="6915" x="2771775" y="771525"/>
          <p14:tracePt t="6932" x="2873375" y="771525"/>
          <p14:tracePt t="6949" x="2968625" y="771525"/>
          <p14:tracePt t="6965" x="3051175" y="771525"/>
          <p14:tracePt t="6982" x="3194050" y="758825"/>
          <p14:tracePt t="6998" x="3276600" y="742950"/>
          <p14:tracePt t="7015" x="3343275" y="730250"/>
          <p14:tracePt t="7032" x="3425825" y="730250"/>
          <p14:tracePt t="7048" x="3470275" y="730250"/>
          <p14:tracePt t="7065" x="3508375" y="730250"/>
          <p14:tracePt t="7082" x="3546475" y="730250"/>
          <p14:tracePt t="7612" x="3533775" y="723900"/>
          <p14:tracePt t="7625" x="3486150" y="701675"/>
          <p14:tracePt t="7637" x="3467100" y="695325"/>
          <p14:tracePt t="7649" x="3422650" y="682625"/>
          <p14:tracePt t="7665" x="3384550" y="657225"/>
          <p14:tracePt t="7682" x="3321050" y="638175"/>
          <p14:tracePt t="7716" x="3244850" y="612775"/>
          <p14:tracePt t="7749" x="3133725" y="574675"/>
          <p14:tracePt t="7767" x="3089275" y="561975"/>
          <p14:tracePt t="7782" x="3038475" y="549275"/>
          <p14:tracePt t="7799" x="3019425" y="549275"/>
          <p14:tracePt t="7815" x="3009900" y="549275"/>
          <p14:tracePt t="7832" x="2987675" y="549275"/>
          <p14:tracePt t="7849" x="2978150" y="549275"/>
          <p14:tracePt t="7865" x="2968625" y="549275"/>
          <p14:tracePt t="7882" x="2962275" y="549275"/>
          <p14:tracePt t="7917" x="2959100" y="549275"/>
          <p14:tracePt t="7938" x="2952750" y="549275"/>
          <p14:tracePt t="7952" x="2949575" y="549275"/>
          <p14:tracePt t="7982" x="2940050" y="549275"/>
          <p14:tracePt t="8025" x="2933700" y="549275"/>
          <p14:tracePt t="8832" x="2952750" y="549275"/>
          <p14:tracePt t="8839" x="2997200" y="552450"/>
          <p14:tracePt t="8849" x="3044825" y="561975"/>
          <p14:tracePt t="8866" x="3263900" y="568325"/>
          <p14:tracePt t="8882" x="3368675" y="568325"/>
          <p14:tracePt t="8898" x="3451225" y="577850"/>
          <p14:tracePt t="8932" x="3654425" y="587375"/>
          <p14:tracePt t="8966" x="3775075" y="587375"/>
          <p14:tracePt t="8982" x="3819525" y="587375"/>
          <p14:tracePt t="8999" x="3857625" y="587375"/>
          <p14:tracePt t="9016" x="3917950" y="587375"/>
          <p14:tracePt t="9032" x="3956050" y="587375"/>
          <p14:tracePt t="9048" x="3978275" y="587375"/>
          <p14:tracePt t="9065" x="4006850" y="587375"/>
          <p14:tracePt t="9082" x="4019550" y="587375"/>
          <p14:tracePt t="9099" x="4029075" y="587375"/>
          <p14:tracePt t="9116" x="4051300" y="587375"/>
          <p14:tracePt t="9133" x="4060825" y="587375"/>
          <p14:tracePt t="9149" x="4070350" y="587375"/>
          <p14:tracePt t="9165" x="4086225" y="587375"/>
          <p14:tracePt t="9182" x="4098925" y="587375"/>
          <p14:tracePt t="9198" x="4108450" y="587375"/>
          <p14:tracePt t="9215" x="4124325" y="587375"/>
          <p14:tracePt t="9232" x="4133850" y="587375"/>
          <p14:tracePt t="9249" x="4156075" y="587375"/>
          <p14:tracePt t="9266" x="4187825" y="587375"/>
          <p14:tracePt t="9283" x="4216400" y="587375"/>
          <p14:tracePt t="9298" x="4238625" y="587375"/>
          <p14:tracePt t="9316" x="4273550" y="587375"/>
          <p14:tracePt t="9331" x="4295775" y="584200"/>
          <p14:tracePt t="9348" x="4311650" y="574675"/>
          <p14:tracePt t="9366" x="4330700" y="561975"/>
          <p14:tracePt t="9382" x="4346575" y="561975"/>
          <p14:tracePt t="9399" x="4368800" y="558800"/>
          <p14:tracePt t="9416" x="4384675" y="558800"/>
          <p14:tracePt t="9432" x="4394200" y="549275"/>
          <p14:tracePt t="9448" x="4403725" y="549275"/>
          <p14:tracePt t="9465" x="4422775" y="549275"/>
          <p14:tracePt t="9481" x="4429125" y="549275"/>
          <p14:tracePt t="9499" x="4432300" y="549275"/>
          <p14:tracePt t="9515" x="4438650" y="549275"/>
          <p14:tracePt t="10700" x="4460875" y="549275"/>
          <p14:tracePt t="10707" x="4479925" y="549275"/>
          <p14:tracePt t="10715" x="4511675" y="549275"/>
          <p14:tracePt t="10749" x="4654550" y="552450"/>
          <p14:tracePt t="10782" x="4733925" y="565150"/>
          <p14:tracePt t="10799" x="4803775" y="565150"/>
          <p14:tracePt t="10815" x="4857750" y="571500"/>
          <p14:tracePt t="10831" x="4899025" y="571500"/>
          <p14:tracePt t="10849" x="4962525" y="577850"/>
          <p14:tracePt t="10864" x="5000625" y="590550"/>
          <p14:tracePt t="10882" x="5029200" y="590550"/>
          <p14:tracePt t="10899" x="5070475" y="596900"/>
          <p14:tracePt t="10916" x="5092700" y="596900"/>
          <p14:tracePt t="10932" x="5108575" y="596900"/>
          <p14:tracePt t="10949" x="5133975" y="596900"/>
          <p14:tracePt t="10965" x="5156200" y="596900"/>
          <p14:tracePt t="10981" x="5184775" y="596900"/>
          <p14:tracePt t="10999" x="5219700" y="596900"/>
          <p14:tracePt t="11016" x="5248275" y="596900"/>
          <p14:tracePt t="11032" x="5270500" y="593725"/>
          <p14:tracePt t="11049" x="5305425" y="581025"/>
          <p14:tracePt t="11065" x="5321300" y="581025"/>
          <p14:tracePt t="11082" x="5337175" y="581025"/>
          <p14:tracePt t="11098" x="5362575" y="581025"/>
          <p14:tracePt t="11114" x="5372100" y="581025"/>
          <p14:tracePt t="11131" x="5387975" y="581025"/>
          <p14:tracePt t="11149" x="5426075" y="581025"/>
          <p14:tracePt t="11164" x="5441950" y="581025"/>
          <p14:tracePt t="11183" x="5470525" y="574675"/>
          <p14:tracePt t="11199" x="5505450" y="568325"/>
          <p14:tracePt t="11215" x="5540375" y="568325"/>
          <p14:tracePt t="11232" x="5578475" y="568325"/>
          <p14:tracePt t="11248" x="5616575" y="568325"/>
          <p14:tracePt t="11265" x="5648325" y="568325"/>
          <p14:tracePt t="11281" x="5667375" y="568325"/>
          <p14:tracePt t="11298" x="5695950" y="568325"/>
          <p14:tracePt t="11314" x="5705475" y="568325"/>
          <p14:tracePt t="11332" x="5715000" y="568325"/>
          <p14:tracePt t="11348" x="5721350" y="568325"/>
          <p14:tracePt t="12470" x="5743575" y="568325"/>
          <p14:tracePt t="12476" x="5762625" y="568325"/>
          <p14:tracePt t="12483" x="5788025" y="568325"/>
          <p14:tracePt t="12499" x="5832475" y="571500"/>
          <p14:tracePt t="12515" x="5889625" y="571500"/>
          <p14:tracePt t="12533" x="6016625" y="571500"/>
          <p14:tracePt t="12565" x="6248400" y="558800"/>
          <p14:tracePt t="12598" x="6505575" y="549275"/>
          <p14:tracePt t="12614" x="6565900" y="549275"/>
          <p14:tracePt t="12632" x="6629400" y="549275"/>
          <p14:tracePt t="12648" x="6680200" y="549275"/>
          <p14:tracePt t="12665" x="6718300" y="549275"/>
          <p14:tracePt t="12668" x="6743700" y="549275"/>
          <p14:tracePt t="12682" x="6781800" y="542925"/>
          <p14:tracePt t="12698" x="6826250" y="530225"/>
          <p14:tracePt t="12714" x="6870700" y="523875"/>
          <p14:tracePt t="12732" x="6896100" y="520700"/>
          <p14:tracePt t="12748" x="6905625" y="514350"/>
          <p14:tracePt t="12765" x="6924675" y="504825"/>
          <p14:tracePt t="12782" x="6934200" y="504825"/>
          <p14:tracePt t="12815" x="6937375" y="504825"/>
          <p14:tracePt t="12832" x="6946900" y="504825"/>
          <p14:tracePt t="12848" x="6956425" y="504825"/>
          <p14:tracePt t="12865" x="6972300" y="504825"/>
          <p14:tracePt t="12882" x="6988175" y="498475"/>
          <p14:tracePt t="12898" x="6997700" y="498475"/>
          <p14:tracePt t="12915" x="7007225" y="488950"/>
          <p14:tracePt t="12932" x="7026275" y="482600"/>
          <p14:tracePt t="12948" x="7035800" y="473075"/>
          <p14:tracePt t="12965" x="7051675" y="473075"/>
          <p14:tracePt t="12982" x="7077075" y="469900"/>
          <p14:tracePt t="12998" x="7086600" y="469900"/>
          <p14:tracePt t="13015" x="7096125" y="469900"/>
          <p14:tracePt t="13118" x="7096125" y="476250"/>
          <p14:tracePt t="13140" x="7096125" y="479425"/>
          <p14:tracePt t="13198" x="7089775" y="479425"/>
          <p14:tracePt t="13207" x="7086600" y="479425"/>
          <p14:tracePt t="13219" x="7080250" y="485775"/>
          <p14:tracePt t="13231" x="7070725" y="488950"/>
          <p14:tracePt t="13248" x="7054850" y="501650"/>
          <p14:tracePt t="13264" x="7045325" y="517525"/>
          <p14:tracePt t="13282" x="7029450" y="527050"/>
          <p14:tracePt t="13298" x="7026275" y="530225"/>
          <p14:tracePt t="13315" x="7019925" y="530225"/>
          <p14:tracePt t="13331" x="7007225" y="539750"/>
          <p14:tracePt t="13348" x="7000875" y="546100"/>
          <p14:tracePt t="13365" x="6991350" y="555625"/>
          <p14:tracePt t="13382" x="6975475" y="571500"/>
          <p14:tracePt t="13398" x="6946900" y="593725"/>
          <p14:tracePt t="13414" x="6867525" y="657225"/>
          <p14:tracePt t="13432" x="6731000" y="774700"/>
          <p14:tracePt t="13449" x="6616700" y="844550"/>
          <p14:tracePt t="13465" x="6524625" y="920750"/>
          <p14:tracePt t="13482" x="6369050" y="1035050"/>
          <p14:tracePt t="13499" x="6273800" y="1101725"/>
          <p14:tracePt t="13515" x="6200775" y="1184275"/>
          <p14:tracePt t="13532" x="6070600" y="1333500"/>
          <p14:tracePt t="13548" x="5981700" y="1447800"/>
          <p14:tracePt t="13565" x="5889625" y="1574800"/>
          <p14:tracePt t="13582" x="5800725" y="1695450"/>
          <p14:tracePt t="13599" x="5753100" y="1765300"/>
          <p14:tracePt t="13615" x="5727700" y="1812925"/>
          <p14:tracePt t="13632" x="5699125" y="1876425"/>
          <p14:tracePt t="13648" x="5686425" y="1924050"/>
          <p14:tracePt t="13665" x="5673725" y="1987550"/>
          <p14:tracePt t="13668" x="5667375" y="2022475"/>
          <p14:tracePt t="13681" x="5645150" y="2079625"/>
          <p14:tracePt t="13698" x="5619750" y="2124075"/>
          <p14:tracePt t="13715" x="5607050" y="2162175"/>
          <p14:tracePt t="13731" x="5591175" y="2190750"/>
          <p14:tracePt t="13748" x="5572125" y="2209800"/>
          <p14:tracePt t="13765" x="5562600" y="2209800"/>
          <p14:tracePt t="13782" x="5559425" y="2209800"/>
          <p14:tracePt t="14169" x="5572125" y="2206625"/>
          <p14:tracePt t="14175" x="5591175" y="2200275"/>
          <p14:tracePt t="14182" x="5616575" y="2193925"/>
          <p14:tracePt t="14199" x="5670550" y="2181225"/>
          <p14:tracePt t="14215" x="5734050" y="2165350"/>
          <p14:tracePt t="14248" x="5899150" y="2124075"/>
          <p14:tracePt t="14282" x="6045200" y="2124075"/>
          <p14:tracePt t="14299" x="6105525" y="2124075"/>
          <p14:tracePt t="14317" x="6175375" y="2124075"/>
          <p14:tracePt t="14332" x="6210300" y="2124075"/>
          <p14:tracePt t="14348" x="6254750" y="2124075"/>
          <p14:tracePt t="14364" x="6292850" y="2124075"/>
          <p14:tracePt t="14382" x="6330950" y="2124075"/>
          <p14:tracePt t="14398" x="6369050" y="2124075"/>
          <p14:tracePt t="14416" x="6394450" y="2124075"/>
          <p14:tracePt t="14432" x="6416675" y="2124075"/>
          <p14:tracePt t="14449" x="6426200" y="2124075"/>
          <p14:tracePt t="14466" x="6442075" y="2124075"/>
          <p14:tracePt t="14482" x="6457950" y="2124075"/>
          <p14:tracePt t="14498" x="6467475" y="2124075"/>
          <p14:tracePt t="14514" x="6477000" y="2124075"/>
          <p14:tracePt t="14531" x="6480175" y="2124075"/>
          <p14:tracePt t="14566" x="6480175" y="2114550"/>
          <p14:tracePt t="14582" x="6480175" y="2108200"/>
          <p14:tracePt t="14630" x="6473825" y="2108200"/>
          <p14:tracePt t="14637" x="6470650" y="2108200"/>
          <p14:tracePt t="14648" x="6464300" y="2108200"/>
          <p14:tracePt t="14665" x="6445250" y="2108200"/>
          <p14:tracePt t="14681" x="6429375" y="2108200"/>
          <p14:tracePt t="14699" x="6407150" y="2108200"/>
          <p14:tracePt t="14715" x="6353175" y="2108200"/>
          <p14:tracePt t="14732" x="6292850" y="2108200"/>
          <p14:tracePt t="14748" x="6223000" y="2108200"/>
          <p14:tracePt t="14765" x="6105525" y="2108200"/>
          <p14:tracePt t="14781" x="6061075" y="2108200"/>
          <p14:tracePt t="14798" x="6026150" y="2108200"/>
          <p14:tracePt t="14814" x="6003925" y="2108200"/>
          <p14:tracePt t="14832" x="5962650" y="2108200"/>
          <p14:tracePt t="14848" x="5934075" y="2108200"/>
          <p14:tracePt t="14866" x="5905500" y="2108200"/>
          <p14:tracePt t="14882" x="5895975" y="2108200"/>
          <p14:tracePt t="14898" x="5883275" y="2108200"/>
          <p14:tracePt t="14915" x="5867400" y="2108200"/>
          <p14:tracePt t="14931" x="5857875" y="2108200"/>
          <p14:tracePt t="14988" x="5870575" y="2108200"/>
          <p14:tracePt t="14995" x="5880100" y="2108200"/>
          <p14:tracePt t="15003" x="5905500" y="2101850"/>
          <p14:tracePt t="15016" x="5959475" y="2089150"/>
          <p14:tracePt t="15032" x="6016625" y="2066925"/>
          <p14:tracePt t="15048" x="6111875" y="2044700"/>
          <p14:tracePt t="15065" x="6242050" y="1987550"/>
          <p14:tracePt t="15081" x="6340475" y="1955800"/>
          <p14:tracePt t="15098" x="6464300" y="1892300"/>
          <p14:tracePt t="15116" x="6626225" y="1806575"/>
          <p14:tracePt t="15131" x="6686550" y="1762125"/>
          <p14:tracePt t="15149" x="6756400" y="1724025"/>
          <p14:tracePt t="15165" x="6832600" y="1689100"/>
          <p14:tracePt t="15181" x="6861175" y="1670050"/>
          <p14:tracePt t="15198" x="6873875" y="1666875"/>
          <p14:tracePt t="15214" x="6883400" y="1666875"/>
          <p14:tracePt t="15450" x="6883400" y="1673225"/>
          <p14:tracePt t="15659" x="6788150" y="1673225"/>
          <p14:tracePt t="15666" x="6594475" y="1663700"/>
          <p14:tracePt t="15681" x="6242050" y="1663700"/>
          <p14:tracePt t="15699" x="5854700" y="1641475"/>
          <p14:tracePt t="15715" x="5416550" y="1609725"/>
          <p14:tracePt t="15750" x="4667250" y="1546225"/>
          <p14:tracePt t="15782" x="4060825" y="1524000"/>
          <p14:tracePt t="15800" x="3638550" y="1524000"/>
          <p14:tracePt t="15815" x="3400425" y="1530350"/>
          <p14:tracePt t="15831" x="3171825" y="1530350"/>
          <p14:tracePt t="15848" x="2990850" y="1530350"/>
          <p14:tracePt t="15865" x="2736850" y="1508125"/>
          <p14:tracePt t="15881" x="2616200" y="1479550"/>
          <p14:tracePt t="15898" x="2533650" y="1466850"/>
          <p14:tracePt t="15914" x="2476500" y="1450975"/>
          <p14:tracePt t="16179" x="2346325" y="1425575"/>
          <p14:tracePt t="16186" x="2120900" y="1384300"/>
          <p14:tracePt t="16198" x="1901825" y="1358900"/>
          <p14:tracePt t="16215" x="1235075" y="1333500"/>
          <p14:tracePt t="16232" x="942975" y="1352550"/>
          <p14:tracePt t="16249" x="552450" y="1390650"/>
          <p14:tracePt t="16266" x="377825" y="1419225"/>
          <p14:tracePt t="16283" x="257175" y="1454150"/>
          <p14:tracePt t="16299" x="130175" y="1517650"/>
          <p14:tracePt t="16315" x="79375" y="1558925"/>
          <p14:tracePt t="16331" x="38100" y="1647825"/>
          <p14:tracePt t="16385" x="9525" y="2120900"/>
          <p14:tracePt t="16392" x="15875" y="2159000"/>
          <p14:tracePt t="16400" x="22225" y="2206625"/>
          <p14:tracePt t="16415" x="57150" y="2295525"/>
          <p14:tracePt t="16431" x="95250" y="2384425"/>
          <p14:tracePt t="16449" x="146050" y="2520950"/>
          <p14:tracePt t="16465" x="158750" y="2606675"/>
          <p14:tracePt t="16481" x="158750" y="2676525"/>
          <p14:tracePt t="16497" x="158750" y="2746375"/>
          <p14:tracePt t="16514" x="158750" y="2809875"/>
          <p14:tracePt t="16531" x="158750" y="2832100"/>
          <p14:tracePt t="16549" x="158750" y="2860675"/>
          <p14:tracePt t="16565" x="158750" y="2870200"/>
          <p14:tracePt t="16599" x="184150" y="2870200"/>
          <p14:tracePt t="16615" x="238125" y="2870200"/>
          <p14:tracePt t="16631" x="333375" y="2886075"/>
          <p14:tracePt t="16648" x="539750" y="2955925"/>
          <p14:tracePt t="16664" x="704850" y="3019425"/>
          <p14:tracePt t="16681" x="904875" y="3086100"/>
          <p14:tracePt t="16684" x="1000125" y="3124200"/>
          <p14:tracePt t="16698" x="1174750" y="3162300"/>
          <p14:tracePt t="16714" x="1358900" y="3200400"/>
          <p14:tracePt t="16732" x="1476375" y="3216275"/>
          <p14:tracePt t="16748" x="1565275" y="3216275"/>
          <p14:tracePt t="16764" x="1593850" y="3216275"/>
          <p14:tracePt t="16781" x="1609725" y="3225800"/>
          <p14:tracePt t="16798" x="1625600" y="3241675"/>
          <p14:tracePt t="16814" x="1625600" y="3263900"/>
          <p14:tracePt t="16832" x="1625600" y="3286125"/>
          <p14:tracePt t="16848" x="1625600" y="3324225"/>
          <p14:tracePt t="17377" x="1616075" y="3330575"/>
          <p14:tracePt t="17383" x="1606550" y="3336925"/>
          <p14:tracePt t="17398" x="1593850" y="3352800"/>
          <p14:tracePt t="17431" x="1584325" y="3425825"/>
          <p14:tracePt t="17465" x="1616075" y="3514725"/>
          <p14:tracePt t="17482" x="1676400" y="3559175"/>
          <p14:tracePt t="17498" x="1955800" y="3632200"/>
          <p14:tracePt t="17515" x="2219325" y="3654425"/>
          <p14:tracePt t="17531" x="2508250" y="3654425"/>
          <p14:tracePt t="17548" x="2940050" y="3622675"/>
          <p14:tracePt t="17565" x="3149600" y="3565525"/>
          <p14:tracePt t="17581" x="3384550" y="3495675"/>
          <p14:tracePt t="17599" x="3679825" y="3343275"/>
          <p14:tracePt t="17616" x="3892550" y="3257550"/>
          <p14:tracePt t="17634" x="4140200" y="3175000"/>
          <p14:tracePt t="17649" x="4292600" y="3130550"/>
          <p14:tracePt t="17665" x="4457700" y="3082925"/>
          <p14:tracePt t="17681" x="4565650" y="3067050"/>
          <p14:tracePt t="17683" x="4625975" y="3057525"/>
          <p14:tracePt t="17697" x="4730750" y="3051175"/>
          <p14:tracePt t="17714" x="4822825" y="3051175"/>
          <p14:tracePt t="17731" x="4905375" y="3051175"/>
          <p14:tracePt t="17748" x="5003800" y="3041650"/>
          <p14:tracePt t="17765" x="5057775" y="3022600"/>
          <p14:tracePt t="17782" x="5111750" y="3009900"/>
          <p14:tracePt t="17798" x="5210175" y="2994025"/>
          <p14:tracePt t="17814" x="5248275" y="2981325"/>
          <p14:tracePt t="17831" x="5292725" y="2974975"/>
          <p14:tracePt t="17848" x="5362575" y="2955925"/>
          <p14:tracePt t="17864" x="5416550" y="2943225"/>
          <p14:tracePt t="17881" x="5470525" y="2930525"/>
          <p14:tracePt t="17898" x="5537200" y="2895600"/>
          <p14:tracePt t="17915" x="5584825" y="2870200"/>
          <p14:tracePt t="17932" x="5629275" y="2841625"/>
          <p14:tracePt t="17948" x="5702300" y="2771775"/>
          <p14:tracePt t="17964" x="5756275" y="2708275"/>
          <p14:tracePt t="17981" x="5800725" y="2638425"/>
          <p14:tracePt t="17997" x="5864225" y="2571750"/>
          <p14:tracePt t="18014" x="5895975" y="2540000"/>
          <p14:tracePt t="18031" x="5921375" y="2514600"/>
          <p14:tracePt t="18048" x="5965825" y="2470150"/>
          <p14:tracePt t="18065" x="5981700" y="2454275"/>
          <p14:tracePt t="18081" x="6010275" y="2428875"/>
          <p14:tracePt t="18097" x="6032500" y="2400300"/>
          <p14:tracePt t="18114" x="6042025" y="2390775"/>
          <p14:tracePt t="18131" x="6051550" y="2381250"/>
          <p14:tracePt t="18148" x="6080125" y="2355850"/>
          <p14:tracePt t="18164" x="6089650" y="2346325"/>
          <p14:tracePt t="18182" x="6105525" y="2333625"/>
          <p14:tracePt t="18198" x="6134100" y="2314575"/>
          <p14:tracePt t="18214" x="6143625" y="2301875"/>
          <p14:tracePt t="18231" x="6153150" y="2292350"/>
          <p14:tracePt t="18247" x="6175375" y="2279650"/>
          <p14:tracePt t="18264" x="6184900" y="2270125"/>
          <p14:tracePt t="18281" x="6184900" y="2254250"/>
          <p14:tracePt t="18298" x="6184900" y="2238375"/>
          <p14:tracePt t="18315" x="6188075" y="2235200"/>
          <p14:tracePt t="18332" x="6194425" y="2235200"/>
          <p14:tracePt t="18348" x="6207125" y="2235200"/>
          <p14:tracePt t="18364" x="6213475" y="2228850"/>
          <p14:tracePt t="18381" x="6223000" y="2228850"/>
          <p14:tracePt t="18397" x="6232525" y="2225675"/>
          <p14:tracePt t="18415" x="6232525" y="2219325"/>
          <p14:tracePt t="18432" x="6238875" y="2219325"/>
          <p14:tracePt t="18540" x="6238875" y="2209800"/>
          <p14:tracePt t="18547" x="6238875" y="2203450"/>
          <p14:tracePt t="19125" x="6210300" y="2206625"/>
          <p14:tracePt t="19132" x="6149975" y="2225675"/>
          <p14:tracePt t="19148" x="6042025" y="2247900"/>
          <p14:tracePt t="19164" x="5921375" y="2292350"/>
          <p14:tracePt t="19182" x="5692775" y="2384425"/>
          <p14:tracePt t="19198" x="5537200" y="2447925"/>
          <p14:tracePt t="19221" x="5276850" y="2559050"/>
          <p14:tracePt t="19247" x="4940300" y="2708275"/>
          <p14:tracePt t="19283" x="4524375" y="2876550"/>
          <p14:tracePt t="19299" x="4359275" y="2921000"/>
          <p14:tracePt t="19315" x="4194175" y="2978150"/>
          <p14:tracePt t="19331" x="3959225" y="3032125"/>
          <p14:tracePt t="19347" x="3794125" y="3076575"/>
          <p14:tracePt t="19364" x="3651250" y="3111500"/>
          <p14:tracePt t="19381" x="3429000" y="3165475"/>
          <p14:tracePt t="19397" x="3286125" y="3194050"/>
          <p14:tracePt t="19414" x="3181350" y="3209925"/>
          <p14:tracePt t="19431" x="3054350" y="3248025"/>
          <p14:tracePt t="19448" x="2946400" y="3267075"/>
          <p14:tracePt t="19464" x="2863850" y="3279775"/>
          <p14:tracePt t="19481" x="2749550" y="3311525"/>
          <p14:tracePt t="19497" x="2686050" y="3324225"/>
          <p14:tracePt t="19514" x="2622550" y="3340100"/>
          <p14:tracePt t="19532" x="2530475" y="3359150"/>
          <p14:tracePt t="19548" x="2476500" y="3365500"/>
          <p14:tracePt t="19565" x="2432050" y="3378200"/>
          <p14:tracePt t="19581" x="2368550" y="3384550"/>
          <p14:tracePt t="19598" x="2339975" y="3390900"/>
          <p14:tracePt t="19614" x="2301875" y="3390900"/>
          <p14:tracePt t="19631" x="2266950" y="3403600"/>
          <p14:tracePt t="19647" x="2238375" y="3409950"/>
          <p14:tracePt t="19665" x="2216150" y="3416300"/>
          <p14:tracePt t="19681" x="2171700" y="3441700"/>
          <p14:tracePt t="19698" x="2155825" y="3451225"/>
          <p14:tracePt t="19715" x="2127250" y="3457575"/>
          <p14:tracePt t="19719" x="2114550" y="3463925"/>
          <p14:tracePt t="19731" x="2092325" y="3473450"/>
          <p14:tracePt t="19748" x="2060575" y="3486150"/>
          <p14:tracePt t="19764" x="2038350" y="3498850"/>
          <p14:tracePt t="19781" x="1987550" y="3511550"/>
          <p14:tracePt t="19797" x="1958975" y="3514725"/>
          <p14:tracePt t="19814" x="1943100" y="3527425"/>
          <p14:tracePt t="19831" x="1927225" y="3527425"/>
          <p14:tracePt t="19848" x="1917700" y="3527425"/>
          <p14:tracePt t="19865" x="1908175" y="3527425"/>
          <p14:tracePt t="19881" x="1892300" y="3527425"/>
          <p14:tracePt t="19897" x="1882775" y="3527425"/>
          <p14:tracePt t="20709" x="1885950" y="3527425"/>
          <p14:tracePt t="20717" x="1889125" y="3527425"/>
          <p14:tracePt t="20731" x="1898650" y="3527425"/>
          <p14:tracePt t="20747" x="1908175" y="3521075"/>
          <p14:tracePt t="20765" x="1943100" y="3489325"/>
          <p14:tracePt t="20781" x="1984375" y="3457575"/>
          <p14:tracePt t="20798" x="2032000" y="3387725"/>
          <p14:tracePt t="20831" x="2197100" y="3181350"/>
          <p14:tracePt t="20865" x="2330450" y="3009900"/>
          <p14:tracePt t="20882" x="2355850" y="2971800"/>
          <p14:tracePt t="20897" x="2387600" y="2924175"/>
          <p14:tracePt t="20914" x="2425700" y="2857500"/>
          <p14:tracePt t="20931" x="2473325" y="2781300"/>
          <p14:tracePt t="20947" x="2501900" y="2714625"/>
          <p14:tracePt t="20965" x="2552700" y="2619375"/>
          <p14:tracePt t="20981" x="2587625" y="2571750"/>
          <p14:tracePt t="20997" x="2606675" y="2533650"/>
          <p14:tracePt t="21013" x="2619375" y="2501900"/>
          <p14:tracePt t="21031" x="2635250" y="2473325"/>
          <p14:tracePt t="21047" x="2654300" y="2447925"/>
          <p14:tracePt t="21065" x="2679700" y="2422525"/>
          <p14:tracePt t="21081" x="2727325" y="2387600"/>
          <p14:tracePt t="21097" x="2778125" y="2346325"/>
          <p14:tracePt t="21115" x="2863850" y="2244725"/>
          <p14:tracePt t="21131" x="2917825" y="2181225"/>
          <p14:tracePt t="21147" x="2971800" y="2111375"/>
          <p14:tracePt t="21163" x="3016250" y="2051050"/>
          <p14:tracePt t="21180" x="3073400" y="1974850"/>
          <p14:tracePt t="21197" x="3127375" y="1905000"/>
          <p14:tracePt t="21213" x="3168650" y="1812925"/>
          <p14:tracePt t="21231" x="3209925" y="1666875"/>
          <p14:tracePt t="21247" x="3222625" y="1593850"/>
          <p14:tracePt t="21265" x="3254375" y="1489075"/>
          <p14:tracePt t="21281" x="3260725" y="1444625"/>
          <p14:tracePt t="21297" x="3267075" y="1400175"/>
          <p14:tracePt t="21314" x="3273425" y="1368425"/>
          <p14:tracePt t="21330" x="3282950" y="1343025"/>
          <p14:tracePt t="21347" x="3292475" y="1327150"/>
          <p14:tracePt t="21365" x="3314700" y="1314450"/>
          <p14:tracePt t="21380" x="3330575" y="1292225"/>
          <p14:tracePt t="21398" x="3359150" y="1273175"/>
          <p14:tracePt t="21414" x="3394075" y="1257300"/>
          <p14:tracePt t="21430" x="3425825" y="1231900"/>
          <p14:tracePt t="21447" x="3463925" y="1206500"/>
          <p14:tracePt t="21465" x="3530600" y="1158875"/>
          <p14:tracePt t="21481" x="3578225" y="1133475"/>
          <p14:tracePt t="21498" x="3625850" y="1098550"/>
          <p14:tracePt t="21515" x="3660775" y="1063625"/>
          <p14:tracePt t="21531" x="3673475" y="1047750"/>
          <p14:tracePt t="21548" x="3689350" y="1035050"/>
          <p14:tracePt t="21564" x="3702050" y="1022350"/>
          <p14:tracePt t="21580" x="3702050" y="1016000"/>
          <p14:tracePt t="21615" x="3714750" y="1016000"/>
          <p14:tracePt t="21631" x="3717925" y="1016000"/>
          <p14:tracePt t="21648" x="3724275" y="1016000"/>
          <p14:tracePt t="21664" x="3733800" y="1016000"/>
          <p14:tracePt t="21700" x="3736975" y="1016000"/>
          <p14:tracePt t="21707" x="3743325" y="1016000"/>
          <p14:tracePt t="21714" x="3749675" y="1016000"/>
          <p14:tracePt t="21730" x="3759200" y="1022350"/>
          <p14:tracePt t="21747" x="3768725" y="1031875"/>
          <p14:tracePt t="21749" x="3771900" y="1038225"/>
          <p14:tracePt t="21764" x="3787775" y="1054100"/>
          <p14:tracePt t="21780" x="3797300" y="1063625"/>
          <p14:tracePt t="21797" x="3803650" y="1073150"/>
          <p14:tracePt t="21814" x="3803650" y="1089025"/>
          <p14:tracePt t="21830" x="3803650" y="1104900"/>
          <p14:tracePt t="21847" x="3803650" y="1114425"/>
          <p14:tracePt t="21865" x="3803650" y="1127125"/>
          <p14:tracePt t="21880" x="3813175" y="1136650"/>
          <p14:tracePt t="21897" x="3813175" y="1152525"/>
          <p14:tracePt t="21914" x="3813175" y="1168400"/>
          <p14:tracePt t="21930" x="3813175" y="1177925"/>
          <p14:tracePt t="25433" x="3835400" y="1231900"/>
          <p14:tracePt t="25440" x="3873500" y="1352550"/>
          <p14:tracePt t="25447" x="3921125" y="1447800"/>
          <p14:tracePt t="25464" x="4006850" y="1625600"/>
          <p14:tracePt t="25481" x="4162425" y="1917700"/>
          <p14:tracePt t="25497" x="4244975" y="2066925"/>
          <p14:tracePt t="25532" x="4495800" y="2362200"/>
          <p14:tracePt t="25567" x="4648200" y="2530475"/>
          <p14:tracePt t="25583" x="4673600" y="2562225"/>
          <p14:tracePt t="25597" x="4683125" y="2578100"/>
          <p14:tracePt t="25613" x="4699000" y="2590800"/>
          <p14:tracePt t="25631" x="4708525" y="2609850"/>
          <p14:tracePt t="25675" x="4714875" y="2609850"/>
          <p14:tracePt t="25690" x="4718050" y="2609850"/>
          <p14:tracePt t="25704" x="4724400" y="2606675"/>
          <p14:tracePt t="25714" x="4727575" y="2597150"/>
          <p14:tracePt t="25731" x="4749800" y="2578100"/>
          <p14:tracePt t="25747" x="4759325" y="2552700"/>
          <p14:tracePt t="25764" x="4772025" y="2524125"/>
          <p14:tracePt t="25781" x="4810125" y="2479675"/>
          <p14:tracePt t="25797" x="4835525" y="2454275"/>
          <p14:tracePt t="25814" x="4860925" y="2428875"/>
          <p14:tracePt t="25831" x="4902200" y="2387600"/>
          <p14:tracePt t="25847" x="4937125" y="2352675"/>
          <p14:tracePt t="25864" x="4953000" y="2330450"/>
          <p14:tracePt t="25884" x="4972050" y="2289175"/>
          <p14:tracePt t="25896" x="4978400" y="2266950"/>
          <p14:tracePt t="25913" x="4978400" y="2235200"/>
          <p14:tracePt t="25931" x="4978400" y="2203450"/>
          <p14:tracePt t="25946" x="4978400" y="2165350"/>
          <p14:tracePt t="25963" x="4978400" y="2143125"/>
          <p14:tracePt t="25981" x="4978400" y="2111375"/>
          <p14:tracePt t="25996" x="4981575" y="2101850"/>
          <p14:tracePt t="26014" x="4981575" y="2092325"/>
          <p14:tracePt t="26030" x="4981575" y="2079625"/>
          <p14:tracePt t="26046" x="4981575" y="2076450"/>
          <p14:tracePt t="26063" x="4981575" y="2060575"/>
          <p14:tracePt t="26080" x="4981575" y="2051050"/>
          <p14:tracePt t="26097" x="4981575" y="2041525"/>
          <p14:tracePt t="26113" x="4981575" y="2032000"/>
          <p14:tracePt t="26210" x="4981575" y="2038350"/>
          <p14:tracePt t="26216" x="4981575" y="2044700"/>
          <p14:tracePt t="26231" x="4994275" y="2054225"/>
          <p14:tracePt t="26247" x="5003800" y="2082800"/>
          <p14:tracePt t="26263" x="5032375" y="2124075"/>
          <p14:tracePt t="26280" x="5089525" y="2209800"/>
          <p14:tracePt t="26297" x="5143500" y="2270125"/>
          <p14:tracePt t="26314" x="5187950" y="2330450"/>
          <p14:tracePt t="26330" x="5267325" y="2441575"/>
          <p14:tracePt t="26347" x="5314950" y="2520950"/>
          <p14:tracePt t="26364" x="5343525" y="2587625"/>
          <p14:tracePt t="26367" x="5365750" y="2616200"/>
          <p14:tracePt t="26381" x="5391150" y="2657475"/>
          <p14:tracePt t="26397" x="5419725" y="2701925"/>
          <p14:tracePt t="26413" x="5451475" y="2749550"/>
          <p14:tracePt t="26430" x="5499100" y="2816225"/>
          <p14:tracePt t="26447" x="5527675" y="2886075"/>
          <p14:tracePt t="26463" x="5546725" y="2924175"/>
          <p14:tracePt t="26480" x="5581650" y="2987675"/>
          <p14:tracePt t="26497" x="5594350" y="3032125"/>
          <p14:tracePt t="26514" x="5613400" y="3079750"/>
          <p14:tracePt t="26531" x="5661025" y="3155950"/>
          <p14:tracePt t="26547" x="5689600" y="3222625"/>
          <p14:tracePt t="26563" x="5721350" y="3279775"/>
          <p14:tracePt t="26580" x="5740400" y="3343275"/>
          <p14:tracePt t="26596" x="5759450" y="3397250"/>
          <p14:tracePt t="26614" x="5788025" y="3454400"/>
          <p14:tracePt t="26631" x="5832475" y="3549650"/>
          <p14:tracePt t="26647" x="5870575" y="3616325"/>
          <p14:tracePt t="26664" x="5899150" y="3676650"/>
          <p14:tracePt t="26680" x="5946775" y="3743325"/>
          <p14:tracePt t="26697" x="5972175" y="3787775"/>
          <p14:tracePt t="26713" x="6003925" y="3829050"/>
          <p14:tracePt t="26730" x="6035675" y="3886200"/>
          <p14:tracePt t="26747" x="6061075" y="3927475"/>
          <p14:tracePt t="26764" x="6073775" y="3962400"/>
          <p14:tracePt t="26781" x="6092825" y="4029075"/>
          <p14:tracePt t="26797" x="6115050" y="4073525"/>
          <p14:tracePt t="26813" x="6115050" y="4102100"/>
          <p14:tracePt t="26830" x="6118225" y="4143375"/>
          <p14:tracePt t="26846" x="6118225" y="4149725"/>
          <p14:tracePt t="26881" x="6124575" y="4149725"/>
          <p14:tracePt t="27203" x="6137275" y="4194175"/>
          <p14:tracePt t="27209" x="6162675" y="4257675"/>
          <p14:tracePt t="27216" x="6181725" y="4305300"/>
          <p14:tracePt t="27230" x="6219825" y="4384675"/>
          <p14:tracePt t="27247" x="6248400" y="4432300"/>
          <p14:tracePt t="27263" x="6280150" y="4479925"/>
          <p14:tracePt t="27280" x="6311900" y="4543425"/>
          <p14:tracePt t="27296" x="6324600" y="4581525"/>
          <p14:tracePt t="27314" x="6350000" y="4616450"/>
          <p14:tracePt t="27331" x="6362700" y="4648200"/>
          <p14:tracePt t="27347" x="6372225" y="4670425"/>
          <p14:tracePt t="27365" x="6378575" y="4686300"/>
          <p14:tracePt t="27381" x="6381750" y="4702175"/>
          <p14:tracePt t="27397" x="6397625" y="4711700"/>
          <p14:tracePt t="27413" x="6397625" y="4721225"/>
          <p14:tracePt t="27430" x="6413500" y="4737100"/>
          <p14:tracePt t="27446" x="6423025" y="4752975"/>
          <p14:tracePt t="27464" x="6438900" y="4765675"/>
          <p14:tracePt t="27480" x="6454775" y="4778375"/>
          <p14:tracePt t="27497" x="6457950" y="4787900"/>
          <p14:tracePt t="27514" x="6464300" y="4803775"/>
          <p14:tracePt t="27530" x="6470650" y="4803775"/>
          <p14:tracePt t="27563" x="6470650" y="4806950"/>
          <p14:tracePt t="27580" x="6473825" y="4806950"/>
          <p14:tracePt t="27596" x="6473825" y="4813300"/>
          <p14:tracePt t="27658" x="6480175" y="4813300"/>
          <p14:tracePt t="28643" x="6432550" y="4772025"/>
          <p14:tracePt t="28650" x="6369050" y="4718050"/>
          <p14:tracePt t="28668" x="6251575" y="4610100"/>
          <p14:tracePt t="28683" x="6137275" y="4530725"/>
          <p14:tracePt t="28700" x="5927725" y="4394200"/>
          <p14:tracePt t="28717" x="5800725" y="4305300"/>
          <p14:tracePt t="28730" x="5686425" y="4216400"/>
          <p14:tracePt t="28764" x="5429250" y="4051300"/>
          <p14:tracePt t="28799" x="5295900" y="3975100"/>
          <p14:tracePt t="28815" x="5248275" y="3940175"/>
          <p14:tracePt t="28829" x="5207000" y="3914775"/>
          <p14:tracePt t="28846" x="5162550" y="3883025"/>
          <p14:tracePt t="28863" x="5095875" y="3841750"/>
          <p14:tracePt t="28880" x="5064125" y="3816350"/>
          <p14:tracePt t="28897" x="5016500" y="3790950"/>
          <p14:tracePt t="28918" x="4949825" y="3743325"/>
          <p14:tracePt t="28930" x="4895850" y="3708400"/>
          <p14:tracePt t="28947" x="4813300" y="3651250"/>
          <p14:tracePt t="28963" x="4645025" y="3530600"/>
          <p14:tracePt t="28979" x="4514850" y="3400425"/>
          <p14:tracePt t="28996" x="4378325" y="3289300"/>
          <p14:tracePt t="29014" x="4187825" y="3133725"/>
          <p14:tracePt t="29031" x="4083050" y="3038475"/>
          <p14:tracePt t="29048" x="3997325" y="2962275"/>
          <p14:tracePt t="29064" x="3908425" y="2905125"/>
          <p14:tracePt t="29080" x="3860800" y="2870200"/>
          <p14:tracePt t="29097" x="3822700" y="2844800"/>
          <p14:tracePt t="29113" x="3765550" y="2819400"/>
          <p14:tracePt t="29129" x="3736975" y="2813050"/>
          <p14:tracePt t="29147" x="3717925" y="2806700"/>
          <p14:tracePt t="29164" x="3705225" y="2806700"/>
          <p14:tracePt t="29180" x="3689350" y="2806700"/>
          <p14:tracePt t="29197" x="3679825" y="2806700"/>
          <p14:tracePt t="29214" x="3679825" y="2809875"/>
          <p14:tracePt t="29230" x="3679825" y="2825750"/>
          <p14:tracePt t="29246" x="3679825" y="2835275"/>
          <p14:tracePt t="29263" x="3673475" y="2847975"/>
          <p14:tracePt t="29279" x="3673475" y="2863850"/>
          <p14:tracePt t="29296" x="3673475" y="2886075"/>
          <p14:tracePt t="29313" x="3673475" y="2921000"/>
          <p14:tracePt t="29330" x="3673475" y="2949575"/>
          <p14:tracePt t="29348" x="3673475" y="3003550"/>
          <p14:tracePt t="29364" x="3683000" y="3048000"/>
          <p14:tracePt t="29380" x="3705225" y="3114675"/>
          <p14:tracePt t="29397" x="3727450" y="3216275"/>
          <p14:tracePt t="29413" x="3740150" y="3254375"/>
          <p14:tracePt t="29429" x="3752850" y="3292475"/>
          <p14:tracePt t="29446" x="3771900" y="3314700"/>
          <p14:tracePt t="29463" x="3800475" y="3359150"/>
          <p14:tracePt t="29479" x="3825875" y="3368675"/>
          <p14:tracePt t="29497" x="3854450" y="3381375"/>
          <p14:tracePt t="29513" x="3870325" y="3403600"/>
          <p14:tracePt t="29530" x="3892550" y="3413125"/>
          <p14:tracePt t="29546" x="3902075" y="3419475"/>
          <p14:tracePt t="29563" x="3924300" y="3419475"/>
          <p14:tracePt t="29580" x="3952875" y="3409950"/>
          <p14:tracePt t="29598" x="3987800" y="3378200"/>
          <p14:tracePt t="29614" x="4029075" y="3352800"/>
          <p14:tracePt t="29630" x="4076700" y="3317875"/>
          <p14:tracePt t="29647" x="4159250" y="3276600"/>
          <p14:tracePt t="29663" x="4222750" y="3263900"/>
          <p14:tracePt t="29679" x="4279900" y="3241675"/>
          <p14:tracePt t="29697" x="4445000" y="3216275"/>
          <p14:tracePt t="29714" x="4549775" y="3216275"/>
          <p14:tracePt t="29731" x="4654550" y="3216275"/>
          <p14:tracePt t="29747" x="4838700" y="3222625"/>
          <p14:tracePt t="29764" x="4956175" y="3238500"/>
          <p14:tracePt t="29780" x="5041900" y="3263900"/>
          <p14:tracePt t="29797" x="5137150" y="3308350"/>
          <p14:tracePt t="29813" x="5203825" y="3321050"/>
          <p14:tracePt t="29830" x="5267325" y="3343275"/>
          <p14:tracePt t="29847" x="5343525" y="3378200"/>
          <p14:tracePt t="29863" x="5375275" y="3403600"/>
          <p14:tracePt t="29880" x="5413375" y="3429000"/>
          <p14:tracePt t="29897" x="5457825" y="3473450"/>
          <p14:tracePt t="29914" x="5483225" y="3511550"/>
          <p14:tracePt t="29930" x="5524500" y="3559175"/>
          <p14:tracePt t="29947" x="5565775" y="3625850"/>
          <p14:tracePt t="29962" x="5597525" y="3673475"/>
          <p14:tracePt t="29980" x="5616575" y="3705225"/>
          <p14:tracePt t="29997" x="5635625" y="3768725"/>
          <p14:tracePt t="30013" x="5654675" y="3806825"/>
          <p14:tracePt t="30030" x="5661025" y="3857625"/>
          <p14:tracePt t="30047" x="5661025" y="3927475"/>
          <p14:tracePt t="30063" x="5654675" y="3949700"/>
          <p14:tracePt t="30080" x="5635625" y="3981450"/>
          <p14:tracePt t="30097" x="5616575" y="4016375"/>
          <p14:tracePt t="30113" x="5603875" y="4054475"/>
          <p14:tracePt t="30130" x="5591175" y="4092575"/>
          <p14:tracePt t="30147" x="5565775" y="4156075"/>
          <p14:tracePt t="30163" x="5553075" y="4194175"/>
          <p14:tracePt t="30180" x="5540375" y="4232275"/>
          <p14:tracePt t="30197" x="5518150" y="4267200"/>
          <p14:tracePt t="30213" x="5505450" y="4298950"/>
          <p14:tracePt t="30229" x="5492750" y="4321175"/>
          <p14:tracePt t="30247" x="5480050" y="4343400"/>
          <p14:tracePt t="30263" x="5464175" y="4352925"/>
          <p14:tracePt t="30280" x="5464175" y="4362450"/>
          <p14:tracePt t="30297" x="5464175" y="4378325"/>
          <p14:tracePt t="30330" x="5464175" y="4381500"/>
          <p14:tracePt t="30346" x="5448300" y="4381500"/>
          <p14:tracePt t="30362" x="5438775" y="4381500"/>
          <p14:tracePt t="30380" x="5429250" y="4381500"/>
          <p14:tracePt t="30396" x="5410200" y="4381500"/>
          <p14:tracePt t="30413" x="5384800" y="4368800"/>
          <p14:tracePt t="30430" x="5356225" y="4343400"/>
          <p14:tracePt t="30447" x="5273675" y="4264025"/>
          <p14:tracePt t="30463" x="5197475" y="4168775"/>
          <p14:tracePt t="30480" x="5108575" y="4064000"/>
          <p14:tracePt t="30496" x="4962525" y="3854450"/>
          <p14:tracePt t="30513" x="4867275" y="3695700"/>
          <p14:tracePt t="30530" x="4810125" y="3594100"/>
          <p14:tracePt t="30546" x="4743450" y="3454400"/>
          <p14:tracePt t="30563" x="4702175" y="3375025"/>
          <p14:tracePt t="30580" x="4670425" y="3327400"/>
          <p14:tracePt t="30597" x="4632325" y="3273425"/>
          <p14:tracePt t="30613" x="4600575" y="3241675"/>
          <p14:tracePt t="30629" x="4581525" y="3225800"/>
          <p14:tracePt t="30646" x="4546600" y="3200400"/>
          <p14:tracePt t="30663" x="4537075" y="3184525"/>
          <p14:tracePt t="30680" x="4527550" y="3175000"/>
          <p14:tracePt t="30696" x="4492625" y="3159125"/>
          <p14:tracePt t="30713" x="4467225" y="3146425"/>
          <p14:tracePt t="30730" x="4438650" y="3127375"/>
          <p14:tracePt t="30746" x="4387850" y="3105150"/>
          <p14:tracePt t="30763" x="4324350" y="3082925"/>
          <p14:tracePt t="30780" x="4248150" y="3060700"/>
          <p14:tracePt t="30796" x="4149725" y="3038475"/>
          <p14:tracePt t="30814" x="4095750" y="3038475"/>
          <p14:tracePt t="30830" x="4038600" y="3038475"/>
          <p14:tracePt t="30847" x="3927475" y="3051175"/>
          <p14:tracePt t="30864" x="3863975" y="3063875"/>
          <p14:tracePt t="30880" x="3825875" y="3082925"/>
          <p14:tracePt t="30896" x="3784600" y="3101975"/>
          <p14:tracePt t="30913" x="3768725" y="3111500"/>
          <p14:tracePt t="30930" x="3759200" y="3121025"/>
          <p14:tracePt t="30946" x="3736975" y="3143250"/>
          <p14:tracePt t="30963" x="3730625" y="3162300"/>
          <p14:tracePt t="30980" x="3730625" y="3184525"/>
          <p14:tracePt t="30997" x="3730625" y="3206750"/>
          <p14:tracePt t="31013" x="3730625" y="3216275"/>
          <p14:tracePt t="31029" x="3730625" y="3225800"/>
          <p14:tracePt t="31046" x="3730625" y="3244850"/>
          <p14:tracePt t="31063" x="3740150" y="3254375"/>
          <p14:tracePt t="31080" x="3743325" y="3254375"/>
          <p14:tracePt t="31097" x="3762375" y="3254375"/>
          <p14:tracePt t="31113" x="3771900" y="3254375"/>
          <p14:tracePt t="31131" x="3787775" y="3254375"/>
          <p14:tracePt t="31147" x="3816350" y="3241675"/>
          <p14:tracePt t="31163" x="3841750" y="3225800"/>
          <p14:tracePt t="31179" x="3876675" y="3213100"/>
          <p14:tracePt t="31196" x="3943350" y="3187700"/>
          <p14:tracePt t="31213" x="3981450" y="3162300"/>
          <p14:tracePt t="31231" x="4038600" y="3143250"/>
          <p14:tracePt t="31247" x="4067175" y="3130550"/>
          <p14:tracePt t="31263" x="4083050" y="3130550"/>
          <p14:tracePt t="31281" x="4105275" y="3130550"/>
          <p14:tracePt t="31296" x="4121150" y="3130550"/>
          <p14:tracePt t="31313" x="4140200" y="3130550"/>
          <p14:tracePt t="31329" x="4156075" y="3130550"/>
          <p14:tracePt t="31346" x="4184650" y="3130550"/>
          <p14:tracePt t="31363" x="4203700" y="3130550"/>
          <p14:tracePt t="31381" x="4238625" y="3130550"/>
          <p14:tracePt t="31397" x="4254500" y="3130550"/>
          <p14:tracePt t="31413" x="4283075" y="3136900"/>
          <p14:tracePt t="31431" x="4318000" y="3155950"/>
          <p14:tracePt t="31447" x="4349750" y="3175000"/>
          <p14:tracePt t="31462" x="4387850" y="3187700"/>
          <p14:tracePt t="31479" x="4425950" y="3213100"/>
          <p14:tracePt t="31496" x="4486275" y="3257550"/>
          <p14:tracePt t="31513" x="4511675" y="3282950"/>
          <p14:tracePt t="31531" x="4562475" y="3327400"/>
          <p14:tracePt t="31547" x="4603750" y="3362325"/>
          <p14:tracePt t="31564" x="4635500" y="3381375"/>
          <p14:tracePt t="31581" x="4692650" y="3413125"/>
          <p14:tracePt t="31596" x="4733925" y="3438525"/>
          <p14:tracePt t="31613" x="4756150" y="3457575"/>
          <p14:tracePt t="31630" x="4800600" y="3486150"/>
          <p14:tracePt t="31646" x="4816475" y="3505200"/>
          <p14:tracePt t="31663" x="4835525" y="3533775"/>
          <p14:tracePt t="31681" x="4864100" y="3571875"/>
          <p14:tracePt t="31696" x="4883150" y="3600450"/>
          <p14:tracePt t="31713" x="4914900" y="3625850"/>
          <p14:tracePt t="31731" x="4953000" y="3670300"/>
          <p14:tracePt t="31747" x="4984750" y="3695700"/>
          <p14:tracePt t="31763" x="5003800" y="3717925"/>
          <p14:tracePt t="31780" x="5016500" y="3740150"/>
          <p14:tracePt t="31796" x="5032375" y="3756025"/>
          <p14:tracePt t="31813" x="5041900" y="3771900"/>
          <p14:tracePt t="31830" x="5060950" y="3797300"/>
          <p14:tracePt t="31847" x="5070475" y="3810000"/>
          <p14:tracePt t="31864" x="5086350" y="3829050"/>
          <p14:tracePt t="31880" x="5086350" y="3863975"/>
          <p14:tracePt t="31896" x="5089525" y="3883025"/>
          <p14:tracePt t="31912" x="5089525" y="3898900"/>
          <p14:tracePt t="31930" x="5095875" y="3914775"/>
          <p14:tracePt t="31947" x="5105400" y="3924300"/>
          <p14:tracePt t="31964" x="5108575" y="3940175"/>
          <p14:tracePt t="31981" x="5108575" y="3956050"/>
          <p14:tracePt t="31997" x="5108575" y="3965575"/>
          <p14:tracePt t="32014" x="5114925" y="3975100"/>
          <p14:tracePt t="32030" x="5114925" y="3994150"/>
          <p14:tracePt t="33415" x="5064125" y="3994150"/>
          <p14:tracePt t="33422" x="4981575" y="4003675"/>
          <p14:tracePt t="33433" x="4879975" y="4013200"/>
          <p14:tracePt t="33449" x="4546600" y="4051300"/>
          <p14:tracePt t="33469" x="4308475" y="4070350"/>
          <p14:tracePt t="33497" x="3829050" y="4070350"/>
          <p14:tracePt t="33530" x="3371850" y="4054475"/>
          <p14:tracePt t="33547" x="3232150" y="4038600"/>
          <p14:tracePt t="33564" x="3076575" y="4013200"/>
          <p14:tracePt t="33580" x="2990850" y="3997325"/>
          <p14:tracePt t="33596" x="2905125" y="3981450"/>
          <p14:tracePt t="33612" x="2819400" y="3965575"/>
          <p14:tracePt t="33629" x="2698750" y="3943350"/>
          <p14:tracePt t="33646" x="2651125" y="3917950"/>
          <p14:tracePt t="33664" x="2584450" y="3876675"/>
          <p14:tracePt t="33680" x="2536825" y="3844925"/>
          <p14:tracePt t="33697" x="2498725" y="3816350"/>
          <p14:tracePt t="33714" x="2454275" y="3759200"/>
          <p14:tracePt t="33729" x="2403475" y="3711575"/>
          <p14:tracePt t="33746" x="2378075" y="3679825"/>
          <p14:tracePt t="33763" x="2333625" y="3635375"/>
          <p14:tracePt t="33779" x="2301875" y="3609975"/>
          <p14:tracePt t="33797" x="2286000" y="3584575"/>
          <p14:tracePt t="33814" x="2276475" y="3571875"/>
          <p14:tracePt t="33830" x="2276475" y="3562350"/>
          <p14:tracePt t="33846" x="2289175" y="3546475"/>
          <p14:tracePt t="33863" x="2371725" y="3511550"/>
          <p14:tracePt t="33879" x="2416175" y="3498850"/>
          <p14:tracePt t="33896" x="2454275" y="3479800"/>
          <p14:tracePt t="33913" x="2482850" y="3460750"/>
          <p14:tracePt t="33929" x="2505075" y="3438525"/>
          <p14:tracePt t="33946" x="2517775" y="3409950"/>
          <p14:tracePt t="33963" x="2530475" y="3375025"/>
          <p14:tracePt t="33979" x="2530475" y="3349625"/>
          <p14:tracePt t="33996" x="2530475" y="3336925"/>
          <p14:tracePt t="34013" x="2530475" y="3302000"/>
          <p14:tracePt t="34029" x="2524125" y="3286125"/>
          <p14:tracePt t="34046" x="2511425" y="3263900"/>
          <p14:tracePt t="34063" x="2486025" y="3219450"/>
          <p14:tracePt t="34079" x="2476500" y="3197225"/>
          <p14:tracePt t="34096" x="2463800" y="3171825"/>
          <p14:tracePt t="34113" x="2444750" y="3159125"/>
          <p14:tracePt t="34130" x="2435225" y="3149600"/>
          <p14:tracePt t="34146" x="2409825" y="3130550"/>
          <p14:tracePt t="34163" x="2381250" y="3117850"/>
          <p14:tracePt t="34179" x="2371725" y="3114675"/>
          <p14:tracePt t="34196" x="2362200" y="3108325"/>
          <p14:tracePt t="34214" x="2349500" y="3098800"/>
          <p14:tracePt t="34229" x="2333625" y="3098800"/>
          <p14:tracePt t="34246" x="2324100" y="3098800"/>
          <p14:tracePt t="34264" x="2301875" y="3098800"/>
          <p14:tracePt t="34280" x="2273300" y="3098800"/>
          <p14:tracePt t="34296" x="2251075" y="3108325"/>
          <p14:tracePt t="34313" x="2187575" y="3127375"/>
          <p14:tracePt t="34329" x="2146300" y="3146425"/>
          <p14:tracePt t="34346" x="2117725" y="3159125"/>
          <p14:tracePt t="34364" x="2076450" y="3165475"/>
          <p14:tracePt t="34380" x="2054225" y="3165475"/>
          <p14:tracePt t="34397" x="2025650" y="3165475"/>
          <p14:tracePt t="34413" x="1984375" y="3165475"/>
          <p14:tracePt t="34430" x="1962150" y="3165475"/>
          <p14:tracePt t="34446" x="1939925" y="3165475"/>
          <p14:tracePt t="34463" x="1892300" y="3165475"/>
          <p14:tracePt t="34479" x="1863725" y="3165475"/>
          <p14:tracePt t="34496" x="1841500" y="3165475"/>
          <p14:tracePt t="34513" x="1800225" y="3171825"/>
          <p14:tracePt t="34530" x="1778000" y="3171825"/>
          <p14:tracePt t="34547" x="1749425" y="3171825"/>
          <p14:tracePt t="34563" x="1717675" y="3178175"/>
          <p14:tracePt t="34580" x="1692275" y="3184525"/>
          <p14:tracePt t="34596" x="1676400" y="3194050"/>
          <p14:tracePt t="34612" x="1657350" y="3203575"/>
          <p14:tracePt t="34629" x="1628775" y="3216275"/>
          <p14:tracePt t="34646" x="1619250" y="3225800"/>
          <p14:tracePt t="34663" x="1584325" y="3238500"/>
          <p14:tracePt t="34680" x="1568450" y="3241675"/>
          <p14:tracePt t="34697" x="1552575" y="3248025"/>
          <p14:tracePt t="34713" x="1530350" y="3263900"/>
          <p14:tracePt t="34730" x="1520825" y="3273425"/>
          <p14:tracePt t="34746" x="1511300" y="3279775"/>
          <p14:tracePt t="34762" x="1495425" y="3295650"/>
          <p14:tracePt t="34779" x="1479550" y="3311525"/>
          <p14:tracePt t="34796" x="1470025" y="3321050"/>
          <p14:tracePt t="34813" x="1454150" y="3336925"/>
          <p14:tracePt t="34830" x="1454150" y="3340100"/>
          <p14:tracePt t="35198" x="1431925" y="3346450"/>
          <p14:tracePt t="35205" x="1412875" y="3346450"/>
          <p14:tracePt t="35213" x="1387475" y="3352800"/>
          <p14:tracePt t="35229" x="1352550" y="3359150"/>
          <p14:tracePt t="35246" x="1304925" y="3371850"/>
          <p14:tracePt t="35263" x="1263650" y="3378200"/>
          <p14:tracePt t="35279" x="1241425" y="3390900"/>
          <p14:tracePt t="35312" x="1174750" y="3425825"/>
          <p14:tracePt t="35346" x="1114425" y="3438525"/>
          <p14:tracePt t="35363" x="1066800" y="3444875"/>
          <p14:tracePt t="35379" x="1044575" y="3451225"/>
          <p14:tracePt t="35396" x="1016000" y="3451225"/>
          <p14:tracePt t="35413" x="981075" y="3451225"/>
          <p14:tracePt t="35430" x="965200" y="3451225"/>
          <p14:tracePt t="35446" x="955675" y="3451225"/>
          <p14:tracePt t="35462" x="942975" y="3460750"/>
          <p14:tracePt t="35479" x="933450" y="3460750"/>
          <p14:tracePt t="35495" x="917575" y="3460750"/>
          <p14:tracePt t="35513" x="901700" y="3460750"/>
          <p14:tracePt t="35529" x="892175" y="3460750"/>
          <p14:tracePt t="35547" x="873125" y="3467100"/>
          <p14:tracePt t="35563" x="863600" y="3467100"/>
          <p14:tracePt t="35579" x="854075" y="3467100"/>
          <p14:tracePt t="35596" x="831850" y="3470275"/>
          <p14:tracePt t="35612" x="790575" y="3470275"/>
          <p14:tracePt t="35629" x="762000" y="3470275"/>
          <p14:tracePt t="35647" x="727075" y="3470275"/>
          <p14:tracePt t="35663" x="698500" y="3482975"/>
          <p14:tracePt t="35680" x="676275" y="3482975"/>
          <p14:tracePt t="35697" x="635000" y="3495675"/>
          <p14:tracePt t="35713" x="609600" y="3508375"/>
          <p14:tracePt t="35729" x="581025" y="3521075"/>
          <p14:tracePt t="35746" x="558800" y="3530600"/>
          <p14:tracePt t="35762" x="501650" y="3536950"/>
          <p14:tracePt t="35780" x="473075" y="3543300"/>
          <p14:tracePt t="35797" x="431800" y="3556000"/>
          <p14:tracePt t="35813" x="400050" y="3568700"/>
          <p14:tracePt t="35829" x="377825" y="3581400"/>
          <p14:tracePt t="35847" x="336550" y="3590925"/>
          <p14:tracePt t="35863" x="320675" y="3603625"/>
          <p14:tracePt t="35879" x="295275" y="3613150"/>
          <p14:tracePt t="35896" x="254000" y="3625850"/>
          <p14:tracePt t="35913" x="222250" y="3638550"/>
          <p14:tracePt t="35930" x="200025" y="3644900"/>
          <p14:tracePt t="35947" x="158750" y="3651250"/>
          <p14:tracePt t="35963" x="136525" y="3654425"/>
          <p14:tracePt t="35980" x="107950" y="3660775"/>
          <p14:tracePt t="35983" x="95250" y="3660775"/>
          <p14:tracePt t="35996" x="76200" y="3660775"/>
          <p14:tracePt t="36012" x="63500" y="3667125"/>
          <p14:tracePt t="36029" x="50800" y="3670300"/>
          <p14:tracePt t="36046" x="34925" y="3679825"/>
          <p14:tracePt t="36063" x="25400" y="3695700"/>
          <p14:tracePt t="36080" x="15875" y="3702050"/>
          <p14:tracePt t="36097" x="3175" y="3702050"/>
          <p14:tracePt t="36327" x="92075" y="3717925"/>
          <p14:tracePt t="36333" x="184150" y="3736975"/>
          <p14:tracePt t="36346" x="339725" y="3771900"/>
          <p14:tracePt t="36363" x="479425" y="3806825"/>
          <p14:tracePt t="36380" x="622300" y="3835400"/>
          <p14:tracePt t="36396" x="787400" y="3851275"/>
          <p14:tracePt t="36413" x="879475" y="3851275"/>
          <p14:tracePt t="36429" x="996950" y="3844925"/>
          <p14:tracePt t="36446" x="1181100" y="3829050"/>
          <p14:tracePt t="36462" x="1289050" y="3813175"/>
          <p14:tracePt t="36479" x="1374775" y="3797300"/>
          <p14:tracePt t="36495" x="1524000" y="3730625"/>
          <p14:tracePt t="36513" x="1593850" y="3683000"/>
          <p14:tracePt t="36530" x="1666875" y="3629025"/>
          <p14:tracePt t="36546" x="1778000" y="3549650"/>
          <p14:tracePt t="36563" x="1857375" y="3502025"/>
          <p14:tracePt t="36579" x="1949450" y="3451225"/>
          <p14:tracePt t="36596" x="2035175" y="3409950"/>
          <p14:tracePt t="36612" x="2079625" y="3390900"/>
          <p14:tracePt t="36630" x="2101850" y="3378200"/>
          <p14:tracePt t="36646" x="2130425" y="3362325"/>
          <p14:tracePt t="36663" x="2146300" y="3352800"/>
          <p14:tracePt t="36680" x="2165350" y="3336925"/>
          <p14:tracePt t="36696" x="2197100" y="3317875"/>
          <p14:tracePt t="36712" x="2209800" y="3317875"/>
          <p14:tracePt t="36729" x="2219325" y="3317875"/>
          <p14:tracePt t="36745" x="2232025" y="3317875"/>
          <p14:tracePt t="36762" x="2244725" y="3317875"/>
          <p14:tracePt t="36832" x="2235200" y="3317875"/>
          <p14:tracePt t="36839" x="2232025" y="3321050"/>
          <p14:tracePt t="36846" x="2225675" y="3324225"/>
          <p14:tracePt t="36862" x="2216150" y="3333750"/>
          <p14:tracePt t="36879" x="2200275" y="3352800"/>
          <p14:tracePt t="36896" x="2143125" y="3371850"/>
          <p14:tracePt t="36912" x="2098675" y="3384550"/>
          <p14:tracePt t="36930" x="2044700" y="3397250"/>
          <p14:tracePt t="36946" x="1955800" y="3416300"/>
          <p14:tracePt t="36963" x="1901825" y="3416300"/>
          <p14:tracePt t="36979" x="1857375" y="3422650"/>
          <p14:tracePt t="36995" x="1733550" y="3422650"/>
          <p14:tracePt t="37012" x="1647825" y="3438525"/>
          <p14:tracePt t="37029" x="1574800" y="3444875"/>
          <p14:tracePt t="37046" x="1485900" y="3460750"/>
          <p14:tracePt t="37063" x="1419225" y="3482975"/>
          <p14:tracePt t="37080" x="1333500" y="3498850"/>
          <p14:tracePt t="37096" x="1200150" y="3521075"/>
          <p14:tracePt t="37113" x="1114425" y="3536950"/>
          <p14:tracePt t="37129" x="1028700" y="3568700"/>
          <p14:tracePt t="37145" x="904875" y="3600450"/>
          <p14:tracePt t="37162" x="841375" y="3613150"/>
          <p14:tracePt t="37180" x="803275" y="3625850"/>
          <p14:tracePt t="37197" x="736600" y="3667125"/>
          <p14:tracePt t="37213" x="673100" y="3695700"/>
          <p14:tracePt t="37230" x="584200" y="3727450"/>
          <p14:tracePt t="37246" x="454025" y="3781425"/>
          <p14:tracePt t="37262" x="387350" y="3813175"/>
          <p14:tracePt t="37279" x="330200" y="3848100"/>
          <p14:tracePt t="37295" x="269875" y="3886200"/>
          <p14:tracePt t="37312" x="247650" y="3917950"/>
          <p14:tracePt t="37330" x="222250" y="3930650"/>
          <p14:tracePt t="37346" x="187325" y="3949700"/>
          <p14:tracePt t="37363" x="158750" y="3959225"/>
          <p14:tracePt t="37380" x="133350" y="3978275"/>
          <p14:tracePt t="37396" x="98425" y="3994150"/>
          <p14:tracePt t="37412" x="88900" y="4003675"/>
          <p14:tracePt t="37429" x="79375" y="4003675"/>
          <p14:tracePt t="37446" x="63500" y="4003675"/>
          <p14:tracePt t="37462" x="53975" y="4003675"/>
          <p14:tracePt t="37478" x="47625" y="4010025"/>
          <p14:tracePt t="37512" x="38100" y="4010025"/>
          <p14:tracePt t="37545" x="34925" y="4010025"/>
          <p14:tracePt t="37574" x="34925" y="4016375"/>
          <p14:tracePt t="38332" x="114300" y="4070350"/>
          <p14:tracePt t="38338" x="212725" y="4127500"/>
          <p14:tracePt t="38346" x="307975" y="4184650"/>
          <p14:tracePt t="38363" x="485775" y="4276725"/>
          <p14:tracePt t="38380" x="768350" y="4381500"/>
          <p14:tracePt t="38401" x="1006475" y="4445000"/>
          <p14:tracePt t="38420" x="1146175" y="4473575"/>
          <p14:tracePt t="38445" x="1403350" y="4505325"/>
          <p14:tracePt t="38480" x="1736725" y="4505325"/>
          <p14:tracePt t="38496" x="1822450" y="4492625"/>
          <p14:tracePt t="38512" x="1885950" y="4479925"/>
          <p14:tracePt t="38529" x="1978025" y="4445000"/>
          <p14:tracePt t="38547" x="2038350" y="4422775"/>
          <p14:tracePt t="38562" x="2070100" y="4397375"/>
          <p14:tracePt t="38579" x="2105025" y="4346575"/>
          <p14:tracePt t="38595" x="2139950" y="4298950"/>
          <p14:tracePt t="38613" x="2152650" y="4267200"/>
          <p14:tracePt t="38630" x="2171700" y="4225925"/>
          <p14:tracePt t="38646" x="2181225" y="4203700"/>
          <p14:tracePt t="38663" x="2200275" y="4184650"/>
          <p14:tracePt t="38679" x="2212975" y="4171950"/>
          <p14:tracePt t="38695" x="2219325" y="4162425"/>
          <p14:tracePt t="38712" x="2228850" y="4149725"/>
          <p14:tracePt t="38729" x="2232025" y="4130675"/>
          <p14:tracePt t="38746" x="2247900" y="4127500"/>
          <p14:tracePt t="38763" x="2263775" y="4127500"/>
          <p14:tracePt t="38778" x="2305050" y="4127500"/>
          <p14:tracePt t="38796" x="2327275" y="4127500"/>
          <p14:tracePt t="38812" x="2349500" y="4127500"/>
          <p14:tracePt t="38829" x="2374900" y="4127500"/>
          <p14:tracePt t="38846" x="2384425" y="4127500"/>
          <p14:tracePt t="38863" x="2397125" y="4127500"/>
          <p14:tracePt t="38879" x="2416175" y="4127500"/>
          <p14:tracePt t="38896" x="2425700" y="4127500"/>
          <p14:tracePt t="38913" x="2435225" y="4133850"/>
          <p14:tracePt t="38929" x="2435225" y="4146550"/>
          <p14:tracePt t="38945" x="2435225" y="4159250"/>
          <p14:tracePt t="38963" x="2435225" y="4162425"/>
          <p14:tracePt t="38978" x="2432050" y="4178300"/>
          <p14:tracePt t="38996" x="2422525" y="4187825"/>
          <p14:tracePt t="39012" x="2413000" y="4203700"/>
          <p14:tracePt t="39016" x="2403475" y="4206875"/>
          <p14:tracePt t="39029" x="2378075" y="4219575"/>
          <p14:tracePt t="39046" x="2355850" y="4232275"/>
          <p14:tracePt t="39063" x="2324100" y="4244975"/>
          <p14:tracePt t="39079" x="2276475" y="4267200"/>
          <p14:tracePt t="39095" x="2244725" y="4279900"/>
          <p14:tracePt t="39112" x="2200275" y="4292600"/>
          <p14:tracePt t="39129" x="2095500" y="4337050"/>
          <p14:tracePt t="39146" x="2032000" y="4352925"/>
          <p14:tracePt t="39163" x="1965325" y="4375150"/>
          <p14:tracePt t="39179" x="1892300" y="4400550"/>
          <p14:tracePt t="39196" x="1847850" y="4406900"/>
          <p14:tracePt t="39213" x="1819275" y="4413250"/>
          <p14:tracePt t="39229" x="1778000" y="4413250"/>
          <p14:tracePt t="39245" x="1755775" y="4413250"/>
          <p14:tracePt t="39262" x="1727200" y="4413250"/>
          <p14:tracePt t="39279" x="1670050" y="4413250"/>
          <p14:tracePt t="39295" x="1641475" y="4413250"/>
          <p14:tracePt t="39314" x="1600200" y="4413250"/>
          <p14:tracePt t="39329" x="1587500" y="4413250"/>
          <p14:tracePt t="39346" x="1574800" y="4413250"/>
          <p14:tracePt t="39362" x="1562100" y="4413250"/>
          <p14:tracePt t="39378" x="1546225" y="4413250"/>
          <p14:tracePt t="39395" x="1536700" y="4413250"/>
          <p14:tracePt t="39413" x="1527175" y="4413250"/>
          <p14:tracePt t="39429" x="1517650" y="4413250"/>
          <p14:tracePt t="39479" x="1524000" y="4413250"/>
          <p14:tracePt t="39486" x="1530350" y="4413250"/>
          <p14:tracePt t="39495" x="1539875" y="4413250"/>
          <p14:tracePt t="39512" x="1590675" y="4413250"/>
          <p14:tracePt t="39528" x="1679575" y="4403725"/>
          <p14:tracePt t="39546" x="1724025" y="4381500"/>
          <p14:tracePt t="39562" x="1755775" y="4371975"/>
          <p14:tracePt t="39579" x="1797050" y="4352925"/>
          <p14:tracePt t="39596" x="1822450" y="4340225"/>
          <p14:tracePt t="39614" x="1863725" y="4318000"/>
          <p14:tracePt t="39629" x="1889125" y="4305300"/>
          <p14:tracePt t="39646" x="1917700" y="4292600"/>
          <p14:tracePt t="39663" x="1952625" y="4273550"/>
          <p14:tracePt t="39678" x="1984375" y="4257675"/>
          <p14:tracePt t="39695" x="2000250" y="4244975"/>
          <p14:tracePt t="39713" x="2028825" y="4238625"/>
          <p14:tracePt t="39729" x="2038350" y="4235450"/>
          <p14:tracePt t="39746" x="2051050" y="4235450"/>
          <p14:tracePt t="39763" x="2073275" y="4225925"/>
          <p14:tracePt t="39779" x="2082800" y="4210050"/>
          <p14:tracePt t="39796" x="2092325" y="4200525"/>
          <p14:tracePt t="39812" x="2101850" y="4194175"/>
          <p14:tracePt t="39829" x="2124075" y="4191000"/>
          <p14:tracePt t="39846" x="2133600" y="4184650"/>
          <p14:tracePt t="39864" x="2146300" y="4181475"/>
          <p14:tracePt t="39879" x="2152650" y="4175125"/>
          <p14:tracePt t="39896" x="2155825" y="4175125"/>
          <p14:tracePt t="39972" x="2149475" y="4175125"/>
          <p14:tracePt t="39979" x="2146300" y="4175125"/>
          <p14:tracePt t="39996" x="2136775" y="4175125"/>
          <p14:tracePt t="40013" x="2108200" y="4175125"/>
          <p14:tracePt t="40029" x="2089150" y="4175125"/>
          <p14:tracePt t="40046" x="2044700" y="4175125"/>
          <p14:tracePt t="40050" x="2025650" y="4175125"/>
          <p14:tracePt t="40062" x="1990725" y="4175125"/>
          <p14:tracePt t="40079" x="1920875" y="4191000"/>
          <p14:tracePt t="40095" x="1873250" y="4203700"/>
          <p14:tracePt t="40112" x="1771650" y="4232275"/>
          <p14:tracePt t="40129" x="1733550" y="4244975"/>
          <p14:tracePt t="40145" x="1682750" y="4260850"/>
          <p14:tracePt t="40163" x="1616075" y="4279900"/>
          <p14:tracePt t="40179" x="1581150" y="4283075"/>
          <p14:tracePt t="40195" x="1549400" y="4295775"/>
          <p14:tracePt t="40212" x="1485900" y="4302125"/>
          <p14:tracePt t="40228" x="1457325" y="4302125"/>
          <p14:tracePt t="40246" x="1435100" y="4302125"/>
          <p14:tracePt t="40263" x="1422400" y="4302125"/>
          <p14:tracePt t="40279" x="1406525" y="4302125"/>
          <p14:tracePt t="40295" x="1397000" y="4302125"/>
          <p14:tracePt t="40313" x="1390650" y="4302125"/>
          <p14:tracePt t="40345" x="1393825" y="4302125"/>
          <p14:tracePt t="40362" x="1406525" y="4286250"/>
          <p14:tracePt t="40378" x="1438275" y="4267200"/>
          <p14:tracePt t="40395" x="1482725" y="4241800"/>
          <p14:tracePt t="40413" x="1571625" y="4191000"/>
          <p14:tracePt t="40429" x="1628775" y="4156075"/>
          <p14:tracePt t="40446" x="1676400" y="4127500"/>
          <p14:tracePt t="40463" x="1739900" y="4108450"/>
          <p14:tracePt t="40479" x="1771650" y="4092575"/>
          <p14:tracePt t="40495" x="1800225" y="4079875"/>
          <p14:tracePt t="40512" x="1851025" y="4060825"/>
          <p14:tracePt t="40528" x="1873250" y="4048125"/>
          <p14:tracePt t="40545" x="1911350" y="4029075"/>
          <p14:tracePt t="40563" x="1952625" y="4019550"/>
          <p14:tracePt t="40579" x="1968500" y="4019550"/>
          <p14:tracePt t="40595" x="1978025" y="4019550"/>
          <p14:tracePt t="40613" x="2000250" y="4019550"/>
          <p14:tracePt t="40629" x="2003425" y="4019550"/>
          <p14:tracePt t="40685" x="1990725" y="4019550"/>
          <p14:tracePt t="40692" x="1987550" y="4019550"/>
          <p14:tracePt t="40699" x="1981200" y="4019550"/>
          <p14:tracePt t="40713" x="1971675" y="4035425"/>
          <p14:tracePt t="40729" x="1955800" y="4044950"/>
          <p14:tracePt t="40746" x="1927225" y="4057650"/>
          <p14:tracePt t="40763" x="1870075" y="4076700"/>
          <p14:tracePt t="40779" x="1822450" y="4095750"/>
          <p14:tracePt t="40795" x="1758950" y="4111625"/>
          <p14:tracePt t="40812" x="1663700" y="4117975"/>
          <p14:tracePt t="40828" x="1609725" y="4117975"/>
          <p14:tracePt t="40845" x="1552575" y="4117975"/>
          <p14:tracePt t="40863" x="1457325" y="4117975"/>
          <p14:tracePt t="40879" x="1412875" y="4117975"/>
          <p14:tracePt t="40896" x="1368425" y="4117975"/>
          <p14:tracePt t="40912" x="1314450" y="4117975"/>
          <p14:tracePt t="40929" x="1292225" y="4117975"/>
          <p14:tracePt t="40945" x="1276350" y="4117975"/>
          <p14:tracePt t="40962" x="1260475" y="4117975"/>
          <p14:tracePt t="40979" x="1250950" y="4117975"/>
          <p14:tracePt t="40996" x="1247775" y="4117975"/>
          <p14:tracePt t="41029" x="1263650" y="4105275"/>
          <p14:tracePt t="41046" x="1311275" y="4073525"/>
          <p14:tracePt t="41062" x="1387475" y="4025900"/>
          <p14:tracePt t="41078" x="1435100" y="3997325"/>
          <p14:tracePt t="41095" x="1457325" y="3975100"/>
          <p14:tracePt t="41112" x="1517650" y="3943350"/>
          <p14:tracePt t="41128" x="1562100" y="3930650"/>
          <p14:tracePt t="41145" x="1600200" y="3917950"/>
          <p14:tracePt t="41163" x="1663700" y="3892550"/>
          <p14:tracePt t="41179" x="1701800" y="3879850"/>
          <p14:tracePt t="41196" x="1724025" y="3867150"/>
          <p14:tracePt t="41212" x="1762125" y="3851275"/>
          <p14:tracePt t="41228" x="1771650" y="3835400"/>
          <p14:tracePt t="41245" x="1781175" y="3825875"/>
          <p14:tracePt t="41262" x="1790700" y="3819525"/>
          <p14:tracePt t="41455" x="1778000" y="3822700"/>
          <p14:tracePt t="41463" x="1749425" y="3829050"/>
          <p14:tracePt t="41479" x="1711325" y="3848100"/>
          <p14:tracePt t="41495" x="1657350" y="3860800"/>
          <p14:tracePt t="41511" x="1574800" y="3879850"/>
          <p14:tracePt t="41528" x="1514475" y="3895725"/>
          <p14:tracePt t="41546" x="1447800" y="3917950"/>
          <p14:tracePt t="41562" x="1377950" y="3924300"/>
          <p14:tracePt t="41579" x="1333500" y="3930650"/>
          <p14:tracePt t="41597" x="1270000" y="3930650"/>
          <p14:tracePt t="41612" x="1235075" y="3930650"/>
          <p14:tracePt t="41629" x="1196975" y="3930650"/>
          <p14:tracePt t="41647" x="1177925" y="3930650"/>
          <p14:tracePt t="41662" x="1162050" y="3930650"/>
          <p14:tracePt t="41679" x="1152525" y="3930650"/>
          <p14:tracePt t="41713" x="1158875" y="3927475"/>
          <p14:tracePt t="41729" x="1193800" y="3914775"/>
          <p14:tracePt t="41747" x="1260475" y="3876675"/>
          <p14:tracePt t="41762" x="1304925" y="3857625"/>
          <p14:tracePt t="41779" x="1346200" y="3825875"/>
          <p14:tracePt t="41795" x="1390650" y="3803650"/>
          <p14:tracePt t="41812" x="1457325" y="3765550"/>
          <p14:tracePt t="41829" x="1504950" y="3743325"/>
          <p14:tracePt t="41846" x="1568450" y="3717925"/>
          <p14:tracePt t="41863" x="1606550" y="3698875"/>
          <p14:tracePt t="41879" x="1638300" y="3679825"/>
          <p14:tracePt t="41896" x="1666875" y="3657600"/>
          <p14:tracePt t="41912" x="1676400" y="3648075"/>
          <p14:tracePt t="41929" x="1692275" y="3638550"/>
          <p14:tracePt t="41946" x="1692275" y="3629025"/>
          <p14:tracePt t="42054" x="1679575" y="3629025"/>
          <p14:tracePt t="42062" x="1676400" y="3629025"/>
          <p14:tracePt t="42068" x="1670050" y="3629025"/>
          <p14:tracePt t="42079" x="1666875" y="3629025"/>
          <p14:tracePt t="42096" x="1651000" y="3629025"/>
          <p14:tracePt t="42112" x="1628775" y="3629025"/>
          <p14:tracePt t="42128" x="1600200" y="3629025"/>
          <p14:tracePt t="42145" x="1530350" y="3644900"/>
          <p14:tracePt t="42162" x="1473200" y="3657600"/>
          <p14:tracePt t="42179" x="1425575" y="3676650"/>
          <p14:tracePt t="42196" x="1362075" y="3695700"/>
          <p14:tracePt t="42212" x="1323975" y="3708400"/>
          <p14:tracePt t="42228" x="1273175" y="3721100"/>
          <p14:tracePt t="42245" x="1181100" y="3743325"/>
          <p14:tracePt t="42261" x="1117600" y="3756025"/>
          <p14:tracePt t="42278" x="1073150" y="3768725"/>
          <p14:tracePt t="42295" x="1022350" y="3794125"/>
          <p14:tracePt t="42312" x="1000125" y="3806825"/>
          <p14:tracePt t="42329" x="971550" y="3806825"/>
          <p14:tracePt t="42346" x="949325" y="3813175"/>
          <p14:tracePt t="42362" x="939800" y="3813175"/>
          <p14:tracePt t="42378" x="923925" y="3813175"/>
          <p14:tracePt t="42395" x="908050" y="3813175"/>
          <p14:tracePt t="42411" x="904875" y="3813175"/>
          <p14:tracePt t="42703" x="904875" y="3816350"/>
          <p14:tracePt t="42711" x="904875" y="3813175"/>
          <p14:tracePt t="43112" x="987425" y="3835400"/>
          <p14:tracePt t="43118" x="1120775" y="3867150"/>
          <p14:tracePt t="43129" x="1263650" y="3911600"/>
          <p14:tracePt t="43146" x="1882775" y="4051300"/>
          <p14:tracePt t="43168" x="2692400" y="4267200"/>
          <p14:tracePt t="43186" x="3270250" y="4416425"/>
          <p14:tracePt t="43213" x="4508500" y="4705350"/>
          <p14:tracePt t="43247" x="6188075" y="5207000"/>
          <p14:tracePt t="43264" x="6743700" y="5353050"/>
          <p14:tracePt t="43281" x="7416800" y="5540375"/>
          <p14:tracePt t="43297" x="7759700" y="5610225"/>
          <p14:tracePt t="43313" x="8001000" y="5657850"/>
          <p14:tracePt t="43328" x="8220075" y="5676900"/>
          <p14:tracePt t="43345" x="8394700" y="5686425"/>
          <p14:tracePt t="43361" x="8464550" y="5686425"/>
          <p14:tracePt t="43379" x="8489950" y="5686425"/>
          <p14:tracePt t="76897" x="8575675" y="5727700"/>
          <p14:tracePt t="76904" x="8686800" y="5797550"/>
          <p14:tracePt t="76911" x="8816975" y="5864225"/>
          <p14:tracePt t="76925" x="9093200" y="6038850"/>
          <p14:tracePt t="77682" x="9077325" y="6042025"/>
          <p14:tracePt t="77689" x="8905875" y="5965825"/>
          <p14:tracePt t="77696" x="8756650" y="5908675"/>
          <p14:tracePt t="77708" x="8651875" y="5880100"/>
          <p14:tracePt t="77725" x="8362950" y="5807075"/>
          <p14:tracePt t="77742" x="8166100" y="5788025"/>
          <p14:tracePt t="77775" x="7864475" y="5800725"/>
          <p14:tracePt t="77808" x="7753350" y="5864225"/>
          <p14:tracePt t="77811" x="7734300" y="5876925"/>
          <p14:tracePt t="77825" x="7727950" y="5927725"/>
          <p14:tracePt t="77841" x="7756525" y="5994400"/>
          <p14:tracePt t="77859" x="7813675" y="6086475"/>
          <p14:tracePt t="77876" x="8029575" y="6292850"/>
          <p14:tracePt t="77892" x="8169275" y="6403975"/>
          <p14:tracePt t="77911" x="8334375" y="6534150"/>
          <p14:tracePt t="77925" x="8416925" y="6584950"/>
          <p14:tracePt t="77942" x="8496300" y="6632575"/>
          <p14:tracePt t="77959" x="8575675" y="6680200"/>
          <p14:tracePt t="77974" x="8693150" y="6734175"/>
          <p14:tracePt t="77991" x="8794750" y="6794500"/>
          <p14:tracePt t="78008" x="8886825" y="6851650"/>
          <p14:tracePt t="78025" x="8997950" y="6854825"/>
          <p14:tracePt t="78042" x="9045575" y="6854825"/>
          <p14:tracePt t="78059" x="9077325" y="6854825"/>
          <p14:tracePt t="78075" x="9121775" y="68548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II. Appareil reproducteur</a:t>
            </a:r>
          </a:p>
          <a:p>
            <a:pPr marL="342900" indent="-342900">
              <a:buAutoNum type="alphaUcPeriod"/>
            </a:pP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Inflorescence générale : grappe d’</a:t>
            </a:r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epillets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nommée panicule</a:t>
            </a:r>
          </a:p>
        </p:txBody>
      </p:sp>
      <p:pic>
        <p:nvPicPr>
          <p:cNvPr id="9" name="Picture 2" descr="C:\Users\HP\Downloads\RJNRTE (1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b="9051"/>
          <a:stretch>
            <a:fillRect/>
          </a:stretch>
        </p:blipFill>
        <p:spPr bwMode="auto">
          <a:xfrm>
            <a:off x="2498452" y="692696"/>
            <a:ext cx="4286279" cy="6257102"/>
          </a:xfrm>
          <a:prstGeom prst="rect">
            <a:avLst/>
          </a:prstGeom>
          <a:noFill/>
        </p:spPr>
      </p:pic>
      <p:cxnSp>
        <p:nvCxnSpPr>
          <p:cNvPr id="11" name="Connecteur droit avec flèche 10"/>
          <p:cNvCxnSpPr/>
          <p:nvPr/>
        </p:nvCxnSpPr>
        <p:spPr>
          <a:xfrm flipH="1" flipV="1">
            <a:off x="5220073" y="2913985"/>
            <a:ext cx="2376263" cy="12278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643835" y="3929066"/>
            <a:ext cx="1500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Epillets portés par des pieds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5652120" y="2708920"/>
            <a:ext cx="1991715" cy="14346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4932039" y="3957690"/>
            <a:ext cx="2711795" cy="2186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1331640" y="3789040"/>
            <a:ext cx="194421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85720" y="3571876"/>
            <a:ext cx="128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Axe de la panicule nommé rachis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31"/>
    </mc:Choice>
    <mc:Fallback>
      <p:transition spd="slow" advTm="7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4" x="9036050" y="6848475"/>
          <p14:tracePt t="899" x="8848725" y="6781800"/>
          <p14:tracePt t="914" x="8658225" y="6677025"/>
          <p14:tracePt t="931" x="8505825" y="6515100"/>
          <p14:tracePt t="948" x="8140700" y="6010275"/>
          <p14:tracePt t="966" x="7918450" y="5565775"/>
          <p14:tracePt t="1000" x="7315200" y="4270375"/>
          <p14:tracePt t="1033" x="6654800" y="3089275"/>
          <p14:tracePt t="1049" x="6457950" y="2822575"/>
          <p14:tracePt t="1065" x="6289675" y="2565400"/>
          <p14:tracePt t="1083" x="6156325" y="2365375"/>
          <p14:tracePt t="1100" x="6089650" y="2295525"/>
          <p14:tracePt t="1114" x="6035675" y="2232025"/>
          <p14:tracePt t="1132" x="5994400" y="2181225"/>
          <p14:tracePt t="1148" x="5915025" y="2108200"/>
          <p14:tracePt t="1165" x="5835650" y="2060575"/>
          <p14:tracePt t="1181" x="5711825" y="2016125"/>
          <p14:tracePt t="1197" x="5543550" y="1974850"/>
          <p14:tracePt t="1214" x="5426075" y="1958975"/>
          <p14:tracePt t="1232" x="5245100" y="1958975"/>
          <p14:tracePt t="1248" x="4883150" y="1958975"/>
          <p14:tracePt t="1266" x="4587875" y="1974850"/>
          <p14:tracePt t="1281" x="4203700" y="2000250"/>
          <p14:tracePt t="1298" x="3702050" y="2009775"/>
          <p14:tracePt t="1315" x="3425825" y="2009775"/>
          <p14:tracePt t="1332" x="3140075" y="2003425"/>
          <p14:tracePt t="1348" x="2898775" y="1987550"/>
          <p14:tracePt t="1364" x="2781300" y="1978025"/>
          <p14:tracePt t="1381" x="2701925" y="1978025"/>
          <p14:tracePt t="1398" x="2609850" y="1981200"/>
          <p14:tracePt t="1415" x="2574925" y="1993900"/>
          <p14:tracePt t="1431" x="2562225" y="2016125"/>
          <p14:tracePt t="1447" x="2562225" y="2041525"/>
          <p14:tracePt t="1791" x="2517775" y="2038350"/>
          <p14:tracePt t="1798" x="2457450" y="2028825"/>
          <p14:tracePt t="1814" x="2349500" y="1997075"/>
          <p14:tracePt t="1832" x="2162175" y="1898650"/>
          <p14:tracePt t="1848" x="1993900" y="1803400"/>
          <p14:tracePt t="1864" x="1847850" y="1720850"/>
          <p14:tracePt t="1898" x="1435100" y="1470025"/>
          <p14:tracePt t="1932" x="1238250" y="1374775"/>
          <p14:tracePt t="1948" x="1193800" y="1362075"/>
          <p14:tracePt t="1965" x="1155700" y="1355725"/>
          <p14:tracePt t="1982" x="1130300" y="1355725"/>
          <p14:tracePt t="1997" x="1120775" y="1355725"/>
          <p14:tracePt t="2015" x="1111250" y="1365250"/>
          <p14:tracePt t="2032" x="1158875" y="1412875"/>
          <p14:tracePt t="2048" x="1323975" y="1476375"/>
          <p14:tracePt t="2065" x="1568450" y="1568450"/>
          <p14:tracePt t="2082" x="2028825" y="1730375"/>
          <p14:tracePt t="2099" x="2225675" y="1806575"/>
          <p14:tracePt t="2115" x="2416175" y="1892300"/>
          <p14:tracePt t="2132" x="2667000" y="1993900"/>
          <p14:tracePt t="2149" x="2778125" y="2035175"/>
          <p14:tracePt t="2165" x="2908300" y="2070100"/>
          <p14:tracePt t="2182" x="3057525" y="2120900"/>
          <p14:tracePt t="2198" x="3114675" y="2155825"/>
          <p14:tracePt t="2214" x="3146425" y="2168525"/>
          <p14:tracePt t="2232" x="3171825" y="2184400"/>
          <p14:tracePt t="2247" x="3171825" y="2193925"/>
          <p14:tracePt t="2264" x="3171825" y="2209800"/>
          <p14:tracePt t="2281" x="3149600" y="2219325"/>
          <p14:tracePt t="2298" x="3095625" y="2232025"/>
          <p14:tracePt t="2315" x="3009900" y="2247900"/>
          <p14:tracePt t="2332" x="2863850" y="2282825"/>
          <p14:tracePt t="2348" x="2768600" y="2298700"/>
          <p14:tracePt t="2365" x="2682875" y="2311400"/>
          <p14:tracePt t="2381" x="2574925" y="2320925"/>
          <p14:tracePt t="2397" x="2540000" y="2320925"/>
          <p14:tracePt t="2414" x="2495550" y="2320925"/>
          <p14:tracePt t="12237" x="2517775" y="2311400"/>
          <p14:tracePt t="12244" x="2546350" y="2305050"/>
          <p14:tracePt t="12255" x="2593975" y="2286000"/>
          <p14:tracePt t="12281" x="2809875" y="2244725"/>
          <p14:tracePt t="12314" x="3216275" y="2190750"/>
          <p14:tracePt t="12330" x="3422650" y="2171700"/>
          <p14:tracePt t="12346" x="3673475" y="2171700"/>
          <p14:tracePt t="12364" x="4051300" y="2171700"/>
          <p14:tracePt t="12380" x="4276725" y="2171700"/>
          <p14:tracePt t="12397" x="4492625" y="2178050"/>
          <p14:tracePt t="12415" x="4768850" y="2187575"/>
          <p14:tracePt t="12431" x="4905375" y="2197100"/>
          <p14:tracePt t="12447" x="5022850" y="2197100"/>
          <p14:tracePt t="12464" x="5162550" y="2206625"/>
          <p14:tracePt t="12480" x="5238750" y="2219325"/>
          <p14:tracePt t="12496" x="5308600" y="2228850"/>
          <p14:tracePt t="12514" x="5422900" y="2257425"/>
          <p14:tracePt t="12531" x="5476875" y="2270125"/>
          <p14:tracePt t="12547" x="5540375" y="2286000"/>
          <p14:tracePt t="12564" x="5603875" y="2292350"/>
          <p14:tracePt t="12581" x="5648325" y="2292350"/>
          <p14:tracePt t="12597" x="5692775" y="2289175"/>
          <p14:tracePt t="12614" x="5756275" y="2270125"/>
          <p14:tracePt t="12630" x="5784850" y="2257425"/>
          <p14:tracePt t="12647" x="5816600" y="2225675"/>
          <p14:tracePt t="12665" x="5854700" y="2181225"/>
          <p14:tracePt t="12681" x="5880100" y="2149475"/>
          <p14:tracePt t="12697" x="5899150" y="2105025"/>
          <p14:tracePt t="12714" x="5921375" y="2012950"/>
          <p14:tracePt t="12731" x="5927725" y="1943100"/>
          <p14:tracePt t="12747" x="5927725" y="1847850"/>
          <p14:tracePt t="12764" x="5924550" y="1730375"/>
          <p14:tracePt t="12780" x="5908675" y="1666875"/>
          <p14:tracePt t="12797" x="5895975" y="1603375"/>
          <p14:tracePt t="12814" x="5845175" y="1504950"/>
          <p14:tracePt t="12830" x="5816600" y="1447800"/>
          <p14:tracePt t="12847" x="5781675" y="1409700"/>
          <p14:tracePt t="12864" x="5743575" y="1336675"/>
          <p14:tracePt t="12880" x="5708650" y="1285875"/>
          <p14:tracePt t="12897" x="5680075" y="1231900"/>
          <p14:tracePt t="12913" x="5629275" y="1143000"/>
          <p14:tracePt t="12930" x="5600700" y="1076325"/>
          <p14:tracePt t="12946" x="5565775" y="1028700"/>
          <p14:tracePt t="12964" x="5527675" y="962025"/>
          <p14:tracePt t="12981" x="5476875" y="927100"/>
          <p14:tracePt t="12997" x="5429250" y="895350"/>
          <p14:tracePt t="13014" x="5349875" y="822325"/>
          <p14:tracePt t="13030" x="5267325" y="774700"/>
          <p14:tracePt t="13046" x="5165725" y="704850"/>
          <p14:tracePt t="13064" x="5000625" y="619125"/>
          <p14:tracePt t="13080" x="4899025" y="568325"/>
          <p14:tracePt t="13097" x="4813300" y="536575"/>
          <p14:tracePt t="13113" x="4651375" y="479425"/>
          <p14:tracePt t="13130" x="4533900" y="460375"/>
          <p14:tracePt t="13147" x="4438650" y="454025"/>
          <p14:tracePt t="13164" x="4276725" y="454025"/>
          <p14:tracePt t="13180" x="4184650" y="454025"/>
          <p14:tracePt t="13197" x="4102100" y="454025"/>
          <p14:tracePt t="13214" x="3971925" y="457200"/>
          <p14:tracePt t="13230" x="3889375" y="466725"/>
          <p14:tracePt t="13247" x="3803650" y="482600"/>
          <p14:tracePt t="13264" x="3667125" y="514350"/>
          <p14:tracePt t="13281" x="3584575" y="527050"/>
          <p14:tracePt t="13297" x="3486150" y="542925"/>
          <p14:tracePt t="13313" x="3340100" y="593725"/>
          <p14:tracePt t="13330" x="3254375" y="609600"/>
          <p14:tracePt t="13346" x="3146425" y="635000"/>
          <p14:tracePt t="13363" x="2987675" y="676275"/>
          <p14:tracePt t="13381" x="2901950" y="692150"/>
          <p14:tracePt t="13397" x="2816225" y="714375"/>
          <p14:tracePt t="13414" x="2689225" y="771525"/>
          <p14:tracePt t="13430" x="2619375" y="800100"/>
          <p14:tracePt t="13446" x="2562225" y="838200"/>
          <p14:tracePt t="13463" x="2470150" y="914400"/>
          <p14:tracePt t="13480" x="2400300" y="968375"/>
          <p14:tracePt t="13497" x="2317750" y="1035050"/>
          <p14:tracePt t="13513" x="2178050" y="1165225"/>
          <p14:tracePt t="13530" x="2101850" y="1257300"/>
          <p14:tracePt t="13547" x="2025650" y="1362075"/>
          <p14:tracePt t="13563" x="1958975" y="1524000"/>
          <p14:tracePt t="13580" x="1939925" y="1641475"/>
          <p14:tracePt t="13596" x="1939925" y="1746250"/>
          <p14:tracePt t="13613" x="1939925" y="1816100"/>
          <p14:tracePt t="13956" x="1939925" y="1863725"/>
          <p14:tracePt t="13963" x="1939925" y="1930400"/>
          <p14:tracePt t="13970" x="1939925" y="2000250"/>
          <p14:tracePt t="13980" x="1939925" y="2079625"/>
          <p14:tracePt t="13996" x="1939925" y="2197100"/>
          <p14:tracePt t="14013" x="1939925" y="2355850"/>
          <p14:tracePt t="14047" x="1939925" y="2533650"/>
          <p14:tracePt t="14079" x="1962150" y="2746375"/>
          <p14:tracePt t="14098" x="1984375" y="2870200"/>
          <p14:tracePt t="14114" x="1997075" y="2943225"/>
          <p14:tracePt t="14130" x="2019300" y="3000375"/>
          <p14:tracePt t="14148" x="2025650" y="3079750"/>
          <p14:tracePt t="14163" x="2032000" y="3117850"/>
          <p14:tracePt t="14181" x="2032000" y="3162300"/>
          <p14:tracePt t="14185" x="2032000" y="3181350"/>
          <p14:tracePt t="14198" x="2032000" y="3216275"/>
          <p14:tracePt t="14213" x="2032000" y="3254375"/>
          <p14:tracePt t="14230" x="2032000" y="3295650"/>
          <p14:tracePt t="14248" x="2038350" y="3359150"/>
          <p14:tracePt t="14263" x="2038350" y="3413125"/>
          <p14:tracePt t="14280" x="2044700" y="3463925"/>
          <p14:tracePt t="14296" x="2051050" y="3511550"/>
          <p14:tracePt t="14313" x="2079625" y="3600450"/>
          <p14:tracePt t="14329" x="2092325" y="3638550"/>
          <p14:tracePt t="14346" x="2105025" y="3683000"/>
          <p14:tracePt t="14363" x="2124075" y="3762375"/>
          <p14:tracePt t="14379" x="2162175" y="3832225"/>
          <p14:tracePt t="14397" x="2206625" y="3927475"/>
          <p14:tracePt t="14413" x="2241550" y="3975100"/>
          <p14:tracePt t="14430" x="2260600" y="4013200"/>
          <p14:tracePt t="14447" x="2273300" y="4035425"/>
          <p14:tracePt t="14870" x="2263775" y="4064000"/>
          <p14:tracePt t="14876" x="2251075" y="4083050"/>
          <p14:tracePt t="14884" x="2235200" y="4111625"/>
          <p14:tracePt t="14898" x="2197100" y="4178300"/>
          <p14:tracePt t="14913" x="2168525" y="4235450"/>
          <p14:tracePt t="14931" x="2130425" y="4314825"/>
          <p14:tracePt t="14963" x="2085975" y="4492625"/>
          <p14:tracePt t="14997" x="2070100" y="4651375"/>
          <p14:tracePt t="15013" x="2070100" y="4711700"/>
          <p14:tracePt t="15031" x="2070100" y="4762500"/>
          <p14:tracePt t="15047" x="2070100" y="4816475"/>
          <p14:tracePt t="15063" x="2073275" y="4848225"/>
          <p14:tracePt t="15080" x="2073275" y="4876800"/>
          <p14:tracePt t="15097" x="2085975" y="4911725"/>
          <p14:tracePt t="15113" x="2098675" y="4940300"/>
          <p14:tracePt t="15129" x="2111375" y="4965700"/>
          <p14:tracePt t="15147" x="2133600" y="5000625"/>
          <p14:tracePt t="15164" x="2143125" y="5010150"/>
          <p14:tracePt t="15181" x="2165350" y="5026025"/>
          <p14:tracePt t="15185" x="2184400" y="5038725"/>
          <p14:tracePt t="15197" x="2209800" y="5064125"/>
          <p14:tracePt t="15214" x="2232025" y="5076825"/>
          <p14:tracePt t="15230" x="2263775" y="5102225"/>
          <p14:tracePt t="15246" x="2330450" y="5146675"/>
          <p14:tracePt t="15263" x="2397125" y="5168900"/>
          <p14:tracePt t="15279" x="2463800" y="5200650"/>
          <p14:tracePt t="15296" x="2552700" y="5219700"/>
          <p14:tracePt t="15313" x="2597150" y="5232400"/>
          <p14:tracePt t="15330" x="2635250" y="5238750"/>
          <p14:tracePt t="15347" x="2689225" y="5238750"/>
          <p14:tracePt t="15363" x="2714625" y="5238750"/>
          <p14:tracePt t="15380" x="2724150" y="5238750"/>
          <p14:tracePt t="15396" x="2736850" y="5238750"/>
          <p14:tracePt t="15518" x="2743200" y="5238750"/>
          <p14:tracePt t="15525" x="2746375" y="5245100"/>
          <p14:tracePt t="15532" x="2759075" y="5254625"/>
          <p14:tracePt t="15546" x="2781300" y="5267325"/>
          <p14:tracePt t="15564" x="2813050" y="5280025"/>
          <p14:tracePt t="15580" x="2857500" y="5299075"/>
          <p14:tracePt t="15597" x="2949575" y="5327650"/>
          <p14:tracePt t="15614" x="3076575" y="5337175"/>
          <p14:tracePt t="15630" x="3181350" y="5337175"/>
          <p14:tracePt t="15647" x="3311525" y="5337175"/>
          <p14:tracePt t="15663" x="3397250" y="5324475"/>
          <p14:tracePt t="15680" x="3470275" y="5302250"/>
          <p14:tracePt t="15696" x="3549650" y="5302250"/>
          <p14:tracePt t="17180" x="3641725" y="5267325"/>
          <p14:tracePt t="17187" x="3749675" y="5207000"/>
          <p14:tracePt t="17196" x="3844925" y="5168900"/>
          <p14:tracePt t="17213" x="4064000" y="5070475"/>
          <p14:tracePt t="17230" x="4422775" y="4870450"/>
          <p14:tracePt t="17252" x="4905375" y="4572000"/>
          <p14:tracePt t="17273" x="5356225" y="4257675"/>
          <p14:tracePt t="17299" x="5711825" y="4006850"/>
          <p14:tracePt t="17332" x="6207125" y="3794125"/>
          <p14:tracePt t="17348" x="6353175" y="3730625"/>
          <p14:tracePt t="17363" x="6486525" y="3667125"/>
          <p14:tracePt t="17379" x="6638925" y="3581400"/>
          <p14:tracePt t="17396" x="6708775" y="3536950"/>
          <p14:tracePt t="17413" x="6781800" y="3460750"/>
          <p14:tracePt t="17430" x="6908800" y="3263900"/>
          <p14:tracePt t="17447" x="6972300" y="3127375"/>
          <p14:tracePt t="17463" x="7007225" y="3019425"/>
          <p14:tracePt t="17479" x="7038975" y="2841625"/>
          <p14:tracePt t="17496" x="7058025" y="2711450"/>
          <p14:tracePt t="17513" x="7073900" y="2603500"/>
          <p14:tracePt t="17530" x="7115175" y="2435225"/>
          <p14:tracePt t="17546" x="7143750" y="2295525"/>
          <p14:tracePt t="17564" x="7159625" y="2178050"/>
          <p14:tracePt t="17580" x="7178675" y="1981200"/>
          <p14:tracePt t="17596" x="7178675" y="1854200"/>
          <p14:tracePt t="17613" x="7156450" y="1755775"/>
          <p14:tracePt t="17630" x="7083425" y="1647825"/>
          <p14:tracePt t="17647" x="7019925" y="1565275"/>
          <p14:tracePt t="17664" x="6956425" y="1492250"/>
          <p14:tracePt t="17680" x="6810375" y="1381125"/>
          <p14:tracePt t="17697" x="6705600" y="1292225"/>
          <p14:tracePt t="17713" x="6578600" y="1184275"/>
          <p14:tracePt t="17730" x="6365875" y="1038225"/>
          <p14:tracePt t="17746" x="6159500" y="920750"/>
          <p14:tracePt t="17763" x="5959475" y="831850"/>
          <p14:tracePt t="17780" x="5645150" y="736600"/>
          <p14:tracePt t="17797" x="5467350" y="692150"/>
          <p14:tracePt t="17813" x="5292725" y="654050"/>
          <p14:tracePt t="17829" x="5060950" y="619125"/>
          <p14:tracePt t="17846" x="4921250" y="600075"/>
          <p14:tracePt t="17863" x="4791075" y="584200"/>
          <p14:tracePt t="17879" x="4581525" y="568325"/>
          <p14:tracePt t="17896" x="4441825" y="549275"/>
          <p14:tracePt t="17913" x="4279900" y="514350"/>
          <p14:tracePt t="17930" x="4089400" y="469900"/>
          <p14:tracePt t="17947" x="3968750" y="434975"/>
          <p14:tracePt t="17964" x="3860800" y="409575"/>
          <p14:tracePt t="17980" x="3724275" y="377825"/>
          <p14:tracePt t="17996" x="3648075" y="355600"/>
          <p14:tracePt t="18013" x="3565525" y="346075"/>
          <p14:tracePt t="18029" x="3413125" y="339725"/>
          <p14:tracePt t="18046" x="3308350" y="339725"/>
          <p14:tracePt t="18063" x="3213100" y="352425"/>
          <p14:tracePt t="18080" x="3076575" y="400050"/>
          <p14:tracePt t="18096" x="3009900" y="431800"/>
          <p14:tracePt t="18113" x="2949575" y="466725"/>
          <p14:tracePt t="18130" x="2882900" y="508000"/>
          <p14:tracePt t="18146" x="2822575" y="549275"/>
          <p14:tracePt t="18163" x="2752725" y="606425"/>
          <p14:tracePt t="18180" x="2657475" y="692150"/>
          <p14:tracePt t="18196" x="2593975" y="765175"/>
          <p14:tracePt t="18214" x="2549525" y="835025"/>
          <p14:tracePt t="18230" x="2489200" y="933450"/>
          <p14:tracePt t="18247" x="2451100" y="1000125"/>
          <p14:tracePt t="18250" x="2444750" y="1025525"/>
          <p14:tracePt t="18263" x="2435225" y="1076325"/>
          <p14:tracePt t="18280" x="2413000" y="1196975"/>
          <p14:tracePt t="18296" x="2371725" y="1276350"/>
          <p14:tracePt t="18313" x="2343150" y="1352550"/>
          <p14:tracePt t="18330" x="2286000" y="1492250"/>
          <p14:tracePt t="18347" x="2254250" y="1581150"/>
          <p14:tracePt t="18364" x="2222500" y="1714500"/>
          <p14:tracePt t="18379" x="2206625" y="1790700"/>
          <p14:tracePt t="18396" x="2190750" y="1863725"/>
          <p14:tracePt t="18413" x="2178050" y="1949450"/>
          <p14:tracePt t="18430" x="2149475" y="2041525"/>
          <p14:tracePt t="18447" x="2133600" y="2117725"/>
          <p14:tracePt t="18465" x="2117725" y="2247900"/>
          <p14:tracePt t="18480" x="2117725" y="2362200"/>
          <p14:tracePt t="18497" x="2117725" y="2479675"/>
          <p14:tracePt t="18514" x="2124075" y="2663825"/>
          <p14:tracePt t="18529" x="2139950" y="2781300"/>
          <p14:tracePt t="18546" x="2149475" y="2867025"/>
          <p14:tracePt t="18564" x="2178050" y="2968625"/>
          <p14:tracePt t="18893" x="2178050" y="3025775"/>
          <p14:tracePt t="18900" x="2178050" y="3095625"/>
          <p14:tracePt t="18914" x="2178050" y="3254375"/>
          <p14:tracePt t="18930" x="2193925" y="3371850"/>
          <p14:tracePt t="18947" x="2212975" y="3489325"/>
          <p14:tracePt t="18964" x="2238375" y="3679825"/>
          <p14:tracePt t="18980" x="2273300" y="3810000"/>
          <p14:tracePt t="19014" x="2324100" y="4105275"/>
          <p14:tracePt t="19048" x="2365375" y="4330700"/>
          <p14:tracePt t="19064" x="2390775" y="4498975"/>
          <p14:tracePt t="19080" x="2406650" y="4603750"/>
          <p14:tracePt t="19096" x="2432050" y="4692650"/>
          <p14:tracePt t="19113" x="2438400" y="4810125"/>
          <p14:tracePt t="19129" x="2447925" y="4905375"/>
          <p14:tracePt t="19146" x="2460625" y="4991100"/>
          <p14:tracePt t="19164" x="2482850" y="5092700"/>
          <p14:tracePt t="19180" x="2489200" y="5153025"/>
          <p14:tracePt t="19196" x="2505075" y="5216525"/>
          <p14:tracePt t="19213" x="2524125" y="5286375"/>
          <p14:tracePt t="19230" x="2524125" y="5330825"/>
          <p14:tracePt t="19246" x="2524125" y="5365750"/>
          <p14:tracePt t="19263" x="2536825" y="5422900"/>
          <p14:tracePt t="19279" x="2549525" y="5454650"/>
          <p14:tracePt t="19296" x="2568575" y="5486400"/>
          <p14:tracePt t="19313" x="2587625" y="5540375"/>
          <p14:tracePt t="19330" x="2613025" y="5581650"/>
          <p14:tracePt t="19347" x="2651125" y="5619750"/>
          <p14:tracePt t="19363" x="2727325" y="5670550"/>
          <p14:tracePt t="19379" x="2794000" y="5699125"/>
          <p14:tracePt t="19396" x="2863850" y="5737225"/>
          <p14:tracePt t="19413" x="2968625" y="5772150"/>
          <p14:tracePt t="19429" x="3032125" y="5794375"/>
          <p14:tracePt t="19446" x="3086100" y="5807075"/>
          <p14:tracePt t="19464" x="3159125" y="5816600"/>
          <p14:tracePt t="19480" x="3219450" y="5816600"/>
          <p14:tracePt t="19497" x="3279775" y="5822950"/>
          <p14:tracePt t="19513" x="3352800" y="5829300"/>
          <p14:tracePt t="19529" x="3381375" y="5835650"/>
          <p14:tracePt t="19546" x="3409950" y="5842000"/>
          <p14:tracePt t="19564" x="3425825" y="5842000"/>
          <p14:tracePt t="19580" x="3435350" y="5845175"/>
          <p14:tracePt t="19649" x="3441700" y="5845175"/>
          <p14:tracePt t="19656" x="3451225" y="5845175"/>
          <p14:tracePt t="19663" x="3454400" y="5845175"/>
          <p14:tracePt t="19680" x="3467100" y="5845175"/>
          <p14:tracePt t="19697" x="3476625" y="5845175"/>
          <p14:tracePt t="19713" x="3536950" y="5842000"/>
          <p14:tracePt t="19730" x="3670300" y="5797550"/>
          <p14:tracePt t="19747" x="3838575" y="5715000"/>
          <p14:tracePt t="19763" x="4286250" y="5495925"/>
          <p14:tracePt t="19781" x="4606925" y="5311775"/>
          <p14:tracePt t="19798" x="5146675" y="4943475"/>
          <p14:tracePt t="19815" x="5419725" y="4718050"/>
          <p14:tracePt t="19832" x="5670550" y="4457700"/>
          <p14:tracePt t="19849" x="6032500" y="3937000"/>
          <p14:tracePt t="19866" x="6226175" y="3578225"/>
          <p14:tracePt t="19882" x="6365875" y="3194050"/>
          <p14:tracePt t="19899" x="6480175" y="2711450"/>
          <p14:tracePt t="19914" x="6508750" y="2527300"/>
          <p14:tracePt t="19930" x="6515100" y="2387600"/>
          <p14:tracePt t="19946" x="6511925" y="2292350"/>
          <p14:tracePt t="19963" x="6492875" y="2209800"/>
          <p14:tracePt t="19980" x="6473825" y="2171700"/>
          <p14:tracePt t="19997" x="6461125" y="2149475"/>
          <p14:tracePt t="20013" x="6448425" y="2108200"/>
          <p14:tracePt t="20030" x="6448425" y="2085975"/>
          <p14:tracePt t="20047" x="6451600" y="2054225"/>
          <p14:tracePt t="20063" x="6470650" y="2000250"/>
          <p14:tracePt t="20079" x="6483350" y="1981200"/>
          <p14:tracePt t="20097" x="6483350" y="1971675"/>
          <p14:tracePt t="20113" x="6473825" y="1968500"/>
          <p14:tracePt t="20130" x="6464300" y="1968500"/>
          <p14:tracePt t="20147" x="6435725" y="1981200"/>
          <p14:tracePt t="20163" x="6330950" y="2041525"/>
          <p14:tracePt t="20180" x="6257925" y="2095500"/>
          <p14:tracePt t="20197" x="6197600" y="2149475"/>
          <p14:tracePt t="20212" x="6083300" y="2257425"/>
          <p14:tracePt t="20229" x="6013450" y="2311400"/>
          <p14:tracePt t="20246" x="5943600" y="2365375"/>
          <p14:tracePt t="20263" x="5835650" y="2470150"/>
          <p14:tracePt t="20280" x="5762625" y="2546350"/>
          <p14:tracePt t="20301" x="5686425" y="2647950"/>
          <p14:tracePt t="20314" x="5641975" y="2695575"/>
          <p14:tracePt t="20330" x="5610225" y="2733675"/>
          <p14:tracePt t="20346" x="5584825" y="2759075"/>
          <p14:tracePt t="20362" x="5559425" y="2774950"/>
          <p14:tracePt t="20379" x="5540375" y="2794000"/>
          <p14:tracePt t="20396" x="5530850" y="2803525"/>
          <p14:tracePt t="20412" x="5511800" y="2819400"/>
          <p14:tracePt t="20429" x="5502275" y="2822575"/>
          <p14:tracePt t="20448" x="5486400" y="2822575"/>
          <p14:tracePt t="20463" x="5483225" y="2822575"/>
          <p14:tracePt t="20496" x="5483225" y="2816225"/>
          <p14:tracePt t="20512" x="5483225" y="2768600"/>
          <p14:tracePt t="20529" x="5483225" y="2746375"/>
          <p14:tracePt t="20546" x="5476875" y="2730500"/>
          <p14:tracePt t="20563" x="5476875" y="2711450"/>
          <p14:tracePt t="20580" x="5476875" y="2705100"/>
          <p14:tracePt t="20613" x="5476875" y="2695575"/>
          <p14:tracePt t="20629" x="5476875" y="2686050"/>
          <p14:tracePt t="20646" x="5483225" y="2657475"/>
          <p14:tracePt t="20662" x="5511800" y="2584450"/>
          <p14:tracePt t="20679" x="5556250" y="2463800"/>
          <p14:tracePt t="20696" x="5581650" y="2298700"/>
          <p14:tracePt t="20713" x="5610225" y="2022475"/>
          <p14:tracePt t="20730" x="5610225" y="1797050"/>
          <p14:tracePt t="20747" x="5610225" y="1489075"/>
          <p14:tracePt t="20762" x="5610225" y="1295400"/>
          <p14:tracePt t="20779" x="5610225" y="1181100"/>
          <p14:tracePt t="20796" x="5616575" y="1063625"/>
          <p14:tracePt t="20813" x="5616575" y="914400"/>
          <p14:tracePt t="20829" x="5616575" y="863600"/>
          <p14:tracePt t="20846" x="5616575" y="825500"/>
          <p14:tracePt t="20863" x="5610225" y="809625"/>
          <p14:tracePt t="20880" x="5610225" y="806450"/>
          <p14:tracePt t="20897" x="5594350" y="806450"/>
          <p14:tracePt t="20912" x="5591175" y="806450"/>
          <p14:tracePt t="20929" x="5584825" y="806450"/>
          <p14:tracePt t="20946" x="5581650" y="806450"/>
          <p14:tracePt t="20963" x="5572125" y="806450"/>
          <p14:tracePt t="20980" x="5565775" y="806450"/>
          <p14:tracePt t="20997" x="5549900" y="806450"/>
          <p14:tracePt t="21013" x="5540375" y="812800"/>
          <p14:tracePt t="21029" x="5530850" y="822325"/>
          <p14:tracePt t="21046" x="5502275" y="857250"/>
          <p14:tracePt t="21062" x="5470525" y="898525"/>
          <p14:tracePt t="21079" x="5407025" y="968375"/>
          <p14:tracePt t="21097" x="5286375" y="1104900"/>
          <p14:tracePt t="21113" x="5238750" y="1196975"/>
          <p14:tracePt t="21130" x="5200650" y="1263650"/>
          <p14:tracePt t="21147" x="5181600" y="1308100"/>
          <p14:tracePt t="21163" x="5181600" y="1336675"/>
          <p14:tracePt t="21179" x="5181600" y="1346200"/>
          <p14:tracePt t="21196" x="5181600" y="1355725"/>
          <p14:tracePt t="21213" x="5184775" y="1355725"/>
          <p14:tracePt t="21229" x="5194300" y="1352550"/>
          <p14:tracePt t="21247" x="5213350" y="1339850"/>
          <p14:tracePt t="21263" x="5213350" y="1330325"/>
          <p14:tracePt t="21368" x="5213350" y="1336675"/>
          <p14:tracePt t="21376" x="5213350" y="1346200"/>
          <p14:tracePt t="21383" x="5213350" y="1365250"/>
          <p14:tracePt t="21397" x="5213350" y="1444625"/>
          <p14:tracePt t="21413" x="5213350" y="1593850"/>
          <p14:tracePt t="21430" x="5207000" y="1733550"/>
          <p14:tracePt t="21447" x="5187950" y="1974850"/>
          <p14:tracePt t="21462" x="5181600" y="2079625"/>
          <p14:tracePt t="21479" x="5181600" y="2162175"/>
          <p14:tracePt t="21497" x="5181600" y="2260600"/>
          <p14:tracePt t="21513" x="5181600" y="2311400"/>
          <p14:tracePt t="21530" x="5168900" y="2355850"/>
          <p14:tracePt t="21547" x="5162550" y="2425700"/>
          <p14:tracePt t="21563" x="5149850" y="2473325"/>
          <p14:tracePt t="21579" x="5137150" y="2501900"/>
          <p14:tracePt t="21596" x="5118100" y="2552700"/>
          <p14:tracePt t="21613" x="5111750" y="2597150"/>
          <p14:tracePt t="21629" x="5105400" y="2628900"/>
          <p14:tracePt t="21647" x="5105400" y="2667000"/>
          <p14:tracePt t="21663" x="5105400" y="2689225"/>
          <p14:tracePt t="21680" x="5105400" y="2717800"/>
          <p14:tracePt t="21696" x="5105400" y="2733675"/>
          <p14:tracePt t="21712" x="5105400" y="2743200"/>
          <p14:tracePt t="21729" x="5105400" y="2752725"/>
          <p14:tracePt t="21746" x="5105400" y="2762250"/>
          <p14:tracePt t="21783" x="5099050" y="2755900"/>
          <p14:tracePt t="21797" x="5099050" y="2746375"/>
          <p14:tracePt t="21813" x="5099050" y="2740025"/>
          <p14:tracePt t="21830" x="5099050" y="2736850"/>
          <p14:tracePt t="21846" x="5095875" y="2736850"/>
          <p14:tracePt t="21862" x="5089525" y="2736850"/>
          <p14:tracePt t="21879" x="5083175" y="2736850"/>
          <p14:tracePt t="21897" x="5073650" y="2736850"/>
          <p14:tracePt t="21913" x="5060950" y="2736850"/>
          <p14:tracePt t="21930" x="5051425" y="2736850"/>
          <p14:tracePt t="21946" x="5035550" y="2736850"/>
          <p14:tracePt t="21963" x="5013325" y="2736850"/>
          <p14:tracePt t="21979" x="4991100" y="2724150"/>
          <p14:tracePt t="21996" x="4927600" y="2698750"/>
          <p14:tracePt t="22012" x="4879975" y="2686050"/>
          <p14:tracePt t="22030" x="4851400" y="2673350"/>
          <p14:tracePt t="22047" x="4800600" y="2654300"/>
          <p14:tracePt t="22063" x="4778375" y="2635250"/>
          <p14:tracePt t="22079" x="4746625" y="2628900"/>
          <p14:tracePt t="22096" x="4705350" y="2628900"/>
          <p14:tracePt t="22113" x="4692650" y="2628900"/>
          <p14:tracePt t="22129" x="4679950" y="2628900"/>
          <p14:tracePt t="22145" x="4667250" y="2628900"/>
          <p14:tracePt t="22163" x="4651375" y="2628900"/>
          <p14:tracePt t="22179" x="4641850" y="2628900"/>
          <p14:tracePt t="22197" x="4625975" y="2628900"/>
          <p14:tracePt t="22213" x="4613275" y="2628900"/>
          <p14:tracePt t="22229" x="4581525" y="2628900"/>
          <p14:tracePt t="22246" x="4543425" y="2628900"/>
          <p14:tracePt t="22262" x="4533900" y="2628900"/>
          <p14:tracePt t="22279" x="4524375" y="2628900"/>
          <p14:tracePt t="22296" x="4508500" y="2628900"/>
          <p14:tracePt t="22313" x="4492625" y="2628900"/>
          <p14:tracePt t="22330" x="4483100" y="2632075"/>
          <p14:tracePt t="22346" x="4460875" y="2647950"/>
          <p14:tracePt t="22363" x="4429125" y="2660650"/>
          <p14:tracePt t="22379" x="4413250" y="2670175"/>
          <p14:tracePt t="22396" x="4400550" y="2676525"/>
          <p14:tracePt t="22412" x="4384675" y="2676525"/>
          <p14:tracePt t="22429" x="4375150" y="2676525"/>
          <p14:tracePt t="22447" x="4365625" y="2676525"/>
          <p14:tracePt t="22463" x="4359275" y="2676525"/>
          <p14:tracePt t="22532" x="4356100" y="2676525"/>
          <p14:tracePt t="22560" x="4356100" y="2673350"/>
          <p14:tracePt t="22567" x="4356100" y="2670175"/>
          <p14:tracePt t="22580" x="4356100" y="2660650"/>
          <p14:tracePt t="22596" x="4349750" y="2597150"/>
          <p14:tracePt t="22613" x="4340225" y="2501900"/>
          <p14:tracePt t="22631" x="4308475" y="2346325"/>
          <p14:tracePt t="22646" x="4273550" y="2225675"/>
          <p14:tracePt t="22662" x="4232275" y="2124075"/>
          <p14:tracePt t="22679" x="4200525" y="2047875"/>
          <p14:tracePt t="22696" x="4162425" y="1952625"/>
          <p14:tracePt t="22713" x="4140200" y="1866900"/>
          <p14:tracePt t="22731" x="4117975" y="1733550"/>
          <p14:tracePt t="22747" x="4102100" y="1670050"/>
          <p14:tracePt t="22763" x="4083050" y="1631950"/>
          <p14:tracePt t="22781" x="4064000" y="1543050"/>
          <p14:tracePt t="22796" x="4048125" y="1479550"/>
          <p14:tracePt t="22812" x="4035425" y="1441450"/>
          <p14:tracePt t="22829" x="4016375" y="1393825"/>
          <p14:tracePt t="22845" x="3984625" y="1330325"/>
          <p14:tracePt t="22862" x="3971925" y="1292225"/>
          <p14:tracePt t="22880" x="3946525" y="1241425"/>
          <p14:tracePt t="22896" x="3933825" y="1212850"/>
          <p14:tracePt t="22913" x="3921125" y="1181100"/>
          <p14:tracePt t="22930" x="3895725" y="1136650"/>
          <p14:tracePt t="22946" x="3886200" y="1127125"/>
          <p14:tracePt t="22963" x="3886200" y="1114425"/>
          <p14:tracePt t="22980" x="3886200" y="1108075"/>
          <p14:tracePt t="23060" x="3883025" y="1108075"/>
          <p14:tracePt t="23067" x="3876675" y="1108075"/>
          <p14:tracePt t="23080" x="3867150" y="1120775"/>
          <p14:tracePt t="23096" x="3844925" y="1136650"/>
          <p14:tracePt t="23113" x="3800475" y="1216025"/>
          <p14:tracePt t="23130" x="3657600" y="1384300"/>
          <p14:tracePt t="23147" x="3559175" y="1511300"/>
          <p14:tracePt t="23163" x="3486150" y="1647825"/>
          <p14:tracePt t="23180" x="3403600" y="1778000"/>
          <p14:tracePt t="23197" x="3378200" y="1825625"/>
          <p14:tracePt t="23213" x="3343275" y="1873250"/>
          <p14:tracePt t="23230" x="3305175" y="1930400"/>
          <p14:tracePt t="23246" x="3273425" y="1962150"/>
          <p14:tracePt t="23263" x="3248025" y="2003425"/>
          <p14:tracePt t="23279" x="3203575" y="2041525"/>
          <p14:tracePt t="23296" x="3190875" y="2070100"/>
          <p14:tracePt t="23312" x="3181350" y="2085975"/>
          <p14:tracePt t="23330" x="3168650" y="2108200"/>
          <p14:tracePt t="23346" x="3168650" y="2117725"/>
          <p14:tracePt t="23363" x="3168650" y="2127250"/>
          <p14:tracePt t="23380" x="3168650" y="2143125"/>
          <p14:tracePt t="23396" x="3168650" y="2159000"/>
          <p14:tracePt t="23413" x="3168650" y="2162175"/>
          <p14:tracePt t="23680" x="3165475" y="2168525"/>
          <p14:tracePt t="23686" x="3152775" y="2171700"/>
          <p14:tracePt t="23696" x="3149600" y="2178050"/>
          <p14:tracePt t="23713" x="3136900" y="2200275"/>
          <p14:tracePt t="23729" x="3121025" y="2241550"/>
          <p14:tracePt t="23746" x="3108325" y="2273300"/>
          <p14:tracePt t="23763" x="3092450" y="2282825"/>
          <p14:tracePt t="23779" x="3076575" y="2298700"/>
          <p14:tracePt t="23796" x="3067050" y="2308225"/>
          <p14:tracePt t="23813" x="3057525" y="2317750"/>
          <p14:tracePt t="23829" x="3035300" y="2339975"/>
          <p14:tracePt t="23845" x="3028950" y="2349500"/>
          <p14:tracePt t="23863" x="3028950" y="2359025"/>
          <p14:tracePt t="23879" x="3025775" y="2378075"/>
          <p14:tracePt t="23896" x="3016250" y="2384425"/>
          <p14:tracePt t="23913" x="3006725" y="2393950"/>
          <p14:tracePt t="23930" x="2984500" y="2403475"/>
          <p14:tracePt t="23946" x="2974975" y="2409825"/>
          <p14:tracePt t="23963" x="2965450" y="2409825"/>
          <p14:tracePt t="23995" x="2965450" y="2413000"/>
          <p14:tracePt t="24357" x="2940050" y="2397125"/>
          <p14:tracePt t="24364" x="2911475" y="2365375"/>
          <p14:tracePt t="24379" x="2854325" y="2295525"/>
          <p14:tracePt t="24395" x="2800350" y="2225675"/>
          <p14:tracePt t="24429" x="2682875" y="2054225"/>
          <p14:tracePt t="24462" x="2638425" y="1924050"/>
          <p14:tracePt t="24479" x="2638425" y="1809750"/>
          <p14:tracePt t="24496" x="2644775" y="1746250"/>
          <p14:tracePt t="24512" x="2657475" y="1695450"/>
          <p14:tracePt t="24529" x="2695575" y="1590675"/>
          <p14:tracePt t="24545" x="2724150" y="1524000"/>
          <p14:tracePt t="24562" x="2743200" y="1470025"/>
          <p14:tracePt t="24580" x="2765425" y="1403350"/>
          <p14:tracePt t="24596" x="2774950" y="1365250"/>
          <p14:tracePt t="24613" x="2787650" y="1349375"/>
          <p14:tracePt t="24629" x="2809875" y="1327150"/>
          <p14:tracePt t="24646" x="2819400" y="1317625"/>
          <p14:tracePt t="24662" x="2828925" y="1308100"/>
          <p14:tracePt t="24679" x="2841625" y="1292225"/>
          <p14:tracePt t="24695" x="2863850" y="1276350"/>
          <p14:tracePt t="24714" x="2886075" y="1260475"/>
          <p14:tracePt t="24729" x="2895600" y="1250950"/>
          <p14:tracePt t="24746" x="2905125" y="1241425"/>
          <p14:tracePt t="24762" x="2914650" y="1225550"/>
          <p14:tracePt t="24779" x="2924175" y="1212850"/>
          <p14:tracePt t="24795" x="2930525" y="1203325"/>
          <p14:tracePt t="24813" x="2952750" y="1168400"/>
          <p14:tracePt t="24828" x="2959100" y="1130300"/>
          <p14:tracePt t="24845" x="2965450" y="1085850"/>
          <p14:tracePt t="24862" x="2965450" y="1047750"/>
          <p14:tracePt t="24879" x="2971800" y="1016000"/>
          <p14:tracePt t="24896" x="2971800" y="987425"/>
          <p14:tracePt t="24912" x="2971800" y="974725"/>
          <p14:tracePt t="24929" x="2971800" y="962025"/>
          <p14:tracePt t="24945" x="2971800" y="952500"/>
          <p14:tracePt t="24962" x="2971800" y="936625"/>
          <p14:tracePt t="24978" x="2971800" y="920750"/>
          <p14:tracePt t="24996" x="2971800" y="911225"/>
          <p14:tracePt t="25014" x="2971800" y="901700"/>
          <p14:tracePt t="25085" x="2971800" y="904875"/>
          <p14:tracePt t="25092" x="2971800" y="908050"/>
          <p14:tracePt t="25099" x="2971800" y="914400"/>
          <p14:tracePt t="25113" x="2971800" y="923925"/>
          <p14:tracePt t="25128" x="2971800" y="952500"/>
          <p14:tracePt t="25145" x="2971800" y="987425"/>
          <p14:tracePt t="25163" x="2971800" y="1092200"/>
          <p14:tracePt t="25180" x="2984500" y="1165225"/>
          <p14:tracePt t="25196" x="3000375" y="1250950"/>
          <p14:tracePt t="25213" x="3035300" y="1431925"/>
          <p14:tracePt t="25229" x="3051175" y="1527175"/>
          <p14:tracePt t="25245" x="3076575" y="1635125"/>
          <p14:tracePt t="25263" x="3117850" y="1803400"/>
          <p14:tracePt t="25279" x="3143250" y="1911350"/>
          <p14:tracePt t="25296" x="3184525" y="2000250"/>
          <p14:tracePt t="25314" x="3232150" y="2127250"/>
          <p14:tracePt t="25329" x="3260725" y="2193925"/>
          <p14:tracePt t="25346" x="3289300" y="2260600"/>
          <p14:tracePt t="25362" x="3311525" y="2333625"/>
          <p14:tracePt t="25378" x="3330575" y="2381250"/>
          <p14:tracePt t="25395" x="3343275" y="2409825"/>
          <p14:tracePt t="25412" x="3362325" y="2466975"/>
          <p14:tracePt t="25429" x="3371850" y="2498725"/>
          <p14:tracePt t="25446" x="3390900" y="2520950"/>
          <p14:tracePt t="25463" x="3406775" y="2549525"/>
          <p14:tracePt t="25479" x="3413125" y="2559050"/>
          <p14:tracePt t="25495" x="3413125" y="2568575"/>
          <p14:tracePt t="25528" x="3413125" y="2574925"/>
          <p14:tracePt t="25545" x="3422650" y="2574925"/>
          <p14:tracePt t="25563" x="3425825" y="2574925"/>
          <p14:tracePt t="25926" x="3514725" y="2581275"/>
          <p14:tracePt t="25934" x="3641725" y="2600325"/>
          <p14:tracePt t="25945" x="3756025" y="2619375"/>
          <p14:tracePt t="25962" x="4079875" y="2695575"/>
          <p14:tracePt t="25979" x="4254500" y="2733675"/>
          <p14:tracePt t="26013" x="4464050" y="2813050"/>
          <p14:tracePt t="26046" x="4530725" y="2838450"/>
          <p14:tracePt t="26062" x="4565650" y="2838450"/>
          <p14:tracePt t="26078" x="4587875" y="2838450"/>
          <p14:tracePt t="26095" x="4616450" y="2838450"/>
          <p14:tracePt t="26113" x="4635500" y="2838450"/>
          <p14:tracePt t="26129" x="4645025" y="2838450"/>
          <p14:tracePt t="26146" x="4660900" y="2838450"/>
          <p14:tracePt t="26162" x="4667250" y="2838450"/>
          <p14:tracePt t="26227" x="4667250" y="2835275"/>
          <p14:tracePt t="26234" x="4670425" y="2825750"/>
          <p14:tracePt t="26246" x="4676775" y="2822575"/>
          <p14:tracePt t="26262" x="4686300" y="2800350"/>
          <p14:tracePt t="26279" x="4699000" y="2768600"/>
          <p14:tracePt t="26296" x="4718050" y="2746375"/>
          <p14:tracePt t="26313" x="4733925" y="2705100"/>
          <p14:tracePt t="26329" x="4746625" y="2686050"/>
          <p14:tracePt t="26345" x="4756150" y="2673350"/>
          <p14:tracePt t="26362" x="4778375" y="2651125"/>
          <p14:tracePt t="26378" x="4787900" y="2641600"/>
          <p14:tracePt t="26395" x="4791075" y="2632075"/>
          <p14:tracePt t="26412" x="4791075" y="2625725"/>
          <p14:tracePt t="26428" x="4791075" y="2613025"/>
          <p14:tracePt t="26445" x="4791075" y="2600325"/>
          <p14:tracePt t="26462" x="4791075" y="2590800"/>
          <p14:tracePt t="26478" x="4784725" y="2581275"/>
          <p14:tracePt t="26495" x="4784725" y="2565400"/>
          <p14:tracePt t="26512" x="4775200" y="2552700"/>
          <p14:tracePt t="26529" x="4765675" y="2543175"/>
          <p14:tracePt t="26546" x="4756150" y="2533650"/>
          <p14:tracePt t="26562" x="4740275" y="2511425"/>
          <p14:tracePt t="26579" x="4730750" y="2501900"/>
          <p14:tracePt t="26596" x="4714875" y="2492375"/>
          <p14:tracePt t="26612" x="4699000" y="2476500"/>
          <p14:tracePt t="26628" x="4699000" y="2460625"/>
          <p14:tracePt t="26685" x="4695825" y="2460625"/>
          <p14:tracePt t="26719" x="4695825" y="2463800"/>
          <p14:tracePt t="26727" x="4695825" y="2473325"/>
          <p14:tracePt t="26733" x="4695825" y="2479675"/>
          <p14:tracePt t="26746" x="4695825" y="2482850"/>
          <p14:tracePt t="26762" x="4695825" y="2498725"/>
          <p14:tracePt t="26778" x="4695825" y="2514600"/>
          <p14:tracePt t="26795" x="4708525" y="2543175"/>
          <p14:tracePt t="26812" x="4730750" y="2584450"/>
          <p14:tracePt t="26829" x="4743450" y="2609850"/>
          <p14:tracePt t="26846" x="4756150" y="2632075"/>
          <p14:tracePt t="26862" x="4775200" y="2673350"/>
          <p14:tracePt t="26879" x="4791075" y="2705100"/>
          <p14:tracePt t="26895" x="4803775" y="2727325"/>
          <p14:tracePt t="26912" x="4829175" y="2771775"/>
          <p14:tracePt t="26929" x="4860925" y="2797175"/>
          <p14:tracePt t="26947" x="4918075" y="2835275"/>
          <p14:tracePt t="26962" x="4956175" y="2854325"/>
          <p14:tracePt t="26979" x="4997450" y="2886075"/>
          <p14:tracePt t="26997" x="5048250" y="2924175"/>
          <p14:tracePt t="27012" x="5070475" y="2955925"/>
          <p14:tracePt t="27028" x="5102225" y="2974975"/>
          <p14:tracePt t="27046" x="5127625" y="2994025"/>
          <p14:tracePt t="27062" x="5162550" y="3016250"/>
          <p14:tracePt t="27079" x="5178425" y="3025775"/>
          <p14:tracePt t="27097" x="5207000" y="3041650"/>
          <p14:tracePt t="27113" x="5222875" y="3060700"/>
          <p14:tracePt t="27129" x="5232400" y="3070225"/>
          <p14:tracePt t="27146" x="5241925" y="3086100"/>
          <p14:tracePt t="27162" x="5248275" y="3086100"/>
          <p14:tracePt t="27261" x="5248275" y="3089275"/>
          <p14:tracePt t="27704" x="5264150" y="3101975"/>
          <p14:tracePt t="27711" x="5292725" y="3114675"/>
          <p14:tracePt t="27717" x="5330825" y="3130550"/>
          <p14:tracePt t="27732" x="5419725" y="3171825"/>
          <p14:tracePt t="27749" x="5530850" y="3222625"/>
          <p14:tracePt t="27763" x="5689600" y="3314700"/>
          <p14:tracePt t="27796" x="6092825" y="3587750"/>
          <p14:tracePt t="27830" x="6435725" y="3832225"/>
          <p14:tracePt t="27848" x="6645275" y="3981450"/>
          <p14:tracePt t="27863" x="6804025" y="4064000"/>
          <p14:tracePt t="27879" x="6937375" y="4127500"/>
          <p14:tracePt t="27896" x="7143750" y="4225925"/>
          <p14:tracePt t="27913" x="7289800" y="4289425"/>
          <p14:tracePt t="27929" x="7378700" y="4337050"/>
          <p14:tracePt t="27946" x="7477125" y="4397375"/>
          <p14:tracePt t="27962" x="7543800" y="4429125"/>
          <p14:tracePt t="27979" x="7623175" y="4467225"/>
          <p14:tracePt t="27996" x="7772400" y="4524375"/>
          <p14:tracePt t="28012" x="7883525" y="4568825"/>
          <p14:tracePt t="28029" x="8029575" y="4632325"/>
          <p14:tracePt t="28045" x="8235950" y="4721225"/>
          <p14:tracePt t="28062" x="8356600" y="4752975"/>
          <p14:tracePt t="28079" x="8464550" y="4797425"/>
          <p14:tracePt t="28096" x="8623300" y="4829175"/>
          <p14:tracePt t="28112" x="8696325" y="4838700"/>
          <p14:tracePt t="28129" x="8747125" y="4838700"/>
          <p14:tracePt t="28145" x="8807450" y="4838700"/>
          <p14:tracePt t="28162" x="8845550" y="4835525"/>
          <p14:tracePt t="28179" x="8890000" y="4822825"/>
          <p14:tracePt t="28196" x="8931275" y="4803775"/>
          <p14:tracePt t="28212" x="8943975" y="4787900"/>
          <p14:tracePt t="28229" x="8953500" y="4772025"/>
          <p14:tracePt t="28246" x="8959850" y="4730750"/>
          <p14:tracePt t="28262" x="8959850" y="4714875"/>
          <p14:tracePt t="28278" x="8959850" y="4705350"/>
          <p14:tracePt t="28295" x="8956675" y="4679950"/>
          <p14:tracePt t="28312" x="8947150" y="4670425"/>
          <p14:tracePt t="28329" x="8937625" y="4660900"/>
          <p14:tracePt t="28346" x="8909050" y="4632325"/>
          <p14:tracePt t="28362" x="8883650" y="4606925"/>
          <p14:tracePt t="28379" x="8839200" y="4581525"/>
          <p14:tracePt t="28395" x="8721725" y="4527550"/>
          <p14:tracePt t="28411" x="8642350" y="4489450"/>
          <p14:tracePt t="28428" x="8585200" y="4467225"/>
          <p14:tracePt t="28445" x="8512175" y="4448175"/>
          <p14:tracePt t="28462" x="8461375" y="4435475"/>
          <p14:tracePt t="28478" x="8385175" y="4410075"/>
          <p14:tracePt t="28496" x="8251825" y="4387850"/>
          <p14:tracePt t="28512" x="8169275" y="4381500"/>
          <p14:tracePt t="28529" x="8108950" y="4381500"/>
          <p14:tracePt t="28545" x="8039100" y="4381500"/>
          <p14:tracePt t="28562" x="8010525" y="4381500"/>
          <p14:tracePt t="28579" x="7978775" y="4381500"/>
          <p14:tracePt t="28596" x="7931150" y="4381500"/>
          <p14:tracePt t="28612" x="7896225" y="4381500"/>
          <p14:tracePt t="28629" x="7851775" y="4381500"/>
          <p14:tracePt t="28646" x="7804150" y="4381500"/>
          <p14:tracePt t="28662" x="7781925" y="4381500"/>
          <p14:tracePt t="28678" x="7753350" y="4381500"/>
          <p14:tracePt t="28695" x="7721600" y="4381500"/>
          <p14:tracePt t="28712" x="7696200" y="4381500"/>
          <p14:tracePt t="28729" x="7673975" y="4368800"/>
          <p14:tracePt t="28746" x="7632700" y="4343400"/>
          <p14:tracePt t="28763" x="7607300" y="4333875"/>
          <p14:tracePt t="28779" x="7585075" y="4321175"/>
          <p14:tracePt t="28795" x="7569200" y="4321175"/>
          <p14:tracePt t="28812" x="7559675" y="4314825"/>
          <p14:tracePt t="28829" x="7556500" y="4314825"/>
          <p14:tracePt t="28845" x="7556500" y="4311650"/>
          <p14:tracePt t="28862" x="7566025" y="4305300"/>
          <p14:tracePt t="28879" x="7578725" y="4295775"/>
          <p14:tracePt t="28896" x="7597775" y="4286250"/>
          <p14:tracePt t="28912" x="7613650" y="4286250"/>
          <p14:tracePt t="28929" x="7623175" y="4286250"/>
          <p14:tracePt t="28945" x="7654925" y="4279900"/>
          <p14:tracePt t="28962" x="7677150" y="4279900"/>
          <p14:tracePt t="28978" x="7721600" y="4279900"/>
          <p14:tracePt t="28995" x="7791450" y="4279900"/>
          <p14:tracePt t="29012" x="7848600" y="4279900"/>
          <p14:tracePt t="29030" x="7921625" y="4283075"/>
          <p14:tracePt t="29046" x="7966075" y="4289425"/>
          <p14:tracePt t="29063" x="8004175" y="4295775"/>
          <p14:tracePt t="29080" x="8064500" y="4295775"/>
          <p14:tracePt t="29096" x="8108950" y="4295775"/>
          <p14:tracePt t="29112" x="8153400" y="4295775"/>
          <p14:tracePt t="29128" x="8181975" y="4295775"/>
          <p14:tracePt t="29145" x="8223250" y="4295775"/>
          <p14:tracePt t="29163" x="8245475" y="4295775"/>
          <p14:tracePt t="29180" x="8283575" y="4295775"/>
          <p14:tracePt t="29196" x="8305800" y="4295775"/>
          <p14:tracePt t="29212" x="8337550" y="4295775"/>
          <p14:tracePt t="29229" x="8375650" y="4295775"/>
          <p14:tracePt t="29245" x="8397875" y="4295775"/>
          <p14:tracePt t="29262" x="8420100" y="4295775"/>
          <p14:tracePt t="29279" x="8455025" y="4308475"/>
          <p14:tracePt t="29296" x="8470900" y="4314825"/>
          <p14:tracePt t="29313" x="8486775" y="4318000"/>
          <p14:tracePt t="29330" x="8499475" y="4330700"/>
          <p14:tracePt t="29346" x="8509000" y="4333875"/>
          <p14:tracePt t="29362" x="8518525" y="4333875"/>
          <p14:tracePt t="29379" x="8524875" y="4333875"/>
          <p14:tracePt t="29395" x="8524875" y="4340225"/>
          <p14:tracePt t="29429" x="8521700" y="4340225"/>
          <p14:tracePt t="29437" x="8518525" y="4340225"/>
          <p14:tracePt t="29445" x="8512175" y="4340225"/>
          <p14:tracePt t="29462" x="8502650" y="4340225"/>
          <p14:tracePt t="29479" x="8489950" y="4343400"/>
          <p14:tracePt t="29496" x="8467725" y="4362450"/>
          <p14:tracePt t="29512" x="8451850" y="4365625"/>
          <p14:tracePt t="29528" x="8410575" y="4378325"/>
          <p14:tracePt t="29545" x="8388350" y="4384675"/>
          <p14:tracePt t="29562" x="8356600" y="4391025"/>
          <p14:tracePt t="29579" x="8299450" y="4403725"/>
          <p14:tracePt t="29596" x="8264525" y="4403725"/>
          <p14:tracePt t="29613" x="8213725" y="4403725"/>
          <p14:tracePt t="29629" x="8150225" y="4403725"/>
          <p14:tracePt t="29645" x="8105775" y="4403725"/>
          <p14:tracePt t="29662" x="8070850" y="4403725"/>
          <p14:tracePt t="29678" x="8023225" y="4403725"/>
          <p14:tracePt t="29695" x="7994650" y="4403725"/>
          <p14:tracePt t="29712" x="7972425" y="4403725"/>
          <p14:tracePt t="29729" x="7931150" y="4403725"/>
          <p14:tracePt t="29746" x="7902575" y="4403725"/>
          <p14:tracePt t="29762" x="7864475" y="4403725"/>
          <p14:tracePt t="29779" x="7816850" y="4394200"/>
          <p14:tracePt t="29794" x="7794625" y="4394200"/>
          <p14:tracePt t="29812" x="7772400" y="4394200"/>
          <p14:tracePt t="29828" x="7753350" y="4394200"/>
          <p14:tracePt t="29845" x="7740650" y="4387850"/>
          <p14:tracePt t="29863" x="7731125" y="4384675"/>
          <p14:tracePt t="29879" x="7712075" y="4375150"/>
          <p14:tracePt t="29896" x="7702550" y="4368800"/>
          <p14:tracePt t="29912" x="7686675" y="4356100"/>
          <p14:tracePt t="29928" x="7670800" y="4352925"/>
          <p14:tracePt t="29944" x="7654925" y="4352925"/>
          <p14:tracePt t="29962" x="7645400" y="4352925"/>
          <p14:tracePt t="29978" x="7635875" y="4352925"/>
          <p14:tracePt t="30037" x="7635875" y="4346575"/>
          <p14:tracePt t="30045" x="7639050" y="4343400"/>
          <p14:tracePt t="30063" x="7648575" y="4333875"/>
          <p14:tracePt t="30078" x="7686675" y="4333875"/>
          <p14:tracePt t="30095" x="7712075" y="4327525"/>
          <p14:tracePt t="30111" x="7740650" y="4327525"/>
          <p14:tracePt t="30128" x="7794625" y="4321175"/>
          <p14:tracePt t="30145" x="7826375" y="4314825"/>
          <p14:tracePt t="30162" x="7854950" y="4314825"/>
          <p14:tracePt t="30179" x="7908925" y="4314825"/>
          <p14:tracePt t="30195" x="7937500" y="4314825"/>
          <p14:tracePt t="30212" x="7969250" y="4314825"/>
          <p14:tracePt t="30228" x="8001000" y="4314825"/>
          <p14:tracePt t="30245" x="8029575" y="4314825"/>
          <p14:tracePt t="30262" x="8051800" y="4314825"/>
          <p14:tracePt t="30278" x="8077200" y="4314825"/>
          <p14:tracePt t="30296" x="8093075" y="4314825"/>
          <p14:tracePt t="30313" x="8102600" y="4314825"/>
          <p14:tracePt t="30328" x="8131175" y="4314825"/>
          <p14:tracePt t="30345" x="8140700" y="4314825"/>
          <p14:tracePt t="30361" x="8153400" y="4314825"/>
          <p14:tracePt t="30378" x="8169275" y="4314825"/>
          <p14:tracePt t="30395" x="8185150" y="4314825"/>
          <p14:tracePt t="30413" x="8194675" y="4314825"/>
          <p14:tracePt t="30514" x="8197850" y="4314825"/>
          <p14:tracePt t="31727" x="8175625" y="4283075"/>
          <p14:tracePt t="31734" x="8112125" y="4216400"/>
          <p14:tracePt t="31745" x="8058150" y="4175125"/>
          <p14:tracePt t="31762" x="7845425" y="3997325"/>
          <p14:tracePt t="31779" x="7696200" y="3867150"/>
          <p14:tracePt t="31799" x="7483475" y="3711575"/>
          <p14:tracePt t="31819" x="7327900" y="3578225"/>
          <p14:tracePt t="31846" x="7172325" y="3476625"/>
          <p14:tracePt t="31878" x="6994525" y="3400425"/>
          <p14:tracePt t="31895" x="6950075" y="3387725"/>
          <p14:tracePt t="31912" x="6886575" y="3362325"/>
          <p14:tracePt t="31928" x="6842125" y="3349625"/>
          <p14:tracePt t="31946" x="6810375" y="3336925"/>
          <p14:tracePt t="31962" x="6746875" y="3317875"/>
          <p14:tracePt t="31979" x="6699250" y="3289300"/>
          <p14:tracePt t="31995" x="6670675" y="3279775"/>
          <p14:tracePt t="32011" x="6619875" y="3254375"/>
          <p14:tracePt t="32028" x="6578600" y="3225800"/>
          <p14:tracePt t="32044" x="6540500" y="3200400"/>
          <p14:tracePt t="32062" x="6477000" y="3155950"/>
          <p14:tracePt t="32078" x="6419850" y="3127375"/>
          <p14:tracePt t="32095" x="6362700" y="3082925"/>
          <p14:tracePt t="32112" x="6286500" y="3035300"/>
          <p14:tracePt t="32128" x="6238875" y="3003550"/>
          <p14:tracePt t="32145" x="6200775" y="2978150"/>
          <p14:tracePt t="32162" x="6134100" y="2930525"/>
          <p14:tracePt t="32178" x="6102350" y="2911475"/>
          <p14:tracePt t="32195" x="6070600" y="2879725"/>
          <p14:tracePt t="32212" x="6019800" y="2841625"/>
          <p14:tracePt t="32229" x="5988050" y="2809875"/>
          <p14:tracePt t="32245" x="5962650" y="2784475"/>
          <p14:tracePt t="32262" x="5921375" y="2746375"/>
          <p14:tracePt t="32278" x="5908675" y="2736850"/>
          <p14:tracePt t="32295" x="5899150" y="2727325"/>
          <p14:tracePt t="32311" x="5883275" y="2701925"/>
          <p14:tracePt t="32329" x="5867400" y="2689225"/>
          <p14:tracePt t="32345" x="5857875" y="2679700"/>
          <p14:tracePt t="32362" x="5842000" y="2654300"/>
          <p14:tracePt t="32379" x="5832475" y="2644775"/>
          <p14:tracePt t="32395" x="5816600" y="2635250"/>
          <p14:tracePt t="32412" x="5803900" y="2619375"/>
          <p14:tracePt t="32428" x="5794375" y="2619375"/>
          <p14:tracePt t="32445" x="5784850" y="2619375"/>
          <p14:tracePt t="32465" x="5762625" y="2619375"/>
          <p14:tracePt t="32478" x="5753100" y="2619375"/>
          <p14:tracePt t="32495" x="5743575" y="2619375"/>
          <p14:tracePt t="32511" x="5724525" y="2619375"/>
          <p14:tracePt t="32528" x="5715000" y="2619375"/>
          <p14:tracePt t="32545" x="5705475" y="2619375"/>
          <p14:tracePt t="32561" x="5689600" y="2600325"/>
          <p14:tracePt t="32578" x="5673725" y="2587625"/>
          <p14:tracePt t="32595" x="5661025" y="2565400"/>
          <p14:tracePt t="32611" x="5635625" y="2508250"/>
          <p14:tracePt t="32628" x="5610225" y="2463800"/>
          <p14:tracePt t="32645" x="5591175" y="2406650"/>
          <p14:tracePt t="32661" x="5572125" y="2336800"/>
          <p14:tracePt t="32678" x="5559425" y="2305050"/>
          <p14:tracePt t="32695" x="5534025" y="2273300"/>
          <p14:tracePt t="32711" x="5511800" y="2244725"/>
          <p14:tracePt t="32728" x="5486400" y="2222500"/>
          <p14:tracePt t="32745" x="5470525" y="2212975"/>
          <p14:tracePt t="32761" x="5457825" y="2197100"/>
          <p14:tracePt t="32779" x="5445125" y="2187575"/>
          <p14:tracePt t="32795" x="5429250" y="2171700"/>
          <p14:tracePt t="32812" x="5416550" y="2155825"/>
          <p14:tracePt t="32828" x="5400675" y="2146300"/>
          <p14:tracePt t="32845" x="5384800" y="2143125"/>
          <p14:tracePt t="32861" x="5362575" y="2124075"/>
          <p14:tracePt t="32878" x="5353050" y="2124075"/>
          <p14:tracePt t="32895" x="5343525" y="2120900"/>
          <p14:tracePt t="32912" x="5321300" y="2114550"/>
          <p14:tracePt t="32928" x="5311775" y="2114550"/>
          <p14:tracePt t="32946" x="5302250" y="2114550"/>
          <p14:tracePt t="32948" x="5299075" y="2114550"/>
          <p14:tracePt t="32962" x="5283200" y="2108200"/>
          <p14:tracePt t="32978" x="5267325" y="2098675"/>
          <p14:tracePt t="32995" x="5251450" y="2089150"/>
          <p14:tracePt t="33012" x="5229225" y="2066925"/>
          <p14:tracePt t="33028" x="5219700" y="2057400"/>
          <p14:tracePt t="33046" x="5203825" y="2041525"/>
          <p14:tracePt t="33062" x="5187950" y="2032000"/>
          <p14:tracePt t="33078" x="5159375" y="2019300"/>
          <p14:tracePt t="33095" x="5143500" y="2012950"/>
          <p14:tracePt t="33111" x="5130800" y="2012950"/>
          <p14:tracePt t="33128" x="5114925" y="2012950"/>
          <p14:tracePt t="33144" x="5105400" y="2012950"/>
          <p14:tracePt t="33161" x="5089525" y="2012950"/>
          <p14:tracePt t="33178" x="5080000" y="2012950"/>
          <p14:tracePt t="33194" x="5064125" y="2012950"/>
          <p14:tracePt t="33211" x="5045075" y="2012950"/>
          <p14:tracePt t="33228" x="5029200" y="2009775"/>
          <p14:tracePt t="33244" x="5000625" y="2009775"/>
          <p14:tracePt t="33262" x="4959350" y="2003425"/>
          <p14:tracePt t="33279" x="4937125" y="2003425"/>
          <p14:tracePt t="33296" x="4899025" y="2003425"/>
          <p14:tracePt t="33312" x="4876800" y="2003425"/>
          <p14:tracePt t="33328" x="4838700" y="2003425"/>
          <p14:tracePt t="33344" x="4816475" y="2003425"/>
          <p14:tracePt t="33361" x="4778375" y="2003425"/>
          <p14:tracePt t="33378" x="4768850" y="2003425"/>
          <p14:tracePt t="33394" x="4759325" y="2003425"/>
          <p14:tracePt t="33412" x="4737100" y="2006600"/>
          <p14:tracePt t="33428" x="4727575" y="2009775"/>
          <p14:tracePt t="33446" x="4711700" y="2016125"/>
          <p14:tracePt t="33462" x="4702175" y="2025650"/>
          <p14:tracePt t="33479" x="4692650" y="2025650"/>
          <p14:tracePt t="33494" x="4676775" y="2032000"/>
          <p14:tracePt t="33512" x="4664075" y="2035175"/>
          <p14:tracePt t="33528" x="4657725" y="2044700"/>
          <p14:tracePt t="33545" x="4648200" y="2054225"/>
          <p14:tracePt t="33562" x="4645025" y="2060575"/>
          <p14:tracePt t="33578" x="4625975" y="2076450"/>
          <p14:tracePt t="33596" x="4613275" y="2092325"/>
          <p14:tracePt t="33612" x="4603750" y="2101850"/>
          <p14:tracePt t="33628" x="4594225" y="2108200"/>
          <p14:tracePt t="33645" x="4572000" y="2117725"/>
          <p14:tracePt t="33861" x="4575175" y="2114550"/>
          <p14:tracePt t="33868" x="4578350" y="2114550"/>
          <p14:tracePt t="33878" x="4584700" y="2114550"/>
          <p14:tracePt t="33896" x="4600575" y="2105025"/>
          <p14:tracePt t="33912" x="4610100" y="2105025"/>
          <p14:tracePt t="33928" x="4613275" y="2095500"/>
          <p14:tracePt t="33945" x="4629150" y="2079625"/>
          <p14:tracePt t="33961" x="4638675" y="2076450"/>
          <p14:tracePt t="33977" x="4667250" y="2063750"/>
          <p14:tracePt t="33995" x="4718050" y="2051050"/>
          <p14:tracePt t="34011" x="4752975" y="2051050"/>
          <p14:tracePt t="34028" x="4797425" y="2051050"/>
          <p14:tracePt t="34045" x="4854575" y="2038350"/>
          <p14:tracePt t="34061" x="4883150" y="2019300"/>
          <p14:tracePt t="34078" x="4914900" y="2009775"/>
          <p14:tracePt t="34095" x="4949825" y="2003425"/>
          <p14:tracePt t="34111" x="4972050" y="2003425"/>
          <p14:tracePt t="34129" x="4987925" y="2003425"/>
          <p14:tracePt t="34146" x="5013325" y="2003425"/>
          <p14:tracePt t="34162" x="5022850" y="2003425"/>
          <p14:tracePt t="34179" x="5032375" y="2003425"/>
          <p14:tracePt t="34195" x="5051425" y="2003425"/>
          <p14:tracePt t="34212" x="5067300" y="2003425"/>
          <p14:tracePt t="34228" x="5083175" y="2003425"/>
          <p14:tracePt t="34246" x="5099050" y="2003425"/>
          <p14:tracePt t="34261" x="5111750" y="2003425"/>
          <p14:tracePt t="34278" x="5121275" y="2003425"/>
          <p14:tracePt t="34296" x="5137150" y="2012950"/>
          <p14:tracePt t="34312" x="5143500" y="2012950"/>
          <p14:tracePt t="34328" x="5143500" y="2019300"/>
          <p14:tracePt t="34361" x="5146675" y="2028825"/>
          <p14:tracePt t="34378" x="5156200" y="2038350"/>
          <p14:tracePt t="34394" x="5178425" y="2044700"/>
          <p14:tracePt t="34411" x="5187950" y="2044700"/>
          <p14:tracePt t="34508" x="5184775" y="2044700"/>
          <p14:tracePt t="34516" x="5181600" y="2041525"/>
          <p14:tracePt t="34527" x="5175250" y="2041525"/>
          <p14:tracePt t="34545" x="5156200" y="2032000"/>
          <p14:tracePt t="34561" x="5146675" y="2022475"/>
          <p14:tracePt t="34578" x="5137150" y="2022475"/>
          <p14:tracePt t="34595" x="5121275" y="2022475"/>
          <p14:tracePt t="34612" x="5105400" y="2022475"/>
          <p14:tracePt t="34628" x="5095875" y="2022475"/>
          <p14:tracePt t="34645" x="5080000" y="2022475"/>
          <p14:tracePt t="34661" x="5070475" y="2022475"/>
          <p14:tracePt t="34678" x="5057775" y="2022475"/>
          <p14:tracePt t="34695" x="5041900" y="2022475"/>
          <p14:tracePt t="34712" x="5032375" y="2022475"/>
          <p14:tracePt t="34729" x="5022850" y="2022475"/>
          <p14:tracePt t="34745" x="5003800" y="2022475"/>
          <p14:tracePt t="34762" x="4991100" y="2022475"/>
          <p14:tracePt t="34778" x="4981575" y="2022475"/>
          <p14:tracePt t="34794" x="4968875" y="2022475"/>
          <p14:tracePt t="34811" x="4953000" y="2022475"/>
          <p14:tracePt t="34828" x="4943475" y="2028825"/>
          <p14:tracePt t="34845" x="4921250" y="2028825"/>
          <p14:tracePt t="34862" x="4908550" y="2028825"/>
          <p14:tracePt t="34878" x="4899025" y="2028825"/>
          <p14:tracePt t="34895" x="4883150" y="2028825"/>
          <p14:tracePt t="34912" x="4873625" y="2028825"/>
          <p14:tracePt t="34928" x="4857750" y="2035175"/>
          <p14:tracePt t="34944" x="4841875" y="2035175"/>
          <p14:tracePt t="34961" x="4832350" y="2035175"/>
          <p14:tracePt t="34978" x="4822825" y="2035175"/>
          <p14:tracePt t="34995" x="4803775" y="2038350"/>
          <p14:tracePt t="35012" x="4794250" y="2044700"/>
          <p14:tracePt t="35029" x="4784725" y="2044700"/>
          <p14:tracePt t="35045" x="4768850" y="2047875"/>
          <p14:tracePt t="35062" x="4752975" y="2047875"/>
          <p14:tracePt t="35078" x="4743450" y="2047875"/>
          <p14:tracePt t="35094" x="4730750" y="2047875"/>
          <p14:tracePt t="35111" x="4721225" y="2047875"/>
          <p14:tracePt t="35128" x="4721225" y="2054225"/>
          <p14:tracePt t="35145" x="4714875" y="2057400"/>
          <p14:tracePt t="35162" x="4705350" y="2063750"/>
          <p14:tracePt t="35178" x="4695825" y="2066925"/>
          <p14:tracePt t="35195" x="4679950" y="2079625"/>
          <p14:tracePt t="35212" x="4670425" y="2079625"/>
          <p14:tracePt t="35228" x="4654550" y="2085975"/>
          <p14:tracePt t="35475" x="4657725" y="2076450"/>
          <p14:tracePt t="35481" x="4660900" y="2070100"/>
          <p14:tracePt t="35495" x="4676775" y="2060575"/>
          <p14:tracePt t="35511" x="4699000" y="2051050"/>
          <p14:tracePt t="35529" x="4714875" y="2041525"/>
          <p14:tracePt t="35545" x="4730750" y="2041525"/>
          <p14:tracePt t="35561" x="4743450" y="2041525"/>
          <p14:tracePt t="35577" x="4759325" y="2041525"/>
          <p14:tracePt t="35595" x="4778375" y="2041525"/>
          <p14:tracePt t="35611" x="4800600" y="2041525"/>
          <p14:tracePt t="35629" x="4835525" y="2041525"/>
          <p14:tracePt t="35645" x="4864100" y="2041525"/>
          <p14:tracePt t="35661" x="4886325" y="2041525"/>
          <p14:tracePt t="35679" x="4924425" y="2041525"/>
          <p14:tracePt t="35695" x="4940300" y="2035175"/>
          <p14:tracePt t="35712" x="4962525" y="2035175"/>
          <p14:tracePt t="35729" x="4997450" y="2022475"/>
          <p14:tracePt t="35745" x="5026025" y="2022475"/>
          <p14:tracePt t="35762" x="5048250" y="2022475"/>
          <p14:tracePt t="35778" x="5089525" y="2032000"/>
          <p14:tracePt t="35794" x="5099050" y="2032000"/>
          <p14:tracePt t="35812" x="5108575" y="2038350"/>
          <p14:tracePt t="35829" x="5118100" y="2038350"/>
          <p14:tracePt t="35845" x="5124450" y="2038350"/>
          <p14:tracePt t="36044" x="5121275" y="2038350"/>
          <p14:tracePt t="36051" x="5111750" y="2038350"/>
          <p14:tracePt t="36061" x="5099050" y="2035175"/>
          <p14:tracePt t="36078" x="5057775" y="2022475"/>
          <p14:tracePt t="36094" x="5029200" y="2022475"/>
          <p14:tracePt t="36111" x="4984750" y="2022475"/>
          <p14:tracePt t="36129" x="4930775" y="2022475"/>
          <p14:tracePt t="36145" x="4908550" y="2022475"/>
          <p14:tracePt t="36162" x="4879975" y="2022475"/>
          <p14:tracePt t="36178" x="4845050" y="2022475"/>
          <p14:tracePt t="36195" x="4816475" y="2025650"/>
          <p14:tracePt t="36211" x="4806950" y="2025650"/>
          <p14:tracePt t="36228" x="4791075" y="2032000"/>
          <p14:tracePt t="36244" x="4775200" y="2032000"/>
          <p14:tracePt t="36262" x="4765675" y="2041525"/>
          <p14:tracePt t="36278" x="4752975" y="2044700"/>
          <p14:tracePt t="36294" x="4743450" y="2051050"/>
          <p14:tracePt t="36311" x="4727575" y="2051050"/>
          <p14:tracePt t="36328" x="4711700" y="2066925"/>
          <p14:tracePt t="36344" x="4702175" y="2070100"/>
          <p14:tracePt t="36361" x="4692650" y="2076450"/>
          <p14:tracePt t="36377" x="4676775" y="2082800"/>
          <p14:tracePt t="36394" x="4670425" y="2082800"/>
          <p14:tracePt t="36412" x="4667250" y="2085975"/>
          <p14:tracePt t="36428" x="4660900" y="2095500"/>
          <p14:tracePt t="36444" x="4657725" y="2105025"/>
          <p14:tracePt t="36462" x="4657725" y="2117725"/>
          <p14:tracePt t="36478" x="4648200" y="2120900"/>
          <p14:tracePt t="36535" x="4641850" y="2120900"/>
          <p14:tracePt t="37428" x="4645025" y="2120900"/>
          <p14:tracePt t="37435" x="4654550" y="2127250"/>
          <p14:tracePt t="37445" x="4660900" y="2127250"/>
          <p14:tracePt t="37462" x="4673600" y="2136775"/>
          <p14:tracePt t="37478" x="4683125" y="2146300"/>
          <p14:tracePt t="37494" x="4692650" y="2162175"/>
          <p14:tracePt t="37527" x="4743450" y="2184400"/>
          <p14:tracePt t="37561" x="4797425" y="2200275"/>
          <p14:tracePt t="37577" x="4838700" y="2219325"/>
          <p14:tracePt t="37595" x="4870450" y="2232025"/>
          <p14:tracePt t="37612" x="4927600" y="2251075"/>
          <p14:tracePt t="37628" x="4965700" y="2263775"/>
          <p14:tracePt t="37644" x="4994275" y="2282825"/>
          <p14:tracePt t="37661" x="5038725" y="2298700"/>
          <p14:tracePt t="37677" x="5060950" y="2305050"/>
          <p14:tracePt t="37695" x="5099050" y="2317750"/>
          <p14:tracePt t="37713" x="5153025" y="2330450"/>
          <p14:tracePt t="37728" x="5184775" y="2349500"/>
          <p14:tracePt t="37745" x="5229225" y="2355850"/>
          <p14:tracePt t="37761" x="5280025" y="2374900"/>
          <p14:tracePt t="37777" x="5302250" y="2378075"/>
          <p14:tracePt t="37794" x="5330825" y="2384425"/>
          <p14:tracePt t="37811" x="5346700" y="2400300"/>
          <p14:tracePt t="37828" x="5356225" y="2409825"/>
          <p14:tracePt t="37845" x="5365750" y="2419350"/>
          <p14:tracePt t="37862" x="5387975" y="2435225"/>
          <p14:tracePt t="37878" x="5397500" y="2451100"/>
          <p14:tracePt t="37895" x="5407025" y="2460625"/>
          <p14:tracePt t="37911" x="5441950" y="2489200"/>
          <p14:tracePt t="37928" x="5467350" y="2520950"/>
          <p14:tracePt t="37944" x="5499100" y="2546350"/>
          <p14:tracePt t="37962" x="5527675" y="2581275"/>
          <p14:tracePt t="37978" x="5549900" y="2600325"/>
          <p14:tracePt t="37995" x="5559425" y="2609850"/>
          <p14:tracePt t="38011" x="5594350" y="2632075"/>
          <p14:tracePt t="38028" x="5619750" y="2651125"/>
          <p14:tracePt t="38044" x="5641975" y="2673350"/>
          <p14:tracePt t="38061" x="5667375" y="2717800"/>
          <p14:tracePt t="38077" x="5676900" y="2727325"/>
          <p14:tracePt t="38095" x="5686425" y="2743200"/>
          <p14:tracePt t="38112" x="5695950" y="2755900"/>
          <p14:tracePt t="38191" x="5695950" y="2749550"/>
          <p14:tracePt t="38234" x="5695950" y="2746375"/>
          <p14:tracePt t="38270" x="5695950" y="2736850"/>
          <p14:tracePt t="38277" x="5695950" y="2730500"/>
          <p14:tracePt t="38312" x="5702300" y="2730500"/>
          <p14:tracePt t="38318" x="5708650" y="2727325"/>
          <p14:tracePt t="38333" x="5718175" y="2720975"/>
          <p14:tracePt t="38344" x="5721350" y="2720975"/>
          <p14:tracePt t="38362" x="5737225" y="2714625"/>
          <p14:tracePt t="38378" x="5753100" y="2705100"/>
          <p14:tracePt t="38395" x="5781675" y="2705100"/>
          <p14:tracePt t="38411" x="5829300" y="2705100"/>
          <p14:tracePt t="38428" x="5857875" y="2705100"/>
          <p14:tracePt t="38444" x="5895975" y="2714625"/>
          <p14:tracePt t="38461" x="5953125" y="2727325"/>
          <p14:tracePt t="38477" x="5981700" y="2733675"/>
          <p14:tracePt t="38495" x="6026150" y="2733675"/>
          <p14:tracePt t="38511" x="6089650" y="2740025"/>
          <p14:tracePt t="38527" x="6127750" y="2740025"/>
          <p14:tracePt t="38548" x="6165850" y="2740025"/>
          <p14:tracePt t="38560" x="6181725" y="2740025"/>
          <p14:tracePt t="38577" x="6197600" y="2740025"/>
          <p14:tracePt t="38594" x="6207125" y="2736850"/>
          <p14:tracePt t="38610" x="6232525" y="2695575"/>
          <p14:tracePt t="38628" x="6270625" y="2616200"/>
          <p14:tracePt t="38645" x="6305550" y="2486025"/>
          <p14:tracePt t="38662" x="6353175" y="2197100"/>
          <p14:tracePt t="38678" x="6353175" y="2012950"/>
          <p14:tracePt t="38695" x="6346825" y="1809750"/>
          <p14:tracePt t="38713" x="6292850" y="1593850"/>
          <p14:tracePt t="38727" x="6232525" y="1492250"/>
          <p14:tracePt t="38744" x="6175375" y="1400175"/>
          <p14:tracePt t="38761" x="6061075" y="1295400"/>
          <p14:tracePt t="38778" x="5994400" y="1222375"/>
          <p14:tracePt t="38795" x="5943600" y="1171575"/>
          <p14:tracePt t="38811" x="5813425" y="1089025"/>
          <p14:tracePt t="38828" x="5699125" y="1009650"/>
          <p14:tracePt t="38844" x="5565775" y="955675"/>
          <p14:tracePt t="38861" x="5314950" y="863600"/>
          <p14:tracePt t="38877" x="5162550" y="828675"/>
          <p14:tracePt t="38894" x="5000625" y="809625"/>
          <p14:tracePt t="38911" x="4759325" y="800100"/>
          <p14:tracePt t="38928" x="4635500" y="800100"/>
          <p14:tracePt t="38946" x="4483100" y="815975"/>
          <p14:tracePt t="38962" x="4273550" y="841375"/>
          <p14:tracePt t="38978" x="4165600" y="857250"/>
          <p14:tracePt t="38994" x="4025900" y="882650"/>
          <p14:tracePt t="39010" x="3854450" y="942975"/>
          <p14:tracePt t="39027" x="3752850" y="984250"/>
          <p14:tracePt t="39045" x="3651250" y="1044575"/>
          <p14:tracePt t="39061" x="3505200" y="1155700"/>
          <p14:tracePt t="39077" x="3413125" y="1222375"/>
          <p14:tracePt t="39096" x="3270250" y="1308100"/>
          <p14:tracePt t="39111" x="3181350" y="1365250"/>
          <p14:tracePt t="39128" x="3089275" y="1416050"/>
          <p14:tracePt t="39144" x="3019425" y="1460500"/>
          <p14:tracePt t="39160" x="2943225" y="1511300"/>
          <p14:tracePt t="39177" x="2917825" y="1549400"/>
          <p14:tracePt t="39196" x="2867025" y="1631950"/>
          <p14:tracePt t="39211" x="2825750" y="1733550"/>
          <p14:tracePt t="39228" x="2794000" y="1831975"/>
          <p14:tracePt t="39245" x="2733675" y="2003425"/>
          <p14:tracePt t="39261" x="2727325" y="2041525"/>
          <p14:tracePt t="39553" x="2682875" y="2082800"/>
          <p14:tracePt t="39559" x="2638425" y="2146300"/>
          <p14:tracePt t="39567" x="2593975" y="2219325"/>
          <p14:tracePt t="39577" x="2546350" y="2282825"/>
          <p14:tracePt t="39595" x="2447925" y="2498725"/>
          <p14:tracePt t="39610" x="2406650" y="2622550"/>
          <p14:tracePt t="39627" x="2359025" y="2787650"/>
          <p14:tracePt t="39645" x="2324100" y="2987675"/>
          <p14:tracePt t="39661" x="2305050" y="3136900"/>
          <p14:tracePt t="39678" x="2298700" y="3286125"/>
          <p14:tracePt t="39695" x="2289175" y="3505200"/>
          <p14:tracePt t="39711" x="2289175" y="3663950"/>
          <p14:tracePt t="39727" x="2295525" y="3816350"/>
          <p14:tracePt t="39744" x="2320925" y="4035425"/>
          <p14:tracePt t="39761" x="2339975" y="4197350"/>
          <p14:tracePt t="39778" x="2355850" y="4337050"/>
          <p14:tracePt t="39795" x="2419350" y="4575175"/>
          <p14:tracePt t="39811" x="2486025" y="4740275"/>
          <p14:tracePt t="39828" x="2546350" y="4873625"/>
          <p14:tracePt t="39845" x="2673350" y="5073650"/>
          <p14:tracePt t="39860" x="2743200" y="5187950"/>
          <p14:tracePt t="39877" x="2809875" y="5260975"/>
          <p14:tracePt t="39895" x="2905125" y="5375275"/>
          <p14:tracePt t="39911" x="2949575" y="5432425"/>
          <p14:tracePt t="39928" x="3000375" y="5476875"/>
          <p14:tracePt t="39945" x="3054350" y="5543550"/>
          <p14:tracePt t="39961" x="3082925" y="5591175"/>
          <p14:tracePt t="39978" x="3114675" y="5638800"/>
          <p14:tracePt t="39995" x="3155950" y="5705475"/>
          <p14:tracePt t="40011" x="3203575" y="5746750"/>
          <p14:tracePt t="40028" x="3244850" y="5788025"/>
          <p14:tracePt t="40031" x="3257550" y="5800725"/>
          <p14:tracePt t="40045" x="3289300" y="5826125"/>
          <p14:tracePt t="40061" x="3327400" y="5851525"/>
          <p14:tracePt t="40324" x="3359150" y="5889625"/>
          <p14:tracePt t="40331" x="3409950" y="5943600"/>
          <p14:tracePt t="40344" x="3505200" y="6038850"/>
          <p14:tracePt t="40361" x="3590925" y="6111875"/>
          <p14:tracePt t="40378" x="3660775" y="6159500"/>
          <p14:tracePt t="40394" x="3756025" y="6210300"/>
          <p14:tracePt t="40411" x="3835400" y="6251575"/>
          <p14:tracePt t="40427" x="3927475" y="6308725"/>
          <p14:tracePt t="40444" x="4067175" y="6375400"/>
          <p14:tracePt t="40460" x="4133850" y="6403975"/>
          <p14:tracePt t="40478" x="4191000" y="6438900"/>
          <p14:tracePt t="40494" x="4295775" y="6470650"/>
          <p14:tracePt t="40511" x="4330700" y="6477000"/>
          <p14:tracePt t="40528" x="4375150" y="6477000"/>
          <p14:tracePt t="40532" x="4394200" y="6477000"/>
          <p14:tracePt t="40544" x="4448175" y="6473825"/>
          <p14:tracePt t="40560" x="4508500" y="6457950"/>
          <p14:tracePt t="40577" x="4584700" y="6445250"/>
          <p14:tracePt t="40593" x="4721225" y="6397625"/>
          <p14:tracePt t="40611" x="4797425" y="6365875"/>
          <p14:tracePt t="40627" x="4867275" y="6327775"/>
          <p14:tracePt t="40645" x="4968875" y="6248400"/>
          <p14:tracePt t="40661" x="5029200" y="6207125"/>
          <p14:tracePt t="40678" x="5089525" y="6153150"/>
          <p14:tracePt t="40694" x="5187950" y="6073775"/>
          <p14:tracePt t="40711" x="5232400" y="6026150"/>
          <p14:tracePt t="40727" x="5286375" y="5953125"/>
          <p14:tracePt t="40744" x="5349875" y="5845175"/>
          <p14:tracePt t="40761" x="5378450" y="5778500"/>
          <p14:tracePt t="40777" x="5426075" y="5699125"/>
          <p14:tracePt t="40795" x="5511800" y="5546725"/>
          <p14:tracePt t="40811" x="5556250" y="5476875"/>
          <p14:tracePt t="40827" x="5613400" y="5403850"/>
          <p14:tracePt t="40844" x="5705475" y="5311775"/>
          <p14:tracePt t="40861" x="5788025" y="5184775"/>
          <p14:tracePt t="40877" x="5857875" y="5051425"/>
          <p14:tracePt t="40894" x="5956300" y="4876800"/>
          <p14:tracePt t="40911" x="6019800" y="4721225"/>
          <p14:tracePt t="40928" x="6054725" y="4578350"/>
          <p14:tracePt t="40944" x="6092825" y="4473575"/>
          <p14:tracePt t="40961" x="6105525" y="4410075"/>
          <p14:tracePt t="40977" x="6130925" y="4333875"/>
          <p14:tracePt t="40994" x="6162675" y="4200525"/>
          <p14:tracePt t="41010" x="6175375" y="4114800"/>
          <p14:tracePt t="41027" x="6191250" y="4019550"/>
          <p14:tracePt t="41030" x="6200775" y="3949700"/>
          <p14:tracePt t="41045" x="6219825" y="3819525"/>
          <p14:tracePt t="41061" x="6219825" y="3714750"/>
          <p14:tracePt t="41077" x="6219825" y="3654425"/>
          <p14:tracePt t="41094" x="6219825" y="3568700"/>
          <p14:tracePt t="41111" x="6219825" y="3489325"/>
          <p14:tracePt t="41127" x="6219825" y="3406775"/>
          <p14:tracePt t="41144" x="6207125" y="3317875"/>
          <p14:tracePt t="41161" x="6184900" y="3219450"/>
          <p14:tracePt t="41178" x="6140450" y="3089275"/>
          <p14:tracePt t="41195" x="6051550" y="2882900"/>
          <p14:tracePt t="41211" x="5988050" y="2759075"/>
          <p14:tracePt t="41228" x="5927725" y="2635250"/>
          <p14:tracePt t="41244" x="5845175" y="2501900"/>
          <p14:tracePt t="41260" x="5800725" y="2451100"/>
          <p14:tracePt t="41277" x="5759450" y="2403475"/>
          <p14:tracePt t="41294" x="5626100" y="2301875"/>
          <p14:tracePt t="41311" x="5505450" y="2174875"/>
          <p14:tracePt t="41329" x="5368925" y="2054225"/>
          <p14:tracePt t="41345" x="5146675" y="1914525"/>
          <p14:tracePt t="41361" x="5032375" y="1835150"/>
          <p14:tracePt t="41379" x="4787900" y="1676400"/>
          <p14:tracePt t="41394" x="4629150" y="1584325"/>
          <p14:tracePt t="41411" x="4495800" y="1511300"/>
          <p14:tracePt t="41427" x="4318000" y="1438275"/>
          <p14:tracePt t="41444" x="4098925" y="1346200"/>
          <p14:tracePt t="41462" x="3924300" y="1292225"/>
          <p14:tracePt t="41478" x="3695700" y="1200150"/>
          <p14:tracePt t="41495" x="3606800" y="1158875"/>
          <p14:tracePt t="41511" x="3505200" y="1117600"/>
          <p14:tracePt t="41528" x="3359150" y="1066800"/>
          <p14:tracePt t="41544" x="3273425" y="1054100"/>
          <p14:tracePt t="41560" x="3209925" y="1044575"/>
          <p14:tracePt t="41577" x="3175000" y="1044575"/>
          <p14:tracePt t="41594" x="3111500" y="1054100"/>
          <p14:tracePt t="41611" x="3067050" y="1066800"/>
          <p14:tracePt t="41629" x="3028950" y="1098550"/>
          <p14:tracePt t="41645" x="3006725" y="1123950"/>
          <p14:tracePt t="41661" x="2974975" y="1155700"/>
          <p14:tracePt t="41678" x="2936875" y="1190625"/>
          <p14:tracePt t="41694" x="2905125" y="1216025"/>
          <p14:tracePt t="41711" x="2879725" y="1235075"/>
          <p14:tracePt t="41728" x="2838450" y="1279525"/>
          <p14:tracePt t="41744" x="2813050" y="1304925"/>
          <p14:tracePt t="41761" x="2762250" y="1355725"/>
          <p14:tracePt t="41778" x="2711450" y="1431925"/>
          <p14:tracePt t="41794" x="2686050" y="1489075"/>
          <p14:tracePt t="41811" x="2660650" y="1527175"/>
          <p14:tracePt t="41827" x="2638425" y="1625600"/>
          <p14:tracePt t="41844" x="2622550" y="1689100"/>
          <p14:tracePt t="41860" x="2622550" y="1733550"/>
          <p14:tracePt t="41877" x="2622550" y="1781175"/>
          <p14:tracePt t="41894" x="2622550" y="1803400"/>
          <p14:tracePt t="41911" x="2622550" y="1819275"/>
          <p14:tracePt t="41928" x="2622550" y="1831975"/>
          <p14:tracePt t="41944" x="2622550" y="1841500"/>
          <p14:tracePt t="41960" x="2622550" y="1851025"/>
          <p14:tracePt t="41977" x="2622550" y="1866900"/>
          <p14:tracePt t="42011" x="2622550" y="1876425"/>
          <p14:tracePt t="42028" x="2622550" y="1882775"/>
          <p14:tracePt t="56206" x="2730500" y="1825625"/>
          <p14:tracePt t="56213" x="2895600" y="1711325"/>
          <p14:tracePt t="56227" x="3419475" y="1412875"/>
          <p14:tracePt t="56248" x="4064000" y="1111250"/>
          <p14:tracePt t="56264" x="4378325" y="990600"/>
          <p14:tracePt t="56283" x="4673600" y="879475"/>
          <p14:tracePt t="56310" x="4822825" y="812800"/>
          <p14:tracePt t="56343" x="4876800" y="781050"/>
          <p14:tracePt t="56377" x="4851400" y="774700"/>
          <p14:tracePt t="56393" x="4778375" y="762000"/>
          <p14:tracePt t="56410" x="4616450" y="742950"/>
          <p14:tracePt t="56427" x="4305300" y="704850"/>
          <p14:tracePt t="56443" x="4121150" y="685800"/>
          <p14:tracePt t="56459" x="3962400" y="685800"/>
          <p14:tracePt t="56476" x="3810000" y="685800"/>
          <p14:tracePt t="56492" x="3717925" y="685800"/>
          <p14:tracePt t="56509" x="3667125" y="685800"/>
          <p14:tracePt t="56526" x="3609975" y="695325"/>
          <p14:tracePt t="56542" x="3578225" y="708025"/>
          <p14:tracePt t="56558" x="3568700" y="736600"/>
          <p14:tracePt t="56576" x="3565525" y="809625"/>
          <p14:tracePt t="56592" x="3613150" y="898525"/>
          <p14:tracePt t="56608" x="3676650" y="1054100"/>
          <p14:tracePt t="56625" x="3778250" y="1295400"/>
          <p14:tracePt t="56642" x="3838575" y="1517650"/>
          <p14:tracePt t="56658" x="3857625" y="1711325"/>
          <p14:tracePt t="56675" x="3857625" y="2041525"/>
          <p14:tracePt t="56692" x="3851275" y="2225675"/>
          <p14:tracePt t="56708" x="3841750" y="2419350"/>
          <p14:tracePt t="56725" x="3841750" y="2679700"/>
          <p14:tracePt t="56742" x="3844925" y="2733675"/>
          <p14:tracePt t="56759" x="3844925" y="2752725"/>
          <p14:tracePt t="56985" x="3756025" y="2749550"/>
          <p14:tracePt t="56991" x="3654425" y="2740025"/>
          <p14:tracePt t="56998" x="3552825" y="2740025"/>
          <p14:tracePt t="57009" x="3438525" y="2746375"/>
          <p14:tracePt t="57026" x="3101975" y="2813050"/>
          <p14:tracePt t="57043" x="2838450" y="2905125"/>
          <p14:tracePt t="57059" x="2619375" y="2987675"/>
          <p14:tracePt t="57076" x="2333625" y="3111500"/>
          <p14:tracePt t="57092" x="2178050" y="3203575"/>
          <p14:tracePt t="57111" x="2038350" y="3343275"/>
          <p14:tracePt t="57126" x="1971675" y="3435350"/>
          <p14:tracePt t="57143" x="1911350" y="3536950"/>
          <p14:tracePt t="57159" x="1866900" y="3692525"/>
          <p14:tracePt t="57176" x="1841500" y="3911600"/>
          <p14:tracePt t="57193" x="1831975" y="4095750"/>
          <p14:tracePt t="57209" x="1838325" y="4279900"/>
          <p14:tracePt t="57229" x="1882775" y="4533900"/>
          <p14:tracePt t="57242" x="1917700" y="4686300"/>
          <p14:tracePt t="57259" x="1971675" y="4810125"/>
          <p14:tracePt t="57275" x="2085975" y="4965700"/>
          <p14:tracePt t="57292" x="2181225" y="5060950"/>
          <p14:tracePt t="57309" x="2254250" y="5143500"/>
          <p14:tracePt t="57326" x="2400300" y="5254625"/>
          <p14:tracePt t="57342" x="2527300" y="5334000"/>
          <p14:tracePt t="57359" x="2628900" y="5384800"/>
          <p14:tracePt t="57375" x="2755900" y="5394325"/>
          <p14:tracePt t="57392" x="2860675" y="5394325"/>
          <p14:tracePt t="57409" x="2978150" y="5394325"/>
          <p14:tracePt t="57425" x="3079750" y="5368925"/>
          <p14:tracePt t="57442" x="3146425" y="5337175"/>
          <p14:tracePt t="57459" x="3225800" y="5308600"/>
          <p14:tracePt t="57476" x="3311525" y="5257800"/>
          <p14:tracePt t="57493" x="3349625" y="5238750"/>
          <p14:tracePt t="57509" x="3362325" y="5219700"/>
          <p14:tracePt t="57526" x="3371850" y="5219700"/>
          <p14:tracePt t="57543" x="3375025" y="5219700"/>
          <p14:tracePt t="57648" x="3375025" y="5216525"/>
          <p14:tracePt t="57654" x="3375025" y="5210175"/>
          <p14:tracePt t="57662" x="3375025" y="5207000"/>
          <p14:tracePt t="57676" x="3368675" y="5184775"/>
          <p14:tracePt t="57693" x="3355975" y="5137150"/>
          <p14:tracePt t="57696" x="3340100" y="5102225"/>
          <p14:tracePt t="57710" x="3314700" y="5041900"/>
          <p14:tracePt t="57726" x="3267075" y="4718050"/>
          <p14:tracePt t="57742" x="3216275" y="4273550"/>
          <p14:tracePt t="57760" x="3187700" y="3381375"/>
          <p14:tracePt t="57777" x="3155950" y="2654300"/>
          <p14:tracePt t="57794" x="3127375" y="1993900"/>
          <p14:tracePt t="57811" x="3038475" y="1371600"/>
          <p14:tracePt t="57827" x="2968625" y="1139825"/>
          <p14:tracePt t="57843" x="2895600" y="971550"/>
          <p14:tracePt t="57860" x="2800350" y="803275"/>
          <p14:tracePt t="57876" x="2698750" y="660400"/>
          <p14:tracePt t="57893" x="2651125" y="590550"/>
          <p14:tracePt t="57910" x="2603500" y="549275"/>
          <p14:tracePt t="57926" x="2530475" y="476250"/>
          <p14:tracePt t="57943" x="2479675" y="431800"/>
          <p14:tracePt t="57960" x="2413000" y="384175"/>
          <p14:tracePt t="57976" x="2374900" y="358775"/>
          <p14:tracePt t="57993" x="2343150" y="346075"/>
          <p14:tracePt t="58010" x="2320925" y="327025"/>
          <p14:tracePt t="58026" x="2311400" y="317500"/>
          <p14:tracePt t="58042" x="2311400" y="307975"/>
          <p14:tracePt t="58060" x="2317750" y="292100"/>
          <p14:tracePt t="58076" x="2365375" y="260350"/>
          <p14:tracePt t="58093" x="2441575" y="238125"/>
          <p14:tracePt t="58110" x="2584450" y="222250"/>
          <p14:tracePt t="58126" x="2724150" y="238125"/>
          <p14:tracePt t="58143" x="2898775" y="282575"/>
          <p14:tracePt t="58160" x="3149600" y="415925"/>
          <p14:tracePt t="58176" x="3317875" y="498475"/>
          <p14:tracePt t="58194" x="3441700" y="558800"/>
          <p14:tracePt t="58210" x="3530600" y="619125"/>
          <p14:tracePt t="58226" x="3562350" y="631825"/>
          <p14:tracePt t="58243" x="3571875" y="647700"/>
          <p14:tracePt t="58260" x="3587750" y="654050"/>
          <p14:tracePt t="58292" x="3587750" y="657225"/>
          <p14:tracePt t="58309" x="3587750" y="663575"/>
          <p14:tracePt t="58325" x="3587750" y="673100"/>
          <p14:tracePt t="58342" x="3584575" y="676275"/>
          <p14:tracePt t="58359" x="3571875" y="676275"/>
          <p14:tracePt t="58376" x="3533775" y="676275"/>
          <p14:tracePt t="58393" x="3454400" y="666750"/>
          <p14:tracePt t="58410" x="3330575" y="644525"/>
          <p14:tracePt t="58426" x="3267075" y="628650"/>
          <p14:tracePt t="58443" x="3222625" y="609600"/>
          <p14:tracePt t="58459" x="3130550" y="587375"/>
          <p14:tracePt t="58475" x="3079750" y="581025"/>
          <p14:tracePt t="58492" x="3025775" y="581025"/>
          <p14:tracePt t="58509" x="2962275" y="581025"/>
          <p14:tracePt t="58525" x="2921000" y="581025"/>
          <p14:tracePt t="58542" x="2898775" y="581025"/>
          <p14:tracePt t="58560" x="2863850" y="581025"/>
          <p14:tracePt t="58576" x="2854325" y="581025"/>
          <p14:tracePt t="58592" x="2844800" y="581025"/>
          <p14:tracePt t="58609" x="2822575" y="581025"/>
          <p14:tracePt t="58625" x="2819400" y="581025"/>
          <p14:tracePt t="58676" x="2838450" y="581025"/>
          <p14:tracePt t="58683" x="2847975" y="581025"/>
          <p14:tracePt t="58692" x="2860675" y="581025"/>
          <p14:tracePt t="58710" x="2914650" y="581025"/>
          <p14:tracePt t="58726" x="2936875" y="581025"/>
          <p14:tracePt t="58743" x="2959100" y="581025"/>
          <p14:tracePt t="58759" x="2968625" y="581025"/>
          <p14:tracePt t="58861" x="2974975" y="584200"/>
          <p14:tracePt t="58868" x="2978150" y="587375"/>
          <p14:tracePt t="58876" x="2984500" y="593725"/>
          <p14:tracePt t="58892" x="3013075" y="600075"/>
          <p14:tracePt t="58909" x="3076575" y="625475"/>
          <p14:tracePt t="58925" x="3114675" y="638175"/>
          <p14:tracePt t="58943" x="3178175" y="666750"/>
          <p14:tracePt t="58959" x="3308350" y="723900"/>
          <p14:tracePt t="58976" x="3406775" y="755650"/>
          <p14:tracePt t="58993" x="3473450" y="784225"/>
          <p14:tracePt t="59009" x="3556000" y="806450"/>
          <p14:tracePt t="59026" x="3594100" y="819150"/>
          <p14:tracePt t="59042" x="3632200" y="825500"/>
          <p14:tracePt t="59058" x="3673475" y="825500"/>
          <p14:tracePt t="59075" x="3683000" y="825500"/>
          <p14:tracePt t="59110" x="3676650" y="812800"/>
          <p14:tracePt t="59126" x="3654425" y="803275"/>
          <p14:tracePt t="59143" x="3597275" y="781050"/>
          <p14:tracePt t="59159" x="3470275" y="723900"/>
          <p14:tracePt t="59175" x="3371850" y="701675"/>
          <p14:tracePt t="59192" x="3286125" y="676275"/>
          <p14:tracePt t="59209" x="3175000" y="654050"/>
          <p14:tracePt t="59225" x="3136900" y="641350"/>
          <p14:tracePt t="59242" x="3114675" y="641350"/>
          <p14:tracePt t="59259" x="3108325" y="641350"/>
          <p14:tracePt t="59276" x="3133725" y="641350"/>
          <p14:tracePt t="59293" x="3248025" y="635000"/>
          <p14:tracePt t="59309" x="3568700" y="650875"/>
          <p14:tracePt t="59326" x="3829050" y="692150"/>
          <p14:tracePt t="59342" x="4102100" y="742950"/>
          <p14:tracePt t="59359" x="4537075" y="796925"/>
          <p14:tracePt t="59376" x="4756150" y="835025"/>
          <p14:tracePt t="59394" x="5057775" y="882650"/>
          <p14:tracePt t="59409" x="5219700" y="911225"/>
          <p14:tracePt t="59426" x="5394325" y="955675"/>
          <p14:tracePt t="59443" x="5537200" y="984250"/>
          <p14:tracePt t="59459" x="5657850" y="990600"/>
          <p14:tracePt t="59475" x="5708650" y="990600"/>
          <p14:tracePt t="59492" x="5753100" y="990600"/>
          <p14:tracePt t="59508" x="5781675" y="984250"/>
          <p14:tracePt t="59525" x="5800725" y="974725"/>
          <p14:tracePt t="59542" x="5810250" y="965200"/>
          <p14:tracePt t="59559" x="5854700" y="939800"/>
          <p14:tracePt t="59576" x="5876925" y="927100"/>
          <p14:tracePt t="59592" x="5899150" y="917575"/>
          <p14:tracePt t="59609" x="5927725" y="901700"/>
          <p14:tracePt t="59625" x="5940425" y="885825"/>
          <p14:tracePt t="59642" x="5949950" y="876300"/>
          <p14:tracePt t="59659" x="5949950" y="860425"/>
          <p14:tracePt t="59675" x="5943600" y="850900"/>
          <p14:tracePt t="59693" x="5930900" y="835025"/>
          <p14:tracePt t="59709" x="5905500" y="819150"/>
          <p14:tracePt t="59726" x="5873750" y="806450"/>
          <p14:tracePt t="59742" x="5829300" y="793750"/>
          <p14:tracePt t="59758" x="5762625" y="749300"/>
          <p14:tracePt t="59775" x="5721350" y="698500"/>
          <p14:tracePt t="59792" x="5689600" y="660400"/>
          <p14:tracePt t="59808" x="5664200" y="615950"/>
          <p14:tracePt t="59826" x="5648325" y="606425"/>
          <p14:tracePt t="59844" x="5632450" y="596900"/>
          <p14:tracePt t="59924" x="5635625" y="596900"/>
          <p14:tracePt t="59938" x="5641975" y="587375"/>
          <p14:tracePt t="59945" x="5645150" y="587375"/>
          <p14:tracePt t="59959" x="5661025" y="587375"/>
          <p14:tracePt t="59976" x="5670550" y="587375"/>
          <p14:tracePt t="59993" x="5686425" y="587375"/>
          <p14:tracePt t="60009" x="5705475" y="587375"/>
          <p14:tracePt t="60026" x="5715000" y="587375"/>
          <p14:tracePt t="60042" x="5724525" y="587375"/>
          <p14:tracePt t="60059" x="5730875" y="587375"/>
          <p14:tracePt t="60151" x="5730875" y="593725"/>
          <p14:tracePt t="60159" x="5730875" y="596900"/>
          <p14:tracePt t="60175" x="5730875" y="609600"/>
          <p14:tracePt t="60192" x="5724525" y="619125"/>
          <p14:tracePt t="60208" x="5673725" y="635000"/>
          <p14:tracePt t="60225" x="5521325" y="660400"/>
          <p14:tracePt t="60243" x="5267325" y="698500"/>
          <p14:tracePt t="60259" x="5060950" y="717550"/>
          <p14:tracePt t="60276" x="4908550" y="742950"/>
          <p14:tracePt t="60293" x="4699000" y="771525"/>
          <p14:tracePt t="60309" x="4556125" y="787400"/>
          <p14:tracePt t="60325" x="4429125" y="803275"/>
          <p14:tracePt t="60343" x="4241800" y="812800"/>
          <p14:tracePt t="60359" x="4127500" y="812800"/>
          <p14:tracePt t="60375" x="4022725" y="812800"/>
          <p14:tracePt t="60393" x="3927475" y="812800"/>
          <p14:tracePt t="60408" x="3876675" y="812800"/>
          <p14:tracePt t="60425" x="3832225" y="812800"/>
          <p14:tracePt t="60442" x="3746500" y="812800"/>
          <p14:tracePt t="60459" x="3702050" y="809625"/>
          <p14:tracePt t="60475" x="3663950" y="796925"/>
          <p14:tracePt t="60493" x="3616325" y="790575"/>
          <p14:tracePt t="60509" x="3600450" y="790575"/>
          <p14:tracePt t="60526" x="3584575" y="790575"/>
          <p14:tracePt t="60543" x="3575050" y="774700"/>
          <p14:tracePt t="60559" x="3575050" y="771525"/>
          <p14:tracePt t="60576" x="3575050" y="762000"/>
          <p14:tracePt t="62028" x="3603625" y="847725"/>
          <p14:tracePt t="62036" x="3648075" y="984250"/>
          <p14:tracePt t="62046" x="3708400" y="1152525"/>
          <p14:tracePt t="62058" x="3759200" y="1406525"/>
          <p14:tracePt t="62075" x="3819525" y="1654175"/>
          <p14:tracePt t="62092" x="3854450" y="1911350"/>
          <p14:tracePt t="62126" x="3914775" y="2139950"/>
          <p14:tracePt t="62159" x="3956050" y="2276475"/>
          <p14:tracePt t="62176" x="3971925" y="2311400"/>
          <p14:tracePt t="62192" x="3984625" y="2336800"/>
          <p14:tracePt t="62208" x="3994150" y="2346325"/>
          <p14:tracePt t="62225" x="4010025" y="2346325"/>
          <p14:tracePt t="62242" x="4032250" y="2320925"/>
          <p14:tracePt t="62259" x="4070350" y="2232025"/>
          <p14:tracePt t="62276" x="4105275" y="2085975"/>
          <p14:tracePt t="62292" x="4121150" y="1978025"/>
          <p14:tracePt t="62309" x="4133850" y="1905000"/>
          <p14:tracePt t="62325" x="4159250" y="1828800"/>
          <p14:tracePt t="62342" x="4159250" y="1749425"/>
          <p14:tracePt t="62358" x="4159250" y="1714500"/>
          <p14:tracePt t="62376" x="4165600" y="1635125"/>
          <p14:tracePt t="62392" x="4178300" y="1581150"/>
          <p14:tracePt t="62409" x="4191000" y="1517650"/>
          <p14:tracePt t="62426" x="4229100" y="1412875"/>
          <p14:tracePt t="62442" x="4248150" y="1384300"/>
          <p14:tracePt t="62458" x="4267200" y="1352550"/>
          <p14:tracePt t="62476" x="4305300" y="1308100"/>
          <p14:tracePt t="62492" x="4324350" y="1263650"/>
          <p14:tracePt t="62508" x="4337050" y="1216025"/>
          <p14:tracePt t="62526" x="4362450" y="1152525"/>
          <p14:tracePt t="62542" x="4375150" y="1114425"/>
          <p14:tracePt t="62559" x="4387850" y="1092200"/>
          <p14:tracePt t="62576" x="4394200" y="1050925"/>
          <p14:tracePt t="62592" x="4394200" y="1041400"/>
          <p14:tracePt t="62608" x="4394200" y="1019175"/>
          <p14:tracePt t="62626" x="4394200" y="977900"/>
          <p14:tracePt t="62642" x="4413250" y="955675"/>
          <p14:tracePt t="62659" x="4422775" y="933450"/>
          <p14:tracePt t="62676" x="4438650" y="911225"/>
          <p14:tracePt t="62692" x="4448175" y="901700"/>
          <p14:tracePt t="62709" x="4467225" y="882650"/>
          <p14:tracePt t="62726" x="4479925" y="882650"/>
          <p14:tracePt t="62742" x="4486275" y="882650"/>
          <p14:tracePt t="62775" x="4486275" y="901700"/>
          <p14:tracePt t="62791" x="4486275" y="911225"/>
          <p14:tracePt t="62808" x="4486275" y="920750"/>
          <p14:tracePt t="62825" x="4476750" y="946150"/>
          <p14:tracePt t="62841" x="4473575" y="968375"/>
          <p14:tracePt t="62858" x="4467225" y="993775"/>
          <p14:tracePt t="62875" x="4441825" y="1035050"/>
          <p14:tracePt t="62891" x="4429125" y="1066800"/>
          <p14:tracePt t="62908" x="4410075" y="1104900"/>
          <p14:tracePt t="62926" x="4365625" y="1149350"/>
          <p14:tracePt t="62942" x="4340225" y="1177925"/>
          <p14:tracePt t="62959" x="4308475" y="1203325"/>
          <p14:tracePt t="62976" x="4264025" y="1270000"/>
          <p14:tracePt t="62992" x="4238625" y="1311275"/>
          <p14:tracePt t="63009" x="4213225" y="1349375"/>
          <p14:tracePt t="63025" x="4165600" y="1416050"/>
          <p14:tracePt t="63041" x="4133850" y="1454150"/>
          <p14:tracePt t="63058" x="4108450" y="1485900"/>
          <p14:tracePt t="63076" x="4060825" y="1552575"/>
          <p14:tracePt t="63092" x="4025900" y="1612900"/>
          <p14:tracePt t="63109" x="3987800" y="1679575"/>
          <p14:tracePt t="63126" x="3943350" y="1774825"/>
          <p14:tracePt t="63142" x="3914775" y="1831975"/>
          <p14:tracePt t="63158" x="3902075" y="1876425"/>
          <p14:tracePt t="63175" x="3883025" y="1939925"/>
          <p14:tracePt t="63191" x="3870325" y="1984375"/>
          <p14:tracePt t="63208" x="3844925" y="2082800"/>
          <p14:tracePt t="63225" x="3822700" y="2184400"/>
          <p14:tracePt t="63241" x="3810000" y="2247900"/>
          <p14:tracePt t="63258" x="3794125" y="2311400"/>
          <p14:tracePt t="63275" x="3775075" y="2403475"/>
          <p14:tracePt t="63292" x="3759200" y="2466975"/>
          <p14:tracePt t="63309" x="3746500" y="2530475"/>
          <p14:tracePt t="63326" x="3705225" y="2597150"/>
          <p14:tracePt t="63342" x="3673475" y="2635250"/>
          <p14:tracePt t="63359" x="3629025" y="2686050"/>
          <p14:tracePt t="63375" x="3540125" y="2816225"/>
          <p14:tracePt t="63391" x="3479800" y="2921000"/>
          <p14:tracePt t="63408" x="3438525" y="3009900"/>
          <p14:tracePt t="63425" x="3394075" y="3060700"/>
          <p14:tracePt t="63441" x="3381375" y="3073400"/>
          <p14:tracePt t="63839" x="3397250" y="3057525"/>
          <p14:tracePt t="63846" x="3419475" y="3035300"/>
          <p14:tracePt t="63858" x="3448050" y="3006725"/>
          <p14:tracePt t="63875" x="3543300" y="2901950"/>
          <p14:tracePt t="63891" x="3616325" y="2828925"/>
          <p14:tracePt t="63924" x="3771900" y="2673350"/>
          <p14:tracePt t="63958" x="3879850" y="2498725"/>
          <p14:tracePt t="63975" x="3965575" y="2305050"/>
          <p14:tracePt t="63993" x="4038600" y="2168525"/>
          <p14:tracePt t="64009" x="4114800" y="2003425"/>
          <p14:tracePt t="64026" x="4191000" y="1819275"/>
          <p14:tracePt t="64042" x="4251325" y="1704975"/>
          <p14:tracePt t="64059" x="4292600" y="1606550"/>
          <p14:tracePt t="64075" x="4343400" y="1447800"/>
          <p14:tracePt t="64091" x="4384675" y="1355725"/>
          <p14:tracePt t="64109" x="4419600" y="1247775"/>
          <p14:tracePt t="64125" x="4492625" y="1022350"/>
          <p14:tracePt t="64141" x="4521200" y="942975"/>
          <p14:tracePt t="64159" x="4559300" y="885825"/>
          <p14:tracePt t="64175" x="4613275" y="815975"/>
          <p14:tracePt t="64192" x="4641850" y="768350"/>
          <p14:tracePt t="64209" x="4667250" y="723900"/>
          <p14:tracePt t="64225" x="4699000" y="666750"/>
          <p14:tracePt t="64241" x="4711700" y="647700"/>
          <p14:tracePt t="64258" x="4714875" y="638175"/>
          <p14:tracePt t="64275" x="4714875" y="628650"/>
          <p14:tracePt t="64318" x="4708525" y="631825"/>
          <p14:tracePt t="64325" x="4702175" y="635000"/>
          <p14:tracePt t="64342" x="4689475" y="647700"/>
          <p14:tracePt t="64358" x="4641850" y="666750"/>
          <p14:tracePt t="64375" x="4549775" y="717550"/>
          <p14:tracePt t="64391" x="4483100" y="746125"/>
          <p14:tracePt t="64410" x="4368800" y="844550"/>
          <p14:tracePt t="64426" x="4286250" y="927100"/>
          <p14:tracePt t="64442" x="4203700" y="1041400"/>
          <p14:tracePt t="64459" x="4102100" y="1187450"/>
          <p14:tracePt t="64476" x="4051300" y="1298575"/>
          <p14:tracePt t="64492" x="3978275" y="1431925"/>
          <p14:tracePt t="64509" x="3886200" y="1587500"/>
          <p14:tracePt t="64525" x="3816350" y="1711325"/>
          <p14:tracePt t="64541" x="3743325" y="1847850"/>
          <p14:tracePt t="64558" x="3689350" y="1990725"/>
          <p14:tracePt t="64575" x="3629025" y="2162175"/>
          <p14:tracePt t="64592" x="3584575" y="2282825"/>
          <p14:tracePt t="64609" x="3533775" y="2454275"/>
          <p14:tracePt t="64625" x="3495675" y="2520950"/>
          <p14:tracePt t="64642" x="3467100" y="2600325"/>
          <p14:tracePt t="64659" x="3406775" y="2759075"/>
          <p14:tracePt t="64675" x="3375025" y="2857500"/>
          <p14:tracePt t="64691" x="3343275" y="2946400"/>
          <p14:tracePt t="64709" x="3292475" y="3105150"/>
          <p14:tracePt t="64726" x="3251200" y="3194050"/>
          <p14:tracePt t="64742" x="3238500" y="3270250"/>
          <p14:tracePt t="64759" x="3219450" y="3327400"/>
          <p14:tracePt t="64775" x="3206750" y="3343275"/>
          <p14:tracePt t="64791" x="3206750" y="3352800"/>
          <p14:tracePt t="65017" x="3216275" y="3321050"/>
          <p14:tracePt t="65024" x="3235325" y="3260725"/>
          <p14:tracePt t="65031" x="3241675" y="3222625"/>
          <p14:tracePt t="65042" x="3251200" y="3175000"/>
          <p14:tracePt t="65058" x="3279775" y="3060700"/>
          <p14:tracePt t="65074" x="3298825" y="2933700"/>
          <p14:tracePt t="65091" x="3314700" y="2816225"/>
          <p14:tracePt t="65108" x="3321050" y="2695575"/>
          <p14:tracePt t="65125" x="3321050" y="2603500"/>
          <p14:tracePt t="65142" x="3321050" y="2511425"/>
          <p14:tracePt t="65159" x="3317875" y="2390775"/>
          <p14:tracePt t="65175" x="3317875" y="2339975"/>
          <p14:tracePt t="65191" x="3317875" y="2301875"/>
          <p14:tracePt t="65208" x="3317875" y="2247900"/>
          <p14:tracePt t="65224" x="3317875" y="2212975"/>
          <p14:tracePt t="65242" x="3317875" y="2181225"/>
          <p14:tracePt t="65259" x="3317875" y="2127250"/>
          <p14:tracePt t="65275" x="3317875" y="2089150"/>
          <p14:tracePt t="65292" x="3317875" y="2070100"/>
          <p14:tracePt t="65309" x="3317875" y="2022475"/>
          <p14:tracePt t="65325" x="3327400" y="1997075"/>
          <p14:tracePt t="65341" x="3340100" y="1968500"/>
          <p14:tracePt t="65344" x="3349625" y="1955800"/>
          <p14:tracePt t="65358" x="3362325" y="1930400"/>
          <p14:tracePt t="65374" x="3375025" y="1901825"/>
          <p14:tracePt t="65391" x="3378200" y="1885950"/>
          <p14:tracePt t="65409" x="3378200" y="1870075"/>
          <p14:tracePt t="65425" x="3378200" y="1857375"/>
          <p14:tracePt t="65442" x="3378200" y="1844675"/>
          <p14:tracePt t="65459" x="3378200" y="1835150"/>
          <p14:tracePt t="65475" x="3390900" y="1835150"/>
          <p14:tracePt t="65491" x="3409950" y="1835150"/>
          <p14:tracePt t="65508" x="3432175" y="1844675"/>
          <p14:tracePt t="65524" x="3448050" y="1854200"/>
          <p14:tracePt t="65542" x="3470275" y="1879600"/>
          <p14:tracePt t="65559" x="3495675" y="1920875"/>
          <p14:tracePt t="65575" x="3530600" y="1978025"/>
          <p14:tracePt t="65592" x="3562350" y="2076450"/>
          <p14:tracePt t="65609" x="3597275" y="2212975"/>
          <p14:tracePt t="65625" x="3616325" y="2276475"/>
          <p14:tracePt t="65642" x="3632200" y="2352675"/>
          <p14:tracePt t="65659" x="3632200" y="2447925"/>
          <p14:tracePt t="65675" x="3632200" y="2517775"/>
          <p14:tracePt t="65692" x="3622675" y="2571750"/>
          <p14:tracePt t="65709" x="3594100" y="2644775"/>
          <p14:tracePt t="65725" x="3575050" y="2708275"/>
          <p14:tracePt t="65742" x="3543300" y="2787650"/>
          <p14:tracePt t="65758" x="3492500" y="2882900"/>
          <p14:tracePt t="65775" x="3470275" y="2949575"/>
          <p14:tracePt t="65791" x="3448050" y="3013075"/>
          <p14:tracePt t="65808" x="3413125" y="3108325"/>
          <p14:tracePt t="65824" x="3390900" y="3175000"/>
          <p14:tracePt t="65841" x="3368675" y="3238500"/>
          <p14:tracePt t="65843" x="3362325" y="3276600"/>
          <p14:tracePt t="65858" x="3343275" y="3314700"/>
          <p14:tracePt t="65874" x="3330575" y="3359150"/>
          <p14:tracePt t="65891" x="3302000" y="3390900"/>
          <p14:tracePt t="65908" x="3263900" y="3448050"/>
          <p14:tracePt t="65924" x="3232150" y="3479800"/>
          <p14:tracePt t="65941" x="3206750" y="3527425"/>
          <p14:tracePt t="65958" x="3175000" y="3584575"/>
          <p14:tracePt t="65975" x="3155950" y="3622675"/>
          <p14:tracePt t="65992" x="3143250" y="3660775"/>
          <p14:tracePt t="66009" x="3111500" y="3698875"/>
          <p14:tracePt t="66025" x="3098800" y="3727450"/>
          <p14:tracePt t="66041" x="3089275" y="3752850"/>
          <p14:tracePt t="66058" x="3063875" y="3794125"/>
          <p14:tracePt t="66074" x="3051175" y="3832225"/>
          <p14:tracePt t="66092" x="3044825" y="3870325"/>
          <p14:tracePt t="66108" x="3044825" y="3933825"/>
          <p14:tracePt t="66125" x="3044825" y="3975100"/>
          <p14:tracePt t="66142" x="3044825" y="4006850"/>
          <p14:tracePt t="66158" x="3044825" y="4067175"/>
          <p14:tracePt t="66175" x="3044825" y="4111625"/>
          <p14:tracePt t="66192" x="3044825" y="4165600"/>
          <p14:tracePt t="66208" x="3044825" y="4241800"/>
          <p14:tracePt t="66224" x="3054350" y="4286250"/>
          <p14:tracePt t="66244" x="3079750" y="4352925"/>
          <p14:tracePt t="66259" x="3092450" y="4391025"/>
          <p14:tracePt t="66276" x="3108325" y="4445000"/>
          <p14:tracePt t="66292" x="3114675" y="4505325"/>
          <p14:tracePt t="66308" x="3133725" y="4584700"/>
          <p14:tracePt t="66324" x="3146425" y="4632325"/>
          <p14:tracePt t="66342" x="3168650" y="4695825"/>
          <p14:tracePt t="66358" x="3181350" y="4740275"/>
          <p14:tracePt t="66375" x="3190875" y="4772025"/>
          <p14:tracePt t="66393" x="3209925" y="4819650"/>
          <p14:tracePt t="66409" x="3216275" y="4841875"/>
          <p14:tracePt t="66425" x="3216275" y="4870450"/>
          <p14:tracePt t="66442" x="3216275" y="4886325"/>
          <p14:tracePt t="66458" x="3216275" y="4895850"/>
          <p14:tracePt t="66474" x="3216275" y="4911725"/>
          <p14:tracePt t="66491" x="3216275" y="4933950"/>
          <p14:tracePt t="66507" x="3213100" y="4953000"/>
          <p14:tracePt t="66524" x="3203575" y="4975225"/>
          <p14:tracePt t="66543" x="3200400" y="4991100"/>
          <p14:tracePt t="66559" x="3194050" y="5000625"/>
          <p14:tracePt t="66575" x="3184525" y="5003800"/>
          <p14:tracePt t="66592" x="3181350" y="5003800"/>
          <p14:tracePt t="66608" x="3175000" y="4994275"/>
          <p14:tracePt t="66624" x="3175000" y="4940300"/>
          <p14:tracePt t="66642" x="3175000" y="4854575"/>
          <p14:tracePt t="66658" x="3178175" y="4794250"/>
          <p14:tracePt t="66675" x="3197225" y="4676775"/>
          <p14:tracePt t="66692" x="3222625" y="4467225"/>
          <p14:tracePt t="66709" x="3257550" y="4346575"/>
          <p14:tracePt t="66725" x="3292475" y="4159250"/>
          <p14:tracePt t="66742" x="3359150" y="3902075"/>
          <p14:tracePt t="66758" x="3375025" y="3730625"/>
          <p14:tracePt t="66774" x="3413125" y="3565525"/>
          <p14:tracePt t="66792" x="3435350" y="3422650"/>
          <p14:tracePt t="66809" x="3470275" y="3302000"/>
          <p14:tracePt t="66825" x="3514725" y="3178175"/>
          <p14:tracePt t="66842" x="3571875" y="3019425"/>
          <p14:tracePt t="66859" x="3625850" y="2895600"/>
          <p14:tracePt t="66874" x="3679825" y="2730500"/>
          <p14:tracePt t="66892" x="3733800" y="2517775"/>
          <p14:tracePt t="66908" x="3778250" y="2384425"/>
          <p14:tracePt t="66925" x="3813175" y="2254250"/>
          <p14:tracePt t="66942" x="3867150" y="2146300"/>
          <p14:tracePt t="66959" x="3895725" y="2089150"/>
          <p14:tracePt t="66976" x="3930650" y="2032000"/>
          <p14:tracePt t="66992" x="3965575" y="1841500"/>
          <p14:tracePt t="67008" x="3971925" y="1736725"/>
          <p14:tracePt t="67025" x="3971925" y="1641475"/>
          <p14:tracePt t="67042" x="3971925" y="1479550"/>
          <p14:tracePt t="67058" x="3971925" y="1409700"/>
          <p14:tracePt t="67075" x="3971925" y="1355725"/>
          <p14:tracePt t="67092" x="3971925" y="1295400"/>
          <p14:tracePt t="67109" x="3971925" y="1250950"/>
          <p14:tracePt t="67125" x="3971925" y="1190625"/>
          <p14:tracePt t="67142" x="3968750" y="1082675"/>
          <p14:tracePt t="67158" x="3956050" y="1028700"/>
          <p14:tracePt t="67174" x="3956050" y="996950"/>
          <p14:tracePt t="67192" x="3956050" y="977900"/>
          <p14:tracePt t="67207" x="3956050" y="968375"/>
          <p14:tracePt t="67225" x="3949700" y="968375"/>
          <p14:tracePt t="67242" x="3937000" y="962025"/>
          <p14:tracePt t="67259" x="3921125" y="952500"/>
          <p14:tracePt t="67275" x="3911600" y="952500"/>
          <p14:tracePt t="67292" x="3883025" y="952500"/>
          <p14:tracePt t="67308" x="3857625" y="952500"/>
          <p14:tracePt t="67325" x="3841750" y="955675"/>
          <p14:tracePt t="67341" x="3810000" y="984250"/>
          <p14:tracePt t="67358" x="3781425" y="1047750"/>
          <p14:tracePt t="67375" x="3752850" y="1114425"/>
          <p14:tracePt t="67392" x="3717925" y="1206500"/>
          <p14:tracePt t="67408" x="3692525" y="1282700"/>
          <p14:tracePt t="67425" x="3679825" y="1358900"/>
          <p14:tracePt t="67442" x="3648075" y="1460500"/>
          <p14:tracePt t="67458" x="3635375" y="1524000"/>
          <p14:tracePt t="67474" x="3622675" y="1577975"/>
          <p14:tracePt t="67491" x="3590925" y="1701800"/>
          <p14:tracePt t="67507" x="3568700" y="1765300"/>
          <p14:tracePt t="67525" x="3556000" y="1828800"/>
          <p14:tracePt t="67541" x="3533775" y="1911350"/>
          <p14:tracePt t="67558" x="3514725" y="1974850"/>
          <p14:tracePt t="67575" x="3514725" y="2044700"/>
          <p14:tracePt t="67591" x="3514725" y="2143125"/>
          <p14:tracePt t="67607" x="3505200" y="2203450"/>
          <p14:tracePt t="67624" x="3498850" y="2247900"/>
          <p14:tracePt t="67641" x="3486150" y="2327275"/>
          <p14:tracePt t="67658" x="3479800" y="2397125"/>
          <p14:tracePt t="67676" x="3479800" y="2479675"/>
          <p14:tracePt t="67691" x="3479800" y="2606675"/>
          <p14:tracePt t="67708" x="3479800" y="2667000"/>
          <p14:tracePt t="67725" x="3470275" y="2749550"/>
          <p14:tracePt t="67741" x="3441700" y="2841625"/>
          <p14:tracePt t="67758" x="3429000" y="2898775"/>
          <p14:tracePt t="67775" x="3416300" y="2952750"/>
          <p14:tracePt t="67791" x="3384550" y="3016250"/>
          <p14:tracePt t="67809" x="3362325" y="3070225"/>
          <p14:tracePt t="67825" x="3327400" y="3130550"/>
          <p14:tracePt t="67842" x="3305175" y="3228975"/>
          <p14:tracePt t="67858" x="3292475" y="3276600"/>
          <p14:tracePt t="67875" x="3279775" y="3321050"/>
          <p14:tracePt t="67892" x="3254375" y="3378200"/>
          <p14:tracePt t="67907" x="3241675" y="3422650"/>
          <p14:tracePt t="67924" x="3228975" y="3467100"/>
          <p14:tracePt t="67942" x="3175000" y="3575050"/>
          <p14:tracePt t="67959" x="3152775" y="3641725"/>
          <p14:tracePt t="67975" x="3140075" y="3686175"/>
          <p14:tracePt t="67992" x="3111500" y="3787775"/>
          <p14:tracePt t="68008" x="3098800" y="3851275"/>
          <p14:tracePt t="68025" x="3082925" y="3914775"/>
          <p14:tracePt t="68041" x="3063875" y="4003675"/>
          <p14:tracePt t="68058" x="3044825" y="4048125"/>
          <p14:tracePt t="68075" x="3032125" y="4086225"/>
          <p14:tracePt t="68092" x="3009900" y="4184650"/>
          <p14:tracePt t="68108" x="2997200" y="4238625"/>
          <p14:tracePt t="68125" x="2997200" y="4311650"/>
          <p14:tracePt t="68142" x="2981325" y="4391025"/>
          <p14:tracePt t="68158" x="2981325" y="4413250"/>
          <p14:tracePt t="68174" x="2974975" y="4435475"/>
          <p14:tracePt t="68191" x="2971800" y="4476750"/>
          <p14:tracePt t="68208" x="2965450" y="4492625"/>
          <p14:tracePt t="68224" x="2959100" y="4521200"/>
          <p14:tracePt t="68242" x="2952750" y="4562475"/>
          <p14:tracePt t="68258" x="2946400" y="4587875"/>
          <p14:tracePt t="68275" x="2946400" y="4606925"/>
          <p14:tracePt t="68291" x="2943225" y="4635500"/>
          <p14:tracePt t="68308" x="2943225" y="4645025"/>
          <p14:tracePt t="68324" x="2943225" y="4654550"/>
          <p14:tracePt t="68342" x="2936875" y="4676775"/>
          <p14:tracePt t="68358" x="2927350" y="4686300"/>
          <p14:tracePt t="68374" x="2927350" y="4695825"/>
          <p14:tracePt t="68377" x="2921000" y="4702175"/>
          <p14:tracePt t="68392" x="2921000" y="4711700"/>
          <p14:tracePt t="68408" x="2917825" y="4724400"/>
          <p14:tracePt t="68424" x="2917825" y="4737100"/>
          <p14:tracePt t="68441" x="2917825" y="4749800"/>
          <p14:tracePt t="68457" x="2917825" y="4759325"/>
          <p14:tracePt t="68476" x="2917825" y="4775200"/>
          <p14:tracePt t="68670" x="2921000" y="4752975"/>
          <p14:tracePt t="68676" x="2927350" y="4714875"/>
          <p14:tracePt t="68692" x="2943225" y="4641850"/>
          <p14:tracePt t="68708" x="2984500" y="4530725"/>
          <p14:tracePt t="68725" x="3044825" y="4368800"/>
          <p14:tracePt t="68741" x="3079750" y="4248150"/>
          <p14:tracePt t="68757" x="3114675" y="4086225"/>
          <p14:tracePt t="68775" x="3159125" y="3860800"/>
          <p14:tracePt t="68791" x="3178175" y="3721100"/>
          <p14:tracePt t="68808" x="3203575" y="3590925"/>
          <p14:tracePt t="68825" x="3235325" y="3457575"/>
          <p14:tracePt t="68841" x="3251200" y="3394075"/>
          <p14:tracePt t="68857" x="3263900" y="3308350"/>
          <p14:tracePt t="68875" x="3317875" y="3117850"/>
          <p14:tracePt t="68891" x="3333750" y="3019425"/>
          <p14:tracePt t="68908" x="3349625" y="2914650"/>
          <p14:tracePt t="68926" x="3381375" y="2755900"/>
          <p14:tracePt t="68942" x="3390900" y="2686050"/>
          <p14:tracePt t="68958" x="3390900" y="2647950"/>
          <p14:tracePt t="68975" x="3390900" y="2606675"/>
          <p14:tracePt t="68991" x="3390900" y="2578100"/>
          <p14:tracePt t="69007" x="3390900" y="2549525"/>
          <p14:tracePt t="69025" x="3390900" y="2470150"/>
          <p14:tracePt t="69041" x="3390900" y="2409825"/>
          <p14:tracePt t="69059" x="3390900" y="2349500"/>
          <p14:tracePt t="69075" x="3390900" y="2295525"/>
          <p14:tracePt t="69091" x="3390900" y="2286000"/>
          <p14:tracePt t="69108" x="3390900" y="2270125"/>
          <p14:tracePt t="69226" x="3387725" y="2270125"/>
          <p14:tracePt t="69233" x="3387725" y="2273300"/>
          <p14:tracePt t="69241" x="3387725" y="2282825"/>
          <p14:tracePt t="69258" x="3387725" y="2298700"/>
          <p14:tracePt t="69274" x="3375025" y="2352675"/>
          <p14:tracePt t="69291" x="3375025" y="2390775"/>
          <p14:tracePt t="69308" x="3375025" y="2425700"/>
          <p14:tracePt t="69325" x="3368675" y="2460625"/>
          <p14:tracePt t="69342" x="3368675" y="2482850"/>
          <p14:tracePt t="69358" x="3368675" y="2511425"/>
          <p14:tracePt t="69375" x="3368675" y="2543175"/>
          <p14:tracePt t="69391" x="3368675" y="2587625"/>
          <p14:tracePt t="69407" x="3387725" y="2635250"/>
          <p14:tracePt t="69425" x="3406775" y="2705100"/>
          <p14:tracePt t="69441" x="3425825" y="27717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071546"/>
            <a:ext cx="4071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Avena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 :  Rachis cylindrique et épillet pédonculé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29124" y="1071546"/>
            <a:ext cx="471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err="1" smtClean="0">
                <a:latin typeface="Times New Roman" pitchFamily="18" charset="0"/>
                <a:cs typeface="Times New Roman" pitchFamily="18" charset="0"/>
              </a:rPr>
              <a:t>Lolium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err="1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 : Rachis excavé et épillets sessiles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28794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rachis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peut être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cylindrique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cas 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d’</a:t>
            </a:r>
            <a:r>
              <a:rPr lang="fr-FR" i="1" dirty="0" err="1" smtClean="0">
                <a:latin typeface="Times New Roman" pitchFamily="18" charset="0"/>
                <a:cs typeface="Times New Roman" pitchFamily="18" charset="0"/>
              </a:rPr>
              <a:t>Avena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ou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excavé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comme chez le genre </a:t>
            </a:r>
            <a:r>
              <a:rPr lang="fr-FR" i="1" dirty="0" err="1" smtClean="0">
                <a:latin typeface="Times New Roman" pitchFamily="18" charset="0"/>
                <a:cs typeface="Times New Roman" pitchFamily="18" charset="0"/>
              </a:rPr>
              <a:t>Lolium</a:t>
            </a:r>
            <a:endParaRPr lang="fr-FR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http://www.floravascular.com/data_almacen/Lolium/Lolium%20perenne_001121_jdf_3_3_800px.jpg?KeepThis=true&amp;TB_iframe=true&amp;height=600&amp;width=550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4857752" y="1571612"/>
            <a:ext cx="3786191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oat inflor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714488"/>
            <a:ext cx="3643317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0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78"/>
    </mc:Choice>
    <mc:Fallback>
      <p:transition spd="slow" advTm="106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4" x="3324225" y="2746375"/>
          <p14:tracePt t="2831" x="3209925" y="2714625"/>
          <p14:tracePt t="2844" x="2965450" y="2667000"/>
          <p14:tracePt t="2861" x="2698750" y="2616200"/>
          <p14:tracePt t="2877" x="2409825" y="2562225"/>
          <p14:tracePt t="2894" x="2054225" y="2514600"/>
          <p14:tracePt t="2909" x="1825625" y="2505075"/>
          <p14:tracePt t="2943" x="1358900" y="2520950"/>
          <p14:tracePt t="2976" x="1114425" y="2536825"/>
          <p14:tracePt t="2994" x="996950" y="2536825"/>
          <p14:tracePt t="3010" x="936625" y="2536825"/>
          <p14:tracePt t="3027" x="889000" y="2527300"/>
          <p14:tracePt t="3043" x="828675" y="2520950"/>
          <p14:tracePt t="3059" x="796925" y="2514600"/>
          <p14:tracePt t="3076" x="768350" y="2508250"/>
          <p14:tracePt t="3094" x="736600" y="2508250"/>
          <p14:tracePt t="3110" x="720725" y="2508250"/>
          <p14:tracePt t="3126" x="708025" y="2508250"/>
          <p14:tracePt t="3144" x="695325" y="2508250"/>
          <p14:tracePt t="3160" x="685800" y="2508250"/>
          <p14:tracePt t="3176" x="669925" y="2508250"/>
          <p14:tracePt t="3193" x="654050" y="2508250"/>
          <p14:tracePt t="3209" x="644525" y="2508250"/>
          <p14:tracePt t="3226" x="635000" y="2508250"/>
          <p14:tracePt t="3243" x="615950" y="2508250"/>
          <p14:tracePt t="3287" x="609600" y="2508250"/>
          <p14:tracePt t="3301" x="606425" y="2508250"/>
          <p14:tracePt t="3309" x="600075" y="2508250"/>
          <p14:tracePt t="3326" x="600075" y="2514600"/>
          <p14:tracePt t="3343" x="596900" y="2530475"/>
          <p14:tracePt t="3360" x="596900" y="2540000"/>
          <p14:tracePt t="3376" x="596900" y="2555875"/>
          <p14:tracePt t="3393" x="596900" y="2559050"/>
          <p14:tracePt t="3410" x="596900" y="2568575"/>
          <p14:tracePt t="3426" x="596900" y="2574925"/>
          <p14:tracePt t="3443" x="596900" y="2587625"/>
          <p14:tracePt t="3459" x="596900" y="2603500"/>
          <p14:tracePt t="3476" x="596900" y="2613025"/>
          <p14:tracePt t="3493" x="596900" y="2628900"/>
          <p14:tracePt t="3509" x="596900" y="2638425"/>
          <p14:tracePt t="3526" x="596900" y="2647950"/>
          <p14:tracePt t="3543" x="596900" y="2663825"/>
          <p14:tracePt t="3559" x="596900" y="2673350"/>
          <p14:tracePt t="3576" x="596900" y="2682875"/>
          <p14:tracePt t="3593" x="596900" y="2701925"/>
          <p14:tracePt t="3609" x="596900" y="2711450"/>
          <p14:tracePt t="3626" x="596900" y="2720975"/>
          <p14:tracePt t="3643" x="596900" y="2740025"/>
          <p14:tracePt t="3659" x="596900" y="2752725"/>
          <p14:tracePt t="3676" x="596900" y="2762250"/>
          <p14:tracePt t="3694" x="596900" y="2774950"/>
          <p14:tracePt t="3710" x="596900" y="2790825"/>
          <p14:tracePt t="3726" x="596900" y="2800350"/>
          <p14:tracePt t="3743" x="596900" y="2819400"/>
          <p14:tracePt t="3759" x="596900" y="2832100"/>
          <p14:tracePt t="3776" x="596900" y="2844800"/>
          <p14:tracePt t="3793" x="596900" y="2860675"/>
          <p14:tracePt t="3809" x="596900" y="2870200"/>
          <p14:tracePt t="3826" x="609600" y="2892425"/>
          <p14:tracePt t="3843" x="625475" y="2927350"/>
          <p14:tracePt t="3859" x="644525" y="2959100"/>
          <p14:tracePt t="3876" x="657225" y="2981325"/>
          <p14:tracePt t="3893" x="657225" y="2997200"/>
          <p14:tracePt t="3909" x="657225" y="3009900"/>
          <p14:tracePt t="3926" x="657225" y="3022600"/>
          <p14:tracePt t="3943" x="657225" y="3032125"/>
          <p14:tracePt t="3976" x="657225" y="3035300"/>
          <p14:tracePt t="4079" x="660400" y="3035300"/>
          <p14:tracePt t="4472" x="673100" y="3028950"/>
          <p14:tracePt t="4479" x="682625" y="3016250"/>
          <p14:tracePt t="4493" x="717550" y="2984500"/>
          <p14:tracePt t="4510" x="749300" y="2952750"/>
          <p14:tracePt t="4528" x="869950" y="2806700"/>
          <p14:tracePt t="4543" x="977900" y="2667000"/>
          <p14:tracePt t="4559" x="1079500" y="2520950"/>
          <p14:tracePt t="4593" x="1279525" y="2174875"/>
          <p14:tracePt t="4630" x="1323975" y="2098675"/>
          <p14:tracePt t="4645" x="1333500" y="2085975"/>
          <p14:tracePt t="4660" x="1346200" y="2073275"/>
          <p14:tracePt t="4677" x="1390650" y="2038350"/>
          <p14:tracePt t="4681" x="1422400" y="2016125"/>
          <p14:tracePt t="4693" x="1501775" y="1958975"/>
          <p14:tracePt t="4709" x="1638300" y="1885950"/>
          <p14:tracePt t="4726" x="1793875" y="1822450"/>
          <p14:tracePt t="4743" x="1949450" y="1790700"/>
          <p14:tracePt t="4759" x="2063750" y="1790700"/>
          <p14:tracePt t="4777" x="2159000" y="1793875"/>
          <p14:tracePt t="4793" x="2314575" y="1819275"/>
          <p14:tracePt t="4810" x="2422525" y="1844675"/>
          <p14:tracePt t="4828" x="2644775" y="1889125"/>
          <p14:tracePt t="4843" x="2733675" y="1920875"/>
          <p14:tracePt t="4859" x="2781300" y="1933575"/>
          <p14:tracePt t="4876" x="2803525" y="1939925"/>
          <p14:tracePt t="4893" x="2809875" y="1939925"/>
          <p14:tracePt t="4910" x="2806700" y="1939925"/>
          <p14:tracePt t="4927" x="2749550" y="1905000"/>
          <p14:tracePt t="4943" x="2670175" y="1873250"/>
          <p14:tracePt t="4960" x="2581275" y="1835150"/>
          <p14:tracePt t="4977" x="2400300" y="1784350"/>
          <p14:tracePt t="4993" x="2260600" y="1765300"/>
          <p14:tracePt t="5009" x="2130425" y="1739900"/>
          <p14:tracePt t="5025" x="1990725" y="1720850"/>
          <p14:tracePt t="5043" x="1860550" y="1704975"/>
          <p14:tracePt t="5060" x="1816100" y="1698625"/>
          <p14:tracePt t="5077" x="1765300" y="1685925"/>
          <p14:tracePt t="5093" x="1743075" y="1670050"/>
          <p14:tracePt t="5110" x="1711325" y="1657350"/>
          <p14:tracePt t="5126" x="1641475" y="1644650"/>
          <p14:tracePt t="5143" x="1577975" y="1638300"/>
          <p14:tracePt t="5159" x="1498600" y="1638300"/>
          <p14:tracePt t="5175" x="1412875" y="1651000"/>
          <p14:tracePt t="5193" x="1254125" y="1692275"/>
          <p14:tracePt t="5209" x="1146175" y="1727200"/>
          <p14:tracePt t="5227" x="984250" y="1784350"/>
          <p14:tracePt t="5242" x="885825" y="1819275"/>
          <p14:tracePt t="5259" x="752475" y="1879600"/>
          <p14:tracePt t="5275" x="650875" y="1930400"/>
          <p14:tracePt t="5293" x="533400" y="1984375"/>
          <p14:tracePt t="5309" x="473075" y="2038350"/>
          <p14:tracePt t="5327" x="387350" y="2079625"/>
          <p14:tracePt t="5343" x="355600" y="2114550"/>
          <p14:tracePt t="5360" x="323850" y="2136775"/>
          <p14:tracePt t="5377" x="285750" y="2181225"/>
          <p14:tracePt t="5393" x="254000" y="2206625"/>
          <p14:tracePt t="5409" x="228600" y="2247900"/>
          <p14:tracePt t="5426" x="180975" y="2314575"/>
          <p14:tracePt t="5442" x="152400" y="2381250"/>
          <p14:tracePt t="5459" x="139700" y="2435225"/>
          <p14:tracePt t="5477" x="117475" y="2546350"/>
          <p14:tracePt t="5493" x="117475" y="2625725"/>
          <p14:tracePt t="5510" x="120650" y="2752725"/>
          <p14:tracePt t="5527" x="149225" y="2971800"/>
          <p14:tracePt t="5543" x="165100" y="3101975"/>
          <p14:tracePt t="5560" x="174625" y="3149600"/>
          <p14:tracePt t="5813" x="203200" y="3244850"/>
          <p14:tracePt t="5820" x="231775" y="3349625"/>
          <p14:tracePt t="5827" x="273050" y="3482975"/>
          <p14:tracePt t="5842" x="301625" y="3717925"/>
          <p14:tracePt t="5859" x="311150" y="3933825"/>
          <p14:tracePt t="5876" x="311150" y="4184650"/>
          <p14:tracePt t="5892" x="311150" y="4333875"/>
          <p14:tracePt t="5910" x="304800" y="4505325"/>
          <p14:tracePt t="5926" x="304800" y="4724400"/>
          <p14:tracePt t="5942" x="304800" y="4883150"/>
          <p14:tracePt t="5959" x="304800" y="5032375"/>
          <p14:tracePt t="5976" x="317500" y="5175250"/>
          <p14:tracePt t="5992" x="333375" y="5248275"/>
          <p14:tracePt t="6009" x="355600" y="5314950"/>
          <p14:tracePt t="6026" x="377825" y="5403850"/>
          <p14:tracePt t="6042" x="390525" y="5457825"/>
          <p14:tracePt t="6060" x="428625" y="5524500"/>
          <p14:tracePt t="6076" x="469900" y="5600700"/>
          <p14:tracePt t="6093" x="501650" y="5638800"/>
          <p14:tracePt t="6109" x="520700" y="5686425"/>
          <p14:tracePt t="6126" x="561975" y="5746750"/>
          <p14:tracePt t="6142" x="587375" y="5791200"/>
          <p14:tracePt t="6159" x="628650" y="5832475"/>
          <p14:tracePt t="6177" x="701675" y="5905500"/>
          <p14:tracePt t="6192" x="733425" y="5937250"/>
          <p14:tracePt t="6211" x="771525" y="5962650"/>
          <p14:tracePt t="6226" x="806450" y="6007100"/>
          <p14:tracePt t="6243" x="838200" y="6032500"/>
          <p14:tracePt t="6259" x="854075" y="6051550"/>
          <p14:tracePt t="6275" x="898525" y="6089650"/>
          <p14:tracePt t="6292" x="923925" y="6121400"/>
          <p14:tracePt t="6310" x="955675" y="6146800"/>
          <p14:tracePt t="6326" x="993775" y="6197600"/>
          <p14:tracePt t="6342" x="1019175" y="6223000"/>
          <p14:tracePt t="6359" x="1038225" y="6261100"/>
          <p14:tracePt t="6376" x="1054100" y="6296025"/>
          <p14:tracePt t="6392" x="1073150" y="6308725"/>
          <p14:tracePt t="6409" x="1076325" y="6308725"/>
          <p14:tracePt t="6690" x="1108075" y="6327775"/>
          <p14:tracePt t="6698" x="1158875" y="6353175"/>
          <p14:tracePt t="6709" x="1209675" y="6388100"/>
          <p14:tracePt t="6726" x="1362075" y="6445250"/>
          <p14:tracePt t="6743" x="1438275" y="6467475"/>
          <p14:tracePt t="6747" x="1485900" y="6477000"/>
          <p14:tracePt t="6759" x="1520825" y="6477000"/>
          <p14:tracePt t="6776" x="1692275" y="6477000"/>
          <p14:tracePt t="6792" x="1819275" y="6477000"/>
          <p14:tracePt t="6809" x="1933575" y="6477000"/>
          <p14:tracePt t="6825" x="2165350" y="6477000"/>
          <p14:tracePt t="6842" x="2270125" y="6492875"/>
          <p14:tracePt t="6861" x="2435225" y="6499225"/>
          <p14:tracePt t="6876" x="2549525" y="6508750"/>
          <p14:tracePt t="6893" x="2679700" y="6518275"/>
          <p14:tracePt t="6909" x="2784475" y="6524625"/>
          <p14:tracePt t="6925" x="2962275" y="6550025"/>
          <p14:tracePt t="6942" x="3089275" y="6550025"/>
          <p14:tracePt t="6959" x="3181350" y="6550025"/>
          <p14:tracePt t="6976" x="3365500" y="6550025"/>
          <p14:tracePt t="6992" x="3527425" y="6527800"/>
          <p14:tracePt t="7009" x="3644900" y="6508750"/>
          <p14:tracePt t="7026" x="3813175" y="6467475"/>
          <p14:tracePt t="7043" x="3902075" y="6435725"/>
          <p14:tracePt t="7060" x="3994150" y="6413500"/>
          <p14:tracePt t="7075" x="4029075" y="6400800"/>
          <p14:tracePt t="7092" x="4060825" y="6384925"/>
          <p14:tracePt t="7111" x="4095750" y="6359525"/>
          <p14:tracePt t="7126" x="4127500" y="6334125"/>
          <p14:tracePt t="7143" x="4152900" y="6311900"/>
          <p14:tracePt t="7161" x="4197350" y="6267450"/>
          <p14:tracePt t="7176" x="4222750" y="6242050"/>
          <p14:tracePt t="7192" x="4244975" y="6223000"/>
          <p14:tracePt t="7209" x="4254500" y="6207125"/>
          <p14:tracePt t="7225" x="4273550" y="6181725"/>
          <p14:tracePt t="7242" x="4292600" y="6137275"/>
          <p14:tracePt t="7259" x="4305300" y="6080125"/>
          <p14:tracePt t="7275" x="4311650" y="6003925"/>
          <p14:tracePt t="7293" x="4324350" y="5965825"/>
          <p14:tracePt t="7310" x="4330700" y="5911850"/>
          <p14:tracePt t="7326" x="4337050" y="5880100"/>
          <p14:tracePt t="7342" x="4337050" y="5857875"/>
          <p14:tracePt t="7359" x="4362450" y="5816600"/>
          <p14:tracePt t="7376" x="4375150" y="5772150"/>
          <p14:tracePt t="7392" x="4387850" y="5718175"/>
          <p14:tracePt t="7410" x="4387850" y="5622925"/>
          <p14:tracePt t="7426" x="4387850" y="5530850"/>
          <p14:tracePt t="7443" x="4384675" y="5435600"/>
          <p14:tracePt t="7460" x="4375150" y="5327650"/>
          <p14:tracePt t="7476" x="4375150" y="5289550"/>
          <p14:tracePt t="7492" x="4368800" y="5245100"/>
          <p14:tracePt t="7509" x="4356100" y="5200650"/>
          <p14:tracePt t="7526" x="4298950" y="5060950"/>
          <p14:tracePt t="7542" x="4235450" y="4918075"/>
          <p14:tracePt t="7560" x="4130675" y="4730750"/>
          <p14:tracePt t="7576" x="4079875" y="4619625"/>
          <p14:tracePt t="7593" x="4048125" y="4540250"/>
          <p14:tracePt t="7610" x="4019550" y="4464050"/>
          <p14:tracePt t="7626" x="3987800" y="4419600"/>
          <p14:tracePt t="7642" x="3952875" y="4362450"/>
          <p14:tracePt t="7659" x="3800475" y="4200525"/>
          <p14:tracePt t="7675" x="3683000" y="4083050"/>
          <p14:tracePt t="7692" x="3546475" y="3971925"/>
          <p14:tracePt t="7710" x="3479800" y="3917950"/>
          <p14:tracePt t="8082" x="3463925" y="3813175"/>
          <p14:tracePt t="8088" x="3444875" y="3711575"/>
          <p14:tracePt t="8095" x="3425825" y="3594100"/>
          <p14:tracePt t="8109" x="3349625" y="3302000"/>
          <p14:tracePt t="8125" x="3273425" y="3089275"/>
          <p14:tracePt t="8143" x="3159125" y="2857500"/>
          <p14:tracePt t="8176" x="2946400" y="2603500"/>
          <p14:tracePt t="8210" x="2806700" y="2540000"/>
          <p14:tracePt t="8228" x="2759075" y="2527300"/>
          <p14:tracePt t="8242" x="2714625" y="2514600"/>
          <p14:tracePt t="8258" x="2641600" y="2489200"/>
          <p14:tracePt t="8275" x="2606675" y="2476500"/>
          <p14:tracePt t="8292" x="2568575" y="2463800"/>
          <p14:tracePt t="8309" x="2517775" y="2444750"/>
          <p14:tracePt t="8325" x="2479675" y="2444750"/>
          <p14:tracePt t="8342" x="2435225" y="2438400"/>
          <p14:tracePt t="8359" x="2346325" y="2416175"/>
          <p14:tracePt t="8376" x="2286000" y="2416175"/>
          <p14:tracePt t="8393" x="2225675" y="2416175"/>
          <p14:tracePt t="8409" x="2082800" y="2393950"/>
          <p14:tracePt t="8426" x="1917700" y="2359025"/>
          <p14:tracePt t="8443" x="1787525" y="2314575"/>
          <p14:tracePt t="8459" x="1616075" y="2254250"/>
          <p14:tracePt t="8475" x="1527175" y="2222500"/>
          <p14:tracePt t="8492" x="1447800" y="2190750"/>
          <p14:tracePt t="8509" x="1381125" y="2136775"/>
          <p14:tracePt t="8526" x="1336675" y="2085975"/>
          <p14:tracePt t="8543" x="1311275" y="2041525"/>
          <p14:tracePt t="8560" x="1263650" y="1987550"/>
          <p14:tracePt t="8576" x="1254125" y="1958975"/>
          <p14:tracePt t="8593" x="1241425" y="1933575"/>
          <p14:tracePt t="8609" x="1219200" y="1914525"/>
          <p14:tracePt t="8625" x="1209675" y="1905000"/>
          <p14:tracePt t="8642" x="1200150" y="1895475"/>
          <p14:tracePt t="8659" x="1196975" y="1889125"/>
          <p14:tracePt t="8693" x="1190625" y="1889125"/>
          <p14:tracePt t="8710" x="1187450" y="1889125"/>
          <p14:tracePt t="8726" x="1174750" y="1889125"/>
          <p14:tracePt t="8796" x="1171575" y="1889125"/>
          <p14:tracePt t="9180" x="1171575" y="1885950"/>
          <p14:tracePt t="9231" x="1165225" y="1885950"/>
          <p14:tracePt t="9259" x="1162050" y="1885950"/>
          <p14:tracePt t="9266" x="1155700" y="1885950"/>
          <p14:tracePt t="9275" x="1152525" y="1885950"/>
          <p14:tracePt t="9309" x="1146175" y="1885950"/>
          <p14:tracePt t="9557" x="1241425" y="1895475"/>
          <p14:tracePt t="9565" x="1416050" y="1920875"/>
          <p14:tracePt t="9575" x="1660525" y="1946275"/>
          <p14:tracePt t="9592" x="2533650" y="2063750"/>
          <p14:tracePt t="9610" x="3121025" y="2168525"/>
          <p14:tracePt t="9628" x="3708400" y="2270125"/>
          <p14:tracePt t="9645" x="4800600" y="2571750"/>
          <p14:tracePt t="9661" x="5470525" y="2743200"/>
          <p14:tracePt t="9679" x="6429375" y="3051175"/>
          <p14:tracePt t="9694" x="6937375" y="3270250"/>
          <p14:tracePt t="9710" x="7391400" y="3435350"/>
          <p14:tracePt t="9727" x="7677150" y="3521075"/>
          <p14:tracePt t="9743" x="8010525" y="3590925"/>
          <p14:tracePt t="9759" x="8197850" y="3638550"/>
          <p14:tracePt t="9776" x="8382000" y="3667125"/>
          <p14:tracePt t="9793" x="8591550" y="3683000"/>
          <p14:tracePt t="9808" x="8728075" y="3683000"/>
          <p14:tracePt t="9826" x="8845550" y="3683000"/>
          <p14:tracePt t="9843" x="8975725" y="3683000"/>
          <p14:tracePt t="9858" x="9026525" y="3683000"/>
          <p14:tracePt t="9875" x="9070975" y="3683000"/>
          <p14:tracePt t="9893" x="9112250" y="3670300"/>
          <p14:tracePt t="10008" x="9137650" y="3368675"/>
          <p14:tracePt t="10015" x="9105900" y="3327400"/>
          <p14:tracePt t="10028" x="9045575" y="3225800"/>
          <p14:tracePt t="10042" x="8943975" y="3076575"/>
          <p14:tracePt t="10059" x="8845550" y="2971800"/>
          <p14:tracePt t="10076" x="8772525" y="2889250"/>
          <p14:tracePt t="10092" x="8664575" y="2771775"/>
          <p14:tracePt t="10109" x="8613775" y="2660650"/>
          <p14:tracePt t="10126" x="8562975" y="2559050"/>
          <p14:tracePt t="10142" x="8493125" y="2460625"/>
          <p14:tracePt t="10158" x="8445500" y="2381250"/>
          <p14:tracePt t="10175" x="8375650" y="2266950"/>
          <p14:tracePt t="10193" x="8280400" y="2111375"/>
          <p14:tracePt t="10209" x="8245475" y="2054225"/>
          <p14:tracePt t="10226" x="8220075" y="2006600"/>
          <p14:tracePt t="10242" x="8194675" y="1933575"/>
          <p14:tracePt t="10258" x="8172450" y="1866900"/>
          <p14:tracePt t="10275" x="8172450" y="1809750"/>
          <p14:tracePt t="10292" x="8153400" y="1730375"/>
          <p14:tracePt t="10308" x="8140700" y="1692275"/>
          <p14:tracePt t="10325" x="8112125" y="1651000"/>
          <p14:tracePt t="10342" x="8077200" y="1609725"/>
          <p14:tracePt t="10359" x="8029575" y="1587500"/>
          <p14:tracePt t="10375" x="7985125" y="1574800"/>
          <p14:tracePt t="10392" x="7921625" y="1555750"/>
          <p14:tracePt t="10408" x="7867650" y="1536700"/>
          <p14:tracePt t="10425" x="7759700" y="1520825"/>
          <p14:tracePt t="10443" x="7569200" y="1485900"/>
          <p14:tracePt t="10459" x="7416800" y="1457325"/>
          <p14:tracePt t="10476" x="7232650" y="1438275"/>
          <p14:tracePt t="10492" x="7004050" y="1431925"/>
          <p14:tracePt t="10509" x="6832600" y="1435100"/>
          <p14:tracePt t="10526" x="6692900" y="1454150"/>
          <p14:tracePt t="10542" x="6502400" y="1489075"/>
          <p14:tracePt t="10559" x="6340475" y="1504950"/>
          <p14:tracePt t="10576" x="6200775" y="1524000"/>
          <p14:tracePt t="10592" x="5969000" y="1558925"/>
          <p14:tracePt t="10609" x="5816600" y="1577975"/>
          <p14:tracePt t="10625" x="5721350" y="1593850"/>
          <p14:tracePt t="10642" x="5610225" y="1616075"/>
          <p14:tracePt t="10659" x="5543550" y="1638300"/>
          <p14:tracePt t="10676" x="5476875" y="1660525"/>
          <p14:tracePt t="10693" x="5410200" y="1704975"/>
          <p14:tracePt t="10709" x="5365750" y="1730375"/>
          <p14:tracePt t="10726" x="5334000" y="1755775"/>
          <p14:tracePt t="10743" x="5280025" y="1803400"/>
          <p14:tracePt t="10759" x="5257800" y="1825625"/>
          <p14:tracePt t="10775" x="5226050" y="1857375"/>
          <p14:tracePt t="10792" x="5184775" y="1933575"/>
          <p14:tracePt t="10808" x="5153025" y="2022475"/>
          <p14:tracePt t="10825" x="5137150" y="2108200"/>
          <p14:tracePt t="10842" x="5114925" y="2219325"/>
          <p14:tracePt t="10859" x="5089525" y="2295525"/>
          <p14:tracePt t="10876" x="5076825" y="2378075"/>
          <p14:tracePt t="10893" x="5051425" y="2524125"/>
          <p14:tracePt t="10909" x="5045075" y="2606675"/>
          <p14:tracePt t="10926" x="5045075" y="2689225"/>
          <p14:tracePt t="10942" x="5045075" y="2873375"/>
          <p14:tracePt t="10958" x="5035550" y="2978150"/>
          <p14:tracePt t="10975" x="5035550" y="3073400"/>
          <p14:tracePt t="10993" x="5010150" y="3238500"/>
          <p14:tracePt t="11009" x="4994275" y="3355975"/>
          <p14:tracePt t="11026" x="4978400" y="3463925"/>
          <p14:tracePt t="11043" x="4968875" y="3714750"/>
          <p14:tracePt t="11059" x="4959350" y="3886200"/>
          <p14:tracePt t="11075" x="4959350" y="4048125"/>
          <p14:tracePt t="11092" x="4959350" y="4264025"/>
          <p14:tracePt t="11109" x="4959350" y="4330700"/>
          <p14:tracePt t="11421" x="4953000" y="4384675"/>
          <p14:tracePt t="11428" x="4943475" y="4454525"/>
          <p14:tracePt t="11442" x="4943475" y="4622800"/>
          <p14:tracePt t="11459" x="4943475" y="4794250"/>
          <p14:tracePt t="11475" x="4943475" y="4899025"/>
          <p14:tracePt t="11492" x="4949825" y="5083175"/>
          <p14:tracePt t="11508" x="4956175" y="5200650"/>
          <p14:tracePt t="11526" x="4972050" y="5334000"/>
          <p14:tracePt t="11543" x="4981575" y="5461000"/>
          <p14:tracePt t="11559" x="5000625" y="5600700"/>
          <p14:tracePt t="11577" x="5026025" y="5788025"/>
          <p14:tracePt t="11592" x="5067300" y="5889625"/>
          <p14:tracePt t="11609" x="5099050" y="5988050"/>
          <p14:tracePt t="11626" x="5149850" y="6083300"/>
          <p14:tracePt t="11642" x="5194300" y="6134100"/>
          <p14:tracePt t="11658" x="5238750" y="6184900"/>
          <p14:tracePt t="11676" x="5305425" y="6232525"/>
          <p14:tracePt t="11693" x="5368925" y="6267450"/>
          <p14:tracePt t="11709" x="5461000" y="6324600"/>
          <p14:tracePt t="11726" x="5635625" y="6413500"/>
          <p14:tracePt t="11742" x="5727700" y="6461125"/>
          <p14:tracePt t="11758" x="5838825" y="6530975"/>
          <p14:tracePt t="11775" x="5984875" y="6594475"/>
          <p14:tracePt t="11792" x="6165850" y="6645275"/>
          <p14:tracePt t="11809" x="6267450" y="6689725"/>
          <p14:tracePt t="11826" x="6477000" y="6734175"/>
          <p14:tracePt t="11842" x="6597650" y="6765925"/>
          <p14:tracePt t="11859" x="6731000" y="6800850"/>
          <p14:tracePt t="11876" x="6934200" y="6854825"/>
          <p14:tracePt t="11891" x="7038975" y="6854825"/>
          <p14:tracePt t="11908" x="7137400" y="6854825"/>
          <p14:tracePt t="11925" x="7299325" y="6854825"/>
          <p14:tracePt t="11942" x="7394575" y="6854825"/>
          <p14:tracePt t="11959" x="7477125" y="6851650"/>
          <p14:tracePt t="11976" x="7600950" y="6829425"/>
          <p14:tracePt t="11992" x="7715250" y="6819900"/>
          <p14:tracePt t="12009" x="7810500" y="6813550"/>
          <p14:tracePt t="12025" x="7908925" y="6797675"/>
          <p14:tracePt t="12041" x="7975600" y="6775450"/>
          <p14:tracePt t="12058" x="8039100" y="6762750"/>
          <p14:tracePt t="12076" x="8150225" y="6740525"/>
          <p14:tracePt t="12092" x="8204200" y="6727825"/>
          <p14:tracePt t="12109" x="8251825" y="6699250"/>
          <p14:tracePt t="12126" x="8315325" y="6667500"/>
          <p14:tracePt t="12142" x="8347075" y="6648450"/>
          <p14:tracePt t="12158" x="8378825" y="6623050"/>
          <p14:tracePt t="12175" x="8429625" y="6578600"/>
          <p14:tracePt t="12191" x="8461375" y="6540500"/>
          <p14:tracePt t="12209" x="8493125" y="6508750"/>
          <p14:tracePt t="12226" x="8543925" y="6470650"/>
          <p14:tracePt t="12242" x="8575675" y="6438900"/>
          <p14:tracePt t="12259" x="8607425" y="6413500"/>
          <p14:tracePt t="12276" x="8645525" y="6369050"/>
          <p14:tracePt t="12291" x="8677275" y="6327775"/>
          <p14:tracePt t="12309" x="8705850" y="6289675"/>
          <p14:tracePt t="12325" x="8753475" y="6203950"/>
          <p14:tracePt t="12342" x="8778875" y="6159500"/>
          <p14:tracePt t="12359" x="8813800" y="6111875"/>
          <p14:tracePt t="12376" x="8842375" y="6038850"/>
          <p14:tracePt t="12392" x="8880475" y="5969000"/>
          <p14:tracePt t="12409" x="8909050" y="5902325"/>
          <p14:tracePt t="12426" x="8943975" y="5829300"/>
          <p14:tracePt t="12442" x="8969375" y="5791200"/>
          <p14:tracePt t="12458" x="8988425" y="5737225"/>
          <p14:tracePt t="12475" x="9029700" y="5578475"/>
          <p14:tracePt t="12491" x="9045575" y="5470525"/>
          <p14:tracePt t="12509" x="9055100" y="5407025"/>
          <p14:tracePt t="12526" x="9061450" y="5330825"/>
          <p14:tracePt t="12542" x="9067800" y="5276850"/>
          <p14:tracePt t="12559" x="9067800" y="5216525"/>
          <p14:tracePt t="12575" x="9074150" y="5099050"/>
          <p14:tracePt t="12591" x="9074150" y="5048250"/>
          <p14:tracePt t="12609" x="9074150" y="4978400"/>
          <p14:tracePt t="12625" x="9061450" y="4835525"/>
          <p14:tracePt t="12642" x="9045575" y="4749800"/>
          <p14:tracePt t="12659" x="9032875" y="4676775"/>
          <p14:tracePt t="12676" x="8994775" y="4581525"/>
          <p14:tracePt t="12692" x="8953500" y="4483100"/>
          <p14:tracePt t="12708" x="8893175" y="4368800"/>
          <p14:tracePt t="12725" x="8807450" y="4216400"/>
          <p14:tracePt t="12741" x="8750300" y="4124325"/>
          <p14:tracePt t="12758" x="8718550" y="4035425"/>
          <p14:tracePt t="12775" x="8661400" y="3898900"/>
          <p14:tracePt t="12792" x="8639175" y="3832225"/>
          <p14:tracePt t="12809" x="8620125" y="3794125"/>
          <p14:tracePt t="12826" x="8578850" y="3711575"/>
          <p14:tracePt t="12842" x="8531225" y="3632200"/>
          <p14:tracePt t="12858" x="8480425" y="3521075"/>
          <p14:tracePt t="12875" x="8394700" y="3355975"/>
          <p14:tracePt t="12891" x="8350250" y="3244850"/>
          <p14:tracePt t="12908" x="8315325" y="3105150"/>
          <p14:tracePt t="12925" x="8277225" y="2978150"/>
          <p14:tracePt t="12942" x="8264525" y="2914650"/>
          <p14:tracePt t="12959" x="8248650" y="2860675"/>
          <p14:tracePt t="12976" x="8194675" y="2743200"/>
          <p14:tracePt t="12992" x="8143875" y="2641600"/>
          <p14:tracePt t="13009" x="8086725" y="2559050"/>
          <p14:tracePt t="13026" x="8001000" y="2447925"/>
          <p14:tracePt t="13042" x="7943850" y="2378075"/>
          <p14:tracePt t="13059" x="7905750" y="2308225"/>
          <p14:tracePt t="13076" x="7858125" y="2232025"/>
          <p14:tracePt t="13093" x="7829550" y="2184400"/>
          <p14:tracePt t="13109" x="7804150" y="2159000"/>
          <p14:tracePt t="13126" x="7769225" y="2117725"/>
          <p14:tracePt t="13142" x="7737475" y="2098675"/>
          <p14:tracePt t="13158" x="7705725" y="2079625"/>
          <p14:tracePt t="13175" x="7648575" y="2038350"/>
          <p14:tracePt t="13191" x="7616825" y="2025650"/>
          <p14:tracePt t="13210" x="7581900" y="2009775"/>
          <p14:tracePt t="13226" x="7550150" y="1984375"/>
          <p14:tracePt t="13242" x="7512050" y="1965325"/>
          <p14:tracePt t="13246" x="7477125" y="1949450"/>
          <p14:tracePt t="13260" x="7419975" y="1930400"/>
          <p14:tracePt t="13275" x="7381875" y="1917700"/>
          <p14:tracePt t="13292" x="7353300" y="1917700"/>
          <p14:tracePt t="13308" x="7337425" y="1917700"/>
          <p14:tracePt t="13325" x="7324725" y="1917700"/>
          <p14:tracePt t="13341" x="7308850" y="1917700"/>
          <p14:tracePt t="13358" x="7299325" y="1917700"/>
          <p14:tracePt t="13375" x="7270750" y="1924050"/>
          <p14:tracePt t="13392" x="7242175" y="1924050"/>
          <p14:tracePt t="13410" x="7172325" y="1924050"/>
          <p14:tracePt t="13425" x="7112000" y="1924050"/>
          <p14:tracePt t="13441" x="7061200" y="1924050"/>
          <p14:tracePt t="13458" x="7023100" y="1943100"/>
          <p14:tracePt t="13475" x="6981825" y="1962150"/>
          <p14:tracePt t="13492" x="6959600" y="1971675"/>
          <p14:tracePt t="13508" x="6921500" y="1984375"/>
          <p14:tracePt t="13525" x="6838950" y="2006600"/>
          <p14:tracePt t="13542" x="6759575" y="2019300"/>
          <p14:tracePt t="13559" x="6651625" y="2019300"/>
          <p14:tracePt t="13575" x="6600825" y="2025650"/>
          <p14:tracePt t="13592" x="6562725" y="2032000"/>
          <p14:tracePt t="13609" x="6445250" y="2047875"/>
          <p14:tracePt t="13625" x="6318250" y="2057400"/>
          <p14:tracePt t="13642" x="6188075" y="2073275"/>
          <p14:tracePt t="13660" x="5892800" y="2082800"/>
          <p14:tracePt t="13676" x="5730875" y="2082800"/>
          <p14:tracePt t="13692" x="5594350" y="2082800"/>
          <p14:tracePt t="13710" x="5429250" y="2101850"/>
          <p14:tracePt t="13725" x="5356225" y="2114550"/>
          <p14:tracePt t="14117" x="5381625" y="2095500"/>
          <p14:tracePt t="14125" x="5410200" y="2073275"/>
          <p14:tracePt t="14131" x="5451475" y="2041525"/>
          <p14:tracePt t="14141" x="5483225" y="2009775"/>
          <p14:tracePt t="14159" x="5597525" y="1901825"/>
          <p14:tracePt t="14175" x="5670550" y="1838325"/>
          <p14:tracePt t="14192" x="5711825" y="1803400"/>
          <p14:tracePt t="14225" x="5772150" y="1762125"/>
          <p14:tracePt t="14259" x="5794375" y="1730375"/>
          <p14:tracePt t="14275" x="5794375" y="1720850"/>
          <p14:tracePt t="14291" x="5781675" y="1711325"/>
          <p14:tracePt t="14308" x="5753100" y="1682750"/>
          <p14:tracePt t="14325" x="5708650" y="1657350"/>
          <p14:tracePt t="14341" x="5641975" y="1619250"/>
          <p14:tracePt t="14359" x="5534025" y="1574800"/>
          <p14:tracePt t="14375" x="5413375" y="1539875"/>
          <p14:tracePt t="14392" x="5330825" y="1524000"/>
          <p14:tracePt t="14408" x="5187950" y="1517650"/>
          <p14:tracePt t="14424" x="5083175" y="1517650"/>
          <p14:tracePt t="14441" x="4991100" y="1517650"/>
          <p14:tracePt t="14459" x="4860925" y="1508125"/>
          <p14:tracePt t="14475" x="4800600" y="1508125"/>
          <p14:tracePt t="14492" x="4756150" y="1508125"/>
          <p14:tracePt t="14509" x="4695825" y="1508125"/>
          <p14:tracePt t="14525" x="4664075" y="1511300"/>
          <p14:tracePt t="14542" x="4641850" y="1524000"/>
          <p14:tracePt t="14558" x="4603750" y="1546225"/>
          <p14:tracePt t="14574" x="4587875" y="1558925"/>
          <p14:tracePt t="14592" x="4578350" y="1568450"/>
          <p14:tracePt t="14609" x="4559300" y="1581150"/>
          <p14:tracePt t="14625" x="4546600" y="1597025"/>
          <p14:tracePt t="14642" x="4543425" y="1606550"/>
          <p14:tracePt t="14659" x="4543425" y="1616075"/>
          <p14:tracePt t="14674" x="4556125" y="1616075"/>
          <p14:tracePt t="14692" x="4591050" y="1616075"/>
          <p14:tracePt t="14708" x="4648200" y="1612900"/>
          <p14:tracePt t="14725" x="4670425" y="1603375"/>
          <p14:tracePt t="14742" x="4702175" y="1584325"/>
          <p14:tracePt t="14759" x="4752975" y="1558925"/>
          <p14:tracePt t="14775" x="4797425" y="1533525"/>
          <p14:tracePt t="14792" x="4864100" y="1495425"/>
          <p14:tracePt t="14808" x="4959350" y="1450975"/>
          <p14:tracePt t="14824" x="5006975" y="1431925"/>
          <p14:tracePt t="14842" x="5045075" y="1419225"/>
          <p14:tracePt t="14859" x="5092700" y="1412875"/>
          <p14:tracePt t="14875" x="5127625" y="1412875"/>
          <p14:tracePt t="14892" x="5149850" y="1412875"/>
          <p14:tracePt t="14909" x="5200650" y="1428750"/>
          <p14:tracePt t="14925" x="5238750" y="1447800"/>
          <p14:tracePt t="14942" x="5260975" y="1457325"/>
          <p14:tracePt t="14958" x="5283200" y="1463675"/>
          <p14:tracePt t="14975" x="5292725" y="1463675"/>
          <p14:tracePt t="14991" x="5292725" y="1470025"/>
          <p14:tracePt t="15025" x="5289550" y="1473200"/>
          <p14:tracePt t="15042" x="5280025" y="1479550"/>
          <p14:tracePt t="15059" x="5254625" y="1489075"/>
          <p14:tracePt t="15075" x="5216525" y="1508125"/>
          <p14:tracePt t="15091" x="5178425" y="1514475"/>
          <p14:tracePt t="15108" x="5092700" y="1520825"/>
          <p14:tracePt t="15125" x="5041900" y="1520825"/>
          <p14:tracePt t="15142" x="4981575" y="1520825"/>
          <p14:tracePt t="15159" x="4911725" y="1520825"/>
          <p14:tracePt t="15175" x="4867275" y="1520825"/>
          <p14:tracePt t="15192" x="4829175" y="1520825"/>
          <p14:tracePt t="15209" x="4791075" y="1520825"/>
          <p14:tracePt t="15225" x="4759325" y="1520825"/>
          <p14:tracePt t="15242" x="4737100" y="1520825"/>
          <p14:tracePt t="15258" x="4699000" y="1520825"/>
          <p14:tracePt t="15274" x="4689475" y="1527175"/>
          <p14:tracePt t="15291" x="4679950" y="1530350"/>
          <p14:tracePt t="15308" x="4657725" y="1536700"/>
          <p14:tracePt t="15324" x="4648200" y="1536700"/>
          <p14:tracePt t="15341" x="4638675" y="1536700"/>
          <p14:tracePt t="15358" x="4638675" y="1543050"/>
          <p14:tracePt t="15430" x="4641850" y="1543050"/>
          <p14:tracePt t="15437" x="4645025" y="1543050"/>
          <p14:tracePt t="15444" x="4651375" y="1543050"/>
          <p14:tracePt t="15459" x="4660900" y="1543050"/>
          <p14:tracePt t="15475" x="4676775" y="1543050"/>
          <p14:tracePt t="15491" x="4686300" y="1543050"/>
          <p14:tracePt t="15508" x="4699000" y="1543050"/>
          <p14:tracePt t="15524" x="4708525" y="1543050"/>
          <p14:tracePt t="15541" x="4724400" y="1543050"/>
          <p14:tracePt t="15559" x="4756150" y="1539875"/>
          <p14:tracePt t="15575" x="4787900" y="1539875"/>
          <p14:tracePt t="15593" x="4848225" y="1533525"/>
          <p14:tracePt t="15609" x="4886325" y="1533525"/>
          <p14:tracePt t="15625" x="4924425" y="1533525"/>
          <p14:tracePt t="15642" x="4959350" y="1533525"/>
          <p14:tracePt t="15658" x="5006975" y="1533525"/>
          <p14:tracePt t="15674" x="5045075" y="1527175"/>
          <p14:tracePt t="15691" x="5073650" y="1520825"/>
          <p14:tracePt t="15709" x="5124450" y="1508125"/>
          <p14:tracePt t="15725" x="5153025" y="1508125"/>
          <p14:tracePt t="15742" x="5172075" y="1508125"/>
          <p14:tracePt t="15759" x="5181600" y="1508125"/>
          <p14:tracePt t="16445" x="5216525" y="1546225"/>
          <p14:tracePt t="16454" x="5260975" y="1597025"/>
          <p14:tracePt t="16463" x="5346700" y="1692275"/>
          <p14:tracePt t="16475" x="5378450" y="1733550"/>
          <p14:tracePt t="16492" x="5534025" y="1914525"/>
          <p14:tracePt t="16508" x="5632450" y="2041525"/>
          <p14:tracePt t="16524" x="5708650" y="2133600"/>
          <p14:tracePt t="16559" x="5883275" y="2352675"/>
          <p14:tracePt t="16592" x="6013450" y="2552700"/>
          <p14:tracePt t="16610" x="6076950" y="2616200"/>
          <p14:tracePt t="16625" x="6124575" y="2657475"/>
          <p14:tracePt t="16642" x="6178550" y="2701925"/>
          <p14:tracePt t="16658" x="6200775" y="2727325"/>
          <p14:tracePt t="16675" x="6232525" y="2752725"/>
          <p14:tracePt t="16692" x="6267450" y="2765425"/>
          <p14:tracePt t="16709" x="6296025" y="2765425"/>
          <p14:tracePt t="16725" x="6318250" y="2765425"/>
          <p14:tracePt t="16742" x="6362700" y="2749550"/>
          <p14:tracePt t="16759" x="6391275" y="2730500"/>
          <p14:tracePt t="16775" x="6423025" y="2717800"/>
          <p14:tracePt t="16792" x="6461125" y="2676525"/>
          <p14:tracePt t="16808" x="6492875" y="2651125"/>
          <p14:tracePt t="16824" x="6518275" y="2609850"/>
          <p14:tracePt t="16842" x="6562725" y="2559050"/>
          <p14:tracePt t="16858" x="6575425" y="2514600"/>
          <p14:tracePt t="16874" x="6588125" y="2476500"/>
          <p14:tracePt t="16891" x="6610350" y="2441575"/>
          <p14:tracePt t="16908" x="6623050" y="2403475"/>
          <p14:tracePt t="16924" x="6623050" y="2381250"/>
          <p14:tracePt t="16941" x="6629400" y="2339975"/>
          <p14:tracePt t="16958" x="6629400" y="2311400"/>
          <p14:tracePt t="16974" x="6629400" y="2282825"/>
          <p14:tracePt t="16992" x="6629400" y="2254250"/>
          <p14:tracePt t="17009" x="6629400" y="2238375"/>
          <p14:tracePt t="17025" x="6629400" y="2225675"/>
          <p14:tracePt t="17042" x="6629400" y="2197100"/>
          <p14:tracePt t="17058" x="6629400" y="2174875"/>
          <p14:tracePt t="17074" x="6629400" y="2159000"/>
          <p14:tracePt t="17092" x="6629400" y="2127250"/>
          <p14:tracePt t="17108" x="6629400" y="2117725"/>
          <p14:tracePt t="17125" x="6629400" y="2108200"/>
          <p14:tracePt t="17142" x="6629400" y="2082800"/>
          <p14:tracePt t="17159" x="6635750" y="2073275"/>
          <p14:tracePt t="17175" x="6645275" y="2063750"/>
          <p14:tracePt t="17192" x="6661150" y="2047875"/>
          <p14:tracePt t="17208" x="6670675" y="2032000"/>
          <p14:tracePt t="17224" x="6677025" y="2016125"/>
          <p14:tracePt t="17242" x="6686550" y="1997075"/>
          <p14:tracePt t="17258" x="6689725" y="1981200"/>
          <p14:tracePt t="17275" x="6689725" y="1971675"/>
          <p14:tracePt t="17292" x="6689725" y="1962150"/>
          <p14:tracePt t="17313" x="6689725" y="1955800"/>
          <p14:tracePt t="17363" x="6689725" y="1952625"/>
          <p14:tracePt t="17399" x="6696075" y="1952625"/>
          <p14:tracePt t="17405" x="6705600" y="1952625"/>
          <p14:tracePt t="17413" x="6711950" y="1952625"/>
          <p14:tracePt t="17425" x="6715125" y="1952625"/>
          <p14:tracePt t="17442" x="6724650" y="1958975"/>
          <p14:tracePt t="17458" x="6724650" y="1968500"/>
          <p14:tracePt t="17475" x="6724650" y="1978025"/>
          <p14:tracePt t="17492" x="6724650" y="1997075"/>
          <p14:tracePt t="17507" x="6731000" y="2006600"/>
          <p14:tracePt t="17524" x="6731000" y="2016125"/>
          <p14:tracePt t="17542" x="6740525" y="2038350"/>
          <p14:tracePt t="17559" x="6740525" y="2047875"/>
          <p14:tracePt t="17576" x="6743700" y="2057400"/>
          <p14:tracePt t="17592" x="6743700" y="2070100"/>
          <p14:tracePt t="17608" x="6743700" y="2085975"/>
          <p14:tracePt t="17625" x="6743700" y="2095500"/>
          <p14:tracePt t="17641" x="6743700" y="2111375"/>
          <p14:tracePt t="17658" x="6743700" y="2127250"/>
          <p14:tracePt t="17674" x="6743700" y="2155825"/>
          <p14:tracePt t="17692" x="6743700" y="2197100"/>
          <p14:tracePt t="17709" x="6743700" y="2209800"/>
          <p14:tracePt t="17726" x="6743700" y="2232025"/>
          <p14:tracePt t="17742" x="6743700" y="2241550"/>
          <p14:tracePt t="17758" x="6743700" y="2257425"/>
          <p14:tracePt t="17774" x="6743700" y="2266950"/>
          <p14:tracePt t="17791" x="6743700" y="2282825"/>
          <p14:tracePt t="17808" x="6743700" y="2292350"/>
          <p14:tracePt t="17825" x="6743700" y="2305050"/>
          <p14:tracePt t="17841" x="6743700" y="2320925"/>
          <p14:tracePt t="17858" x="6737350" y="2327275"/>
          <p14:tracePt t="17876" x="6737350" y="2330450"/>
          <p14:tracePt t="17919" x="6737350" y="2336800"/>
          <p14:tracePt t="17926" x="6737350" y="2339975"/>
          <p14:tracePt t="17941" x="6737350" y="2349500"/>
          <p14:tracePt t="17959" x="6737350" y="2362200"/>
          <p14:tracePt t="17992" x="6737350" y="2365375"/>
          <p14:tracePt t="18012" x="6737350" y="2371725"/>
          <p14:tracePt t="18025" x="6737350" y="2381250"/>
          <p14:tracePt t="18041" x="6737350" y="2390775"/>
          <p14:tracePt t="18058" x="6740525" y="2406650"/>
          <p14:tracePt t="18075" x="6750050" y="2419350"/>
          <p14:tracePt t="18091" x="6750050" y="2428875"/>
          <p14:tracePt t="18108" x="6750050" y="2438400"/>
          <p14:tracePt t="18126" x="6750050" y="2460625"/>
          <p14:tracePt t="18142" x="6750050" y="2479675"/>
          <p14:tracePt t="18158" x="6750050" y="2511425"/>
          <p14:tracePt t="18175" x="6750050" y="2536825"/>
          <p14:tracePt t="18191" x="6750050" y="2552700"/>
          <p14:tracePt t="18208" x="6750050" y="2581275"/>
          <p14:tracePt t="18226" x="6750050" y="2606675"/>
          <p14:tracePt t="18242" x="6750050" y="2635250"/>
          <p14:tracePt t="18259" x="6750050" y="2657475"/>
          <p14:tracePt t="18275" x="6750050" y="2692400"/>
          <p14:tracePt t="18292" x="6750050" y="2711450"/>
          <p14:tracePt t="18308" x="6750050" y="2743200"/>
          <p14:tracePt t="18325" x="6750050" y="2774950"/>
          <p14:tracePt t="18341" x="6750050" y="2797175"/>
          <p14:tracePt t="18358" x="6750050" y="2806700"/>
          <p14:tracePt t="18375" x="6750050" y="2822575"/>
          <p14:tracePt t="18391" x="6750050" y="2838450"/>
          <p14:tracePt t="18409" x="6750050" y="2847975"/>
          <p14:tracePt t="18425" x="6750050" y="2860675"/>
          <p14:tracePt t="18442" x="6750050" y="2873375"/>
          <p14:tracePt t="18458" x="6750050" y="2886075"/>
          <p14:tracePt t="18475" x="6750050" y="2901950"/>
          <p14:tracePt t="18491" x="6750050" y="2911475"/>
          <p14:tracePt t="18508" x="6750050" y="2921000"/>
          <p14:tracePt t="18525" x="6750050" y="2940050"/>
          <p14:tracePt t="18541" x="6750050" y="2952750"/>
          <p14:tracePt t="18558" x="6750050" y="2962275"/>
          <p14:tracePt t="18575" x="6750050" y="2974975"/>
          <p14:tracePt t="18591" x="6750050" y="2990850"/>
          <p14:tracePt t="18608" x="6750050" y="3000375"/>
          <p14:tracePt t="18625" x="6750050" y="3016250"/>
          <p14:tracePt t="18641" x="6743700" y="3025775"/>
          <p14:tracePt t="18658" x="6734175" y="3041650"/>
          <p14:tracePt t="18675" x="6718300" y="3054350"/>
          <p14:tracePt t="18691" x="6708775" y="3063875"/>
          <p14:tracePt t="18708" x="6692900" y="3076575"/>
          <p14:tracePt t="18725" x="6683375" y="3095625"/>
          <p14:tracePt t="18741" x="6677025" y="3105150"/>
          <p14:tracePt t="18758" x="6677025" y="3114675"/>
          <p14:tracePt t="18775" x="6667500" y="3133725"/>
          <p14:tracePt t="18791" x="6657975" y="3146425"/>
          <p14:tracePt t="18809" x="6657975" y="3155950"/>
          <p14:tracePt t="18812" x="6648450" y="3159125"/>
          <p14:tracePt t="18825" x="6648450" y="3168650"/>
          <p14:tracePt t="18841" x="6642100" y="3175000"/>
          <p14:tracePt t="18858" x="6642100" y="3190875"/>
          <p14:tracePt t="18874" x="6638925" y="3200400"/>
          <p14:tracePt t="18908" x="6638925" y="3203575"/>
          <p14:tracePt t="18947" x="6638925" y="3209925"/>
          <p14:tracePt t="18954" x="6638925" y="3213100"/>
          <p14:tracePt t="18961" x="6638925" y="3219450"/>
          <p14:tracePt t="19389" x="6638925" y="3235325"/>
          <p14:tracePt t="19395" x="6638925" y="3254375"/>
          <p14:tracePt t="19408" x="6638925" y="3263900"/>
          <p14:tracePt t="19441" x="6638925" y="3333750"/>
          <p14:tracePt t="19475" x="6638925" y="3359150"/>
          <p14:tracePt t="19491" x="6638925" y="3368675"/>
          <p14:tracePt t="19508" x="6638925" y="3384550"/>
          <p14:tracePt t="19525" x="6638925" y="3397250"/>
          <p14:tracePt t="19542" x="6638925" y="3406775"/>
          <p14:tracePt t="19558" x="6638925" y="3419475"/>
          <p14:tracePt t="19574" x="6645275" y="3438525"/>
          <p14:tracePt t="19591" x="6648450" y="3448050"/>
          <p14:tracePt t="19608" x="6648450" y="3454400"/>
          <p14:tracePt t="19625" x="6648450" y="3457575"/>
          <p14:tracePt t="19675" x="6648450" y="3463925"/>
          <p14:tracePt t="19681" x="6648450" y="3467100"/>
          <p14:tracePt t="19691" x="6648450" y="3473450"/>
          <p14:tracePt t="19708" x="6648450" y="3486150"/>
          <p14:tracePt t="19724" x="6648450" y="3498850"/>
          <p14:tracePt t="19741" x="6648450" y="3502025"/>
          <p14:tracePt t="19758" x="6654800" y="3508375"/>
          <p14:tracePt t="19792" x="6654800" y="3511550"/>
          <p14:tracePt t="19809" x="6654800" y="3530600"/>
          <p14:tracePt t="19825" x="6664325" y="3543300"/>
          <p14:tracePt t="19841" x="6673850" y="3552825"/>
          <p14:tracePt t="19858" x="6689725" y="3562350"/>
          <p14:tracePt t="19874" x="6705600" y="3594100"/>
          <p14:tracePt t="19891" x="6715125" y="3603625"/>
          <p14:tracePt t="19908" x="6724650" y="3613150"/>
          <p14:tracePt t="19925" x="6746875" y="3644900"/>
          <p14:tracePt t="19942" x="6759575" y="3667125"/>
          <p14:tracePt t="19959" x="6781800" y="3702050"/>
          <p14:tracePt t="19975" x="6813550" y="3727450"/>
          <p14:tracePt t="19991" x="6838950" y="3756025"/>
          <p14:tracePt t="20008" x="6867525" y="3775075"/>
          <p14:tracePt t="20024" x="6896100" y="3800475"/>
          <p14:tracePt t="20041" x="6911975" y="3816350"/>
          <p14:tracePt t="20059" x="6921500" y="3829050"/>
          <p14:tracePt t="20075" x="6921500" y="3838575"/>
          <p14:tracePt t="20092" x="6921500" y="3848100"/>
          <p14:tracePt t="20109" x="6921500" y="3870325"/>
          <p14:tracePt t="20124" x="6921500" y="3879850"/>
          <p14:tracePt t="20141" x="6921500" y="3883025"/>
          <p14:tracePt t="20158" x="6921500" y="3892550"/>
          <p14:tracePt t="20266" x="6921500" y="3898900"/>
          <p14:tracePt t="20281" x="6921500" y="3902075"/>
          <p14:tracePt t="20302" x="6921500" y="3908425"/>
          <p14:tracePt t="20309" x="6921500" y="3917950"/>
          <p14:tracePt t="20324" x="6921500" y="3924300"/>
          <p14:tracePt t="20330" x="6921500" y="3927475"/>
          <p14:tracePt t="20341" x="6921500" y="3933825"/>
          <p14:tracePt t="20358" x="6905625" y="3949700"/>
          <p14:tracePt t="20374" x="6896100" y="3959225"/>
          <p14:tracePt t="20391" x="6889750" y="3975100"/>
          <p14:tracePt t="20408" x="6886575" y="3987800"/>
          <p14:tracePt t="20424" x="6880225" y="3997325"/>
          <p14:tracePt t="20441" x="6880225" y="4006850"/>
          <p14:tracePt t="20458" x="6873875" y="4029075"/>
          <p14:tracePt t="20475" x="6870700" y="4038600"/>
          <p14:tracePt t="20492" x="6864350" y="4048125"/>
          <p14:tracePt t="20508" x="6864350" y="4067175"/>
          <p14:tracePt t="20525" x="6854825" y="4076700"/>
          <p14:tracePt t="20541" x="6854825" y="4089400"/>
          <p14:tracePt t="20558" x="6854825" y="4102100"/>
          <p14:tracePt t="20574" x="6854825" y="4117975"/>
          <p14:tracePt t="20591" x="6854825" y="4127500"/>
          <p14:tracePt t="20608" x="6854825" y="4133850"/>
          <p14:tracePt t="20974" x="6842125" y="4149725"/>
          <p14:tracePt t="20980" x="6829425" y="4168775"/>
          <p14:tracePt t="20991" x="6816725" y="4197350"/>
          <p14:tracePt t="21008" x="6778625" y="4244975"/>
          <p14:tracePt t="21024" x="6765925" y="4283075"/>
          <p14:tracePt t="21041" x="6756400" y="4308475"/>
          <p14:tracePt t="21058" x="6737350" y="4349750"/>
          <p14:tracePt t="21091" x="6724650" y="4371975"/>
          <p14:tracePt t="21124" x="6724650" y="4400550"/>
          <p14:tracePt t="21142" x="6724650" y="4410075"/>
          <p14:tracePt t="21158" x="6724650" y="4429125"/>
          <p14:tracePt t="21175" x="6724650" y="4438650"/>
          <p14:tracePt t="21191" x="6724650" y="4451350"/>
          <p14:tracePt t="21207" x="6724650" y="4464050"/>
          <p14:tracePt t="21224" x="6724650" y="4479925"/>
          <p14:tracePt t="21241" x="6724650" y="4489450"/>
          <p14:tracePt t="21258" x="6724650" y="4505325"/>
          <p14:tracePt t="21275" x="6724650" y="4514850"/>
          <p14:tracePt t="21292" x="6724650" y="4527550"/>
          <p14:tracePt t="21308" x="6724650" y="4543425"/>
          <p14:tracePt t="21324" x="6724650" y="4552950"/>
          <p14:tracePt t="21341" x="6724650" y="4562475"/>
          <p14:tracePt t="21343" x="6724650" y="4568825"/>
          <p14:tracePt t="21357" x="6724650" y="4584700"/>
          <p14:tracePt t="21374" x="6724650" y="4594225"/>
          <p14:tracePt t="21391" x="6724650" y="4603750"/>
          <p14:tracePt t="21407" x="6724650" y="4616450"/>
          <p14:tracePt t="21424" x="6724650" y="4632325"/>
          <p14:tracePt t="21442" x="6734175" y="4645025"/>
          <p14:tracePt t="21458" x="6737350" y="4657725"/>
          <p14:tracePt t="21475" x="6737350" y="4667250"/>
          <p14:tracePt t="21491" x="6737350" y="4683125"/>
          <p14:tracePt t="21508" x="6737350" y="4699000"/>
          <p14:tracePt t="21525" x="6737350" y="4702175"/>
          <p14:tracePt t="21558" x="6737350" y="4718050"/>
          <p14:tracePt t="21574" x="6737350" y="4733925"/>
          <p14:tracePt t="21592" x="6743700" y="4737100"/>
          <p14:tracePt t="21624" x="6750050" y="4737100"/>
          <p14:tracePt t="21665" x="6753225" y="4737100"/>
          <p14:tracePt t="21673" x="6759575" y="4743450"/>
          <p14:tracePt t="21679" x="6762750" y="4746625"/>
          <p14:tracePt t="21691" x="6769100" y="4752975"/>
          <p14:tracePt t="21708" x="6788150" y="4762500"/>
          <p14:tracePt t="21725" x="6797675" y="4762500"/>
          <p14:tracePt t="21742" x="6807200" y="4762500"/>
          <p14:tracePt t="21758" x="6813550" y="4762500"/>
          <p14:tracePt t="21774" x="6816725" y="4762500"/>
          <p14:tracePt t="21791" x="6816725" y="4765675"/>
          <p14:tracePt t="21807" x="6823075" y="4781550"/>
          <p14:tracePt t="21825" x="6832600" y="4791075"/>
          <p14:tracePt t="21842" x="6842125" y="4806950"/>
          <p14:tracePt t="21858" x="6848475" y="4816475"/>
          <p14:tracePt t="21875" x="6848475" y="4832350"/>
          <p14:tracePt t="21892" x="6848475" y="4835525"/>
          <p14:tracePt t="21924" x="6848475" y="4841875"/>
          <p14:tracePt t="21941" x="6858000" y="4848225"/>
          <p14:tracePt t="21958" x="6877050" y="4860925"/>
          <p14:tracePt t="21974" x="6886575" y="4870450"/>
          <p14:tracePt t="21992" x="6902450" y="4899025"/>
          <p14:tracePt t="22008" x="6902450" y="4908550"/>
          <p14:tracePt t="22025" x="6908800" y="4918075"/>
          <p14:tracePt t="22042" x="6908800" y="4937125"/>
          <p14:tracePt t="22058" x="6908800" y="4946650"/>
          <p14:tracePt t="22074" x="6908800" y="4956175"/>
          <p14:tracePt t="22091" x="6908800" y="4965700"/>
          <p14:tracePt t="22107" x="6908800" y="4987925"/>
          <p14:tracePt t="22124" x="6908800" y="4997450"/>
          <p14:tracePt t="22142" x="6908800" y="5010150"/>
          <p14:tracePt t="22158" x="6908800" y="5019675"/>
          <p14:tracePt t="22175" x="6911975" y="5035550"/>
          <p14:tracePt t="22192" x="6918325" y="5051425"/>
          <p14:tracePt t="22208" x="6918325" y="5060950"/>
          <p14:tracePt t="22224" x="6927850" y="5070475"/>
          <p14:tracePt t="22241" x="6934200" y="5092700"/>
          <p14:tracePt t="22257" x="6943725" y="5114925"/>
          <p14:tracePt t="22274" x="6953250" y="5124450"/>
          <p14:tracePt t="22292" x="6965950" y="5149850"/>
          <p14:tracePt t="22308" x="6969125" y="5159375"/>
          <p14:tracePt t="22324" x="6981825" y="5168900"/>
          <p14:tracePt t="22342" x="6985000" y="5191125"/>
          <p14:tracePt t="22358" x="6994525" y="5200650"/>
          <p14:tracePt t="22374" x="7004050" y="5210175"/>
          <p14:tracePt t="22390" x="7016750" y="5219700"/>
          <p14:tracePt t="22407" x="7032625" y="5241925"/>
          <p14:tracePt t="22424" x="7032625" y="5251450"/>
          <p14:tracePt t="22441" x="7035800" y="5260975"/>
          <p14:tracePt t="22843" x="7026275" y="5245100"/>
          <p14:tracePt t="22849" x="7013575" y="5226050"/>
          <p14:tracePt t="22858" x="7000875" y="5191125"/>
          <p14:tracePt t="22874" x="6959600" y="5111750"/>
          <p14:tracePt t="22892" x="6934200" y="5019675"/>
          <p14:tracePt t="22907" x="6918325" y="4956175"/>
          <p14:tracePt t="22924" x="6899275" y="4924425"/>
          <p14:tracePt t="22957" x="6870700" y="4851400"/>
          <p14:tracePt t="22992" x="6864350" y="4797425"/>
          <p14:tracePt t="23008" x="6864350" y="4787900"/>
          <p14:tracePt t="23024" x="6854825" y="4778375"/>
          <p14:tracePt t="23041" x="6838950" y="4762500"/>
          <p14:tracePt t="23057" x="6832600" y="4746625"/>
          <p14:tracePt t="23074" x="6832600" y="4737100"/>
          <p14:tracePt t="23091" x="6829425" y="4721225"/>
          <p14:tracePt t="23108" x="6829425" y="4711700"/>
          <p14:tracePt t="23124" x="6829425" y="4695825"/>
          <p14:tracePt t="23141" x="6829425" y="4692650"/>
          <p14:tracePt t="23158" x="6823075" y="4692650"/>
          <p14:tracePt t="23174" x="6823075" y="4686300"/>
          <p14:tracePt t="23191" x="6823075" y="4676775"/>
          <p14:tracePt t="23207" x="6823075" y="4667250"/>
          <p14:tracePt t="23225" x="6823075" y="4664075"/>
          <p14:tracePt t="23241" x="6823075" y="4657725"/>
          <p14:tracePt t="23263" x="6823075" y="4648200"/>
          <p14:tracePt t="23470" x="6823075" y="4654550"/>
          <p14:tracePt t="23476" x="6823075" y="4667250"/>
          <p14:tracePt t="23490" x="6823075" y="4689475"/>
          <p14:tracePt t="23507" x="6823075" y="4705350"/>
          <p14:tracePt t="23525" x="6823075" y="4718050"/>
          <p14:tracePt t="23541" x="6823075" y="4746625"/>
          <p14:tracePt t="23558" x="6823075" y="4762500"/>
          <p14:tracePt t="23575" x="6823075" y="4781550"/>
          <p14:tracePt t="23591" x="6823075" y="4822825"/>
          <p14:tracePt t="23607" x="6823075" y="4851400"/>
          <p14:tracePt t="23624" x="6826250" y="4883150"/>
          <p14:tracePt t="23640" x="6838950" y="4924425"/>
          <p14:tracePt t="23658" x="6845300" y="4946650"/>
          <p14:tracePt t="23674" x="6845300" y="4975225"/>
          <p14:tracePt t="23691" x="6845300" y="5010150"/>
          <p14:tracePt t="23708" x="6845300" y="5038725"/>
          <p14:tracePt t="23724" x="6858000" y="5060950"/>
          <p14:tracePt t="23741" x="6873875" y="5102225"/>
          <p14:tracePt t="23757" x="6886575" y="5133975"/>
          <p14:tracePt t="23774" x="6899275" y="5172075"/>
          <p14:tracePt t="23790" x="6924675" y="5213350"/>
          <p14:tracePt t="23808" x="6924675" y="5235575"/>
          <p14:tracePt t="23824" x="6934200" y="5245100"/>
          <p14:tracePt t="23841" x="6950075" y="5273675"/>
          <p14:tracePt t="23858" x="6978650" y="5286375"/>
          <p14:tracePt t="23874" x="7004050" y="5302250"/>
          <p14:tracePt t="23876" x="7016750" y="5314950"/>
          <p14:tracePt t="23890" x="7045325" y="5327650"/>
          <p14:tracePt t="23907" x="7070725" y="5340350"/>
          <p14:tracePt t="23924" x="7092950" y="5356225"/>
          <p14:tracePt t="23941" x="7112000" y="5397500"/>
          <p14:tracePt t="23958" x="7121525" y="5419725"/>
          <p14:tracePt t="23976" x="7146925" y="5457825"/>
          <p14:tracePt t="23991" x="7156450" y="5480050"/>
          <p14:tracePt t="24008" x="7169150" y="5511800"/>
          <p14:tracePt t="24024" x="7181850" y="5534025"/>
          <p14:tracePt t="24040" x="7191375" y="5559425"/>
          <p14:tracePt t="24057" x="7191375" y="5575300"/>
          <p14:tracePt t="24074" x="7204075" y="5584825"/>
          <p14:tracePt t="24091" x="7204075" y="5607050"/>
          <p14:tracePt t="24108" x="7204075" y="5616575"/>
          <p14:tracePt t="24126" x="7204075" y="5635625"/>
          <p14:tracePt t="24141" x="7204075" y="5664200"/>
          <p14:tracePt t="24158" x="7207250" y="5686425"/>
          <p14:tracePt t="24174" x="7213600" y="5695950"/>
          <p14:tracePt t="24190" x="7213600" y="5724525"/>
          <p14:tracePt t="24207" x="7213600" y="5734050"/>
          <p14:tracePt t="24225" x="7213600" y="5746750"/>
          <p14:tracePt t="24241" x="7213600" y="5762625"/>
          <p14:tracePt t="24258" x="7213600" y="5772150"/>
          <p14:tracePt t="24275" x="7213600" y="5778500"/>
          <p14:tracePt t="24475" x="7213600" y="5759450"/>
          <p14:tracePt t="24483" x="7213600" y="5740400"/>
          <p14:tracePt t="24490" x="7213600" y="5715000"/>
          <p14:tracePt t="24507" x="7213600" y="5626100"/>
          <p14:tracePt t="24525" x="7200900" y="5514975"/>
          <p14:tracePt t="24541" x="7194550" y="5464175"/>
          <p14:tracePt t="24558" x="7181850" y="5426075"/>
          <p14:tracePt t="24575" x="7162800" y="5368925"/>
          <p14:tracePt t="24590" x="7143750" y="5295900"/>
          <p14:tracePt t="24607" x="7112000" y="5216525"/>
          <p14:tracePt t="24624" x="7058025" y="5099050"/>
          <p14:tracePt t="24640" x="7035800" y="5051425"/>
          <p14:tracePt t="24658" x="7019925" y="5029200"/>
          <p14:tracePt t="24675" x="6994525" y="4984750"/>
          <p14:tracePt t="24691" x="6985000" y="4975225"/>
          <p14:tracePt t="24708" x="6975475" y="4959350"/>
          <p14:tracePt t="24724" x="6943725" y="4918075"/>
          <p14:tracePt t="24740" x="6927850" y="4886325"/>
          <p14:tracePt t="24757" x="6908800" y="4857750"/>
          <p14:tracePt t="24774" x="6883400" y="4813300"/>
          <p14:tracePt t="24790" x="6873875" y="4803775"/>
          <p14:tracePt t="24808" x="6867525" y="4794250"/>
          <p14:tracePt t="24825" x="6867525" y="4791075"/>
          <p14:tracePt t="24841" x="6858000" y="4778375"/>
          <p14:tracePt t="24858" x="6842125" y="4762500"/>
          <p14:tracePt t="24874" x="6829425" y="4749800"/>
          <p14:tracePt t="24890" x="6816725" y="4727575"/>
          <p14:tracePt t="24907" x="6807200" y="4711700"/>
          <p14:tracePt t="24925" x="6784975" y="4695825"/>
          <p14:tracePt t="24941" x="6781800" y="4686300"/>
          <p14:tracePt t="25146" x="6784975" y="4699000"/>
          <p14:tracePt t="25153" x="6784975" y="4711700"/>
          <p14:tracePt t="25160" x="6788150" y="4714875"/>
          <p14:tracePt t="25174" x="6797675" y="4730750"/>
          <p14:tracePt t="25190" x="6804025" y="4752975"/>
          <p14:tracePt t="25207" x="6810375" y="4768850"/>
          <p14:tracePt t="25225" x="6829425" y="4791075"/>
          <p14:tracePt t="25241" x="6832600" y="4806950"/>
          <p14:tracePt t="25258" x="6838950" y="4816475"/>
          <p14:tracePt t="25274" x="6851650" y="4832350"/>
          <p14:tracePt t="25291" x="6861175" y="4848225"/>
          <p14:tracePt t="25307" x="6892925" y="4879975"/>
          <p14:tracePt t="25324" x="6937375" y="4924425"/>
          <p14:tracePt t="25340" x="6962775" y="4946650"/>
          <p14:tracePt t="25358" x="6988175" y="4972050"/>
          <p14:tracePt t="25375" x="7010400" y="5006975"/>
          <p14:tracePt t="25391" x="7023100" y="5038725"/>
          <p14:tracePt t="25407" x="7035800" y="5060950"/>
          <p14:tracePt t="25411" x="7042150" y="5073650"/>
          <p14:tracePt t="25424" x="7061200" y="5105400"/>
          <p14:tracePt t="25440" x="7070725" y="5127625"/>
          <p14:tracePt t="25457" x="7080250" y="5137150"/>
          <p14:tracePt t="25474" x="7086600" y="5156200"/>
          <p14:tracePt t="25490" x="7086600" y="5165725"/>
          <p14:tracePt t="25507" x="7086600" y="5175250"/>
          <p14:tracePt t="25524" x="7086600" y="5181600"/>
          <p14:tracePt t="25557" x="7086600" y="5187950"/>
          <p14:tracePt t="25575" x="7086600" y="5191125"/>
          <p14:tracePt t="25803" x="7083425" y="5172075"/>
          <p14:tracePt t="25810" x="7083425" y="5153025"/>
          <p14:tracePt t="25824" x="7077075" y="5108575"/>
          <p14:tracePt t="25841" x="7070725" y="5086350"/>
          <p14:tracePt t="25857" x="7064375" y="5070475"/>
          <p14:tracePt t="25874" x="7061200" y="5041900"/>
          <p14:tracePt t="25890" x="7048500" y="5019675"/>
          <p14:tracePt t="25907" x="7042150" y="4981575"/>
          <p14:tracePt t="25925" x="7029450" y="4933950"/>
          <p14:tracePt t="25941" x="7029450" y="4911725"/>
          <p14:tracePt t="25957" x="7029450" y="4902200"/>
          <p14:tracePt t="25974" x="7029450" y="4883150"/>
          <p14:tracePt t="25991" x="7029450" y="4876800"/>
          <p14:tracePt t="26007" x="7019925" y="4870450"/>
          <p14:tracePt t="26024" x="7013575" y="4857750"/>
          <p14:tracePt t="26041" x="7004050" y="4841875"/>
          <p14:tracePt t="26058" x="7004050" y="4832350"/>
          <p14:tracePt t="26168" x="6997700" y="4832350"/>
          <p14:tracePt t="26174" x="6994525" y="4826000"/>
          <p14:tracePt t="26191" x="6985000" y="4822825"/>
          <p14:tracePt t="26208" x="6978650" y="4822825"/>
          <p14:tracePt t="26295" x="6975475" y="4822825"/>
          <p14:tracePt t="26316" x="6969125" y="4822825"/>
          <p14:tracePt t="26388" x="6969125" y="4829175"/>
          <p14:tracePt t="26401" x="6969125" y="4832350"/>
          <p14:tracePt t="26415" x="6965950" y="4832350"/>
          <p14:tracePt t="26423" x="6959600" y="4832350"/>
          <p14:tracePt t="26444" x="6950075" y="4832350"/>
          <p14:tracePt t="26530" x="6943725" y="4832350"/>
          <p14:tracePt t="26610" x="6940550" y="4832350"/>
          <p14:tracePt t="26617" x="6934200" y="4832350"/>
          <p14:tracePt t="26631" x="6931025" y="4832350"/>
          <p14:tracePt t="26641" x="6924675" y="4832350"/>
          <p14:tracePt t="26658" x="6911975" y="4832350"/>
          <p14:tracePt t="26674" x="6899275" y="4832350"/>
          <p14:tracePt t="26690" x="6899275" y="4826000"/>
          <p14:tracePt t="26707" x="6899275" y="4816475"/>
          <p14:tracePt t="26724" x="6899275" y="4813300"/>
          <p14:tracePt t="26741" x="6899275" y="4806950"/>
          <p14:tracePt t="27365" x="6889750" y="4791075"/>
          <p14:tracePt t="27372" x="6877050" y="4772025"/>
          <p14:tracePt t="27380" x="6861175" y="4743450"/>
          <p14:tracePt t="27390" x="6858000" y="4724400"/>
          <p14:tracePt t="27407" x="6851650" y="4670425"/>
          <p14:tracePt t="27423" x="6851650" y="4654550"/>
          <p14:tracePt t="27456" x="6851650" y="4629150"/>
          <p14:tracePt t="27509" x="6851650" y="4622800"/>
          <p14:tracePt t="27580" x="6851650" y="4625975"/>
          <p14:tracePt t="27587" x="6851650" y="4635500"/>
          <p14:tracePt t="27593" x="6851650" y="4641850"/>
          <p14:tracePt t="27607" x="6851650" y="4651375"/>
          <p14:tracePt t="27624" x="6851650" y="4660900"/>
          <p14:tracePt t="27641" x="6851650" y="4670425"/>
          <p14:tracePt t="27657" x="6851650" y="4689475"/>
          <p14:tracePt t="27673" x="6851650" y="4699000"/>
          <p14:tracePt t="27690" x="6851650" y="4708525"/>
          <p14:tracePt t="27707" x="6851650" y="4724400"/>
          <p14:tracePt t="27724" x="6851650" y="4740275"/>
          <p14:tracePt t="27741" x="6851650" y="4749800"/>
          <p14:tracePt t="27758" x="6851650" y="4765675"/>
          <p14:tracePt t="27774" x="6851650" y="4768850"/>
          <p14:tracePt t="28015" x="6851650" y="4762500"/>
          <p14:tracePt t="28022" x="6851650" y="4749800"/>
          <p14:tracePt t="28029" x="6851650" y="4740275"/>
          <p14:tracePt t="28041" x="6851650" y="4721225"/>
          <p14:tracePt t="28057" x="6851650" y="4708525"/>
          <p14:tracePt t="28074" x="6851650" y="4702175"/>
          <p14:tracePt t="28090" x="6851650" y="4695825"/>
          <p14:tracePt t="28201" x="6851650" y="4699000"/>
          <p14:tracePt t="28207" x="6851650" y="4705350"/>
          <p14:tracePt t="28224" x="6851650" y="4714875"/>
          <p14:tracePt t="28240" x="6851650" y="4727575"/>
          <p14:tracePt t="28257" x="6851650" y="4743450"/>
          <p14:tracePt t="28273" x="6851650" y="4749800"/>
          <p14:tracePt t="28336" x="6851650" y="4752975"/>
          <p14:tracePt t="28343" x="6851650" y="4759325"/>
          <p14:tracePt t="28357" x="6851650" y="4762500"/>
          <p14:tracePt t="28373" x="6851650" y="4768850"/>
          <p14:tracePt t="28391" x="6851650" y="4778375"/>
          <p14:tracePt t="28485" x="6851650" y="4768850"/>
          <p14:tracePt t="28491" x="6851650" y="4765675"/>
          <p14:tracePt t="28506" x="6851650" y="4756150"/>
          <p14:tracePt t="28523" x="6858000" y="4740275"/>
          <p14:tracePt t="28541" x="6864350" y="4676775"/>
          <p14:tracePt t="28557" x="6870700" y="4632325"/>
          <p14:tracePt t="28574" x="6870700" y="4603750"/>
          <p14:tracePt t="28592" x="6870700" y="4568825"/>
          <p14:tracePt t="28608" x="6873875" y="4552950"/>
          <p14:tracePt t="28624" x="6873875" y="4540250"/>
          <p14:tracePt t="28641" x="6873875" y="4524375"/>
          <p14:tracePt t="28656" x="6873875" y="4514850"/>
          <p14:tracePt t="28673" x="6880225" y="4505325"/>
          <p14:tracePt t="28692" x="6896100" y="4483100"/>
          <p14:tracePt t="28708" x="6896100" y="4464050"/>
          <p14:tracePt t="28724" x="6896100" y="4432300"/>
          <p14:tracePt t="28742" x="6896100" y="4406900"/>
          <p14:tracePt t="28757" x="6896100" y="4397375"/>
          <p14:tracePt t="28774" x="6896100" y="4381500"/>
          <p14:tracePt t="28791" x="6896100" y="4356100"/>
          <p14:tracePt t="28806" x="6886575" y="4324350"/>
          <p14:tracePt t="28823" x="6873875" y="4302125"/>
          <p14:tracePt t="28842" x="6854825" y="4251325"/>
          <p14:tracePt t="28858" x="6848475" y="4213225"/>
          <p14:tracePt t="28874" x="6848475" y="4184650"/>
          <p14:tracePt t="28891" x="6848475" y="4159250"/>
          <p14:tracePt t="28907" x="6845300" y="4143375"/>
          <p14:tracePt t="28924" x="6838950" y="4133850"/>
          <p14:tracePt t="28941" x="6829425" y="4117975"/>
          <p14:tracePt t="28957" x="6829425" y="4089400"/>
          <p14:tracePt t="28973" x="6829425" y="4067175"/>
          <p14:tracePt t="28991" x="6829425" y="4048125"/>
          <p14:tracePt t="29007" x="6829425" y="4032250"/>
          <p14:tracePt t="29023" x="6829425" y="4022725"/>
          <p14:tracePt t="29040" x="6829425" y="4016375"/>
          <p14:tracePt t="29057" x="6829425" y="4013200"/>
          <p14:tracePt t="29074" x="6829425" y="4006850"/>
          <p14:tracePt t="29091" x="6835775" y="3987800"/>
          <p14:tracePt t="29107" x="6835775" y="3978275"/>
          <p14:tracePt t="29123" x="6835775" y="3971925"/>
          <p14:tracePt t="29556" x="6835775" y="3949700"/>
          <p14:tracePt t="29563" x="6835775" y="3930650"/>
          <p14:tracePt t="29574" x="6835775" y="3921125"/>
          <p14:tracePt t="29591" x="6832600" y="3879850"/>
          <p14:tracePt t="29608" x="6816725" y="3863975"/>
          <p14:tracePt t="29624" x="6813550" y="3841750"/>
          <p14:tracePt t="29640" x="6807200" y="3800475"/>
          <p14:tracePt t="29673" x="6807200" y="3733800"/>
          <p14:tracePt t="29707" x="6800850" y="3670300"/>
          <p14:tracePt t="29724" x="6794500" y="3651250"/>
          <p14:tracePt t="29740" x="6788150" y="3629025"/>
          <p14:tracePt t="29757" x="6784975" y="3613150"/>
          <p14:tracePt t="29773" x="6784975" y="3597275"/>
          <p14:tracePt t="29790" x="6775450" y="3584575"/>
          <p14:tracePt t="29806" x="6759575" y="3575050"/>
          <p14:tracePt t="29824" x="6753225" y="3562350"/>
          <p14:tracePt t="29840" x="6746875" y="3536950"/>
          <p14:tracePt t="29857" x="6746875" y="3527425"/>
          <p14:tracePt t="29874" x="6746875" y="3517900"/>
          <p14:tracePt t="29890" x="6746875" y="3498850"/>
          <p14:tracePt t="29907" x="6746875" y="3489325"/>
          <p14:tracePt t="29923" x="6746875" y="3476625"/>
          <p14:tracePt t="29940" x="6740525" y="3444875"/>
          <p14:tracePt t="29957" x="6731000" y="3429000"/>
          <p14:tracePt t="29974" x="6721475" y="3403600"/>
          <p14:tracePt t="29990" x="6696075" y="3375025"/>
          <p14:tracePt t="30007" x="6696075" y="3365500"/>
          <p14:tracePt t="30024" x="6696075" y="3355975"/>
          <p14:tracePt t="30040" x="6696075" y="3352800"/>
          <p14:tracePt t="30056" x="6692900" y="3352800"/>
          <p14:tracePt t="30073" x="6683375" y="3336925"/>
          <p14:tracePt t="30090" x="6667500" y="3321050"/>
          <p14:tracePt t="30107" x="6657975" y="3311525"/>
          <p14:tracePt t="30125" x="6657975" y="3292475"/>
          <p14:tracePt t="33094" x="6635750" y="3270250"/>
          <p14:tracePt t="33101" x="6616700" y="3251200"/>
          <p14:tracePt t="33107" x="6604000" y="3238500"/>
          <p14:tracePt t="33124" x="6569075" y="3181350"/>
          <p14:tracePt t="33141" x="6540500" y="3127375"/>
          <p14:tracePt t="33158" x="6515100" y="3060700"/>
          <p14:tracePt t="33174" x="6502400" y="3038475"/>
          <p14:tracePt t="33207" x="6477000" y="2994025"/>
          <p14:tracePt t="33239" x="6467475" y="2965450"/>
          <p14:tracePt t="33256" x="6467475" y="2955925"/>
          <p14:tracePt t="33273" x="6467475" y="2946400"/>
          <p14:tracePt t="33290" x="6467475" y="2943225"/>
          <p14:tracePt t="33307" x="6467475" y="2933700"/>
          <p14:tracePt t="33324" x="6467475" y="2917825"/>
          <p14:tracePt t="33340" x="6467475" y="2908300"/>
          <p14:tracePt t="33357" x="6467475" y="2892425"/>
          <p14:tracePt t="33373" x="6480175" y="2854325"/>
          <p14:tracePt t="33390" x="6480175" y="2797175"/>
          <p14:tracePt t="33407" x="6480175" y="2679700"/>
          <p14:tracePt t="33423" x="6477000" y="2593975"/>
          <p14:tracePt t="33440" x="6442075" y="2473325"/>
          <p14:tracePt t="33457" x="6321425" y="2222500"/>
          <p14:tracePt t="33473" x="6216650" y="2063750"/>
          <p14:tracePt t="33490" x="6115050" y="1895475"/>
          <p14:tracePt t="33492" x="6057900" y="1809750"/>
          <p14:tracePt t="33507" x="5988050" y="1695450"/>
          <p14:tracePt t="33523" x="5940425" y="1625600"/>
          <p14:tracePt t="33540" x="5905500" y="1568450"/>
          <p14:tracePt t="33557" x="5880100" y="1511300"/>
          <p14:tracePt t="33573" x="5870575" y="1495425"/>
          <p14:tracePt t="33590" x="5870575" y="1485900"/>
          <p14:tracePt t="33907" x="5870575" y="1479550"/>
          <p14:tracePt t="33914" x="5870575" y="1476375"/>
          <p14:tracePt t="33923" x="5870575" y="1470025"/>
          <p14:tracePt t="33940" x="5870575" y="1463675"/>
          <p14:tracePt t="33956" x="5864225" y="1450975"/>
          <p14:tracePt t="34199" x="5889625" y="1450975"/>
          <p14:tracePt t="34206" x="5937250" y="1450975"/>
          <p14:tracePt t="34213" x="5984875" y="1450975"/>
          <p14:tracePt t="34222" x="6042025" y="1450975"/>
          <p14:tracePt t="34240" x="6169025" y="1463675"/>
          <p14:tracePt t="34257" x="6334125" y="1482725"/>
          <p14:tracePt t="34273" x="6429375" y="1482725"/>
          <p14:tracePt t="34290" x="6499225" y="1482725"/>
          <p14:tracePt t="34306" x="6588125" y="1482725"/>
          <p14:tracePt t="34323" x="6623050" y="1482725"/>
          <p14:tracePt t="34340" x="6638925" y="1482725"/>
          <p14:tracePt t="34356" x="6661150" y="1482725"/>
          <p14:tracePt t="34373" x="6664325" y="1482725"/>
          <p14:tracePt t="34600" x="6645275" y="1482725"/>
          <p14:tracePt t="34607" x="6626225" y="1482725"/>
          <p14:tracePt t="34623" x="6584950" y="1482725"/>
          <p14:tracePt t="34640" x="6540500" y="1482725"/>
          <p14:tracePt t="34656" x="6451600" y="1470025"/>
          <p14:tracePt t="34673" x="6391275" y="1463675"/>
          <p14:tracePt t="34691" x="6327775" y="1457325"/>
          <p14:tracePt t="34707" x="6229350" y="1450975"/>
          <p14:tracePt t="34723" x="6178550" y="1444625"/>
          <p14:tracePt t="34741" x="6130925" y="1444625"/>
          <p14:tracePt t="34757" x="6115050" y="1444625"/>
          <p14:tracePt t="34774" x="6105525" y="1444625"/>
          <p14:tracePt t="34791" x="6089650" y="1444625"/>
          <p14:tracePt t="34806" x="6076950" y="1444625"/>
          <p14:tracePt t="34823" x="6070600" y="1444625"/>
          <p14:tracePt t="34864" x="6073775" y="1444625"/>
          <p14:tracePt t="34873" x="6076950" y="1444625"/>
          <p14:tracePt t="34891" x="6130925" y="1444625"/>
          <p14:tracePt t="34907" x="6181725" y="1444625"/>
          <p14:tracePt t="34923" x="6242050" y="1444625"/>
          <p14:tracePt t="34940" x="6334125" y="1416050"/>
          <p14:tracePt t="34956" x="6397625" y="1403350"/>
          <p14:tracePt t="34973" x="6451600" y="1387475"/>
          <p14:tracePt t="34991" x="6496050" y="1365250"/>
          <p14:tracePt t="35007" x="6518275" y="1358900"/>
          <p14:tracePt t="35024" x="6546850" y="1358900"/>
          <p14:tracePt t="35041" x="6578600" y="1358900"/>
          <p14:tracePt t="35057" x="6594475" y="1358900"/>
          <p14:tracePt t="35073" x="6607175" y="1358900"/>
          <p14:tracePt t="35090" x="6619875" y="1358900"/>
          <p14:tracePt t="35106" x="6629400" y="1358900"/>
          <p14:tracePt t="35123" x="6645275" y="1358900"/>
          <p14:tracePt t="35140" x="6664325" y="1362075"/>
          <p14:tracePt t="35157" x="6696075" y="1377950"/>
          <p14:tracePt t="35173" x="6705600" y="1381125"/>
          <p14:tracePt t="35190" x="6721475" y="1387475"/>
          <p14:tracePt t="35206" x="6731000" y="1387475"/>
          <p14:tracePt t="35223" x="6743700" y="1387475"/>
          <p14:tracePt t="35240" x="6759575" y="1387475"/>
          <p14:tracePt t="35256" x="6769100" y="1387475"/>
          <p14:tracePt t="35273" x="6778625" y="1387475"/>
          <p14:tracePt t="35290" x="6797675" y="1387475"/>
          <p14:tracePt t="35307" x="6810375" y="1387475"/>
          <p14:tracePt t="35420" x="6810375" y="1393825"/>
          <p14:tracePt t="35435" x="6810375" y="1397000"/>
          <p14:tracePt t="35442" x="6807200" y="1397000"/>
          <p14:tracePt t="35457" x="6791325" y="1403350"/>
          <p14:tracePt t="35473" x="6781800" y="1406525"/>
          <p14:tracePt t="35490" x="6750050" y="1412875"/>
          <p14:tracePt t="35506" x="6705600" y="1425575"/>
          <p14:tracePt t="35523" x="6661150" y="1431925"/>
          <p14:tracePt t="35540" x="6594475" y="1450975"/>
          <p14:tracePt t="35556" x="6559550" y="1463675"/>
          <p14:tracePt t="35574" x="6505575" y="1470025"/>
          <p14:tracePt t="35590" x="6442075" y="1489075"/>
          <p14:tracePt t="35606" x="6410325" y="1495425"/>
          <p14:tracePt t="35623" x="6388100" y="1501775"/>
          <p14:tracePt t="35640" x="6356350" y="1501775"/>
          <p14:tracePt t="35656" x="6343650" y="1501775"/>
          <p14:tracePt t="35673" x="6334125" y="1501775"/>
          <p14:tracePt t="35690" x="6315075" y="1501775"/>
          <p14:tracePt t="35707" x="6305550" y="1501775"/>
          <p14:tracePt t="35784" x="6308725" y="1501775"/>
          <p14:tracePt t="35791" x="6311900" y="1495425"/>
          <p14:tracePt t="35807" x="6327775" y="1479550"/>
          <p14:tracePt t="35823" x="6343650" y="1470025"/>
          <p14:tracePt t="35840" x="6384925" y="1450975"/>
          <p14:tracePt t="35857" x="6400800" y="1450975"/>
          <p14:tracePt t="35873" x="6423025" y="1450975"/>
          <p14:tracePt t="35889" x="6448425" y="1450975"/>
          <p14:tracePt t="35906" x="6464300" y="1450975"/>
          <p14:tracePt t="35923" x="6486525" y="1450975"/>
          <p14:tracePt t="35940" x="6502400" y="1450975"/>
          <p14:tracePt t="35957" x="6511925" y="1450975"/>
          <p14:tracePt t="35974" x="6524625" y="1450975"/>
          <p14:tracePt t="35990" x="6540500" y="1450975"/>
          <p14:tracePt t="36007" x="6550025" y="1450975"/>
          <p14:tracePt t="36023" x="6559550" y="1450975"/>
          <p14:tracePt t="36024" x="6565900" y="1450975"/>
          <p14:tracePt t="36039" x="6581775" y="1450975"/>
          <p14:tracePt t="36056" x="6600825" y="1450975"/>
          <p14:tracePt t="36073" x="6629400" y="1450975"/>
          <p14:tracePt t="36090" x="6657975" y="1454150"/>
          <p14:tracePt t="36107" x="6673850" y="1457325"/>
          <p14:tracePt t="36123" x="6696075" y="1463675"/>
          <p14:tracePt t="36140" x="6721475" y="1473200"/>
          <p14:tracePt t="36156" x="6750050" y="1479550"/>
          <p14:tracePt t="36173" x="6775450" y="1492250"/>
          <p14:tracePt t="36189" x="6810375" y="1504950"/>
          <p14:tracePt t="36206" x="6823075" y="1504950"/>
          <p14:tracePt t="36224" x="6835775" y="1504950"/>
          <p14:tracePt t="36240" x="6854825" y="1504950"/>
          <p14:tracePt t="36257" x="6864350" y="1504950"/>
          <p14:tracePt t="36273" x="6873875" y="1504950"/>
          <p14:tracePt t="36290" x="6883400" y="1504950"/>
          <p14:tracePt t="36306" x="6889750" y="1504950"/>
          <p14:tracePt t="36323" x="6892925" y="1504950"/>
          <p14:tracePt t="36339" x="6915150" y="1504950"/>
          <p14:tracePt t="36357" x="6918325" y="1504950"/>
          <p14:tracePt t="36374" x="6924675" y="1504950"/>
          <p14:tracePt t="36390" x="6937375" y="1504950"/>
          <p14:tracePt t="36407" x="6943725" y="1504950"/>
          <p14:tracePt t="36423" x="6953250" y="1504950"/>
          <p14:tracePt t="36439" x="6969125" y="1504950"/>
          <p14:tracePt t="36456" x="6978650" y="1504950"/>
          <p14:tracePt t="36475" x="6991350" y="1504950"/>
          <p14:tracePt t="36490" x="7007225" y="1504950"/>
          <p14:tracePt t="36507" x="7013575" y="1504950"/>
          <p14:tracePt t="36524" x="7016750" y="1504950"/>
          <p14:tracePt t="36540" x="7023100" y="1504950"/>
          <p14:tracePt t="37660" x="7016750" y="1590675"/>
          <p14:tracePt t="37667" x="7007225" y="1714500"/>
          <p14:tracePt t="37673" x="7007225" y="1816100"/>
          <p14:tracePt t="37689" x="7007225" y="2044700"/>
          <p14:tracePt t="37706" x="7007225" y="2260600"/>
          <p14:tracePt t="37723" x="7007225" y="2476500"/>
          <p14:tracePt t="37756" x="7013575" y="2787650"/>
          <p14:tracePt t="37792" x="7013575" y="3086100"/>
          <p14:tracePt t="37806" x="7013575" y="3222625"/>
          <p14:tracePt t="37823" x="7013575" y="3375025"/>
          <p14:tracePt t="37839" x="7010400" y="3470275"/>
          <p14:tracePt t="37855" x="7000875" y="3552825"/>
          <p14:tracePt t="37873" x="6981825" y="3635375"/>
          <p14:tracePt t="37890" x="6975475" y="3673475"/>
          <p14:tracePt t="37906" x="6969125" y="3695700"/>
          <p14:tracePt t="37924" x="6969125" y="3736975"/>
          <p14:tracePt t="37940" x="6969125" y="3759200"/>
          <p14:tracePt t="37956" x="6969125" y="3787775"/>
          <p14:tracePt t="37973" x="6972300" y="3829050"/>
          <p14:tracePt t="37989" x="6985000" y="3851275"/>
          <p14:tracePt t="38006" x="7010400" y="3889375"/>
          <p14:tracePt t="38023" x="7064375" y="3959225"/>
          <p14:tracePt t="38040" x="7096125" y="3984625"/>
          <p14:tracePt t="38056" x="7121525" y="4010025"/>
          <p14:tracePt t="38074" x="7153275" y="4051300"/>
          <p14:tracePt t="38090" x="7162800" y="4067175"/>
          <p14:tracePt t="38106" x="7172325" y="4083050"/>
          <p14:tracePt t="38123" x="7178675" y="4098925"/>
          <p14:tracePt t="38139" x="7178675" y="4108450"/>
          <p14:tracePt t="38209" x="7178675" y="4102100"/>
          <p14:tracePt t="38216" x="7178675" y="4092575"/>
          <p14:tracePt t="38224" x="7178675" y="4079875"/>
          <p14:tracePt t="38239" x="7169150" y="4035425"/>
          <p14:tracePt t="38256" x="7153275" y="3981450"/>
          <p14:tracePt t="38272" x="7127875" y="3908425"/>
          <p14:tracePt t="38289" x="7121525" y="3863975"/>
          <p14:tracePt t="38306" x="7115175" y="3832225"/>
          <p14:tracePt t="38323" x="7115175" y="3794125"/>
          <p14:tracePt t="38340" x="7105650" y="3768725"/>
          <p14:tracePt t="38356" x="7092950" y="3740150"/>
          <p14:tracePt t="38373" x="7080250" y="3711575"/>
          <p14:tracePt t="38389" x="7064375" y="3683000"/>
          <p14:tracePt t="38406" x="7064375" y="3667125"/>
          <p14:tracePt t="38423" x="7064375" y="3651250"/>
          <p14:tracePt t="38440" x="7058025" y="3635375"/>
          <p14:tracePt t="38456" x="7058025" y="3625850"/>
          <p14:tracePt t="38473" x="7048500" y="3613150"/>
          <p14:tracePt t="38490" x="7045325" y="3606800"/>
          <p14:tracePt t="38506" x="7035800" y="3603625"/>
          <p14:tracePt t="38522" x="7026275" y="3603625"/>
          <p14:tracePt t="38539" x="7019925" y="3603625"/>
          <p14:tracePt t="38556" x="7013575" y="3603625"/>
          <p14:tracePt t="38572" x="7000875" y="3603625"/>
          <p14:tracePt t="38589" x="6991350" y="3603625"/>
          <p14:tracePt t="38606" x="6975475" y="3603625"/>
          <p14:tracePt t="38623" x="6959600" y="3603625"/>
          <p14:tracePt t="38639" x="6950075" y="3603625"/>
          <p14:tracePt t="38656" x="6940550" y="3609975"/>
          <p14:tracePt t="38672" x="6921500" y="3619500"/>
          <p14:tracePt t="38689" x="6911975" y="3622675"/>
          <p14:tracePt t="38706" x="6905625" y="3632200"/>
          <p14:tracePt t="38723" x="6902450" y="3648075"/>
          <p14:tracePt t="38756" x="6902450" y="3654425"/>
          <p14:tracePt t="38780" x="6902450" y="3657600"/>
          <p14:tracePt t="38789" x="6902450" y="3663950"/>
          <p14:tracePt t="38805" x="6902450" y="3673475"/>
          <p14:tracePt t="38823" x="6902450" y="3689350"/>
          <p14:tracePt t="38840" x="6902450" y="3702050"/>
          <p14:tracePt t="38856" x="6902450" y="3711575"/>
          <p14:tracePt t="38873" x="6902450" y="3721100"/>
          <p14:tracePt t="38889" x="6902450" y="3727450"/>
          <p14:tracePt t="38944" x="6902450" y="3733800"/>
          <p14:tracePt t="38965" x="6902450" y="3736975"/>
          <p14:tracePt t="38980" x="6902450" y="3746500"/>
          <p14:tracePt t="39065" x="6902450" y="3740150"/>
          <p14:tracePt t="39072" x="6902450" y="3736975"/>
          <p14:tracePt t="39079" x="6902450" y="3724275"/>
          <p14:tracePt t="39089" x="6908800" y="3714750"/>
          <p14:tracePt t="39108" x="6915150" y="3651250"/>
          <p14:tracePt t="39123" x="6927850" y="3606800"/>
          <p14:tracePt t="39140" x="6946900" y="3568700"/>
          <p14:tracePt t="39158" x="6953250" y="3527425"/>
          <p14:tracePt t="39173" x="6953250" y="3511550"/>
          <p14:tracePt t="39189" x="6953250" y="3495675"/>
          <p14:tracePt t="39206" x="6953250" y="3486150"/>
          <p14:tracePt t="39315" x="6950075" y="3492500"/>
          <p14:tracePt t="39322" x="6940550" y="3498850"/>
          <p14:tracePt t="39329" x="6934200" y="3508375"/>
          <p14:tracePt t="39339" x="6931025" y="3514725"/>
          <p14:tracePt t="39355" x="6921500" y="3524250"/>
          <p14:tracePt t="39373" x="6905625" y="3540125"/>
          <p14:tracePt t="39390" x="6889750" y="3549650"/>
          <p14:tracePt t="39407" x="6880225" y="3571875"/>
          <p14:tracePt t="39423" x="6880225" y="3581400"/>
          <p14:tracePt t="39439" x="6880225" y="3594100"/>
          <p14:tracePt t="39455" x="6880225" y="3625850"/>
          <p14:tracePt t="39473" x="6880225" y="3644900"/>
          <p14:tracePt t="39489" x="6880225" y="3654425"/>
          <p14:tracePt t="39507" x="6880225" y="3673475"/>
          <p14:tracePt t="39523" x="6880225" y="3689350"/>
          <p14:tracePt t="39539" x="6880225" y="3705225"/>
          <p14:tracePt t="39544" x="6880225" y="3714750"/>
          <p14:tracePt t="39557" x="6880225" y="3730625"/>
          <p14:tracePt t="39573" x="6880225" y="3746500"/>
          <p14:tracePt t="39589" x="6880225" y="3775075"/>
          <p14:tracePt t="39606" x="6886575" y="3797300"/>
          <p14:tracePt t="39622" x="6896100" y="3806825"/>
          <p14:tracePt t="39639" x="6902450" y="3822700"/>
          <p14:tracePt t="39656" x="6911975" y="3838575"/>
          <p14:tracePt t="39672" x="6911975" y="3848100"/>
          <p14:tracePt t="39689" x="6911975" y="3857625"/>
          <p14:tracePt t="39706" x="6911975" y="3873500"/>
          <p14:tracePt t="39815" x="6918325" y="3873500"/>
          <p14:tracePt t="39822" x="6918325" y="3863975"/>
          <p14:tracePt t="39839" x="6918325" y="3854450"/>
          <p14:tracePt t="39856" x="6918325" y="3841750"/>
          <p14:tracePt t="39872" x="6918325" y="3832225"/>
          <p14:tracePt t="39889" x="6918325" y="3816350"/>
          <p14:tracePt t="39906" x="6918325" y="3800475"/>
          <p14:tracePt t="39922" x="6918325" y="3797300"/>
          <p14:tracePt t="42883" x="6908800" y="3771900"/>
          <p14:tracePt t="42889" x="6892925" y="3743325"/>
          <p14:tracePt t="42906" x="6880225" y="3689350"/>
          <p14:tracePt t="42923" x="6867525" y="3644900"/>
          <p14:tracePt t="42939" x="6867525" y="3584575"/>
          <p14:tracePt t="42955" x="6877050" y="3546475"/>
          <p14:tracePt t="42973" x="6889750" y="3482975"/>
          <p14:tracePt t="43006" x="6962775" y="3340100"/>
          <p14:tracePt t="43039" x="7032625" y="3263900"/>
          <p14:tracePt t="43055" x="7077075" y="3241675"/>
          <p14:tracePt t="43072" x="7124700" y="3216275"/>
          <p14:tracePt t="43088" x="7210425" y="3165475"/>
          <p14:tracePt t="43106" x="7258050" y="3140075"/>
          <p14:tracePt t="43123" x="7312025" y="3067050"/>
          <p14:tracePt t="43139" x="7407275" y="2914650"/>
          <p14:tracePt t="43156" x="7464425" y="2844800"/>
          <p14:tracePt t="43172" x="7518400" y="2771775"/>
          <p14:tracePt t="43189" x="7588250" y="2673350"/>
          <p14:tracePt t="43205" x="7620000" y="2625725"/>
          <p14:tracePt t="43222" x="7670800" y="2584450"/>
          <p14:tracePt t="43239" x="7734300" y="2514600"/>
          <p14:tracePt t="43256" x="7759700" y="2466975"/>
          <p14:tracePt t="43273" x="7794625" y="2419350"/>
          <p14:tracePt t="43289" x="7839075" y="2324100"/>
          <p14:tracePt t="43306" x="7861300" y="2257425"/>
          <p14:tracePt t="43322" x="7867650" y="2212975"/>
          <p14:tracePt t="43338" x="7867650" y="2181225"/>
          <p14:tracePt t="43355" x="7867650" y="2159000"/>
          <p14:tracePt t="43372" x="7867650" y="2149475"/>
          <p14:tracePt t="43389" x="7867650" y="2127250"/>
          <p14:tracePt t="43406" x="7867650" y="2108200"/>
          <p14:tracePt t="43424" x="7867650" y="2092325"/>
          <p14:tracePt t="43439" x="7851775" y="2076450"/>
          <p14:tracePt t="43455" x="7842250" y="2066925"/>
          <p14:tracePt t="43473" x="7832725" y="2051050"/>
          <p14:tracePt t="43488" x="7816850" y="2051050"/>
          <p14:tracePt t="43505" x="7797800" y="2051050"/>
          <p14:tracePt t="43523" x="7762875" y="2051050"/>
          <p14:tracePt t="43539" x="7734300" y="2051050"/>
          <p14:tracePt t="43555" x="7699375" y="2051050"/>
          <p14:tracePt t="43573" x="7632700" y="2073275"/>
          <p14:tracePt t="43589" x="7588250" y="2085975"/>
          <p14:tracePt t="43605" x="7534275" y="2098675"/>
          <p14:tracePt t="43623" x="7439025" y="2143125"/>
          <p14:tracePt t="43639" x="7391400" y="2171700"/>
          <p14:tracePt t="43655" x="7343775" y="2212975"/>
          <p14:tracePt t="43673" x="7292975" y="2270125"/>
          <p14:tracePt t="43689" x="7251700" y="2295525"/>
          <p14:tracePt t="43706" x="7229475" y="2320925"/>
          <p14:tracePt t="43723" x="7175500" y="2371725"/>
          <p14:tracePt t="43739" x="7134225" y="2422525"/>
          <p14:tracePt t="43755" x="7099300" y="2479675"/>
          <p14:tracePt t="43773" x="7032625" y="2565400"/>
          <p14:tracePt t="43789" x="7004050" y="2622550"/>
          <p14:tracePt t="43806" x="6978650" y="2660650"/>
          <p14:tracePt t="43823" x="6931025" y="2727325"/>
          <p14:tracePt t="43839" x="6905625" y="2784475"/>
          <p14:tracePt t="43856" x="6877050" y="2847975"/>
          <p14:tracePt t="43872" x="6854825" y="2936875"/>
          <p14:tracePt t="43888" x="6842125" y="3000375"/>
          <p14:tracePt t="43905" x="6829425" y="3054350"/>
          <p14:tracePt t="43922" x="6797675" y="3146425"/>
          <p14:tracePt t="43938" x="6784975" y="3232150"/>
          <p14:tracePt t="43955" x="6769100" y="3327400"/>
          <p14:tracePt t="43973" x="6746875" y="3400425"/>
          <p14:tracePt t="43989" x="6727825" y="3438525"/>
          <p14:tracePt t="44005" x="6715125" y="3482975"/>
          <p14:tracePt t="44023" x="6702425" y="3546475"/>
          <p14:tracePt t="44038" x="6692900" y="3575050"/>
          <p14:tracePt t="44056" x="6673850" y="3613150"/>
          <p14:tracePt t="44073" x="6654800" y="3657600"/>
          <p14:tracePt t="44089" x="6642100" y="3679825"/>
          <p14:tracePt t="44106" x="6629400" y="3705225"/>
          <p14:tracePt t="44109" x="6623050" y="3721100"/>
          <p14:tracePt t="44123" x="6607175" y="3746500"/>
          <p14:tracePt t="44138" x="6600825" y="3756025"/>
          <p14:tracePt t="44155" x="6600825" y="3765550"/>
          <p14:tracePt t="44172" x="6597650" y="3781425"/>
          <p14:tracePt t="44188" x="6597650" y="3790950"/>
          <p14:tracePt t="44205" x="6597650" y="3800475"/>
          <p14:tracePt t="44221" x="6597650" y="3819525"/>
          <p14:tracePt t="44238" x="6597650" y="3829050"/>
          <p14:tracePt t="44255" x="6597650" y="3838575"/>
          <p14:tracePt t="44271" x="6607175" y="3860800"/>
          <p14:tracePt t="44288" x="6638925" y="3873500"/>
          <p14:tracePt t="44305" x="6670675" y="3883025"/>
          <p14:tracePt t="44321" x="6718300" y="3895725"/>
          <p14:tracePt t="44338" x="6756400" y="3895725"/>
          <p14:tracePt t="44355" x="6784975" y="3895725"/>
          <p14:tracePt t="44371" x="6848475" y="3895725"/>
          <p14:tracePt t="44388" x="6883400" y="3895725"/>
          <p14:tracePt t="44404" x="6927850" y="3886200"/>
          <p14:tracePt t="44422" x="6972300" y="3870325"/>
          <p14:tracePt t="44438" x="6994525" y="3851275"/>
          <p14:tracePt t="44454" x="7010400" y="3841750"/>
          <p14:tracePt t="44471" x="7026275" y="3825875"/>
          <p14:tracePt t="44488" x="7042150" y="3816350"/>
          <p14:tracePt t="44504" x="7051675" y="3800475"/>
          <p14:tracePt t="44521" x="7073900" y="3765550"/>
          <p14:tracePt t="44538" x="7092950" y="3740150"/>
          <p14:tracePt t="44555" x="7105650" y="3717925"/>
          <p14:tracePt t="44572" x="7137400" y="3651250"/>
          <p14:tracePt t="44588" x="7156450" y="3606800"/>
          <p14:tracePt t="44605" x="7169150" y="3568700"/>
          <p14:tracePt t="44622" x="7188200" y="3505200"/>
          <p14:tracePt t="44639" x="7200900" y="3457575"/>
          <p14:tracePt t="44655" x="7229475" y="3403600"/>
          <p14:tracePt t="44672" x="7258050" y="3330575"/>
          <p14:tracePt t="44689" x="7270750" y="3282950"/>
          <p14:tracePt t="44706" x="7296150" y="3244850"/>
          <p14:tracePt t="44723" x="7331075" y="3162300"/>
          <p14:tracePt t="44739" x="7346950" y="3089275"/>
          <p14:tracePt t="44756" x="7375525" y="3022600"/>
          <p14:tracePt t="44772" x="7394575" y="2946400"/>
          <p14:tracePt t="44789" x="7407275" y="2908300"/>
          <p14:tracePt t="44805" x="7426325" y="2886075"/>
          <p14:tracePt t="44822" x="7464425" y="2841625"/>
          <p14:tracePt t="44839" x="7496175" y="2809875"/>
          <p14:tracePt t="44856" x="7527925" y="2768600"/>
          <p14:tracePt t="44872" x="7581900" y="2663825"/>
          <p14:tracePt t="44889" x="7607300" y="2616200"/>
          <p14:tracePt t="44906" x="7642225" y="2568575"/>
          <p14:tracePt t="44922" x="7673975" y="2524125"/>
          <p14:tracePt t="44939" x="7702550" y="2505075"/>
          <p14:tracePt t="44955" x="7721600" y="2495550"/>
          <p14:tracePt t="44972" x="7756525" y="2460625"/>
          <p14:tracePt t="44989" x="7778750" y="2428875"/>
          <p14:tracePt t="45006" x="7816850" y="2362200"/>
          <p14:tracePt t="45023" x="7854950" y="2260600"/>
          <p14:tracePt t="45039" x="7867650" y="2212975"/>
          <p14:tracePt t="45056" x="7883525" y="2184400"/>
          <p14:tracePt t="45072" x="7899400" y="2162175"/>
          <p14:tracePt t="45089" x="7912100" y="2139950"/>
          <p14:tracePt t="45105" x="7921625" y="2124075"/>
          <p14:tracePt t="45123" x="7947025" y="2079625"/>
          <p14:tracePt t="45139" x="7959725" y="2044700"/>
          <p14:tracePt t="45156" x="7959725" y="2006600"/>
          <p14:tracePt t="45173" x="7959725" y="1981200"/>
          <p14:tracePt t="45189" x="7959725" y="1965325"/>
          <p14:tracePt t="45206" x="7959725" y="1958975"/>
          <p14:tracePt t="45222" x="7953375" y="1958975"/>
          <p14:tracePt t="45238" x="7937500" y="1958975"/>
          <p14:tracePt t="45255" x="7927975" y="1958975"/>
          <p14:tracePt t="45273" x="7902575" y="1958975"/>
          <p14:tracePt t="45289" x="7870825" y="1958975"/>
          <p14:tracePt t="45306" x="7848600" y="1974850"/>
          <p14:tracePt t="45323" x="7807325" y="1993900"/>
          <p14:tracePt t="45339" x="7775575" y="2009775"/>
          <p14:tracePt t="45355" x="7727950" y="2044700"/>
          <p14:tracePt t="45372" x="7632700" y="2089150"/>
          <p14:tracePt t="45388" x="7578725" y="2108200"/>
          <p14:tracePt t="45406" x="7531100" y="2120900"/>
          <p14:tracePt t="45423" x="7483475" y="2139950"/>
          <p14:tracePt t="45439" x="7458075" y="2152650"/>
          <p14:tracePt t="45457" x="7407275" y="2197100"/>
          <p14:tracePt t="45472" x="7385050" y="2222500"/>
          <p14:tracePt t="45489" x="7334250" y="2263775"/>
          <p14:tracePt t="45505" x="7296150" y="2289175"/>
          <p14:tracePt t="45522" x="7258050" y="2333625"/>
          <p14:tracePt t="45539" x="7226300" y="2349500"/>
          <p14:tracePt t="45556" x="7191375" y="2374900"/>
          <p14:tracePt t="45573" x="7162800" y="2387600"/>
          <p14:tracePt t="45589" x="7153275" y="2397125"/>
          <p14:tracePt t="45606" x="7108825" y="2419350"/>
          <p14:tracePt t="45623" x="7086600" y="2438400"/>
          <p14:tracePt t="45638" x="7054850" y="2451100"/>
          <p14:tracePt t="45655" x="7016750" y="2482850"/>
          <p14:tracePt t="45672" x="6981825" y="2514600"/>
          <p14:tracePt t="45688" x="6956425" y="2546350"/>
          <p14:tracePt t="45705" x="6931025" y="2568575"/>
          <p14:tracePt t="45722" x="6905625" y="2613025"/>
          <p14:tracePt t="45739" x="6892925" y="2641600"/>
          <p14:tracePt t="45756" x="6867525" y="2701925"/>
          <p14:tracePt t="45772" x="6854825" y="2746375"/>
          <p14:tracePt t="45788" x="6842125" y="2784475"/>
          <p14:tracePt t="45805" x="6829425" y="2838450"/>
          <p14:tracePt t="45822" x="6804025" y="2911475"/>
          <p14:tracePt t="45839" x="6791325" y="2955925"/>
          <p14:tracePt t="45857" x="6772275" y="3006725"/>
          <p14:tracePt t="45872" x="6759575" y="3028950"/>
          <p14:tracePt t="45889" x="6740525" y="3067050"/>
          <p14:tracePt t="45906" x="6721475" y="3124200"/>
          <p14:tracePt t="45922" x="6708775" y="3162300"/>
          <p14:tracePt t="45938" x="6696075" y="3200400"/>
          <p14:tracePt t="45956" x="6670675" y="3263900"/>
          <p14:tracePt t="45972" x="6664325" y="3295650"/>
          <p14:tracePt t="45989" x="6664325" y="3330575"/>
          <p14:tracePt t="46006" x="6664325" y="3371850"/>
          <p14:tracePt t="46022" x="6664325" y="3394075"/>
          <p14:tracePt t="46039" x="6664325" y="3416300"/>
          <p14:tracePt t="46056" x="6670675" y="3463925"/>
          <p14:tracePt t="46072" x="6670675" y="3492500"/>
          <p14:tracePt t="46088" x="6670675" y="3514725"/>
          <p14:tracePt t="46106" x="6673850" y="3556000"/>
          <p14:tracePt t="46122" x="6680200" y="3578225"/>
          <p14:tracePt t="46139" x="6699250" y="3609975"/>
          <p14:tracePt t="46156" x="6705600" y="3629025"/>
          <p14:tracePt t="46172" x="6705600" y="3641725"/>
          <p14:tracePt t="46189" x="6705600" y="3651250"/>
          <p14:tracePt t="46206" x="6708775" y="3663950"/>
          <p14:tracePt t="46222" x="6718300" y="3670300"/>
          <p14:tracePt t="46238" x="6727825" y="3679825"/>
          <p14:tracePt t="46255" x="6750050" y="3686175"/>
          <p14:tracePt t="46272" x="6765925" y="3702050"/>
          <p14:tracePt t="46289" x="6788150" y="3705225"/>
          <p14:tracePt t="46306" x="6819900" y="3711575"/>
          <p14:tracePt t="46322" x="6842125" y="3711575"/>
          <p14:tracePt t="46339" x="6867525" y="3717925"/>
          <p14:tracePt t="46355" x="6899275" y="3717925"/>
          <p14:tracePt t="46371" x="6943725" y="3724275"/>
          <p14:tracePt t="46388" x="6972300" y="3724275"/>
          <p14:tracePt t="46405" x="7004050" y="3724275"/>
          <p14:tracePt t="46422" x="7035800" y="3724275"/>
          <p14:tracePt t="46439" x="7058025" y="3724275"/>
          <p14:tracePt t="46456" x="7115175" y="3708400"/>
          <p14:tracePt t="46472" x="7153275" y="3689350"/>
          <p14:tracePt t="46489" x="7181850" y="3670300"/>
          <p14:tracePt t="46505" x="7226300" y="3641725"/>
          <p14:tracePt t="46521" x="7251700" y="3616325"/>
          <p14:tracePt t="46539" x="7280275" y="3590925"/>
          <p14:tracePt t="46555" x="7321550" y="3524250"/>
          <p14:tracePt t="46572" x="7356475" y="3476625"/>
          <p14:tracePt t="46589" x="7381875" y="3438525"/>
          <p14:tracePt t="46605" x="7429500" y="3349625"/>
          <p14:tracePt t="46622" x="7461250" y="3263900"/>
          <p14:tracePt t="46638" x="7502525" y="3184525"/>
          <p14:tracePt t="46655" x="7521575" y="3121025"/>
          <p14:tracePt t="46671" x="7534275" y="3089275"/>
          <p14:tracePt t="46688" x="7553325" y="3044825"/>
          <p14:tracePt t="46705" x="7575550" y="2943225"/>
          <p14:tracePt t="46722" x="7591425" y="2835275"/>
          <p14:tracePt t="46739" x="7591425" y="2752725"/>
          <p14:tracePt t="46755" x="7604125" y="2667000"/>
          <p14:tracePt t="46772" x="7626350" y="2600325"/>
          <p14:tracePt t="46788" x="7639050" y="2549525"/>
          <p14:tracePt t="46805" x="7661275" y="2466975"/>
          <p14:tracePt t="46822" x="7686675" y="2419350"/>
          <p14:tracePt t="46839" x="7699375" y="2381250"/>
          <p14:tracePt t="46856" x="7740650" y="2314575"/>
          <p14:tracePt t="46872" x="7775575" y="2251075"/>
          <p14:tracePt t="46889" x="7797800" y="2184400"/>
          <p14:tracePt t="46905" x="7835900" y="2092325"/>
          <p14:tracePt t="46921" x="7845425" y="2054225"/>
          <p14:tracePt t="46938" x="7858125" y="2028825"/>
          <p14:tracePt t="46955" x="7874000" y="2006600"/>
          <p14:tracePt t="46971" x="7889875" y="1997075"/>
          <p14:tracePt t="46989" x="7899400" y="1987550"/>
          <p14:tracePt t="47006" x="7915275" y="1968500"/>
          <p14:tracePt t="47022" x="7918450" y="1958975"/>
          <p14:tracePt t="47038" x="7918450" y="1949450"/>
          <p14:tracePt t="47113" x="7912100" y="1949450"/>
          <p14:tracePt t="47121" x="7908925" y="1949450"/>
          <p14:tracePt t="47127" x="7902575" y="1949450"/>
          <p14:tracePt t="47139" x="7899400" y="1949450"/>
          <p14:tracePt t="47155" x="7877175" y="1949450"/>
          <p14:tracePt t="47172" x="7867650" y="1949450"/>
          <p14:tracePt t="47188" x="7858125" y="1949450"/>
          <p14:tracePt t="47204" x="7845425" y="1949450"/>
          <p14:tracePt t="47222" x="7816850" y="1949450"/>
          <p14:tracePt t="47239" x="7794625" y="1949450"/>
          <p14:tracePt t="47256" x="7731125" y="1968500"/>
          <p14:tracePt t="47272" x="7683500" y="1990725"/>
          <p14:tracePt t="47289" x="7639050" y="2003425"/>
          <p14:tracePt t="47305" x="7604125" y="2019300"/>
          <p14:tracePt t="47322" x="7572375" y="2032000"/>
          <p14:tracePt t="47338" x="7546975" y="2063750"/>
          <p14:tracePt t="47355" x="7499350" y="2089150"/>
          <p14:tracePt t="47371" x="7473950" y="2108200"/>
          <p14:tracePt t="47388" x="7445375" y="2117725"/>
          <p14:tracePt t="47406" x="7407275" y="2136775"/>
          <p14:tracePt t="47422" x="7385050" y="2146300"/>
          <p14:tracePt t="47439" x="7369175" y="2165350"/>
          <p14:tracePt t="47455" x="7353300" y="2178050"/>
          <p14:tracePt t="47471" x="7331075" y="2190750"/>
          <p14:tracePt t="47488" x="7321550" y="2200275"/>
          <p14:tracePt t="47505" x="7286625" y="2222500"/>
          <p14:tracePt t="47522" x="7267575" y="2247900"/>
          <p14:tracePt t="47539" x="7242175" y="2279650"/>
          <p14:tracePt t="47556" x="7197725" y="2330450"/>
          <p14:tracePt t="47572" x="7172325" y="2378075"/>
          <p14:tracePt t="47588" x="7146925" y="2422525"/>
          <p14:tracePt t="47604" x="7112000" y="2479675"/>
          <p14:tracePt t="47621" x="7080250" y="2511425"/>
          <p14:tracePt t="47638" x="7054850" y="2552700"/>
          <p14:tracePt t="47654" x="7019925" y="2587625"/>
          <p14:tracePt t="47671" x="6994525" y="2625725"/>
          <p14:tracePt t="47688" x="6959600" y="2667000"/>
          <p14:tracePt t="47706" x="6927850" y="2717800"/>
          <p14:tracePt t="47722" x="6911975" y="2746375"/>
          <p14:tracePt t="47739" x="6892925" y="2790825"/>
          <p14:tracePt t="47754" x="6880225" y="2813050"/>
          <p14:tracePt t="47771" x="6870700" y="2822575"/>
          <p14:tracePt t="47790" x="6848475" y="2844800"/>
          <p14:tracePt t="47806" x="6838950" y="2860675"/>
          <p14:tracePt t="47822" x="6829425" y="2870200"/>
          <p14:tracePt t="47839" x="6813550" y="2911475"/>
          <p14:tracePt t="47856" x="6813550" y="2933700"/>
          <p14:tracePt t="47872" x="6800850" y="2962275"/>
          <p14:tracePt t="47889" x="6788150" y="3006725"/>
          <p14:tracePt t="47904" x="6781800" y="3035300"/>
          <p14:tracePt t="47922" x="6781800" y="3057525"/>
          <p14:tracePt t="47939" x="6781800" y="3092450"/>
          <p14:tracePt t="47955" x="6781800" y="3105150"/>
          <p14:tracePt t="47972" x="6781800" y="3117850"/>
          <p14:tracePt t="47989" x="6781800" y="3136900"/>
          <p14:tracePt t="48005" x="6781800" y="3140075"/>
          <p14:tracePt t="48104" x="6781800" y="3146425"/>
          <p14:tracePt t="48111" x="6781800" y="3149600"/>
          <p14:tracePt t="48122" x="6781800" y="3155950"/>
          <p14:tracePt t="48139" x="6781800" y="3171825"/>
          <p14:tracePt t="48155" x="6781800" y="3184525"/>
          <p14:tracePt t="48172" x="6791325" y="3222625"/>
          <p14:tracePt t="48189" x="6823075" y="3359150"/>
          <p14:tracePt t="48205" x="6838950" y="3441700"/>
          <p14:tracePt t="48221" x="6854825" y="3527425"/>
          <p14:tracePt t="48239" x="6870700" y="3670300"/>
          <p14:tracePt t="48255" x="6892925" y="3746500"/>
          <p14:tracePt t="48272" x="6892925" y="3790950"/>
          <p14:tracePt t="48289" x="6908800" y="3825875"/>
          <p14:tracePt t="48304" x="6921500" y="3857625"/>
          <p14:tracePt t="48322" x="6927850" y="3879850"/>
          <p14:tracePt t="48339" x="6934200" y="3914775"/>
          <p14:tracePt t="48355" x="6934200" y="3924300"/>
          <p14:tracePt t="48372" x="6934200" y="3933825"/>
          <p14:tracePt t="48388" x="6934200" y="3949700"/>
          <p14:tracePt t="48422" x="6934200" y="3952875"/>
          <p14:tracePt t="48505" x="6934200" y="3940175"/>
          <p14:tracePt t="48511" x="6934200" y="3937000"/>
          <p14:tracePt t="48522" x="6934200" y="3930650"/>
          <p14:tracePt t="48539" x="6934200" y="3911600"/>
          <p14:tracePt t="48555" x="6934200" y="3883025"/>
          <p14:tracePt t="48571" x="6934200" y="3860800"/>
          <p14:tracePt t="48588" x="6934200" y="3813175"/>
          <p14:tracePt t="48605" x="6934200" y="3790950"/>
          <p14:tracePt t="48621" x="6934200" y="3775075"/>
          <p14:tracePt t="48638" x="6934200" y="3762375"/>
          <p14:tracePt t="48655" x="6934200" y="3756025"/>
          <p14:tracePt t="48995" x="6934200" y="3759200"/>
          <p14:tracePt t="49003" x="6931025" y="3762375"/>
          <p14:tracePt t="49009" x="6931025" y="3768725"/>
          <p14:tracePt t="49021" x="6927850" y="3771900"/>
          <p14:tracePt t="49038" x="6927850" y="3781425"/>
          <p14:tracePt t="49496" x="6927850" y="3787775"/>
          <p14:tracePt t="49504" x="6927850" y="3781425"/>
          <p14:tracePt t="49731" x="6858000" y="3781425"/>
          <p14:tracePt t="49738" x="6765925" y="3781425"/>
          <p14:tracePt t="49746" x="6664325" y="3781425"/>
          <p14:tracePt t="49773" x="6197600" y="3790950"/>
          <p14:tracePt t="49805" x="5680075" y="3819525"/>
          <p14:tracePt t="49823" x="5283200" y="3892550"/>
          <p14:tracePt t="49841" x="5054600" y="3930650"/>
          <p14:tracePt t="49856" x="4835525" y="3978275"/>
          <p14:tracePt t="49872" x="4533900" y="4025900"/>
          <p14:tracePt t="49888" x="4305300" y="4044950"/>
          <p14:tracePt t="49905" x="4121150" y="4073525"/>
          <p14:tracePt t="49922" x="3857625" y="4098925"/>
          <p14:tracePt t="49938" x="3708400" y="4098925"/>
          <p14:tracePt t="49955" x="3546475" y="4098925"/>
          <p14:tracePt t="49972" x="3317875" y="4098925"/>
          <p14:tracePt t="49988" x="3190875" y="4098925"/>
          <p14:tracePt t="50004" x="3067050" y="4098925"/>
          <p14:tracePt t="50022" x="2892425" y="4098925"/>
          <p14:tracePt t="50038" x="2809875" y="4098925"/>
          <p14:tracePt t="50055" x="2730500" y="4098925"/>
          <p14:tracePt t="50072" x="2616200" y="4079875"/>
          <p14:tracePt t="50089" x="2562225" y="4060825"/>
          <p14:tracePt t="50105" x="2508250" y="4044950"/>
          <p14:tracePt t="50122" x="2444750" y="4032250"/>
          <p14:tracePt t="50138" x="2397125" y="4019550"/>
          <p14:tracePt t="50154" x="2368550" y="4000500"/>
          <p14:tracePt t="50172" x="2305050" y="3987800"/>
          <p14:tracePt t="50188" x="2241550" y="3975100"/>
          <p14:tracePt t="50206" x="2178050" y="3962400"/>
          <p14:tracePt t="50223" x="2054225" y="3921125"/>
          <p14:tracePt t="50239" x="1974850" y="3889375"/>
          <p14:tracePt t="50255" x="1885950" y="3841750"/>
          <p14:tracePt t="50272" x="1730375" y="3727450"/>
          <p14:tracePt t="50288" x="1647825" y="3660775"/>
          <p14:tracePt t="50305" x="1587500" y="3609975"/>
          <p14:tracePt t="50322" x="1514475" y="3536950"/>
          <p14:tracePt t="50339" x="1463675" y="3495675"/>
          <p14:tracePt t="50355" x="1431925" y="3448050"/>
          <p14:tracePt t="50372" x="1393825" y="3403600"/>
          <p14:tracePt t="50388" x="1381125" y="3365500"/>
          <p14:tracePt t="50404" x="1362075" y="3333750"/>
          <p14:tracePt t="50422" x="1355725" y="3302000"/>
          <p14:tracePt t="50438" x="1355725" y="3270250"/>
          <p14:tracePt t="50455" x="1355725" y="3260725"/>
          <p14:tracePt t="50472" x="1355725" y="3248025"/>
          <p14:tracePt t="50489" x="1355725" y="3241675"/>
          <p14:tracePt t="50505" x="1358900" y="3241675"/>
          <p14:tracePt t="50522" x="1377950" y="3232150"/>
          <p14:tracePt t="50538" x="1387475" y="3225800"/>
          <p14:tracePt t="50554" x="1400175" y="3225800"/>
          <p14:tracePt t="50571" x="1412875" y="3225800"/>
          <p14:tracePt t="50587" x="1435100" y="3225800"/>
          <p14:tracePt t="50605" x="1457325" y="3225800"/>
          <p14:tracePt t="50622" x="1498600" y="3206750"/>
          <p14:tracePt t="50639" x="1543050" y="3194050"/>
          <p14:tracePt t="50655" x="1581150" y="3181350"/>
          <p14:tracePt t="50657" x="1609725" y="3162300"/>
          <p14:tracePt t="50671" x="1647825" y="3136900"/>
          <p14:tracePt t="50688" x="1679575" y="3105150"/>
          <p14:tracePt t="50704" x="1711325" y="3063875"/>
          <p14:tracePt t="50721" x="1758950" y="2997200"/>
          <p14:tracePt t="50738" x="1784350" y="2952750"/>
          <p14:tracePt t="50755" x="1819275" y="2911475"/>
          <p14:tracePt t="50772" x="1857375" y="2828925"/>
          <p14:tracePt t="50788" x="1889125" y="2774950"/>
          <p14:tracePt t="50805" x="1901825" y="2717800"/>
          <p14:tracePt t="50821" x="1914525" y="2670175"/>
          <p14:tracePt t="50837" x="1914525" y="2647950"/>
          <p14:tracePt t="50854" x="1914525" y="2632075"/>
          <p14:tracePt t="50872" x="1914525" y="2616200"/>
          <p14:tracePt t="50889" x="1914525" y="2606675"/>
          <p14:tracePt t="50905" x="1914525" y="2597150"/>
          <p14:tracePt t="51122" x="1917700" y="2597150"/>
          <p14:tracePt t="51129" x="1924050" y="2603500"/>
          <p14:tracePt t="51138" x="1927225" y="2609850"/>
          <p14:tracePt t="51155" x="1946275" y="2647950"/>
          <p14:tracePt t="51159" x="1968500" y="2667000"/>
          <p14:tracePt t="51172" x="1993900" y="2711450"/>
          <p14:tracePt t="51189" x="2035175" y="2752725"/>
          <p14:tracePt t="51205" x="2082800" y="2822575"/>
          <p14:tracePt t="51221" x="2197100" y="2936875"/>
          <p14:tracePt t="51238" x="2270125" y="3022600"/>
          <p14:tracePt t="51254" x="2324100" y="3082925"/>
          <p14:tracePt t="51272" x="2397125" y="3162300"/>
          <p14:tracePt t="51288" x="2447925" y="3213100"/>
          <p14:tracePt t="51305" x="2486025" y="3248025"/>
          <p14:tracePt t="51322" x="2520950" y="3263900"/>
          <p14:tracePt t="51338" x="2543175" y="3270250"/>
          <p14:tracePt t="51355" x="2552700" y="3270250"/>
          <p14:tracePt t="51372" x="2568575" y="3270250"/>
          <p14:tracePt t="51465" x="2565400" y="3270250"/>
          <p14:tracePt t="51472" x="2562225" y="3270250"/>
          <p14:tracePt t="51488" x="2546350" y="3270250"/>
          <p14:tracePt t="51505" x="2501900" y="3270250"/>
          <p14:tracePt t="51521" x="2400300" y="3270250"/>
          <p14:tracePt t="51538" x="2346325" y="3270250"/>
          <p14:tracePt t="51554" x="2305050" y="3270250"/>
          <p14:tracePt t="51571" x="2263775" y="3276600"/>
          <p14:tracePt t="51588" x="2254250" y="3279775"/>
          <p14:tracePt t="51606" x="2238375" y="3286125"/>
          <p14:tracePt t="51622" x="2222500" y="3286125"/>
          <p14:tracePt t="51638" x="2212975" y="3302000"/>
          <p14:tracePt t="51655" x="2203450" y="3302000"/>
          <p14:tracePt t="51757" x="2197100" y="3302000"/>
          <p14:tracePt t="51791" x="2193925" y="3302000"/>
          <p14:tracePt t="51806" x="2187575" y="3302000"/>
          <p14:tracePt t="51813" x="2184400" y="3302000"/>
          <p14:tracePt t="51828" x="2171700" y="3292475"/>
          <p14:tracePt t="51838" x="2171700" y="3289300"/>
          <p14:tracePt t="51856" x="2162175" y="3273425"/>
          <p14:tracePt t="51889" x="2162175" y="3267075"/>
          <p14:tracePt t="51942" x="2159000" y="3267075"/>
          <p14:tracePt t="51949" x="2152650" y="3267075"/>
          <p14:tracePt t="51956" x="2149475" y="3263900"/>
          <p14:tracePt t="51971" x="2139950" y="3254375"/>
          <p14:tracePt t="51987" x="2120900" y="3238500"/>
          <p14:tracePt t="52005" x="2108200" y="3222625"/>
          <p14:tracePt t="52022" x="2095500" y="3206750"/>
          <p14:tracePt t="52039" x="2095500" y="3190875"/>
          <p14:tracePt t="52055" x="2095500" y="3178175"/>
          <p14:tracePt t="52071" x="2095500" y="3168650"/>
          <p14:tracePt t="52088" x="2095500" y="3159125"/>
          <p14:tracePt t="52105" x="2095500" y="3136900"/>
          <p14:tracePt t="52121" x="2095500" y="3133725"/>
          <p14:tracePt t="52139" x="2095500" y="3127375"/>
          <p14:tracePt t="52178" x="2098675" y="3127375"/>
          <p14:tracePt t="52185" x="2101850" y="3127375"/>
          <p14:tracePt t="52285" x="2101850" y="3124200"/>
          <p14:tracePt t="52320" x="2108200" y="3117850"/>
          <p14:tracePt t="52327" x="2111375" y="3117850"/>
          <p14:tracePt t="52341" x="2117725" y="3117850"/>
          <p14:tracePt t="52354" x="2127250" y="3117850"/>
          <p14:tracePt t="52371" x="2136775" y="3117850"/>
          <p14:tracePt t="52388" x="2143125" y="3117850"/>
          <p14:tracePt t="52405" x="2159000" y="3114675"/>
          <p14:tracePt t="52421" x="2168525" y="3114675"/>
          <p14:tracePt t="52439" x="2181225" y="3114675"/>
          <p14:tracePt t="52455" x="2197100" y="3101975"/>
          <p14:tracePt t="52472" x="2206625" y="3101975"/>
          <p14:tracePt t="52488" x="2216150" y="3098800"/>
          <p14:tracePt t="52504" x="2232025" y="3098800"/>
          <p14:tracePt t="52784" x="2228850" y="3098800"/>
          <p14:tracePt t="52841" x="2228850" y="3089275"/>
          <p14:tracePt t="52856" x="2228850" y="3082925"/>
          <p14:tracePt t="52863" x="2232025" y="3079750"/>
          <p14:tracePt t="52871" x="2235200" y="3073400"/>
          <p14:tracePt t="52888" x="2247900" y="3063875"/>
          <p14:tracePt t="52905" x="2286000" y="3048000"/>
          <p14:tracePt t="52921" x="2317750" y="3022600"/>
          <p14:tracePt t="52937" x="2349500" y="3003550"/>
          <p14:tracePt t="52955" x="2390775" y="2971800"/>
          <p14:tracePt t="52971" x="2416175" y="2952750"/>
          <p14:tracePt t="52988" x="2447925" y="2940050"/>
          <p14:tracePt t="53005" x="2476500" y="2924175"/>
          <p14:tracePt t="53022" x="2498725" y="2908300"/>
          <p14:tracePt t="53038" x="2514600" y="2898775"/>
          <p14:tracePt t="53054" x="2527300" y="2889250"/>
          <p14:tracePt t="53071" x="2536825" y="2889250"/>
          <p14:tracePt t="53088" x="2552700" y="2882900"/>
          <p14:tracePt t="53104" x="2568575" y="2882900"/>
          <p14:tracePt t="53497" x="2571750" y="2882900"/>
          <p14:tracePt t="53504" x="2590800" y="2882900"/>
          <p14:tracePt t="53511" x="2593975" y="2882900"/>
          <p14:tracePt t="53521" x="2600325" y="2882900"/>
          <p14:tracePt t="53538" x="2609850" y="2882900"/>
          <p14:tracePt t="53555" x="2622550" y="2882900"/>
          <p14:tracePt t="53588" x="2644775" y="2882900"/>
          <p14:tracePt t="53621" x="2657475" y="2882900"/>
          <p14:tracePt t="53637" x="2667000" y="2882900"/>
          <p14:tracePt t="53654" x="2673350" y="2882900"/>
          <p14:tracePt t="53671" x="2682875" y="2882900"/>
          <p14:tracePt t="53706" x="2689225" y="2882900"/>
          <p14:tracePt t="53726" x="2692400" y="2882900"/>
          <p14:tracePt t="53747" x="2698750" y="2882900"/>
          <p14:tracePt t="54061" x="2638425" y="2879725"/>
          <p14:tracePt t="54067" x="2555875" y="2860675"/>
          <p14:tracePt t="54075" x="2486025" y="2854325"/>
          <p14:tracePt t="54089" x="2378075" y="2838450"/>
          <p14:tracePt t="54105" x="2295525" y="2828925"/>
          <p14:tracePt t="54122" x="2209800" y="2813050"/>
          <p14:tracePt t="54139" x="2092325" y="2806700"/>
          <p14:tracePt t="54155" x="2028825" y="2800350"/>
          <p14:tracePt t="54171" x="1984375" y="2800350"/>
          <p14:tracePt t="54188" x="1936750" y="2800350"/>
          <p14:tracePt t="54204" x="1920875" y="2800350"/>
          <p14:tracePt t="54221" x="1908175" y="2800350"/>
          <p14:tracePt t="54238" x="1892300" y="2800350"/>
          <p14:tracePt t="54255" x="1885950" y="2800350"/>
          <p14:tracePt t="54311" x="1882775" y="2800350"/>
          <p14:tracePt t="54317" x="1882775" y="2790825"/>
          <p14:tracePt t="54324" x="1876425" y="2784475"/>
          <p14:tracePt t="54338" x="1860550" y="2774950"/>
          <p14:tracePt t="54354" x="1860550" y="2765425"/>
          <p14:tracePt t="54371" x="1851025" y="2755900"/>
          <p14:tracePt t="54388" x="1841500" y="2733675"/>
          <p14:tracePt t="54405" x="1831975" y="2717800"/>
          <p14:tracePt t="54422" x="1819275" y="2695575"/>
          <p14:tracePt t="54438" x="1790700" y="2654300"/>
          <p14:tracePt t="54454" x="1771650" y="2616200"/>
          <p14:tracePt t="54471" x="1758950" y="2590800"/>
          <p14:tracePt t="54488" x="1736725" y="2574925"/>
          <p14:tracePt t="54504" x="1736725" y="2565400"/>
          <p14:tracePt t="54540" x="1733550" y="2565400"/>
          <p14:tracePt t="54555" x="1724025" y="2565400"/>
          <p14:tracePt t="54571" x="1714500" y="2565400"/>
          <p14:tracePt t="54588" x="1692275" y="2562225"/>
          <p14:tracePt t="54604" x="1682750" y="2552700"/>
          <p14:tracePt t="54621" x="1673225" y="2543175"/>
          <p14:tracePt t="54638" x="1657350" y="2527300"/>
          <p14:tracePt t="54654" x="1641475" y="2514600"/>
          <p14:tracePt t="54670" x="1641475" y="2511425"/>
          <p14:tracePt t="54688" x="1631950" y="2505075"/>
          <p14:tracePt t="54704" x="1628775" y="2501900"/>
          <p14:tracePt t="54721" x="1619250" y="2495550"/>
          <p14:tracePt t="54737" x="1619250" y="2492375"/>
          <p14:tracePt t="54754" x="1619250" y="2486025"/>
          <p14:tracePt t="54811" x="1619250" y="2482850"/>
          <p14:tracePt t="54817" x="1619250" y="2476500"/>
          <p14:tracePt t="54824" x="1612900" y="2476500"/>
          <p14:tracePt t="54838" x="1612900" y="2460625"/>
          <p14:tracePt t="54855" x="1612900" y="2451100"/>
          <p14:tracePt t="54871" x="1612900" y="2438400"/>
          <p14:tracePt t="54887" x="1612900" y="2381250"/>
          <p14:tracePt t="54904" x="1612900" y="2336800"/>
          <p14:tracePt t="54921" x="1622425" y="2298700"/>
          <p14:tracePt t="54938" x="1641475" y="2251075"/>
          <p14:tracePt t="54955" x="1654175" y="2225675"/>
          <p14:tracePt t="54972" x="1670050" y="2216150"/>
          <p14:tracePt t="54988" x="1682750" y="2200275"/>
          <p14:tracePt t="55005" x="1704975" y="2197100"/>
          <p14:tracePt t="55020" x="1720850" y="2197100"/>
          <p14:tracePt t="55037" x="1736725" y="2197100"/>
          <p14:tracePt t="55054" x="1746250" y="2197100"/>
          <p14:tracePt t="55087" x="1746250" y="2206625"/>
          <p14:tracePt t="55105" x="1746250" y="2216150"/>
          <p14:tracePt t="55122" x="1746250" y="2232025"/>
          <p14:tracePt t="55138" x="1746250" y="2295525"/>
          <p14:tracePt t="55155" x="1762125" y="2371725"/>
          <p14:tracePt t="55171" x="1793875" y="2479675"/>
          <p14:tracePt t="55188" x="1847850" y="2692400"/>
          <p14:tracePt t="55204" x="1898650" y="2816225"/>
          <p14:tracePt t="55221" x="1933575" y="2914650"/>
          <p14:tracePt t="55238" x="2000250" y="3063875"/>
          <p14:tracePt t="55255" x="2038350" y="3133725"/>
          <p14:tracePt t="55273" x="2051050" y="3165475"/>
          <p14:tracePt t="55288" x="2051050" y="3190875"/>
          <p14:tracePt t="55304" x="2051050" y="3194050"/>
          <p14:tracePt t="55337" x="2051050" y="3184525"/>
          <p14:tracePt t="55354" x="2060575" y="3175000"/>
          <p14:tracePt t="55372" x="2066925" y="3162300"/>
          <p14:tracePt t="55388" x="2066925" y="3149600"/>
          <p14:tracePt t="55424" x="2070100" y="3155950"/>
          <p14:tracePt t="55438" x="2095500" y="3187700"/>
          <p14:tracePt t="55454" x="2124075" y="3254375"/>
          <p14:tracePt t="55471" x="2200275" y="3409950"/>
          <p14:tracePt t="55487" x="2320925" y="3692525"/>
          <p14:tracePt t="55504" x="2406650" y="3883025"/>
          <p14:tracePt t="55523" x="2511425" y="4156075"/>
          <p14:tracePt t="55538" x="2562225" y="4276725"/>
          <p14:tracePt t="55555" x="2597150" y="4419600"/>
          <p14:tracePt t="55572" x="2641600" y="4540250"/>
          <p14:tracePt t="55588" x="2663825" y="4664075"/>
          <p14:tracePt t="55604" x="2679700" y="4727575"/>
          <p14:tracePt t="55621" x="2692400" y="4800600"/>
          <p14:tracePt t="55637" x="2749550" y="4930775"/>
          <p14:tracePt t="55654" x="2771775" y="5006975"/>
          <p14:tracePt t="55670" x="2800350" y="5064125"/>
          <p14:tracePt t="55687" x="2838450" y="5130800"/>
          <p14:tracePt t="55704" x="2870200" y="5162550"/>
          <p14:tracePt t="55722" x="2892425" y="5191125"/>
          <p14:tracePt t="55738" x="2901950" y="5200650"/>
          <p14:tracePt t="55754" x="2914650" y="5216525"/>
          <p14:tracePt t="55794" x="2914650" y="5203825"/>
          <p14:tracePt t="55804" x="2921000" y="5194300"/>
          <p14:tracePt t="55822" x="2946400" y="5127625"/>
          <p14:tracePt t="55838" x="2987675" y="5038725"/>
          <p14:tracePt t="55854" x="3019425" y="4949825"/>
          <p14:tracePt t="55871" x="3048000" y="4892675"/>
          <p14:tracePt t="55888" x="3079750" y="4835525"/>
          <p14:tracePt t="55904" x="3098800" y="4810125"/>
          <p14:tracePt t="55921" x="3124200" y="4778375"/>
          <p14:tracePt t="55938" x="3162300" y="4727575"/>
          <p14:tracePt t="55954" x="3197225" y="4673600"/>
          <p14:tracePt t="55972" x="3225800" y="4587875"/>
          <p14:tracePt t="55988" x="3238500" y="4549775"/>
          <p14:tracePt t="56005" x="3257550" y="4518025"/>
          <p14:tracePt t="56021" x="3273425" y="4492625"/>
          <p14:tracePt t="56038" x="3279775" y="4470400"/>
          <p14:tracePt t="56054" x="3279775" y="4460875"/>
          <p14:tracePt t="56071" x="3279775" y="4445000"/>
          <p14:tracePt t="56088" x="3279775" y="4435475"/>
          <p14:tracePt t="56105" x="3279775" y="4419600"/>
          <p14:tracePt t="56122" x="3279775" y="4410075"/>
          <p14:tracePt t="56138" x="3279775" y="4406900"/>
          <p14:tracePt t="56154" x="3279775" y="4400550"/>
          <p14:tracePt t="56171" x="3279775" y="4391025"/>
          <p14:tracePt t="56204" x="3282950" y="4384675"/>
          <p14:tracePt t="56230" x="3289300" y="4381500"/>
          <p14:tracePt t="56252" x="3292475" y="4381500"/>
          <p14:tracePt t="56258" x="3298825" y="4381500"/>
          <p14:tracePt t="56272" x="3314700" y="4381500"/>
          <p14:tracePt t="56288" x="3324225" y="4381500"/>
          <p14:tracePt t="56304" x="3333750" y="4381500"/>
          <p14:tracePt t="56321" x="3349625" y="4365625"/>
          <p14:tracePt t="56337" x="3365500" y="4359275"/>
          <p14:tracePt t="56354" x="3375025" y="4349750"/>
          <p14:tracePt t="56372" x="3400425" y="4346575"/>
          <p14:tracePt t="56388" x="3429000" y="4340225"/>
          <p14:tracePt t="56404" x="3451225" y="4340225"/>
          <p14:tracePt t="56422" x="3498850" y="4340225"/>
          <p14:tracePt t="56438" x="3527425" y="4340225"/>
          <p14:tracePt t="56454" x="3549650" y="4340225"/>
          <p14:tracePt t="56471" x="3581400" y="4340225"/>
          <p14:tracePt t="56487" x="3594100" y="4340225"/>
          <p14:tracePt t="56504" x="3597275" y="4340225"/>
          <p14:tracePt t="56743" x="3597275" y="4346575"/>
          <p14:tracePt t="56764" x="3597275" y="4352925"/>
          <p14:tracePt t="56771" x="3597275" y="4356100"/>
          <p14:tracePt t="56779" x="3606800" y="4362450"/>
          <p14:tracePt t="56787" x="3606800" y="4365625"/>
          <p14:tracePt t="56804" x="3606800" y="4375150"/>
          <p14:tracePt t="56821" x="3619500" y="4387850"/>
          <p14:tracePt t="56838" x="3619500" y="4397375"/>
          <p14:tracePt t="56855" x="3622675" y="4397375"/>
          <p14:tracePt t="56907" x="3629025" y="4400550"/>
          <p14:tracePt t="56914" x="3632200" y="4400550"/>
          <p14:tracePt t="56921" x="3638550" y="4406900"/>
          <p14:tracePt t="56937" x="3648075" y="4416425"/>
          <p14:tracePt t="56955" x="3663950" y="4416425"/>
          <p14:tracePt t="56971" x="3676650" y="4422775"/>
          <p14:tracePt t="56988" x="3683000" y="4422775"/>
          <p14:tracePt t="57021" x="3686175" y="4422775"/>
          <p14:tracePt t="57636" x="3692525" y="4419600"/>
          <p14:tracePt t="57643" x="3695700" y="4413250"/>
          <p14:tracePt t="57656" x="3708400" y="4371975"/>
          <p14:tracePt t="57671" x="3724275" y="4295775"/>
          <p14:tracePt t="57688" x="3746500" y="4210050"/>
          <p14:tracePt t="57704" x="3752850" y="4137025"/>
          <p14:tracePt t="57737" x="3721100" y="3810000"/>
          <p14:tracePt t="57778" x="3648075" y="3517900"/>
          <p14:tracePt t="57787" x="3632200" y="3470275"/>
          <p14:tracePt t="57805" x="3609975" y="3387725"/>
          <p14:tracePt t="57821" x="3594100" y="3362325"/>
          <p14:tracePt t="57837" x="3562350" y="3330575"/>
          <p14:tracePt t="57854" x="3536950" y="3311525"/>
          <p14:tracePt t="57871" x="3492500" y="3270250"/>
          <p14:tracePt t="57888" x="3441700" y="3206750"/>
          <p14:tracePt t="57905" x="3340100" y="3073400"/>
          <p14:tracePt t="57921" x="3273425" y="2990850"/>
          <p14:tracePt t="57938" x="3219450" y="2921000"/>
          <p14:tracePt t="57955" x="3105150" y="2832100"/>
          <p14:tracePt t="57970" x="3022600" y="2755900"/>
          <p14:tracePt t="57987" x="2936875" y="2660650"/>
          <p14:tracePt t="58005" x="2816225" y="2514600"/>
          <p14:tracePt t="58021" x="2720975" y="2428875"/>
          <p14:tracePt t="58038" x="2603500" y="2308225"/>
          <p14:tracePt t="58055" x="2438400" y="2117725"/>
          <p14:tracePt t="58071" x="2301875" y="2016125"/>
          <p14:tracePt t="58089" x="2143125" y="1924050"/>
          <p14:tracePt t="58104" x="1946275" y="1825625"/>
          <p14:tracePt t="58120" x="1812925" y="1762125"/>
          <p14:tracePt t="58138" x="1666875" y="1708150"/>
          <p14:tracePt t="58155" x="1466850" y="1657350"/>
          <p14:tracePt t="58170" x="1311275" y="1612900"/>
          <p14:tracePt t="58187" x="1216025" y="1587500"/>
          <p14:tracePt t="58204" x="1114425" y="1565275"/>
          <p14:tracePt t="58221" x="1054100" y="1565275"/>
          <p14:tracePt t="58237" x="1000125" y="1574800"/>
          <p14:tracePt t="58254" x="904875" y="1612900"/>
          <p14:tracePt t="58270" x="835025" y="1666875"/>
          <p14:tracePt t="58288" x="771525" y="1720850"/>
          <p14:tracePt t="58305" x="685800" y="1831975"/>
          <p14:tracePt t="58321" x="644525" y="1911350"/>
          <p14:tracePt t="58338" x="638175" y="1949450"/>
          <p14:tracePt t="58705" x="650875" y="1978025"/>
          <p14:tracePt t="58711" x="657225" y="2003425"/>
          <p14:tracePt t="58721" x="669925" y="2032000"/>
          <p14:tracePt t="59013" x="688975" y="2146300"/>
          <p14:tracePt t="59020" x="708025" y="2251075"/>
          <p14:tracePt t="59029" x="727075" y="2355850"/>
          <p14:tracePt t="59055" x="825500" y="2803525"/>
          <p14:tracePt t="59088" x="908050" y="3152775"/>
          <p14:tracePt t="59104" x="971550" y="3387725"/>
          <p14:tracePt t="59120" x="1000125" y="3584575"/>
          <p14:tracePt t="59137" x="1025525" y="3759200"/>
          <p14:tracePt t="59154" x="1063625" y="4025900"/>
          <p14:tracePt t="59171" x="1063625" y="4162425"/>
          <p14:tracePt t="59188" x="1063625" y="4276725"/>
          <p14:tracePt t="59204" x="1069975" y="4429125"/>
          <p14:tracePt t="59220" x="1079500" y="4514850"/>
          <p14:tracePt t="59237" x="1079500" y="4584700"/>
          <p14:tracePt t="59254" x="1092200" y="4673600"/>
          <p14:tracePt t="59271" x="1108075" y="4737100"/>
          <p14:tracePt t="59287" x="1127125" y="4800600"/>
          <p14:tracePt t="59304" x="1149350" y="4892675"/>
          <p14:tracePt t="59320" x="1171575" y="4956175"/>
          <p14:tracePt t="59337" x="1200150" y="5013325"/>
          <p14:tracePt t="59354" x="1225550" y="5070475"/>
          <p14:tracePt t="59370" x="1241425" y="5092700"/>
          <p14:tracePt t="59387" x="1260475" y="5124450"/>
          <p14:tracePt t="59404" x="1276350" y="5153025"/>
          <p14:tracePt t="59420" x="1285875" y="5162550"/>
          <p14:tracePt t="59437" x="1298575" y="5191125"/>
          <p14:tracePt t="59455" x="1320800" y="5219700"/>
          <p14:tracePt t="59471" x="1333500" y="5251450"/>
          <p14:tracePt t="59488" x="1346200" y="5273675"/>
          <p14:tracePt t="59504" x="1384300" y="5327650"/>
          <p14:tracePt t="59521" x="1409700" y="5349875"/>
          <p14:tracePt t="59537" x="1450975" y="5391150"/>
          <p14:tracePt t="59554" x="1527175" y="5454650"/>
          <p14:tracePt t="59570" x="1597025" y="5499100"/>
          <p14:tracePt t="59587" x="1666875" y="5556250"/>
          <p14:tracePt t="59605" x="1812925" y="5657850"/>
          <p14:tracePt t="59621" x="1955800" y="5721350"/>
          <p14:tracePt t="59637" x="2057400" y="5762625"/>
          <p14:tracePt t="59653" x="2225675" y="5813425"/>
          <p14:tracePt t="59670" x="2378075" y="5829300"/>
          <p14:tracePt t="59687" x="2505075" y="5829300"/>
          <p14:tracePt t="59704" x="2765425" y="5829300"/>
          <p14:tracePt t="59721" x="2949575" y="5816600"/>
          <p14:tracePt t="59737" x="3124200" y="5797550"/>
          <p14:tracePt t="59754" x="3381375" y="5734050"/>
          <p14:tracePt t="59771" x="3505200" y="5670550"/>
          <p14:tracePt t="59787" x="3638550" y="5610225"/>
          <p14:tracePt t="59790" x="3702050" y="5562600"/>
          <p14:tracePt t="59804" x="3829050" y="5473700"/>
          <p14:tracePt t="59821" x="3937000" y="5356225"/>
          <p14:tracePt t="59838" x="4025900" y="5232400"/>
          <p14:tracePt t="59854" x="4117975" y="5099050"/>
          <p14:tracePt t="59871" x="4175125" y="5006975"/>
          <p14:tracePt t="59888" x="4264025" y="4822825"/>
          <p14:tracePt t="59904" x="4305300" y="4711700"/>
          <p14:tracePt t="59920" x="4349750" y="4568825"/>
          <p14:tracePt t="59937" x="4387850" y="4381500"/>
          <p14:tracePt t="59954" x="4432300" y="4137025"/>
          <p14:tracePt t="59970" x="4441825" y="3987800"/>
          <p14:tracePt t="59987" x="4441825" y="3848100"/>
          <p14:tracePt t="60004" x="4397375" y="3711575"/>
          <p14:tracePt t="60020" x="4356100" y="3609975"/>
          <p14:tracePt t="60038" x="4257675" y="3403600"/>
          <p14:tracePt t="60054" x="4184650" y="3270250"/>
          <p14:tracePt t="60070" x="4102100" y="3101975"/>
          <p14:tracePt t="60088" x="3975100" y="2813050"/>
          <p14:tracePt t="60104" x="3883025" y="2654300"/>
          <p14:tracePt t="60122" x="3790950" y="2486025"/>
          <p14:tracePt t="60137" x="3711575" y="2381250"/>
          <p14:tracePt t="60154" x="3584575" y="2244725"/>
          <p14:tracePt t="60170" x="3486150" y="2127250"/>
          <p14:tracePt t="60187" x="3387725" y="2012950"/>
          <p14:tracePt t="60204" x="3276600" y="1866900"/>
          <p14:tracePt t="60221" x="3197225" y="1752600"/>
          <p14:tracePt t="60238" x="3041650" y="1549400"/>
          <p14:tracePt t="60254" x="2943225" y="1444625"/>
          <p14:tracePt t="60271" x="2851150" y="1368425"/>
          <p14:tracePt t="60288" x="2660650" y="1235075"/>
          <p14:tracePt t="60304" x="2501900" y="1139825"/>
          <p14:tracePt t="60321" x="2381250" y="1079500"/>
          <p14:tracePt t="60338" x="2197100" y="1009650"/>
          <p14:tracePt t="60355" x="2066925" y="974725"/>
          <p14:tracePt t="60371" x="1958975" y="958850"/>
          <p14:tracePt t="60388" x="1774825" y="949325"/>
          <p14:tracePt t="60404" x="1612900" y="949325"/>
          <p14:tracePt t="60421" x="1495425" y="962025"/>
          <p14:tracePt t="60438" x="1327150" y="996950"/>
          <p14:tracePt t="60454" x="1206500" y="1041400"/>
          <p14:tracePt t="60471" x="1117600" y="1079500"/>
          <p14:tracePt t="60487" x="1009650" y="1143000"/>
          <p14:tracePt t="60503" x="917575" y="1200150"/>
          <p14:tracePt t="60520" x="815975" y="1250950"/>
          <p14:tracePt t="60537" x="682625" y="1333500"/>
          <p14:tracePt t="60554" x="622300" y="1387475"/>
          <p14:tracePt t="60570" x="577850" y="1444625"/>
          <p14:tracePt t="60587" x="523875" y="1514475"/>
          <p14:tracePt t="60604" x="495300" y="1581150"/>
          <p14:tracePt t="60620" x="473075" y="1644650"/>
          <p14:tracePt t="60637" x="450850" y="1768475"/>
          <p14:tracePt t="60654" x="450850" y="1860550"/>
          <p14:tracePt t="60670" x="450850" y="1943100"/>
          <p14:tracePt t="60687" x="450850" y="2092325"/>
          <p14:tracePt t="60703" x="473075" y="2200275"/>
          <p14:tracePt t="60720" x="479425" y="2295525"/>
          <p14:tracePt t="60737" x="504825" y="2451100"/>
          <p14:tracePt t="60753" x="520700" y="2559050"/>
          <p14:tracePt t="60771" x="542925" y="2644775"/>
          <p14:tracePt t="60787" x="568325" y="2790825"/>
          <p14:tracePt t="60804" x="584200" y="2886075"/>
          <p14:tracePt t="60821" x="600075" y="3003550"/>
          <p14:tracePt t="60824" x="615950" y="3041650"/>
          <p14:tracePt t="60837" x="631825" y="3127375"/>
          <p14:tracePt t="60854" x="647700" y="3244850"/>
          <p14:tracePt t="60871" x="663575" y="3330575"/>
          <p14:tracePt t="60887" x="695325" y="3467100"/>
          <p14:tracePt t="60903" x="711200" y="3562350"/>
          <p14:tracePt t="60921" x="727075" y="3616325"/>
          <p14:tracePt t="60938" x="749300" y="3736975"/>
          <p14:tracePt t="60954" x="771525" y="3822700"/>
          <p14:tracePt t="60971" x="787400" y="3886200"/>
          <p14:tracePt t="60988" x="806450" y="3959225"/>
          <p14:tracePt t="61004" x="812800" y="4003675"/>
          <p14:tracePt t="61020" x="819150" y="4035425"/>
          <p14:tracePt t="61037" x="838200" y="4076700"/>
          <p14:tracePt t="61054" x="844550" y="4098925"/>
          <p14:tracePt t="61071" x="854075" y="4127500"/>
          <p14:tracePt t="61087" x="873125" y="4184650"/>
          <p14:tracePt t="61104" x="892175" y="4216400"/>
          <p14:tracePt t="61121" x="904875" y="4254500"/>
          <p14:tracePt t="61137" x="936625" y="4305300"/>
          <p14:tracePt t="61154" x="984250" y="4346575"/>
          <p14:tracePt t="61170" x="1057275" y="4400550"/>
          <p14:tracePt t="61187" x="1146175" y="4467225"/>
          <p14:tracePt t="61204" x="1200150" y="4495800"/>
          <p14:tracePt t="61221" x="1279525" y="4533900"/>
          <p14:tracePt t="61237" x="1428750" y="4591050"/>
          <p14:tracePt t="61254" x="1517650" y="4632325"/>
          <p14:tracePt t="61271" x="1619250" y="4673600"/>
          <p14:tracePt t="61287" x="1800225" y="4733925"/>
          <p14:tracePt t="61303" x="1908175" y="4759325"/>
          <p14:tracePt t="61320" x="1993900" y="4784725"/>
          <p14:tracePt t="61337" x="2139950" y="4806950"/>
          <p14:tracePt t="61354" x="2247900" y="4826000"/>
          <p14:tracePt t="61370" x="2362200" y="4832350"/>
          <p14:tracePt t="61387" x="2501900" y="4832350"/>
          <p14:tracePt t="61404" x="2606675" y="4832350"/>
          <p14:tracePt t="61420" x="2698750" y="4832350"/>
          <p14:tracePt t="61437" x="2816225" y="4832350"/>
          <p14:tracePt t="61454" x="2879725" y="4822825"/>
          <p14:tracePt t="61470" x="2933700" y="4810125"/>
          <p14:tracePt t="61487" x="3044825" y="4787900"/>
          <p14:tracePt t="61504" x="3114675" y="4749800"/>
          <p14:tracePt t="61521" x="3181350" y="4718050"/>
          <p14:tracePt t="61537" x="3276600" y="4616450"/>
          <p14:tracePt t="61554" x="3340100" y="4543425"/>
          <p14:tracePt t="61570" x="3400425" y="4441825"/>
          <p14:tracePt t="61587" x="3505200" y="4267200"/>
          <p14:tracePt t="61603" x="3556000" y="4165600"/>
          <p14:tracePt t="61621" x="3603625" y="4095750"/>
          <p14:tracePt t="61638" x="3663950" y="3987800"/>
          <p14:tracePt t="61655" x="3708400" y="3876675"/>
          <p14:tracePt t="61671" x="3762375" y="3733800"/>
          <p14:tracePt t="61688" x="3816350" y="3517900"/>
          <p14:tracePt t="61703" x="3844925" y="3289300"/>
          <p14:tracePt t="61720" x="3844925" y="3130550"/>
          <p14:tracePt t="61737" x="3819525" y="2886075"/>
          <p14:tracePt t="61755" x="3803650" y="2768600"/>
          <p14:tracePt t="61774" x="3775075" y="2676525"/>
          <p14:tracePt t="61787" x="3736975" y="2609850"/>
          <p14:tracePt t="61804" x="3695700" y="2520950"/>
          <p14:tracePt t="61820" x="3635375" y="2428875"/>
          <p14:tracePt t="61837" x="3552825" y="2286000"/>
          <p14:tracePt t="61853" x="3495675" y="2193925"/>
          <p14:tracePt t="61870" x="3435350" y="2092325"/>
          <p14:tracePt t="61887" x="3336925" y="1968500"/>
          <p14:tracePt t="61904" x="3295650" y="1917700"/>
          <p14:tracePt t="61921" x="3254375" y="1885950"/>
          <p14:tracePt t="61937" x="3203575" y="1854200"/>
          <p14:tracePt t="61954" x="3171825" y="1841500"/>
          <p14:tracePt t="61972" x="3114675" y="1816100"/>
          <p14:tracePt t="61987" x="3092450" y="1803400"/>
          <p14:tracePt t="62003" x="3060700" y="1790700"/>
          <p14:tracePt t="62020" x="3038475" y="1781175"/>
          <p14:tracePt t="62037" x="3019425" y="1781175"/>
          <p14:tracePt t="62054" x="3006725" y="1781175"/>
          <p14:tracePt t="62072" x="2994025" y="1781175"/>
          <p14:tracePt t="62087" x="2984500" y="1781175"/>
          <p14:tracePt t="62104" x="2968625" y="1781175"/>
          <p14:tracePt t="62120" x="2959100" y="1781175"/>
          <p14:tracePt t="64099" x="2930525" y="1816100"/>
          <p14:tracePt t="64106" x="2876550" y="1901825"/>
          <p14:tracePt t="64121" x="2771775" y="2073275"/>
          <p14:tracePt t="64137" x="2679700" y="2209800"/>
          <p14:tracePt t="64154" x="2606675" y="2355850"/>
          <p14:tracePt t="64171" x="2482850" y="2552700"/>
          <p14:tracePt t="64186" x="2432050" y="2644775"/>
          <p14:tracePt t="64220" x="2317750" y="2854325"/>
          <p14:tracePt t="64254" x="2276475" y="2984500"/>
          <p14:tracePt t="64270" x="2251075" y="3032125"/>
          <p14:tracePt t="64287" x="2238375" y="3063875"/>
          <p14:tracePt t="64305" x="2222500" y="3079750"/>
          <p14:tracePt t="64320" x="2206625" y="3089275"/>
          <p14:tracePt t="64336" x="2190750" y="3105150"/>
          <p14:tracePt t="64354" x="2165350" y="3111500"/>
          <p14:tracePt t="64370" x="2136775" y="3111500"/>
          <p14:tracePt t="64386" x="2114550" y="3111500"/>
          <p14:tracePt t="64404" x="2073275" y="3111500"/>
          <p14:tracePt t="64420" x="2044700" y="3108325"/>
          <p14:tracePt t="64437" x="2000250" y="3089275"/>
          <p14:tracePt t="64453" x="1962150" y="3076575"/>
          <p14:tracePt t="64470" x="1927225" y="3057525"/>
          <p14:tracePt t="64487" x="1895475" y="3048000"/>
          <p14:tracePt t="64503" x="1870075" y="3022600"/>
          <p14:tracePt t="64520" x="1835150" y="2984500"/>
          <p14:tracePt t="64537" x="1825625" y="2974975"/>
          <p14:tracePt t="64554" x="1809750" y="2955925"/>
          <p14:tracePt t="64570" x="1793875" y="2949575"/>
          <p14:tracePt t="64587" x="1787525" y="2949575"/>
          <p14:tracePt t="64604" x="1778000" y="2946400"/>
          <p14:tracePt t="64620" x="1778000" y="2940050"/>
          <p14:tracePt t="64637" x="1774825" y="2930525"/>
          <p14:tracePt t="64655" x="1774825" y="2911475"/>
          <p14:tracePt t="64671" x="1774825" y="2895600"/>
          <p14:tracePt t="64687" x="1778000" y="2873375"/>
          <p14:tracePt t="64703" x="1790700" y="2825750"/>
          <p14:tracePt t="64720" x="1809750" y="2762250"/>
          <p14:tracePt t="64736" x="1809750" y="2746375"/>
          <p14:tracePt t="64754" x="1809750" y="2727325"/>
          <p14:tracePt t="64770" x="1809750" y="2720975"/>
          <p14:tracePt t="64997" x="1809750" y="2724150"/>
          <p14:tracePt t="65004" x="1809750" y="2727325"/>
          <p14:tracePt t="65011" x="1809750" y="2733675"/>
          <p14:tracePt t="65020" x="1809750" y="2743200"/>
          <p14:tracePt t="65037" x="1809750" y="2752725"/>
          <p14:tracePt t="65054" x="1800225" y="2787650"/>
          <p14:tracePt t="65070" x="1797050" y="2816225"/>
          <p14:tracePt t="65087" x="1784350" y="2841625"/>
          <p14:tracePt t="65104" x="1762125" y="2863850"/>
          <p14:tracePt t="65120" x="1752600" y="2873375"/>
          <p14:tracePt t="65136" x="1743075" y="2873375"/>
          <p14:tracePt t="65153" x="1714500" y="2873375"/>
          <p14:tracePt t="65170" x="1692275" y="2863850"/>
          <p14:tracePt t="65187" x="1651000" y="2835275"/>
          <p14:tracePt t="65204" x="1587500" y="2797175"/>
          <p14:tracePt t="65220" x="1546225" y="2765425"/>
          <p14:tracePt t="65237" x="1508125" y="2730500"/>
          <p14:tracePt t="65254" x="1454150" y="2679700"/>
          <p14:tracePt t="65270" x="1435100" y="2647950"/>
          <p14:tracePt t="65286" x="1425575" y="2632075"/>
          <p14:tracePt t="65303" x="1425575" y="2616200"/>
          <p14:tracePt t="65320" x="1425575" y="2606675"/>
          <p14:tracePt t="65336" x="1425575" y="2597150"/>
          <p14:tracePt t="65354" x="1447800" y="2584450"/>
          <p14:tracePt t="65370" x="1492250" y="2571750"/>
          <p14:tracePt t="65387" x="1555750" y="2559050"/>
          <p14:tracePt t="65403" x="1689100" y="2543175"/>
          <p14:tracePt t="65419" x="1758950" y="2543175"/>
          <p14:tracePt t="65436" x="1812925" y="2546350"/>
          <p14:tracePt t="65453" x="1911350" y="2568575"/>
          <p14:tracePt t="65470" x="1965325" y="2581275"/>
          <p14:tracePt t="65486" x="2003425" y="2581275"/>
          <p14:tracePt t="65503" x="2041525" y="2581275"/>
          <p14:tracePt t="65520" x="2051050" y="2574925"/>
          <p14:tracePt t="65537" x="2060575" y="2565400"/>
          <p14:tracePt t="65553" x="2082800" y="2543175"/>
          <p14:tracePt t="65569" x="2089150" y="2533650"/>
          <p14:tracePt t="65586" x="2089150" y="2524125"/>
          <p14:tracePt t="65603" x="2089150" y="2508250"/>
          <p14:tracePt t="65620" x="2089150" y="2492375"/>
          <p14:tracePt t="65668" x="2085975" y="2492375"/>
          <p14:tracePt t="65675" x="2082800" y="2492375"/>
          <p14:tracePt t="65686" x="2070100" y="2492375"/>
          <p14:tracePt t="65703" x="2051050" y="2511425"/>
          <p14:tracePt t="65720" x="2025650" y="2530475"/>
          <p14:tracePt t="65737" x="1993900" y="2562225"/>
          <p14:tracePt t="65754" x="1946275" y="2628900"/>
          <p14:tracePt t="65770" x="1927225" y="2667000"/>
          <p14:tracePt t="65787" x="1914525" y="2698750"/>
          <p14:tracePt t="65804" x="1898650" y="2733675"/>
          <p14:tracePt t="65820" x="1879600" y="2749550"/>
          <p14:tracePt t="65837" x="1870075" y="2759075"/>
          <p14:tracePt t="65854" x="1866900" y="2774950"/>
          <p14:tracePt t="65870" x="1860550" y="2784475"/>
          <p14:tracePt t="65887" x="1857375" y="2800350"/>
          <p14:tracePt t="65904" x="1857375" y="2813050"/>
          <p14:tracePt t="65920" x="1851025" y="2813050"/>
          <p14:tracePt t="65936" x="1847850" y="2813050"/>
          <p14:tracePt t="65939" x="1835150" y="2800350"/>
          <p14:tracePt t="65953" x="1822450" y="2749550"/>
          <p14:tracePt t="65970" x="1806575" y="2673350"/>
          <p14:tracePt t="65987" x="1793875" y="2600325"/>
          <p14:tracePt t="66003" x="1762125" y="2498725"/>
          <p14:tracePt t="66020" x="1749425" y="2451100"/>
          <p14:tracePt t="66036" x="1736725" y="2406650"/>
          <p14:tracePt t="66054" x="1717675" y="2359025"/>
          <p14:tracePt t="66070" x="1701800" y="2339975"/>
          <p14:tracePt t="66087" x="1692275" y="2330450"/>
          <p14:tracePt t="66103" x="1676400" y="2311400"/>
          <p14:tracePt t="66120" x="1666875" y="2301875"/>
          <p14:tracePt t="66155" x="1666875" y="2295525"/>
          <p14:tracePt t="66268" x="1670050" y="2295525"/>
          <p14:tracePt t="66275" x="1673225" y="2295525"/>
          <p14:tracePt t="66287" x="1682750" y="2289175"/>
          <p14:tracePt t="66304" x="1733550" y="2276475"/>
          <p14:tracePt t="66321" x="1778000" y="2257425"/>
          <p14:tracePt t="66337" x="1822450" y="2251075"/>
          <p14:tracePt t="66353" x="1927225" y="2254250"/>
          <p14:tracePt t="66370" x="2038350" y="2308225"/>
          <p14:tracePt t="66386" x="2133600" y="2374900"/>
          <p14:tracePt t="66403" x="2279650" y="2495550"/>
          <p14:tracePt t="66419" x="2378075" y="2622550"/>
          <p14:tracePt t="66438" x="2555875" y="2844800"/>
          <p14:tracePt t="66454" x="2654300" y="2971800"/>
          <p14:tracePt t="66473" x="2832100" y="3197225"/>
          <p14:tracePt t="66486" x="2886075" y="3248025"/>
          <p14:tracePt t="66503" x="3025775" y="3406775"/>
          <p14:tracePt t="66519" x="3089275" y="3479800"/>
          <p14:tracePt t="66536" x="3127375" y="3546475"/>
          <p14:tracePt t="66554" x="3165475" y="3641725"/>
          <p14:tracePt t="66570" x="3171825" y="3679825"/>
          <p14:tracePt t="66588" x="3171825" y="3698875"/>
          <p14:tracePt t="66604" x="3171825" y="3708400"/>
          <p14:tracePt t="66620" x="3171825" y="3724275"/>
          <p14:tracePt t="66682" x="3171825" y="3717925"/>
          <p14:tracePt t="66696" x="3171825" y="3711575"/>
          <p14:tracePt t="66704" x="3171825" y="3708400"/>
          <p14:tracePt t="66720" x="3171825" y="3698875"/>
          <p14:tracePt t="66738" x="3171825" y="3683000"/>
          <p14:tracePt t="66754" x="3181350" y="3673475"/>
          <p14:tracePt t="66770" x="3190875" y="3657600"/>
          <p14:tracePt t="66787" x="3200400" y="3641725"/>
          <p14:tracePt t="66803" x="3200400" y="3632200"/>
          <p14:tracePt t="66819" x="3200400" y="3629025"/>
          <p14:tracePt t="67345" x="3270250" y="3619500"/>
          <p14:tracePt t="67353" x="3375025" y="3603625"/>
          <p14:tracePt t="67359" x="3498850" y="3590925"/>
          <p14:tracePt t="67371" x="3603625" y="3575050"/>
          <p14:tracePt t="67387" x="4124325" y="3517900"/>
          <p14:tracePt t="67404" x="4375150" y="3498850"/>
          <p14:tracePt t="67438" x="4981575" y="3514725"/>
          <p14:tracePt t="67474" x="5445125" y="3616325"/>
          <p14:tracePt t="67487" x="5619750" y="3651250"/>
          <p14:tracePt t="67503" x="5753100" y="3686175"/>
          <p14:tracePt t="67519" x="5883275" y="3721100"/>
          <p14:tracePt t="67537" x="6061075" y="3746500"/>
          <p14:tracePt t="67554" x="6130925" y="3746500"/>
          <p14:tracePt t="67570" x="6191250" y="3746500"/>
          <p14:tracePt t="67586" x="6280150" y="3736975"/>
          <p14:tracePt t="67603" x="6343650" y="3714750"/>
          <p14:tracePt t="67619" x="6413500" y="3676650"/>
          <p14:tracePt t="67636" x="6534150" y="3606800"/>
          <p14:tracePt t="67653" x="6604000" y="3549650"/>
          <p14:tracePt t="67670" x="6683375" y="3502025"/>
          <p14:tracePt t="67687" x="6819900" y="3403600"/>
          <p14:tracePt t="67704" x="6918325" y="3286125"/>
          <p14:tracePt t="67720" x="7004050" y="3190875"/>
          <p14:tracePt t="67736" x="7131050" y="3073400"/>
          <p14:tracePt t="67752" x="7216775" y="2987675"/>
          <p14:tracePt t="67769" x="7299325" y="2901950"/>
          <p14:tracePt t="67786" x="7407275" y="2797175"/>
          <p14:tracePt t="67802" x="7467600" y="2736850"/>
          <p14:tracePt t="67820" x="7527925" y="2682875"/>
          <p14:tracePt t="67836" x="7632700" y="2587625"/>
          <p14:tracePt t="67853" x="7686675" y="2505075"/>
          <p14:tracePt t="67869" x="7737475" y="2425700"/>
          <p14:tracePt t="67886" x="7781925" y="2327275"/>
          <p14:tracePt t="67903" x="7794625" y="2282825"/>
          <p14:tracePt t="67920" x="7794625" y="2238375"/>
          <p14:tracePt t="67923" x="7794625" y="2212975"/>
          <p14:tracePt t="67936" x="7794625" y="2152650"/>
          <p14:tracePt t="67953" x="7788275" y="2082800"/>
          <p14:tracePt t="67970" x="7769225" y="2016125"/>
          <p14:tracePt t="67986" x="7718425" y="1939925"/>
          <p14:tracePt t="68003" x="7686675" y="1908175"/>
          <p14:tracePt t="68019" x="7648575" y="1882775"/>
          <p14:tracePt t="68036" x="7534275" y="1828800"/>
          <p14:tracePt t="68053" x="7413625" y="1793875"/>
          <p14:tracePt t="68070" x="7302500" y="1752600"/>
          <p14:tracePt t="68087" x="7121525" y="1692275"/>
          <p14:tracePt t="68103" x="6988175" y="1647825"/>
          <p14:tracePt t="68120" x="6880225" y="1612900"/>
          <p14:tracePt t="68136" x="6708775" y="1562100"/>
          <p14:tracePt t="68153" x="6556375" y="1524000"/>
          <p14:tracePt t="68169" x="6438900" y="1508125"/>
          <p14:tracePt t="68187" x="6270625" y="1476375"/>
          <p14:tracePt t="68203" x="6153150" y="1457325"/>
          <p14:tracePt t="68220" x="6057900" y="1450975"/>
          <p14:tracePt t="68237" x="5962650" y="1450975"/>
          <p14:tracePt t="68253" x="5902325" y="1450975"/>
          <p14:tracePt t="68269" x="5832475" y="1450975"/>
          <p14:tracePt t="68286" x="5705475" y="1450975"/>
          <p14:tracePt t="68303" x="5645150" y="1450975"/>
          <p14:tracePt t="68320" x="5584825" y="1450975"/>
          <p14:tracePt t="68337" x="5521325" y="1454150"/>
          <p14:tracePt t="68353" x="5483225" y="1466850"/>
          <p14:tracePt t="68370" x="5438775" y="1485900"/>
          <p14:tracePt t="68386" x="5372100" y="1517650"/>
          <p14:tracePt t="68403" x="5321300" y="1568450"/>
          <p14:tracePt t="68420" x="5283200" y="1609725"/>
          <p14:tracePt t="68436" x="5203825" y="1720850"/>
          <p14:tracePt t="68453" x="5143500" y="1822450"/>
          <p14:tracePt t="68472" x="5057775" y="1984375"/>
          <p14:tracePt t="68487" x="5000625" y="2076450"/>
          <p14:tracePt t="68503" x="4949825" y="2178050"/>
          <p14:tracePt t="68521" x="4867275" y="2406650"/>
          <p14:tracePt t="68536" x="4826000" y="2514600"/>
          <p14:tracePt t="68552" x="4787900" y="2670175"/>
          <p14:tracePt t="68571" x="4733925" y="2914650"/>
          <p14:tracePt t="68587" x="4718050" y="3044825"/>
          <p14:tracePt t="68603" x="4699000" y="3216275"/>
          <p14:tracePt t="68621" x="4673600" y="3438525"/>
          <p14:tracePt t="68637" x="4645025" y="3622675"/>
          <p14:tracePt t="68653" x="4635500" y="3816350"/>
          <p14:tracePt t="68671" x="4610100" y="4070350"/>
          <p14:tracePt t="68686" x="4591050" y="4267200"/>
          <p14:tracePt t="68703" x="4572000" y="4429125"/>
          <p14:tracePt t="68721" x="4537075" y="4673600"/>
          <p14:tracePt t="68737" x="4518025" y="4791075"/>
          <p14:tracePt t="68753" x="4502150" y="4876800"/>
          <p14:tracePt t="68771" x="4473575" y="4987925"/>
          <p14:tracePt t="68786" x="4457700" y="5073650"/>
          <p14:tracePt t="68803" x="4435475" y="5149850"/>
          <p14:tracePt t="68820" x="4416425" y="5222875"/>
          <p14:tracePt t="68837" x="4397375" y="5245100"/>
          <p14:tracePt t="68853" x="4387850" y="5273675"/>
          <p14:tracePt t="68870" x="4387850" y="5276850"/>
          <p14:tracePt t="69165" x="4425950" y="5327650"/>
          <p14:tracePt t="69171" x="4489450" y="5403850"/>
          <p14:tracePt t="69186" x="4600575" y="5530850"/>
          <p14:tracePt t="69203" x="4699000" y="5648325"/>
          <p14:tracePt t="69220" x="4848225" y="5797550"/>
          <p14:tracePt t="69236" x="4956175" y="5902325"/>
          <p14:tracePt t="69253" x="5070475" y="5981700"/>
          <p14:tracePt t="69270" x="5235575" y="6086475"/>
          <p14:tracePt t="69287" x="5346700" y="6140450"/>
          <p14:tracePt t="69303" x="5473700" y="6219825"/>
          <p14:tracePt t="69320" x="5638800" y="6315075"/>
          <p14:tracePt t="69336" x="5730875" y="6381750"/>
          <p14:tracePt t="69353" x="5842000" y="6442075"/>
          <p14:tracePt t="69370" x="6038850" y="6521450"/>
          <p14:tracePt t="69387" x="6137275" y="6556375"/>
          <p14:tracePt t="69404" x="6235700" y="6588125"/>
          <p14:tracePt t="69420" x="6448425" y="6651625"/>
          <p14:tracePt t="69436" x="6559550" y="6692900"/>
          <p14:tracePt t="69453" x="6657975" y="6724650"/>
          <p14:tracePt t="69455" x="6696075" y="6740525"/>
          <p14:tracePt t="69469" x="6832600" y="6804025"/>
          <p14:tracePt t="69486" x="6931025" y="6845300"/>
          <p14:tracePt t="69503" x="7000875" y="6854825"/>
          <p14:tracePt t="69519" x="7127875" y="6854825"/>
          <p14:tracePt t="69537" x="7254875" y="6854825"/>
          <p14:tracePt t="69553" x="7372350" y="6854825"/>
          <p14:tracePt t="69570" x="7480300" y="6851650"/>
          <p14:tracePt t="69586" x="7556500" y="6829425"/>
          <p14:tracePt t="69603" x="7654925" y="6797675"/>
          <p14:tracePt t="69619" x="7794625" y="6740525"/>
          <p14:tracePt t="69636" x="7848600" y="6711950"/>
          <p14:tracePt t="69653" x="7908925" y="6677025"/>
          <p14:tracePt t="69670" x="8029575" y="6604000"/>
          <p14:tracePt t="69687" x="8108950" y="6556375"/>
          <p14:tracePt t="69703" x="8159750" y="6511925"/>
          <p14:tracePt t="69719" x="8232775" y="6442075"/>
          <p14:tracePt t="69736" x="8264525" y="6400800"/>
          <p14:tracePt t="69752" x="8289925" y="6362700"/>
          <p14:tracePt t="69769" x="8334375" y="6318250"/>
          <p14:tracePt t="69786" x="8350250" y="6302375"/>
          <p14:tracePt t="69803" x="8382000" y="6276975"/>
          <p14:tracePt t="69820" x="8432800" y="6232525"/>
          <p14:tracePt t="69837" x="8458200" y="6200775"/>
          <p14:tracePt t="69853" x="8499475" y="6175375"/>
          <p14:tracePt t="69869" x="8537575" y="6115050"/>
          <p14:tracePt t="69886" x="8569325" y="6083300"/>
          <p14:tracePt t="69903" x="8588375" y="6051550"/>
          <p14:tracePt t="69919" x="8604250" y="6016625"/>
          <p14:tracePt t="69937" x="8629650" y="5984875"/>
          <p14:tracePt t="69954" x="8648700" y="5969000"/>
          <p14:tracePt t="69970" x="8689975" y="5934075"/>
          <p14:tracePt t="69986" x="8705850" y="5921375"/>
          <p14:tracePt t="70003" x="8715375" y="5911850"/>
          <p14:tracePt t="70019" x="8731250" y="5892800"/>
          <p14:tracePt t="70036" x="8743950" y="5886450"/>
          <p14:tracePt t="70069" x="8747125" y="5886450"/>
          <p14:tracePt t="72175" x="8702675" y="5857875"/>
          <p14:tracePt t="72182" x="8629650" y="5822950"/>
          <p14:tracePt t="72189" x="8566150" y="5778500"/>
          <p14:tracePt t="72203" x="8464550" y="5718175"/>
          <p14:tracePt t="72219" x="8375650" y="5676900"/>
          <p14:tracePt t="72237" x="8286750" y="5635625"/>
          <p14:tracePt t="72269" x="8102600" y="5619750"/>
          <p14:tracePt t="72302" x="8016875" y="5648325"/>
          <p14:tracePt t="72319" x="8007350" y="5657850"/>
          <p14:tracePt t="72336" x="7991475" y="5673725"/>
          <p14:tracePt t="72353" x="7991475" y="5715000"/>
          <p14:tracePt t="72370" x="7991475" y="5737225"/>
          <p14:tracePt t="72386" x="7991475" y="5765800"/>
          <p14:tracePt t="72402" x="7991475" y="5791200"/>
          <p14:tracePt t="72419" x="7991475" y="5800725"/>
          <p14:tracePt t="72435" x="7991475" y="5813425"/>
          <p14:tracePt t="72452" x="7991475" y="5826125"/>
          <p14:tracePt t="72470" x="7991475" y="5835650"/>
          <p14:tracePt t="72486" x="7991475" y="5848350"/>
          <p14:tracePt t="72520" x="7991475" y="5851525"/>
          <p14:tracePt t="72537" x="7985125" y="5851525"/>
          <p14:tracePt t="72552" x="7975600" y="5851525"/>
          <p14:tracePt t="72569" x="7966075" y="5851525"/>
          <p14:tracePt t="72586" x="7956550" y="5851525"/>
          <p14:tracePt t="72603" x="7918450" y="5848350"/>
          <p14:tracePt t="72620" x="7899400" y="5832475"/>
          <p14:tracePt t="72637" x="7854950" y="5794375"/>
          <p14:tracePt t="72653" x="7807325" y="5753100"/>
          <p14:tracePt t="72669" x="7734300" y="5686425"/>
          <p14:tracePt t="72685" x="7642225" y="5610225"/>
          <p14:tracePt t="72702" x="7505700" y="5502275"/>
          <p14:tracePt t="72719" x="7413625" y="5426075"/>
          <p14:tracePt t="72737" x="7327900" y="5359400"/>
          <p14:tracePt t="72753" x="7229475" y="5280025"/>
          <p14:tracePt t="72770" x="7188200" y="5241925"/>
          <p14:tracePt t="72786" x="7156450" y="5216525"/>
          <p14:tracePt t="73131" x="7118350" y="5168900"/>
          <p14:tracePt t="73138" x="7064375" y="5105400"/>
          <p14:tracePt t="73153" x="6962775" y="4978400"/>
          <p14:tracePt t="73170" x="6848475" y="4797425"/>
          <p14:tracePt t="73187" x="6689725" y="4530725"/>
          <p14:tracePt t="73202" x="6572250" y="4340225"/>
          <p14:tracePt t="73227" x="6448425" y="4152900"/>
          <p14:tracePt t="73253" x="6388100" y="4083050"/>
          <p14:tracePt t="73287" x="6378575" y="4079875"/>
          <p14:tracePt t="73303" x="6416675" y="4102100"/>
          <p14:tracePt t="73319" x="6502400" y="4187825"/>
          <p14:tracePt t="73336" x="6718300" y="4381500"/>
          <p14:tracePt t="73352" x="6880225" y="4533900"/>
          <p14:tracePt t="73370" x="7029450" y="4676775"/>
          <p14:tracePt t="73387" x="7191375" y="4845050"/>
          <p14:tracePt t="73403" x="7277100" y="4940300"/>
          <p14:tracePt t="73420" x="7340600" y="5022850"/>
          <p14:tracePt t="73437" x="7385050" y="5118100"/>
          <p14:tracePt t="73453" x="7397750" y="5149850"/>
          <p14:tracePt t="73469" x="7410450" y="5165725"/>
          <p14:tracePt t="73486" x="7410450" y="5181600"/>
          <p14:tracePt t="73502" x="7410450" y="5184775"/>
          <p14:tracePt t="73536" x="7397750" y="5172075"/>
          <p14:tracePt t="73994" x="7400925" y="5137150"/>
          <p14:tracePt t="74001" x="7410450" y="5067300"/>
          <p14:tracePt t="74007" x="7419975" y="4997450"/>
          <p14:tracePt t="74019" x="7426325" y="4914900"/>
          <p14:tracePt t="74036" x="7435850" y="4762500"/>
          <p14:tracePt t="74052" x="7435850" y="4702175"/>
          <p14:tracePt t="74069" x="7435850" y="4641850"/>
          <p14:tracePt t="74072" x="7432675" y="4606925"/>
          <p14:tracePt t="74102" x="7407275" y="4530725"/>
          <p14:tracePt t="74136" x="7378700" y="4457700"/>
          <p14:tracePt t="74152" x="7346950" y="4435475"/>
          <p14:tracePt t="74168" x="7321550" y="4403725"/>
          <p14:tracePt t="74186" x="7277100" y="4359275"/>
          <p14:tracePt t="74202" x="7251700" y="4340225"/>
          <p14:tracePt t="74219" x="7223125" y="4327525"/>
          <p14:tracePt t="74236" x="7185025" y="4289425"/>
          <p14:tracePt t="74252" x="7153275" y="4273550"/>
          <p14:tracePt t="74269" x="7131050" y="4248150"/>
          <p14:tracePt t="74286" x="7086600" y="4197350"/>
          <p14:tracePt t="74302" x="7058025" y="4149725"/>
          <p14:tracePt t="74319" x="7023100" y="4102100"/>
          <p14:tracePt t="74335" x="6991350" y="4035425"/>
          <p14:tracePt t="74352" x="6978650" y="3990975"/>
          <p14:tracePt t="74369" x="6946900" y="3914775"/>
          <p14:tracePt t="74386" x="6915150" y="3736975"/>
          <p14:tracePt t="74402" x="6889750" y="3638550"/>
          <p14:tracePt t="74419" x="6845300" y="3517900"/>
          <p14:tracePt t="74436" x="6800850" y="3282950"/>
          <p14:tracePt t="74452" x="6759575" y="3181350"/>
          <p14:tracePt t="74469" x="6727825" y="3082925"/>
          <p14:tracePt t="74485" x="6651625" y="2930525"/>
          <p14:tracePt t="74502" x="6594475" y="2860675"/>
          <p14:tracePt t="74520" x="6556375" y="2822575"/>
          <p14:tracePt t="74536" x="6489700" y="2774950"/>
          <p14:tracePt t="74553" x="6442075" y="2746375"/>
          <p14:tracePt t="74569" x="6394450" y="2714625"/>
          <p14:tracePt t="74586" x="6327775" y="2689225"/>
          <p14:tracePt t="74602" x="6292850" y="2676525"/>
          <p14:tracePt t="74620" x="6245225" y="2657475"/>
          <p14:tracePt t="74636" x="6181725" y="2651125"/>
          <p14:tracePt t="74652" x="6146800" y="2651125"/>
          <p14:tracePt t="74669" x="6115050" y="2651125"/>
          <p14:tracePt t="74686" x="6086475" y="2682875"/>
          <p14:tracePt t="74703" x="6080125" y="2733675"/>
          <p14:tracePt t="74719" x="6083300" y="2819400"/>
          <p14:tracePt t="74735" x="6149975" y="2949575"/>
          <p14:tracePt t="74752" x="6254750" y="3044825"/>
          <p14:tracePt t="74770" x="6445250" y="3209925"/>
          <p14:tracePt t="74786" x="6594475" y="3321050"/>
          <p14:tracePt t="74802" x="6721475" y="3409950"/>
          <p14:tracePt t="74820" x="6873875" y="3505200"/>
          <p14:tracePt t="74836" x="6943725" y="3552825"/>
          <p14:tracePt t="74853" x="7010400" y="3575050"/>
          <p14:tracePt t="74869" x="7054850" y="3581400"/>
          <p14:tracePt t="74886" x="7086600" y="3578225"/>
          <p14:tracePt t="74902" x="7108825" y="3562350"/>
          <p14:tracePt t="74920" x="7156450" y="3403600"/>
          <p14:tracePt t="74936" x="7175500" y="3286125"/>
          <p14:tracePt t="74953" x="7200900" y="3143250"/>
          <p14:tracePt t="74970" x="7210425" y="2946400"/>
          <p14:tracePt t="74985" x="7210425" y="2863850"/>
          <p14:tracePt t="75002" x="7207250" y="2803525"/>
          <p14:tracePt t="75019" x="7197725" y="2730500"/>
          <p14:tracePt t="75036" x="7175500" y="2597150"/>
          <p14:tracePt t="75053" x="7169150" y="2514600"/>
          <p14:tracePt t="75070" x="7153275" y="2416175"/>
          <p14:tracePt t="75086" x="7146925" y="2352675"/>
          <p14:tracePt t="75103" x="7140575" y="2292350"/>
          <p14:tracePt t="75120" x="7127875" y="2219325"/>
          <p14:tracePt t="75136" x="7105650" y="2174875"/>
          <p14:tracePt t="75152" x="7096125" y="2143125"/>
          <p14:tracePt t="75169" x="7083425" y="2098675"/>
          <p14:tracePt t="75185" x="7070725" y="2051050"/>
          <p14:tracePt t="75203" x="7070725" y="2012950"/>
          <p14:tracePt t="75220" x="7070725" y="1974850"/>
          <p14:tracePt t="75236" x="7070725" y="1965325"/>
          <p14:tracePt t="75253" x="7070725" y="1949450"/>
          <p14:tracePt t="75269" x="7070725" y="1943100"/>
          <p14:tracePt t="75335" x="7070725" y="1939925"/>
          <p14:tracePt t="75378" x="7070725" y="1933575"/>
          <p14:tracePt t="75398" x="7070725" y="1930400"/>
          <p14:tracePt t="75405" x="7070725" y="1924050"/>
          <p14:tracePt t="75419" x="7070725" y="1914525"/>
          <p14:tracePt t="75435" x="7070725" y="1898650"/>
          <p14:tracePt t="75453" x="7070725" y="1876425"/>
          <p14:tracePt t="75470" x="7064375" y="1828800"/>
          <p14:tracePt t="75486" x="7064375" y="1812925"/>
          <p14:tracePt t="75503" x="7064375" y="1803400"/>
          <p14:tracePt t="75520" x="7064375" y="1784350"/>
          <p14:tracePt t="75563" x="7067550" y="1784350"/>
          <p14:tracePt t="75569" x="7070725" y="1784350"/>
          <p14:tracePt t="75586" x="7080250" y="1784350"/>
          <p14:tracePt t="75602" x="7089775" y="1784350"/>
          <p14:tracePt t="75605" x="7096125" y="1784350"/>
          <p14:tracePt t="75620" x="7112000" y="1784350"/>
          <p14:tracePt t="75636" x="7121525" y="1784350"/>
          <p14:tracePt t="75653" x="7131050" y="1784350"/>
          <p14:tracePt t="75669" x="7143750" y="1784350"/>
          <p14:tracePt t="75686" x="7150100" y="1784350"/>
          <p14:tracePt t="76661" x="7146925" y="1778000"/>
          <p14:tracePt t="76668" x="7143750" y="1774825"/>
          <p14:tracePt t="76675" x="7131050" y="1768475"/>
          <p14:tracePt t="76685" x="7121525" y="1762125"/>
          <p14:tracePt t="76702" x="7048500" y="1746250"/>
          <p14:tracePt t="76719" x="6873875" y="1730375"/>
          <p14:tracePt t="76753" x="6550025" y="1704975"/>
          <p14:tracePt t="76786" x="6143625" y="1657350"/>
          <p14:tracePt t="76803" x="5937250" y="1651000"/>
          <p14:tracePt t="76818" x="5822950" y="1651000"/>
          <p14:tracePt t="76835" x="5683250" y="1651000"/>
          <p14:tracePt t="76853" x="5549900" y="1670050"/>
          <p14:tracePt t="76869" x="5464175" y="1692275"/>
          <p14:tracePt t="76886" x="5384800" y="1733550"/>
          <p14:tracePt t="76903" x="5280025" y="1778000"/>
          <p14:tracePt t="76919" x="5226050" y="1790700"/>
          <p14:tracePt t="76936" x="5187950" y="1816100"/>
          <p14:tracePt t="76953" x="5143500" y="1854200"/>
          <p14:tracePt t="76970" x="5121275" y="1879600"/>
          <p14:tracePt t="76986" x="5089525" y="1911350"/>
          <p14:tracePt t="77003" x="5022850" y="1949450"/>
          <p14:tracePt t="77019" x="4991100" y="1981200"/>
          <p14:tracePt t="77035" x="4943475" y="2022475"/>
          <p14:tracePt t="77053" x="4886325" y="2092325"/>
          <p14:tracePt t="77069" x="4860925" y="2136775"/>
          <p14:tracePt t="77085" x="4826000" y="2184400"/>
          <p14:tracePt t="77102" x="4806950" y="2276475"/>
          <p14:tracePt t="77119" x="4791075" y="2371725"/>
          <p14:tracePt t="77136" x="4772025" y="2489200"/>
          <p14:tracePt t="77139" x="4756150" y="2527300"/>
          <p14:tracePt t="77153" x="4749800" y="2622550"/>
          <p14:tracePt t="77169" x="4740275" y="2740025"/>
          <p14:tracePt t="77185" x="4740275" y="2867025"/>
          <p14:tracePt t="77203" x="4740275" y="3028950"/>
          <p14:tracePt t="77219" x="4746625" y="3155950"/>
          <p14:tracePt t="77235" x="4772025" y="3308350"/>
          <p14:tracePt t="77253" x="4819650" y="3543300"/>
          <p14:tracePt t="77269" x="4864100" y="3727450"/>
          <p14:tracePt t="77286" x="4902200" y="3892550"/>
          <p14:tracePt t="77303" x="4956175" y="4137025"/>
          <p14:tracePt t="77319" x="4975225" y="4298950"/>
          <p14:tracePt t="77336" x="4991100" y="4441825"/>
          <p14:tracePt t="77352" x="5026025" y="4651375"/>
          <p14:tracePt t="77369" x="5054600" y="4791075"/>
          <p14:tracePt t="77385" x="5070475" y="4899025"/>
          <p14:tracePt t="77403" x="5105400" y="5089525"/>
          <p14:tracePt t="77419" x="5140325" y="5219700"/>
          <p14:tracePt t="77436" x="5156200" y="5305425"/>
          <p14:tracePt t="77453" x="5178425" y="5426075"/>
          <p14:tracePt t="77469" x="5219700" y="5527675"/>
          <p14:tracePt t="77485" x="5241925" y="5581650"/>
          <p14:tracePt t="77502" x="5260975" y="5638800"/>
          <p14:tracePt t="77788" x="5299075" y="5695950"/>
          <p14:tracePt t="77795" x="5356225" y="5768975"/>
          <p14:tracePt t="77802" x="5400675" y="5832475"/>
          <p14:tracePt t="77818" x="5505450" y="5930900"/>
          <p14:tracePt t="77835" x="5632450" y="6019800"/>
          <p14:tracePt t="77852" x="5765800" y="6127750"/>
          <p14:tracePt t="77869" x="5892800" y="6210300"/>
          <p14:tracePt t="77885" x="6016625" y="6289675"/>
          <p14:tracePt t="77902" x="6213475" y="6397625"/>
          <p14:tracePt t="77919" x="6337300" y="6457950"/>
          <p14:tracePt t="77935" x="6448425" y="6502400"/>
          <p14:tracePt t="77953" x="6610350" y="6569075"/>
          <p14:tracePt t="77969" x="6689725" y="6610350"/>
          <p14:tracePt t="77986" x="6756400" y="6638925"/>
          <p14:tracePt t="78002" x="6905625" y="6696075"/>
          <p14:tracePt t="78019" x="7004050" y="6727825"/>
          <p14:tracePt t="78035" x="7092950" y="6769100"/>
          <p14:tracePt t="78051" x="7207250" y="6807200"/>
          <p14:tracePt t="78068" x="7327900" y="6826250"/>
          <p14:tracePt t="78085" x="7413625" y="6848475"/>
          <p14:tracePt t="78103" x="7502525" y="6854825"/>
          <p14:tracePt t="78119" x="7556500" y="6854825"/>
          <p14:tracePt t="78136" x="7613650" y="6854825"/>
          <p14:tracePt t="78152" x="7693025" y="6854825"/>
          <p14:tracePt t="78168" x="7753350" y="6854825"/>
          <p14:tracePt t="78185" x="7813675" y="6848475"/>
          <p14:tracePt t="78202" x="7893050" y="6848475"/>
          <p14:tracePt t="78218" x="7953375" y="6842125"/>
          <p14:tracePt t="78236" x="8016875" y="6829425"/>
          <p14:tracePt t="78252" x="8108950" y="6807200"/>
          <p14:tracePt t="78269" x="8169275" y="6800850"/>
          <p14:tracePt t="78286" x="8223250" y="6788150"/>
          <p14:tracePt t="78302" x="8296275" y="6762750"/>
          <p14:tracePt t="78318" x="8359775" y="6740525"/>
          <p14:tracePt t="78335" x="8416925" y="6721475"/>
          <p14:tracePt t="78352" x="8499475" y="6686550"/>
          <p14:tracePt t="78369" x="8537575" y="6667500"/>
          <p14:tracePt t="78386" x="8575675" y="6648450"/>
          <p14:tracePt t="78403" x="8629650" y="6594475"/>
          <p14:tracePt t="78419" x="8677275" y="6492875"/>
          <p14:tracePt t="78435" x="8731250" y="6359525"/>
          <p14:tracePt t="78452" x="8785225" y="6242050"/>
          <p14:tracePt t="78468" x="8820150" y="6143625"/>
          <p14:tracePt t="78485" x="8870950" y="6022975"/>
          <p14:tracePt t="78502" x="8921750" y="5873750"/>
          <p14:tracePt t="78519" x="8963025" y="5784850"/>
          <p14:tracePt t="78536" x="9017000" y="5619750"/>
          <p14:tracePt t="78552" x="9070975" y="5384800"/>
          <p14:tracePt t="78568" x="9090025" y="5210175"/>
          <p14:tracePt t="78585" x="9099550" y="5048250"/>
          <p14:tracePt t="78602" x="9099550" y="4930775"/>
          <p14:tracePt t="78619" x="9090025" y="4870450"/>
          <p14:tracePt t="78636" x="9074150" y="4794250"/>
          <p14:tracePt t="78653" x="9048750" y="4651375"/>
          <p14:tracePt t="78669" x="9026525" y="4575175"/>
          <p14:tracePt t="78673" x="9020175" y="4527550"/>
          <p14:tracePt t="78686" x="9004300" y="4486275"/>
          <p14:tracePt t="78702" x="8940800" y="4295775"/>
          <p14:tracePt t="78718" x="8905875" y="4162425"/>
          <p14:tracePt t="78735" x="8867775" y="4086225"/>
          <p14:tracePt t="78752" x="8823325" y="3990975"/>
          <p14:tracePt t="78769" x="8785225" y="3921125"/>
          <p14:tracePt t="78787" x="8750300" y="3825875"/>
          <p14:tracePt t="78803" x="8737600" y="3762375"/>
          <p14:tracePt t="78819" x="8705850" y="3695700"/>
          <p14:tracePt t="78837" x="8664575" y="3527425"/>
          <p14:tracePt t="78851" x="8620125" y="3384550"/>
          <p14:tracePt t="78868" x="8588375" y="3295650"/>
          <p14:tracePt t="78885" x="8550275" y="3228975"/>
          <p14:tracePt t="78902" x="8470900" y="3127375"/>
          <p14:tracePt t="78918" x="8426450" y="3057525"/>
          <p14:tracePt t="78935" x="8369300" y="2987675"/>
          <p14:tracePt t="78953" x="8293100" y="2886075"/>
          <p14:tracePt t="78969" x="8216900" y="2803525"/>
          <p14:tracePt t="78986" x="8102600" y="2616200"/>
          <p14:tracePt t="79002" x="8023225" y="2501900"/>
          <p14:tracePt t="79018" x="7947025" y="2416175"/>
          <p14:tracePt t="79036" x="7880350" y="2333625"/>
          <p14:tracePt t="79052" x="7772400" y="2206625"/>
          <p14:tracePt t="79068" x="7699375" y="2133600"/>
          <p14:tracePt t="79086" x="7597775" y="2038350"/>
          <p14:tracePt t="79102" x="7524750" y="1984375"/>
          <p14:tracePt t="79119" x="7454900" y="1927225"/>
          <p14:tracePt t="79135" x="7350125" y="1831975"/>
          <p14:tracePt t="79152" x="7280275" y="1778000"/>
          <p14:tracePt t="79169" x="7207250" y="1714500"/>
          <p14:tracePt t="79186" x="7140575" y="1657350"/>
          <p14:tracePt t="79202" x="7073900" y="1628775"/>
          <p14:tracePt t="79219" x="7007225" y="1590675"/>
          <p14:tracePt t="79236" x="6915150" y="1562100"/>
          <p14:tracePt t="79252" x="6851650" y="1549400"/>
          <p14:tracePt t="79268" x="6804025" y="1530350"/>
          <p14:tracePt t="79285" x="6731000" y="1511300"/>
          <p14:tracePt t="79302" x="6696075" y="1504950"/>
          <p14:tracePt t="79319" x="6642100" y="1504950"/>
          <p14:tracePt t="79336" x="6572250" y="1504950"/>
          <p14:tracePt t="79352" x="6527800" y="1508125"/>
          <p14:tracePt t="79369" x="6483350" y="1520825"/>
          <p14:tracePt t="79385" x="6419850" y="1546225"/>
          <p14:tracePt t="79402" x="6388100" y="1558925"/>
          <p14:tracePt t="79418" x="6356350" y="1571625"/>
          <p14:tracePt t="79436" x="6337300" y="1577975"/>
          <p14:tracePt t="79452" x="6324600" y="1577975"/>
          <p14:tracePt t="79469" x="6311900" y="1577975"/>
          <p14:tracePt t="79486" x="6296025" y="1577975"/>
          <p14:tracePt t="79752" x="6286500" y="1577975"/>
          <p14:tracePt t="79759" x="6273800" y="1577975"/>
          <p14:tracePt t="79769" x="6264275" y="1581150"/>
          <p14:tracePt t="79785" x="6188075" y="1622425"/>
          <p14:tracePt t="79802" x="6118225" y="1685925"/>
          <p14:tracePt t="79818" x="6029325" y="1803400"/>
          <p14:tracePt t="79835" x="5876925" y="2098675"/>
          <p14:tracePt t="79852" x="5838825" y="2295525"/>
          <p14:tracePt t="79870" x="5829300" y="2549525"/>
          <p14:tracePt t="79886" x="5876925" y="2940050"/>
          <p14:tracePt t="79902" x="5953125" y="3219450"/>
          <p14:tracePt t="79921" x="6099175" y="3686175"/>
          <p14:tracePt t="79936" x="6207125" y="3959225"/>
          <p14:tracePt t="79952" x="6362700" y="4270375"/>
          <p14:tracePt t="79970" x="6496050" y="4575175"/>
          <p14:tracePt t="79987" x="6597650" y="4794250"/>
          <p14:tracePt t="80003" x="6680200" y="4940300"/>
          <p14:tracePt t="80019" x="6762750" y="5108575"/>
          <p14:tracePt t="80036" x="6861175" y="5305425"/>
          <p14:tracePt t="80052" x="6911975" y="5407025"/>
          <p14:tracePt t="80068" x="6943725" y="5505450"/>
          <p14:tracePt t="80085" x="7000875" y="5635625"/>
          <p14:tracePt t="80101" x="7013575" y="5680075"/>
          <p14:tracePt t="80118" x="7026275" y="5708650"/>
          <p14:tracePt t="80136" x="7026275" y="5743575"/>
          <p14:tracePt t="80152" x="7026275" y="5753100"/>
          <p14:tracePt t="80169" x="7035800" y="5762625"/>
          <p14:tracePt t="80186" x="7054850" y="5762625"/>
          <p14:tracePt t="80202" x="7077075" y="5762625"/>
          <p14:tracePt t="80218" x="7121525" y="5762625"/>
          <p14:tracePt t="80235" x="7207250" y="5772150"/>
          <p14:tracePt t="80251" x="7270750" y="5791200"/>
          <p14:tracePt t="80268" x="7324725" y="5797550"/>
          <p14:tracePt t="80285" x="7394575" y="5810250"/>
          <p14:tracePt t="80301" x="7445375" y="5810250"/>
          <p14:tracePt t="80319" x="7489825" y="5810250"/>
          <p14:tracePt t="80335" x="7559675" y="5816600"/>
          <p14:tracePt t="80351" x="7604125" y="5822950"/>
          <p14:tracePt t="80369" x="7648575" y="5822950"/>
          <p14:tracePt t="80385" x="7689850" y="5822950"/>
          <p14:tracePt t="80402" x="7718425" y="5822950"/>
          <p14:tracePt t="80419" x="7740650" y="5819775"/>
          <p14:tracePt t="80436" x="7781925" y="5810250"/>
          <p14:tracePt t="80452" x="7791450" y="5803900"/>
          <p14:tracePt t="80469" x="7804150" y="5800725"/>
          <p14:tracePt t="80485" x="7823200" y="5800725"/>
          <p14:tracePt t="80501" x="7845425" y="5800725"/>
          <p14:tracePt t="80518" x="7874000" y="5800725"/>
          <p14:tracePt t="80536" x="7905750" y="5800725"/>
          <p14:tracePt t="80552" x="7934325" y="5800725"/>
          <p14:tracePt t="80569" x="7956550" y="5800725"/>
          <p14:tracePt t="80586" x="7997825" y="5794375"/>
          <p14:tracePt t="80602" x="8020050" y="5794375"/>
          <p14:tracePt t="80618" x="8035925" y="5794375"/>
          <p14:tracePt t="80634" x="8051800" y="5778500"/>
          <p14:tracePt t="80651" x="8061325" y="5778500"/>
          <p14:tracePt t="80668" x="8070850" y="5778500"/>
          <p14:tracePt t="80702" x="8070850" y="5772150"/>
          <p14:tracePt t="80749" x="8067675" y="5772150"/>
          <p14:tracePt t="80757" x="8064500" y="5772150"/>
          <p14:tracePt t="80768" x="8058150" y="5772150"/>
          <p14:tracePt t="80785" x="8016875" y="5781675"/>
          <p14:tracePt t="80801" x="7912100" y="5797550"/>
          <p14:tracePt t="80818" x="7772400" y="5807075"/>
          <p14:tracePt t="80836" x="7531100" y="5807075"/>
          <p14:tracePt t="80853" x="7350125" y="5807075"/>
          <p14:tracePt t="80868" x="7191375" y="5807075"/>
          <p14:tracePt t="80886" x="6896100" y="5807075"/>
          <p14:tracePt t="80902" x="6699250" y="5800725"/>
          <p14:tracePt t="80918" x="6461125" y="5772150"/>
          <p14:tracePt t="80935" x="6102350" y="5715000"/>
          <p14:tracePt t="80951" x="5845175" y="5651500"/>
          <p14:tracePt t="80969" x="5562600" y="5575300"/>
          <p14:tracePt t="80986" x="5410200" y="5530850"/>
          <p14:tracePt t="81003" x="5324475" y="5508625"/>
          <p14:tracePt t="81020" x="5238750" y="5480050"/>
          <p14:tracePt t="81036" x="5216525" y="5467350"/>
          <p14:tracePt t="81052" x="5184775" y="5454650"/>
          <p14:tracePt t="81068" x="5168900" y="5445125"/>
          <p14:tracePt t="81085" x="5153025" y="5445125"/>
          <p14:tracePt t="81101" x="5137150" y="5435600"/>
          <p14:tracePt t="81119" x="5127625" y="5435600"/>
          <p14:tracePt t="81235" x="5130800" y="5435600"/>
          <p14:tracePt t="81242" x="5133975" y="5435600"/>
          <p14:tracePt t="81252" x="5153025" y="5429250"/>
          <p14:tracePt t="81270" x="5267325" y="5429250"/>
          <p14:tracePt t="81286" x="5403850" y="5429250"/>
          <p14:tracePt t="81302" x="5534025" y="5432425"/>
          <p14:tracePt t="81319" x="5807075" y="5451475"/>
          <p14:tracePt t="81336" x="5969000" y="5461000"/>
          <p14:tracePt t="81352" x="6140450" y="5461000"/>
          <p14:tracePt t="81369" x="6378575" y="5461000"/>
          <p14:tracePt t="81385" x="6518275" y="5461000"/>
          <p14:tracePt t="81401" x="6686550" y="5461000"/>
          <p14:tracePt t="81419" x="6927850" y="5461000"/>
          <p14:tracePt t="81436" x="7112000" y="5435600"/>
          <p14:tracePt t="81453" x="7299325" y="5391150"/>
          <p14:tracePt t="81469" x="7581900" y="5286375"/>
          <p14:tracePt t="81486" x="7727950" y="5213350"/>
          <p14:tracePt t="81502" x="7851775" y="5143500"/>
          <p14:tracePt t="81519" x="7985125" y="5060950"/>
          <p14:tracePt t="81535" x="8061325" y="5029200"/>
          <p14:tracePt t="81552" x="8121650" y="4994275"/>
          <p14:tracePt t="81569" x="8172450" y="4956175"/>
          <p14:tracePt t="81584" x="8194675" y="4924425"/>
          <p14:tracePt t="81602" x="8229600" y="4892675"/>
          <p14:tracePt t="81618" x="8245475" y="4835525"/>
          <p14:tracePt t="81635" x="8258175" y="4806950"/>
          <p14:tracePt t="81652" x="8264525" y="4787900"/>
          <p14:tracePt t="81669" x="8264525" y="4775200"/>
          <p14:tracePt t="81685" x="8264525" y="4759325"/>
          <p14:tracePt t="81702" x="8264525" y="4749800"/>
          <p14:tracePt t="81719" x="8251825" y="4733925"/>
          <p14:tracePt t="81735" x="8242300" y="4718050"/>
          <p14:tracePt t="81752" x="8232775" y="4689475"/>
          <p14:tracePt t="81768" x="8207375" y="4648200"/>
          <p14:tracePt t="81784" x="8194675" y="4622800"/>
          <p14:tracePt t="81801" x="8181975" y="4587875"/>
          <p14:tracePt t="81819" x="8140700" y="4549775"/>
          <p14:tracePt t="81835" x="8115300" y="4518025"/>
          <p14:tracePt t="81852" x="8074025" y="4498975"/>
          <p14:tracePt t="81868" x="8039100" y="4479925"/>
          <p14:tracePt t="81885" x="8010525" y="4460875"/>
          <p14:tracePt t="81902" x="7997825" y="4451350"/>
          <p14:tracePt t="81918" x="7985125" y="4441825"/>
          <p14:tracePt t="81934" x="7969250" y="4441825"/>
          <p14:tracePt t="81952" x="7959725" y="4432300"/>
          <p14:tracePt t="81969" x="7943850" y="4413250"/>
          <p14:tracePt t="81985" x="7934325" y="4403725"/>
          <p14:tracePt t="82002" x="7918450" y="4394200"/>
          <p14:tracePt t="82019" x="7905750" y="4387850"/>
          <p14:tracePt t="82035" x="7899400" y="4387850"/>
          <p14:tracePt t="82051" x="7899400" y="4381500"/>
          <p14:tracePt t="82090" x="7899400" y="4378325"/>
          <p14:tracePt t="82141" x="7896225" y="4378325"/>
          <p14:tracePt t="82204" x="7889875" y="4378325"/>
          <p14:tracePt t="82233" x="7883525" y="4378325"/>
          <p14:tracePt t="82247" x="7874000" y="4378325"/>
          <p14:tracePt t="82254" x="7870825" y="4378325"/>
          <p14:tracePt t="82268" x="7845425" y="4359275"/>
          <p14:tracePt t="82285" x="7810500" y="4346575"/>
          <p14:tracePt t="82302" x="7762875" y="4333875"/>
          <p14:tracePt t="82318" x="7642225" y="4321175"/>
          <p14:tracePt t="82334" x="7540625" y="4321175"/>
          <p14:tracePt t="82351" x="7445375" y="4311650"/>
          <p14:tracePt t="82369" x="7232650" y="4276725"/>
          <p14:tracePt t="82385" x="7070725" y="4248150"/>
          <p14:tracePt t="82402" x="6918325" y="4222750"/>
          <p14:tracePt t="82419" x="6642100" y="4184650"/>
          <p14:tracePt t="82435" x="6489700" y="4168775"/>
          <p14:tracePt t="82452" x="6340475" y="4159250"/>
          <p14:tracePt t="82468" x="6134100" y="4149725"/>
          <p14:tracePt t="82484" x="6035675" y="4133850"/>
          <p14:tracePt t="82502" x="5940425" y="4117975"/>
          <p14:tracePt t="82518" x="5807075" y="4086225"/>
          <p14:tracePt t="82535" x="5743575" y="4070350"/>
          <p14:tracePt t="82552" x="5689600" y="4057650"/>
          <p14:tracePt t="82568" x="5654675" y="4035425"/>
          <p14:tracePt t="82585" x="5622925" y="4022725"/>
          <p14:tracePt t="82601" x="5607050" y="4013200"/>
          <p14:tracePt t="82618" x="5588000" y="4013200"/>
          <p14:tracePt t="82634" x="5575300" y="4013200"/>
          <p14:tracePt t="82651" x="5565775" y="4013200"/>
          <p14:tracePt t="82669" x="5553075" y="4013200"/>
          <p14:tracePt t="82702" x="5553075" y="4006850"/>
          <p14:tracePt t="82797" x="5553075" y="4003675"/>
          <p14:tracePt t="82804" x="5572125" y="3997325"/>
          <p14:tracePt t="82819" x="5635625" y="3968750"/>
          <p14:tracePt t="82835" x="5743575" y="3943350"/>
          <p14:tracePt t="82852" x="5873750" y="3914775"/>
          <p14:tracePt t="82868" x="6089650" y="3854450"/>
          <p14:tracePt t="82885" x="6229350" y="3819525"/>
          <p14:tracePt t="82901" x="6330950" y="3775075"/>
          <p14:tracePt t="82918" x="6480175" y="3727450"/>
          <p14:tracePt t="82935" x="6578600" y="3686175"/>
          <p14:tracePt t="82953" x="6705600" y="3629025"/>
          <p14:tracePt t="82969" x="6762750" y="3600450"/>
          <p14:tracePt t="82985" x="6835775" y="3546475"/>
          <p14:tracePt t="83002" x="6931025" y="3451225"/>
          <p14:tracePt t="83018" x="6994525" y="3368675"/>
          <p14:tracePt t="83035" x="7051675" y="3298825"/>
          <p14:tracePt t="83053" x="7124700" y="3165475"/>
          <p14:tracePt t="83069" x="7159625" y="3057525"/>
          <p14:tracePt t="83085" x="7197725" y="2987675"/>
          <p14:tracePt t="83103" x="7213600" y="2940050"/>
          <p14:tracePt t="83119" x="7226300" y="2908300"/>
          <p14:tracePt t="83135" x="7235825" y="2898775"/>
          <p14:tracePt t="83152" x="7258050" y="2882900"/>
          <p14:tracePt t="83168" x="7267575" y="2870200"/>
          <p14:tracePt t="83185" x="7277100" y="2857500"/>
          <p14:tracePt t="83203" x="7277100" y="2844800"/>
          <p14:tracePt t="83504" x="7254875" y="2825750"/>
          <p14:tracePt t="83511" x="7204075" y="2790825"/>
          <p14:tracePt t="83518" x="7153275" y="2765425"/>
          <p14:tracePt t="83535" x="7051675" y="2714625"/>
          <p14:tracePt t="83552" x="6870700" y="2654300"/>
          <p14:tracePt t="83568" x="6772275" y="2632075"/>
          <p14:tracePt t="83584" x="6686550" y="2616200"/>
          <p14:tracePt t="83602" x="6565900" y="2600325"/>
          <p14:tracePt t="83618" x="6508750" y="2600325"/>
          <p14:tracePt t="83635" x="6470650" y="2593975"/>
          <p14:tracePt t="83652" x="6407150" y="2568575"/>
          <p14:tracePt t="83669" x="6359525" y="2555875"/>
          <p14:tracePt t="83685" x="6296025" y="2533650"/>
          <p14:tracePt t="83701" x="6207125" y="2482850"/>
          <p14:tracePt t="83718" x="6162675" y="2470150"/>
          <p14:tracePt t="83734" x="6140450" y="2457450"/>
          <p14:tracePt t="83752" x="6102350" y="2435225"/>
          <p14:tracePt t="83769" x="6092825" y="2435225"/>
          <p14:tracePt t="83785" x="6083300" y="2435225"/>
          <p14:tracePt t="83802" x="6070600" y="2428875"/>
          <p14:tracePt t="83819" x="6057900" y="2428875"/>
          <p14:tracePt t="83851" x="6054725" y="2428875"/>
          <p14:tracePt t="83946" x="6054725" y="2425700"/>
          <p14:tracePt t="83953" x="6073775" y="2419350"/>
          <p14:tracePt t="83968" x="6118225" y="2406650"/>
          <p14:tracePt t="83985" x="6191250" y="2390775"/>
          <p14:tracePt t="84001" x="6381750" y="2339975"/>
          <p14:tracePt t="84018" x="6511925" y="2311400"/>
          <p14:tracePt t="84034" x="6619875" y="2295525"/>
          <p14:tracePt t="84051" x="6756400" y="2263775"/>
          <p14:tracePt t="84068" x="6851650" y="2247900"/>
          <p14:tracePt t="84085" x="6937375" y="2232025"/>
          <p14:tracePt t="84102" x="7048500" y="2209800"/>
          <p14:tracePt t="84118" x="7092950" y="2190750"/>
          <p14:tracePt t="84135" x="7131050" y="2178050"/>
          <p14:tracePt t="84152" x="7194550" y="2152650"/>
          <p14:tracePt t="84168" x="7235825" y="2127250"/>
          <p14:tracePt t="84185" x="7258050" y="2108200"/>
          <p14:tracePt t="84202" x="7286625" y="2085975"/>
          <p14:tracePt t="84219" x="7299325" y="2057400"/>
          <p14:tracePt t="84235" x="7308850" y="2044700"/>
          <p14:tracePt t="84252" x="7321550" y="2032000"/>
          <p14:tracePt t="84268" x="7337425" y="2025650"/>
          <p14:tracePt t="84285" x="7343775" y="2025650"/>
          <p14:tracePt t="84495" x="7366000" y="2111375"/>
          <p14:tracePt t="84502" x="7413625" y="2216150"/>
          <p14:tracePt t="84519" x="7594600" y="2619375"/>
          <p14:tracePt t="84536" x="7978775" y="3403600"/>
          <p14:tracePt t="84553" x="8159750" y="3883025"/>
          <p14:tracePt t="84569" x="8334375" y="4400550"/>
          <p14:tracePt t="84586" x="8547100" y="5041900"/>
          <p14:tracePt t="84603" x="8607425" y="5305425"/>
          <p14:tracePt t="84620" x="8651875" y="5568950"/>
          <p14:tracePt t="84635" x="8670925" y="5740400"/>
          <p14:tracePt t="84652" x="8689975" y="5994400"/>
          <p14:tracePt t="84668" x="8689975" y="6121400"/>
          <p14:tracePt t="84684" x="8689975" y="6223000"/>
          <p14:tracePt t="84701" x="8689975" y="6362700"/>
          <p14:tracePt t="84718" x="8677275" y="6416675"/>
          <p14:tracePt t="84734" x="8674100" y="6448425"/>
          <p14:tracePt t="84752" x="8674100" y="6473825"/>
          <p14:tracePt t="84768" x="8674100" y="6483350"/>
          <p14:tracePt t="84785" x="8674100" y="6496050"/>
          <p14:tracePt t="84802" x="8674100" y="6515100"/>
          <p14:tracePt t="84835" x="8674100" y="6524625"/>
          <p14:tracePt t="84901" x="8667750" y="6521450"/>
          <p14:tracePt t="84908" x="8661400" y="6505575"/>
          <p14:tracePt t="84918" x="8648700" y="6486525"/>
          <p14:tracePt t="84936" x="8629650" y="6403975"/>
          <p14:tracePt t="84951" x="8616950" y="6359525"/>
          <p14:tracePt t="84968" x="8604250" y="6321425"/>
          <p14:tracePt t="84984" x="8585200" y="6283325"/>
          <p14:tracePt t="85001" x="8547100" y="6232525"/>
          <p14:tracePt t="85018" x="8515350" y="6200775"/>
          <p14:tracePt t="85034" x="8502650" y="6169025"/>
          <p14:tracePt t="85051" x="8486775" y="6153150"/>
          <p14:tracePt t="85069" x="8477250" y="6143625"/>
          <p14:tracePt t="85085" x="8477250" y="6140450"/>
          <p14:tracePt t="85118" x="8461375" y="6124575"/>
          <p14:tracePt t="85134" x="8451850" y="6102350"/>
          <p14:tracePt t="85151" x="8420100" y="6057900"/>
          <p14:tracePt t="85168" x="8388350" y="6032500"/>
          <p14:tracePt t="85186" x="8366125" y="5997575"/>
          <p14:tracePt t="85202" x="8350250" y="5988050"/>
          <p14:tracePt t="85218" x="8340725" y="5978525"/>
          <p14:tracePt t="85658" x="8334375" y="5972175"/>
          <p14:tracePt t="85664" x="8331200" y="5969000"/>
          <p14:tracePt t="85672" x="8324850" y="5969000"/>
          <p14:tracePt t="85685" x="8296275" y="5949950"/>
          <p14:tracePt t="85701" x="8280400" y="5943600"/>
          <p14:tracePt t="85718" x="8270875" y="5940425"/>
          <p14:tracePt t="85751" x="8245475" y="5915025"/>
          <p14:tracePt t="85785" x="8245475" y="5905500"/>
          <p14:tracePt t="85950" x="8255000" y="5876925"/>
          <p14:tracePt t="85957" x="8267700" y="5848350"/>
          <p14:tracePt t="85968" x="8286750" y="5800725"/>
          <p14:tracePt t="85984" x="8312150" y="5715000"/>
          <p14:tracePt t="86001" x="8318500" y="5680075"/>
          <p14:tracePt t="86018" x="8324850" y="5657850"/>
          <p14:tracePt t="86034" x="8324850" y="5616575"/>
          <p14:tracePt t="86051" x="8321675" y="5588000"/>
          <p14:tracePt t="86068" x="8299450" y="5524500"/>
          <p14:tracePt t="86085" x="8274050" y="5438775"/>
          <p14:tracePt t="86101" x="8251825" y="5394325"/>
          <p14:tracePt t="86118" x="8242300" y="5368925"/>
          <p14:tracePt t="86134" x="8210550" y="5327650"/>
          <p14:tracePt t="86151" x="8178800" y="5314950"/>
          <p14:tracePt t="86168" x="8140700" y="5283200"/>
          <p14:tracePt t="86185" x="8083550" y="5264150"/>
          <p14:tracePt t="86202" x="8054975" y="5251450"/>
          <p14:tracePt t="86218" x="8039100" y="5251450"/>
          <p14:tracePt t="86235" x="8023225" y="5251450"/>
          <p14:tracePt t="86252" x="8007350" y="5251450"/>
          <p14:tracePt t="86268" x="7985125" y="5251450"/>
          <p14:tracePt t="86284" x="7943850" y="5267325"/>
          <p14:tracePt t="86301" x="7921625" y="5276850"/>
          <p14:tracePt t="86318" x="7883525" y="5289550"/>
          <p14:tracePt t="86335" x="7823200" y="5324475"/>
          <p14:tracePt t="86351" x="7791450" y="5356225"/>
          <p14:tracePt t="86368" x="7750175" y="5403850"/>
          <p14:tracePt t="86385" x="7670800" y="5514975"/>
          <p14:tracePt t="86401" x="7616825" y="5648325"/>
          <p14:tracePt t="86418" x="7572375" y="5813425"/>
          <p14:tracePt t="86434" x="7512050" y="5994400"/>
          <p14:tracePt t="86451" x="7467600" y="6149975"/>
          <p14:tracePt t="86468" x="7432675" y="6280150"/>
          <p14:tracePt t="86485" x="7397750" y="6426200"/>
          <p14:tracePt t="86501" x="7381875" y="6543675"/>
          <p14:tracePt t="86518" x="7372350" y="6670675"/>
          <p14:tracePt t="86534" x="7359650" y="6791325"/>
          <p14:tracePt t="86551" x="7350125" y="6854825"/>
          <p14:tracePt t="86567" x="7343775" y="6854825"/>
          <p14:tracePt t="86614" x="7346950" y="6854825"/>
          <p14:tracePt t="86621" x="7350125" y="6854825"/>
          <p14:tracePt t="86635" x="7362825" y="6854825"/>
          <p14:tracePt t="86651" x="7375525" y="6854825"/>
          <p14:tracePt t="86668" x="7407275" y="6854825"/>
          <p14:tracePt t="86684" x="7448550" y="6854825"/>
          <p14:tracePt t="86701" x="7493000" y="6854825"/>
          <p14:tracePt t="86718" x="7553325" y="6854825"/>
          <p14:tracePt t="86735" x="7686675" y="6835775"/>
          <p14:tracePt t="86752" x="7766050" y="6794500"/>
          <p14:tracePt t="86769" x="7889875" y="6743700"/>
          <p14:tracePt t="86785" x="8086725" y="6626225"/>
          <p14:tracePt t="86801" x="8210550" y="6575425"/>
          <p14:tracePt t="86818" x="8321675" y="6511925"/>
          <p14:tracePt t="86834" x="8486775" y="6410325"/>
          <p14:tracePt t="86851" x="8594725" y="6302375"/>
          <p14:tracePt t="86867" x="8693150" y="6165850"/>
          <p14:tracePt t="86884" x="8813800" y="6029325"/>
          <p14:tracePt t="86901" x="8893175" y="5915025"/>
          <p14:tracePt t="86918" x="8940800" y="5835650"/>
          <p14:tracePt t="86935" x="9001125" y="5746750"/>
          <p14:tracePt t="86951" x="9026525" y="5708650"/>
          <p14:tracePt t="86967" x="9058275" y="5661025"/>
          <p14:tracePt t="86984" x="9109075" y="5584825"/>
          <p14:tracePt t="87001" x="9140825" y="5486400"/>
          <p14:tracePt t="87142" x="9137650" y="4899025"/>
          <p14:tracePt t="87149" x="9118600" y="4886325"/>
          <p14:tracePt t="87155" x="9105900" y="4873625"/>
          <p14:tracePt t="87169" x="9080500" y="4841875"/>
          <p14:tracePt t="87185" x="9032875" y="4816475"/>
          <p14:tracePt t="87202" x="8978900" y="4787900"/>
          <p14:tracePt t="87218" x="8851900" y="4733925"/>
          <p14:tracePt t="87234" x="8705850" y="4689475"/>
          <p14:tracePt t="87251" x="8588375" y="4654550"/>
          <p14:tracePt t="87268" x="8451850" y="4622800"/>
          <p14:tracePt t="87285" x="8397875" y="4600575"/>
          <p14:tracePt t="87302" x="8315325" y="4594225"/>
          <p14:tracePt t="87319" x="8194675" y="4578350"/>
          <p14:tracePt t="87335" x="8134350" y="4578350"/>
          <p14:tracePt t="87351" x="8096250" y="4578350"/>
          <p14:tracePt t="87368" x="8048625" y="4581525"/>
          <p14:tracePt t="87384" x="8026400" y="4591050"/>
          <p14:tracePt t="87401" x="7994650" y="4610100"/>
          <p14:tracePt t="87418" x="7950200" y="4641850"/>
          <p14:tracePt t="87435" x="7937500" y="4670425"/>
          <p14:tracePt t="87452" x="7921625" y="4695825"/>
          <p14:tracePt t="87469" x="7874000" y="4762500"/>
          <p14:tracePt t="87485" x="7842250" y="4851400"/>
          <p14:tracePt t="87501" x="7791450" y="4949825"/>
          <p14:tracePt t="87518" x="7743825" y="5076825"/>
          <p14:tracePt t="87534" x="7705725" y="5168900"/>
          <p14:tracePt t="87551" x="7670800" y="5286375"/>
          <p14:tracePt t="87569" x="7626350" y="5467350"/>
          <p14:tracePt t="87585" x="7610475" y="5575300"/>
          <p14:tracePt t="87602" x="7594600" y="5692775"/>
          <p14:tracePt t="87618" x="7569200" y="5848350"/>
          <p14:tracePt t="87634" x="7546975" y="5924550"/>
          <p14:tracePt t="87651" x="7531100" y="5988050"/>
          <p14:tracePt t="87668" x="7524750" y="6042025"/>
          <p14:tracePt t="87684" x="7524750" y="6086475"/>
          <p14:tracePt t="87702" x="7524750" y="6124575"/>
          <p14:tracePt t="87719" x="7524750" y="6172200"/>
          <p14:tracePt t="87735" x="7524750" y="6191250"/>
          <p14:tracePt t="87752" x="7524750" y="6223000"/>
          <p14:tracePt t="87768" x="7524750" y="6235700"/>
          <p14:tracePt t="87784" x="7524750" y="6245225"/>
          <p14:tracePt t="87800" x="7524750" y="6261100"/>
          <p14:tracePt t="88368" x="7508875" y="6254750"/>
          <p14:tracePt t="88375" x="7489825" y="6242050"/>
          <p14:tracePt t="88384" x="7464425" y="6232525"/>
          <p14:tracePt t="88403" x="7419975" y="6216650"/>
          <p14:tracePt t="88418" x="7381875" y="6191250"/>
          <p14:tracePt t="88451" x="7258050" y="6118225"/>
          <p14:tracePt t="88484" x="7080250" y="6010275"/>
          <p14:tracePt t="88501" x="7032625" y="5975350"/>
          <p14:tracePt t="88517" x="6988175" y="5937250"/>
          <p14:tracePt t="88535" x="6962775" y="5905500"/>
          <p14:tracePt t="88552" x="6950075" y="5876925"/>
          <p14:tracePt t="88568" x="6950075" y="5848350"/>
          <p14:tracePt t="88585" x="6950075" y="5826125"/>
          <p14:tracePt t="88603" x="6950075" y="5788025"/>
          <p14:tracePt t="88618" x="6950075" y="5778500"/>
          <p14:tracePt t="88635" x="6950075" y="5768975"/>
          <p14:tracePt t="88652" x="6946900" y="5762625"/>
          <p14:tracePt t="88685" x="6937375" y="5753100"/>
          <p14:tracePt t="88703" x="6886575" y="5721350"/>
          <p14:tracePt t="88718" x="6807200" y="5667375"/>
          <p14:tracePt t="88734" x="6715125" y="5610225"/>
          <p14:tracePt t="88751" x="6591300" y="5527675"/>
          <p14:tracePt t="88768" x="6372225" y="5419725"/>
          <p14:tracePt t="88784" x="6270625" y="5359400"/>
          <p14:tracePt t="88802" x="6086475" y="5289550"/>
          <p14:tracePt t="88818" x="5978525" y="5254625"/>
          <p14:tracePt t="88835" x="5854700" y="5213350"/>
          <p14:tracePt t="88838" x="5816600" y="5197475"/>
          <p14:tracePt t="88852" x="5695950" y="5162550"/>
          <p14:tracePt t="88868" x="5607050" y="5130800"/>
          <p14:tracePt t="88884" x="5524500" y="5124450"/>
          <p14:tracePt t="88901" x="5438775" y="5114925"/>
          <p14:tracePt t="88918" x="5378450" y="5108575"/>
          <p14:tracePt t="88934" x="5324475" y="5102225"/>
          <p14:tracePt t="88952" x="5251450" y="5089525"/>
          <p14:tracePt t="88968" x="5207000" y="5070475"/>
          <p14:tracePt t="88985" x="5178425" y="5070475"/>
          <p14:tracePt t="89002" x="5137150" y="5070475"/>
          <p14:tracePt t="89018" x="5114925" y="5073650"/>
          <p14:tracePt t="89034" x="5083175" y="5089525"/>
          <p14:tracePt t="89051" x="5048250" y="5114925"/>
          <p14:tracePt t="89068" x="5022850" y="5146675"/>
          <p14:tracePt t="89084" x="5010150" y="5168900"/>
          <p14:tracePt t="89102" x="4984750" y="5241925"/>
          <p14:tracePt t="89118" x="4962525" y="5327650"/>
          <p14:tracePt t="89135" x="4953000" y="5400675"/>
          <p14:tracePt t="89151" x="4953000" y="5495925"/>
          <p14:tracePt t="89167" x="4956175" y="5546725"/>
          <p14:tracePt t="89184" x="4981575" y="5645150"/>
          <p14:tracePt t="89202" x="5013325" y="5768975"/>
          <p14:tracePt t="89218" x="5051425" y="5838825"/>
          <p14:tracePt t="89234" x="5089525" y="5905500"/>
          <p14:tracePt t="89252" x="5194300" y="6010275"/>
          <p14:tracePt t="89268" x="5276850" y="6086475"/>
          <p14:tracePt t="89284" x="5381625" y="6165850"/>
          <p14:tracePt t="89301" x="5578475" y="6254750"/>
          <p14:tracePt t="89318" x="5686425" y="6296025"/>
          <p14:tracePt t="89334" x="5797550" y="6330950"/>
          <p14:tracePt t="89352" x="5997575" y="6365875"/>
          <p14:tracePt t="89368" x="6115050" y="6391275"/>
          <p14:tracePt t="89385" x="6200775" y="6403975"/>
          <p14:tracePt t="89402" x="6356350" y="6429375"/>
          <p14:tracePt t="89418" x="6464300" y="6445250"/>
          <p14:tracePt t="89434" x="6550025" y="6470650"/>
          <p14:tracePt t="89451" x="6645275" y="6470650"/>
          <p14:tracePt t="89467" x="6715125" y="6470650"/>
          <p14:tracePt t="89484" x="6797675" y="6470650"/>
          <p14:tracePt t="89502" x="6886575" y="6451600"/>
          <p14:tracePt t="89518" x="6934200" y="6438900"/>
          <p14:tracePt t="89535" x="6962775" y="6432550"/>
          <p14:tracePt t="89552" x="7004050" y="6416675"/>
          <p14:tracePt t="89567" x="7013575" y="6407150"/>
          <p14:tracePt t="89584" x="7038975" y="6375400"/>
          <p14:tracePt t="89601" x="7054850" y="6356350"/>
          <p14:tracePt t="89617" x="7064375" y="6346825"/>
          <p14:tracePt t="89651" x="7077075" y="6330950"/>
          <p14:tracePt t="89668" x="7092950" y="6330950"/>
          <p14:tracePt t="89685" x="7102475" y="6330950"/>
          <p14:tracePt t="89701" x="7112000" y="6315075"/>
          <p14:tracePt t="89718" x="7112000" y="6302375"/>
          <p14:tracePt t="89734" x="7112000" y="6296025"/>
          <p14:tracePt t="89959" x="7102475" y="6242050"/>
          <p14:tracePt t="89966" x="7086600" y="6191250"/>
          <p14:tracePt t="89973" x="7061200" y="6130925"/>
          <p14:tracePt t="89984" x="7045325" y="6092825"/>
          <p14:tracePt t="90001" x="6994525" y="5921375"/>
          <p14:tracePt t="90017" x="6927850" y="5756275"/>
          <p14:tracePt t="90034" x="6873875" y="5600700"/>
          <p14:tracePt t="90050" x="6778625" y="5318125"/>
          <p14:tracePt t="90067" x="6727825" y="5184775"/>
          <p14:tracePt t="90085" x="6689725" y="5118100"/>
          <p14:tracePt t="90101" x="6648450" y="5057775"/>
          <p14:tracePt t="90118" x="6619875" y="5038725"/>
          <p14:tracePt t="90134" x="6588125" y="5019675"/>
          <p14:tracePt t="90150" x="6486525" y="4991100"/>
          <p14:tracePt t="90167" x="6410325" y="4968875"/>
          <p14:tracePt t="90184" x="6321425" y="4927600"/>
          <p14:tracePt t="90201" x="6118225" y="4848225"/>
          <p14:tracePt t="90218" x="5994400" y="4794250"/>
          <p14:tracePt t="90235" x="5873750" y="4749800"/>
          <p14:tracePt t="90251" x="5705475" y="4708525"/>
          <p14:tracePt t="90268" x="5607050" y="4692650"/>
          <p14:tracePt t="90284" x="5549900" y="4692650"/>
          <p14:tracePt t="90300" x="5483225" y="4708525"/>
          <p14:tracePt t="90317" x="5438775" y="4730750"/>
          <p14:tracePt t="90334" x="5400675" y="4756150"/>
          <p14:tracePt t="90350" x="5324475" y="4803775"/>
          <p14:tracePt t="90367" x="5276850" y="4835525"/>
          <p14:tracePt t="90384" x="5238750" y="4860925"/>
          <p14:tracePt t="90401" x="5203825" y="4879975"/>
          <p14:tracePt t="90417" x="5178425" y="4899025"/>
          <p14:tracePt t="90434" x="5162550" y="4921250"/>
          <p14:tracePt t="90450" x="5118100" y="4965700"/>
          <p14:tracePt t="90468" x="5092700" y="4997450"/>
          <p14:tracePt t="90485" x="5064125" y="5045075"/>
          <p14:tracePt t="90501" x="5019675" y="5095875"/>
          <p14:tracePt t="90518" x="5010150" y="5118100"/>
          <p14:tracePt t="90534" x="4991100" y="5149850"/>
          <p14:tracePt t="90551" x="4984750" y="5175250"/>
          <p14:tracePt t="90567" x="4984750" y="5184775"/>
          <p14:tracePt t="90584" x="4987925" y="5200650"/>
          <p14:tracePt t="90600" x="5010150" y="5229225"/>
          <p14:tracePt t="90617" x="5019675" y="5241925"/>
          <p14:tracePt t="90636" x="5029200" y="5254625"/>
          <p14:tracePt t="90651" x="5029200" y="5270500"/>
          <p14:tracePt t="90668" x="5029200" y="5280025"/>
          <p14:tracePt t="90684" x="5029200" y="5289550"/>
          <p14:tracePt t="90700" x="5029200" y="5311775"/>
          <p14:tracePt t="90717" x="5029200" y="5321300"/>
          <p14:tracePt t="90752" x="5029200" y="5324475"/>
          <p14:tracePt t="90780" x="5029200" y="5330825"/>
          <p14:tracePt t="90800" x="5029200" y="5334000"/>
          <p14:tracePt t="90808" x="5029200" y="5340350"/>
          <p14:tracePt t="90817" x="5029200" y="5343525"/>
          <p14:tracePt t="90834" x="5035550" y="5356225"/>
          <p14:tracePt t="91179" x="5070475" y="5356225"/>
          <p14:tracePt t="91186" x="5127625" y="5356225"/>
          <p14:tracePt t="91201" x="5276850" y="5340350"/>
          <p14:tracePt t="91217" x="5441950" y="5314950"/>
          <p14:tracePt t="91234" x="5699125" y="5229225"/>
          <p14:tracePt t="91267" x="5943600" y="5153025"/>
          <p14:tracePt t="91301" x="6105525" y="5070475"/>
          <p14:tracePt t="91319" x="6149975" y="5057775"/>
          <p14:tracePt t="91335" x="6200775" y="5038725"/>
          <p14:tracePt t="91351" x="6232525" y="5019675"/>
          <p14:tracePt t="91367" x="6248400" y="5019675"/>
          <p14:tracePt t="91370" x="6251575" y="5016500"/>
          <p14:tracePt t="91384" x="6267450" y="5016500"/>
          <p14:tracePt t="91400" x="6276975" y="5016500"/>
          <p14:tracePt t="91417" x="6286500" y="5016500"/>
          <p14:tracePt t="91435" x="6286500" y="5000625"/>
          <p14:tracePt t="91451" x="6286500" y="4991100"/>
          <p14:tracePt t="91468" x="6286500" y="4975225"/>
          <p14:tracePt t="91485" x="6286500" y="4956175"/>
          <p14:tracePt t="91501" x="6273800" y="4933950"/>
          <p14:tracePt t="91517" x="6242050" y="4902200"/>
          <p14:tracePt t="91534" x="6181725" y="4841875"/>
          <p14:tracePt t="91550" x="6130925" y="4797425"/>
          <p14:tracePt t="91567" x="6029325" y="4740275"/>
          <p14:tracePt t="91585" x="5832475" y="4651375"/>
          <p14:tracePt t="91601" x="5721350" y="4591050"/>
          <p14:tracePt t="91618" x="5632450" y="4559300"/>
          <p14:tracePt t="91635" x="5508625" y="4518025"/>
          <p14:tracePt t="91651" x="5461000" y="4511675"/>
          <p14:tracePt t="91667" x="5400675" y="4505325"/>
          <p14:tracePt t="91684" x="5314950" y="4492625"/>
          <p14:tracePt t="91700" x="5260975" y="4476750"/>
          <p14:tracePt t="91717" x="5187950" y="4464050"/>
          <p14:tracePt t="91734" x="5083175" y="4432300"/>
          <p14:tracePt t="91751" x="5038725" y="4425950"/>
          <p14:tracePt t="91767" x="5010150" y="4425950"/>
          <p14:tracePt t="91786" x="4984750" y="4425950"/>
          <p14:tracePt t="91801" x="4975225" y="4425950"/>
          <p14:tracePt t="91817" x="4965700" y="4425950"/>
          <p14:tracePt t="91834" x="4949825" y="4429125"/>
          <p14:tracePt t="91850" x="4946650" y="4438650"/>
          <p14:tracePt t="91867" x="4930775" y="4454525"/>
          <p14:tracePt t="91884" x="4914900" y="4470400"/>
          <p14:tracePt t="91901" x="4905375" y="4479925"/>
          <p14:tracePt t="91917" x="4905375" y="4489450"/>
          <p14:tracePt t="91935" x="4899025" y="4508500"/>
          <p14:tracePt t="91950" x="4899025" y="4518025"/>
          <p14:tracePt t="91967" x="4899025" y="4527550"/>
          <p14:tracePt t="91984" x="4899025" y="4533900"/>
          <p14:tracePt t="92376" x="5019675" y="4594225"/>
          <p14:tracePt t="92384" x="5200650" y="4699000"/>
          <p14:tracePt t="92390" x="5384800" y="4803775"/>
          <p14:tracePt t="92404" x="5775325" y="4972050"/>
          <p14:tracePt t="92421" x="6076950" y="5099050"/>
          <p14:tracePt t="92438" x="6461125" y="5241925"/>
          <p14:tracePt t="92458" x="6940550" y="5407025"/>
          <p14:tracePt t="92486" x="7432675" y="5486400"/>
          <p14:tracePt t="92519" x="7734300" y="5505450"/>
          <p14:tracePt t="92535" x="7772400" y="5489575"/>
          <p14:tracePt t="92550" x="7791450" y="5480050"/>
          <p14:tracePt t="92567" x="7800975" y="5435600"/>
          <p14:tracePt t="92585" x="7797800" y="5349875"/>
          <p14:tracePt t="92601" x="7759700" y="5270500"/>
          <p14:tracePt t="92618" x="7705725" y="5159375"/>
          <p14:tracePt t="92635" x="7613650" y="5016500"/>
          <p14:tracePt t="92651" x="7566025" y="4975225"/>
          <p14:tracePt t="92667" x="7502525" y="4927600"/>
          <p14:tracePt t="92683" x="7397750" y="4883150"/>
          <p14:tracePt t="92700" x="7312025" y="4867275"/>
          <p14:tracePt t="92717" x="7229475" y="4860925"/>
          <p14:tracePt t="92734" x="7134225" y="4860925"/>
          <p14:tracePt t="92751" x="7064375" y="4860925"/>
          <p14:tracePt t="92768" x="6981825" y="4864100"/>
          <p14:tracePt t="92784" x="6848475" y="4889500"/>
          <p14:tracePt t="92801" x="6762750" y="4902200"/>
          <p14:tracePt t="92818" x="6629400" y="4918075"/>
          <p14:tracePt t="92834" x="6524625" y="4933950"/>
          <p14:tracePt t="92850" x="6429375" y="4943475"/>
          <p14:tracePt t="92867" x="6334125" y="4943475"/>
          <p14:tracePt t="92884" x="6162675" y="4943475"/>
          <p14:tracePt t="92901" x="6035675" y="4943475"/>
          <p14:tracePt t="92919" x="5870575" y="4921250"/>
          <p14:tracePt t="92935" x="5775325" y="4905375"/>
          <p14:tracePt t="92950" x="5695950" y="4873625"/>
          <p14:tracePt t="92967" x="5632450" y="4860925"/>
          <p14:tracePt t="92984" x="5584825" y="4841875"/>
          <p14:tracePt t="93000" x="5559425" y="4822825"/>
          <p14:tracePt t="93018" x="5514975" y="4787900"/>
          <p14:tracePt t="93034" x="5489575" y="4746625"/>
          <p14:tracePt t="93051" x="5476875" y="4714875"/>
          <p14:tracePt t="93068" x="5457825" y="4660900"/>
          <p14:tracePt t="93084" x="5457825" y="4622800"/>
          <p14:tracePt t="93100" x="5457825" y="4600575"/>
          <p14:tracePt t="93117" x="5457825" y="4562475"/>
          <p14:tracePt t="93134" x="5451475" y="4537075"/>
          <p14:tracePt t="93151" x="5441950" y="4508500"/>
          <p14:tracePt t="93168" x="5426075" y="4479925"/>
          <p14:tracePt t="93184" x="5410200" y="4464050"/>
          <p14:tracePt t="93201" x="5403850" y="4448175"/>
          <p14:tracePt t="93217" x="5400675" y="4435475"/>
          <p14:tracePt t="93234" x="5400675" y="4406900"/>
          <p14:tracePt t="93250" x="5394325" y="4391025"/>
          <p14:tracePt t="93268" x="5387975" y="4368800"/>
          <p14:tracePt t="93284" x="5387975" y="4352925"/>
          <p14:tracePt t="93301" x="5387975" y="4340225"/>
          <p14:tracePt t="93318" x="5387975" y="4324350"/>
          <p14:tracePt t="93334" x="5387975" y="4308475"/>
          <p14:tracePt t="93351" x="5387975" y="4305300"/>
          <p14:tracePt t="93368" x="5387975" y="4295775"/>
          <p14:tracePt t="93383" x="5387975" y="4283075"/>
          <p14:tracePt t="93401" x="5387975" y="4273550"/>
          <p14:tracePt t="93417" x="5387975" y="4260850"/>
          <p14:tracePt t="93433" x="5394325" y="4254500"/>
          <p14:tracePt t="93450" x="5400675" y="4254500"/>
          <p14:tracePt t="93467" x="5403850" y="4244975"/>
          <p14:tracePt t="93484" x="5403850" y="4235450"/>
          <p14:tracePt t="93501" x="5419725" y="4229100"/>
          <p14:tracePt t="93517" x="5419725" y="4210050"/>
          <p14:tracePt t="93534" x="5419725" y="4200525"/>
          <p14:tracePt t="93551" x="5419725" y="4194175"/>
          <p14:tracePt t="93625" x="5419725" y="4197350"/>
          <p14:tracePt t="93632" x="5419725" y="4203700"/>
          <p14:tracePt t="93639" x="5419725" y="4206875"/>
          <p14:tracePt t="93650" x="5419725" y="4216400"/>
          <p14:tracePt t="93667" x="5419725" y="4232275"/>
          <p14:tracePt t="93684" x="5419725" y="4241800"/>
          <p14:tracePt t="93701" x="5419725" y="4251325"/>
          <p14:tracePt t="93718" x="5419725" y="4270375"/>
          <p14:tracePt t="93734" x="5419725" y="4286250"/>
          <p14:tracePt t="93750" x="5432425" y="4311650"/>
          <p14:tracePt t="93767" x="5448300" y="4346575"/>
          <p14:tracePt t="93783" x="5457825" y="4356100"/>
          <p14:tracePt t="93800" x="5473700" y="4365625"/>
          <p14:tracePt t="93817" x="5489575" y="4387850"/>
          <p14:tracePt t="93834" x="5499100" y="4387850"/>
          <p14:tracePt t="93851" x="5502275" y="4387850"/>
          <p14:tracePt t="93867" x="5518150" y="4378325"/>
          <p14:tracePt t="93884" x="5524500" y="4356100"/>
          <p14:tracePt t="93900" x="5524500" y="4333875"/>
          <p14:tracePt t="93917" x="5524500" y="4295775"/>
          <p14:tracePt t="93933" x="5524500" y="4273550"/>
          <p14:tracePt t="93950" x="5524500" y="4248150"/>
          <p14:tracePt t="93967" x="5524500" y="4235450"/>
          <p14:tracePt t="93983" x="5524500" y="4229100"/>
          <p14:tracePt t="94000" x="5511800" y="4229100"/>
          <p14:tracePt t="94089" x="5508625" y="4229100"/>
          <p14:tracePt t="94096" x="5502275" y="4229100"/>
          <p14:tracePt t="94175" x="5499100" y="4232275"/>
          <p14:tracePt t="94182" x="5492750" y="4235450"/>
          <p14:tracePt t="94189" x="5492750" y="4241800"/>
          <p14:tracePt t="94201" x="5492750" y="4244975"/>
          <p14:tracePt t="94218" x="5489575" y="4267200"/>
          <p14:tracePt t="94234" x="5489575" y="4276725"/>
          <p14:tracePt t="94251" x="5489575" y="4292600"/>
          <p14:tracePt t="94267" x="5489575" y="4318000"/>
          <p14:tracePt t="94284" x="5489575" y="4340225"/>
          <p14:tracePt t="94300" x="5489575" y="4349750"/>
          <p14:tracePt t="94317" x="5489575" y="4368800"/>
          <p14:tracePt t="94333" x="5489575" y="4378325"/>
          <p14:tracePt t="94350" x="5489575" y="4387850"/>
          <p14:tracePt t="94395" x="5489575" y="4381500"/>
          <p14:tracePt t="94402" x="5495925" y="4375150"/>
          <p14:tracePt t="94417" x="5505450" y="4365625"/>
          <p14:tracePt t="94433" x="5505450" y="4352925"/>
          <p14:tracePt t="94450" x="5505450" y="4343400"/>
          <p14:tracePt t="94467" x="5505450" y="4327525"/>
          <p14:tracePt t="94484" x="5508625" y="4318000"/>
          <p14:tracePt t="94500" x="5508625" y="4302125"/>
          <p14:tracePt t="94517" x="5521325" y="4286250"/>
          <p14:tracePt t="94534" x="5521325" y="4276725"/>
          <p14:tracePt t="94551" x="5521325" y="4267200"/>
          <p14:tracePt t="94567" x="5521325" y="4251325"/>
          <p14:tracePt t="94831" x="5521325" y="4260850"/>
          <p14:tracePt t="94838" x="5521325" y="4264025"/>
          <p14:tracePt t="94852" x="5521325" y="4270375"/>
          <p14:tracePt t="94880" x="5521325" y="4273550"/>
          <p14:tracePt t="95224" x="5521325" y="4279900"/>
          <p14:tracePt t="95231" x="5521325" y="4283075"/>
          <p14:tracePt t="95237" x="5521325" y="4289425"/>
          <p14:tracePt t="95251" x="5521325" y="4292600"/>
          <p14:tracePt t="95267" x="5521325" y="4298950"/>
          <p14:tracePt t="95523" x="5521325" y="4295775"/>
          <p14:tracePt t="95530" x="5521325" y="4292600"/>
          <p14:tracePt t="95538" x="5521325" y="4283075"/>
          <p14:tracePt t="95550" x="5521325" y="4270375"/>
          <p14:tracePt t="95567" x="5521325" y="4260850"/>
          <p14:tracePt t="95584" x="5521325" y="4251325"/>
          <p14:tracePt t="95694" x="5521325" y="4260850"/>
          <p14:tracePt t="95700" x="5521325" y="4264025"/>
          <p14:tracePt t="95708" x="5521325" y="4270375"/>
          <p14:tracePt t="95716" x="5521325" y="4273550"/>
          <p14:tracePt t="95733" x="5521325" y="4283075"/>
          <p14:tracePt t="95750" x="5514975" y="4311650"/>
          <p14:tracePt t="95766" x="5514975" y="4324350"/>
          <p14:tracePt t="95783" x="5514975" y="4333875"/>
          <p14:tracePt t="95801" x="5514975" y="4349750"/>
          <p14:tracePt t="95817" x="5514975" y="4365625"/>
          <p14:tracePt t="95834" x="5514975" y="4375150"/>
          <p14:tracePt t="95915" x="5514975" y="4371975"/>
          <p14:tracePt t="95923" x="5514975" y="4368800"/>
          <p14:tracePt t="95934" x="5514975" y="4362450"/>
          <p14:tracePt t="95950" x="5514975" y="4343400"/>
          <p14:tracePt t="95967" x="5514975" y="4333875"/>
          <p14:tracePt t="95983" x="5514975" y="4327525"/>
          <p14:tracePt t="96000" x="5514975" y="4324350"/>
          <p14:tracePt t="96323" x="5521325" y="4330700"/>
          <p14:tracePt t="96329" x="5524500" y="4340225"/>
          <p14:tracePt t="96336" x="5530850" y="4359275"/>
          <p14:tracePt t="96351" x="5549900" y="4384675"/>
          <p14:tracePt t="96367" x="5568950" y="4422775"/>
          <p14:tracePt t="96384" x="5594350" y="4460875"/>
          <p14:tracePt t="96400" x="5648325" y="4527550"/>
          <p14:tracePt t="96416" x="5686425" y="4587875"/>
          <p14:tracePt t="96433" x="5711825" y="4632325"/>
          <p14:tracePt t="96437" x="5724525" y="4651375"/>
          <p14:tracePt t="96450" x="5743575" y="4689475"/>
          <p14:tracePt t="96467" x="5756275" y="4714875"/>
          <p14:tracePt t="96485" x="5772150" y="4749800"/>
          <p14:tracePt t="96500" x="5772150" y="4759325"/>
          <p14:tracePt t="96535" x="5772150" y="4756150"/>
          <p14:tracePt t="96550" x="5788025" y="4727575"/>
          <p14:tracePt t="96567" x="5794375" y="4676775"/>
          <p14:tracePt t="96585" x="5794375" y="4568825"/>
          <p14:tracePt t="96601" x="5791200" y="4473575"/>
          <p14:tracePt t="96617" x="5765800" y="4356100"/>
          <p14:tracePt t="96635" x="5743575" y="4244975"/>
          <p14:tracePt t="96651" x="5730875" y="4187825"/>
          <p14:tracePt t="96667" x="5730875" y="4165600"/>
          <p14:tracePt t="96684" x="5730875" y="4146550"/>
          <p14:tracePt t="96700" x="5730875" y="4133850"/>
          <p14:tracePt t="96717" x="5730875" y="4130675"/>
          <p14:tracePt t="96914" x="5724525" y="4114800"/>
          <p14:tracePt t="96921" x="5724525" y="4095750"/>
          <p14:tracePt t="96934" x="5718175" y="4073525"/>
          <p14:tracePt t="96950" x="5711825" y="4041775"/>
          <p14:tracePt t="96967" x="5711825" y="4025900"/>
          <p14:tracePt t="96984" x="5699125" y="4013200"/>
          <p14:tracePt t="97000" x="5692775" y="3997325"/>
          <p14:tracePt t="97017" x="5686425" y="3987800"/>
          <p14:tracePt t="97035" x="5673725" y="3971925"/>
          <p14:tracePt t="97051" x="5661025" y="3962400"/>
          <p14:tracePt t="97067" x="5651500" y="3946525"/>
          <p14:tracePt t="97083" x="5638800" y="3930650"/>
          <p14:tracePt t="97100" x="5622925" y="3927475"/>
          <p14:tracePt t="97117" x="5613400" y="3921125"/>
          <p14:tracePt t="97134" x="5591175" y="3911600"/>
          <p14:tracePt t="97150" x="5575300" y="3902075"/>
          <p14:tracePt t="97167" x="5565775" y="3902075"/>
          <p14:tracePt t="97185" x="5553075" y="3895725"/>
          <p14:tracePt t="97201" x="5543550" y="3895725"/>
          <p14:tracePt t="97217" x="5527675" y="3895725"/>
          <p14:tracePt t="97233" x="5511800" y="3892550"/>
          <p14:tracePt t="97250" x="5502275" y="3883025"/>
          <p14:tracePt t="97266" x="5492750" y="3876675"/>
          <p14:tracePt t="97284" x="5473700" y="3867150"/>
          <p14:tracePt t="97300" x="5461000" y="3851275"/>
          <p14:tracePt t="97316" x="5451475" y="3848100"/>
          <p14:tracePt t="97334" x="5441950" y="3841750"/>
          <p14:tracePt t="97350" x="5438775" y="3841750"/>
          <p14:tracePt t="97383" x="5416550" y="3841750"/>
          <p14:tracePt t="97399" x="5407025" y="3841750"/>
          <p14:tracePt t="97417" x="5397500" y="3844925"/>
          <p14:tracePt t="97434" x="5375275" y="3863975"/>
          <p14:tracePt t="97450" x="5365750" y="3873500"/>
          <p14:tracePt t="97467" x="5356225" y="3883025"/>
          <p14:tracePt t="97484" x="5340350" y="3911600"/>
          <p14:tracePt t="97500" x="5324475" y="3933825"/>
          <p14:tracePt t="97517" x="5311775" y="3959225"/>
          <p14:tracePt t="97533" x="5292725" y="4013200"/>
          <p14:tracePt t="97550" x="5280025" y="4060825"/>
          <p14:tracePt t="97567" x="5273675" y="4105275"/>
          <p14:tracePt t="97583" x="5273675" y="4165600"/>
          <p14:tracePt t="97600" x="5273675" y="4197350"/>
          <p14:tracePt t="97617" x="5276850" y="4241800"/>
          <p14:tracePt t="97634" x="5295900" y="4276725"/>
          <p14:tracePt t="97650" x="5308600" y="4305300"/>
          <p14:tracePt t="97667" x="5318125" y="4330700"/>
          <p14:tracePt t="97683" x="5356225" y="4371975"/>
          <p14:tracePt t="97700" x="5372100" y="4384675"/>
          <p14:tracePt t="97717" x="5394325" y="4394200"/>
          <p14:tracePt t="97733" x="5419725" y="4410075"/>
          <p14:tracePt t="97751" x="5441950" y="4410075"/>
          <p14:tracePt t="97767" x="5457825" y="4410075"/>
          <p14:tracePt t="97784" x="5499100" y="4394200"/>
          <p14:tracePt t="97800" x="5521325" y="4391025"/>
          <p14:tracePt t="97816" x="5546725" y="4378325"/>
          <p14:tracePt t="97834" x="5584825" y="4371975"/>
          <p14:tracePt t="97850" x="5616575" y="4371975"/>
          <p14:tracePt t="97867" x="5638800" y="4371975"/>
          <p14:tracePt t="97884" x="5657850" y="4371975"/>
          <p14:tracePt t="97901" x="5680075" y="4362450"/>
          <p14:tracePt t="97917" x="5689600" y="4352925"/>
          <p14:tracePt t="97933" x="5721350" y="4324350"/>
          <p14:tracePt t="97949" x="5734050" y="4308475"/>
          <p14:tracePt t="97966" x="5743575" y="4279900"/>
          <p14:tracePt t="97984" x="5762625" y="4241800"/>
          <p14:tracePt t="98000" x="5762625" y="4213225"/>
          <p14:tracePt t="98017" x="5768975" y="4191000"/>
          <p14:tracePt t="98034" x="5768975" y="4130675"/>
          <p14:tracePt t="98050" x="5768975" y="4086225"/>
          <p14:tracePt t="98066" x="5768975" y="4032250"/>
          <p14:tracePt t="98083" x="5759450" y="3968750"/>
          <p14:tracePt t="98099" x="5746750" y="3946525"/>
          <p14:tracePt t="98116" x="5734050" y="3908425"/>
          <p14:tracePt t="98134" x="5699125" y="3870325"/>
          <p14:tracePt t="98150" x="5680075" y="3848100"/>
          <p14:tracePt t="98167" x="5664200" y="3832225"/>
          <p14:tracePt t="98184" x="5635625" y="3810000"/>
          <p14:tracePt t="98200" x="5626100" y="3787775"/>
          <p14:tracePt t="98216" x="5613400" y="3765550"/>
          <p14:tracePt t="98234" x="5575300" y="3721100"/>
          <p14:tracePt t="98250" x="5559425" y="3705225"/>
          <p14:tracePt t="98266" x="5530850" y="3692525"/>
          <p14:tracePt t="98283" x="5492750" y="3670300"/>
          <p14:tracePt t="98301" x="5464175" y="3657600"/>
          <p14:tracePt t="98317" x="5441950" y="3657600"/>
          <p14:tracePt t="98334" x="5400675" y="3657600"/>
          <p14:tracePt t="98350" x="5378450" y="3657600"/>
          <p14:tracePt t="98367" x="5349875" y="3657600"/>
          <p14:tracePt t="98383" x="5318125" y="3657600"/>
          <p14:tracePt t="98400" x="5286375" y="3657600"/>
          <p14:tracePt t="98418" x="5245100" y="3676650"/>
          <p14:tracePt t="98434" x="5222875" y="3689350"/>
          <p14:tracePt t="98450" x="5197475" y="3702050"/>
          <p14:tracePt t="98454" x="5178425" y="3708400"/>
          <p14:tracePt t="98468" x="5168900" y="3717925"/>
          <p14:tracePt t="98484" x="5159375" y="3740150"/>
          <p14:tracePt t="98500" x="5146675" y="3762375"/>
          <p14:tracePt t="98517" x="5130800" y="3787775"/>
          <p14:tracePt t="98533" x="5111750" y="3829050"/>
          <p14:tracePt t="98550" x="5102225" y="3844925"/>
          <p14:tracePt t="98568" x="5083175" y="3879850"/>
          <p14:tracePt t="98584" x="5067300" y="3895725"/>
          <p14:tracePt t="98601" x="5060950" y="3927475"/>
          <p14:tracePt t="98618" x="5060950" y="3959225"/>
          <p14:tracePt t="98634" x="5060950" y="3987800"/>
          <p14:tracePt t="98650" x="5060950" y="4010025"/>
          <p14:tracePt t="98668" x="5083175" y="4054475"/>
          <p14:tracePt t="98683" x="5092700" y="4076700"/>
          <p14:tracePt t="98700" x="5105400" y="4098925"/>
          <p14:tracePt t="98718" x="5121275" y="4121150"/>
          <p14:tracePt t="98734" x="5137150" y="4149725"/>
          <p14:tracePt t="98750" x="5162550" y="4168775"/>
          <p14:tracePt t="98768" x="5207000" y="4213225"/>
          <p14:tracePt t="98783" x="5229225" y="4232275"/>
          <p14:tracePt t="98800" x="5267325" y="4241800"/>
          <p14:tracePt t="98817" x="5302250" y="4260850"/>
          <p14:tracePt t="98834" x="5321300" y="4279900"/>
          <p14:tracePt t="98851" x="5337175" y="4289425"/>
          <p14:tracePt t="98868" x="5378450" y="4302125"/>
          <p14:tracePt t="98884" x="5400675" y="4305300"/>
          <p14:tracePt t="98900" x="5422900" y="4311650"/>
          <p14:tracePt t="98917" x="5470525" y="4318000"/>
          <p14:tracePt t="98933" x="5502275" y="4318000"/>
          <p14:tracePt t="98949" x="5521325" y="4318000"/>
          <p14:tracePt t="98967" x="5556250" y="4318000"/>
          <p14:tracePt t="98983" x="5572125" y="4318000"/>
          <p14:tracePt t="99000" x="5581650" y="4318000"/>
          <p14:tracePt t="99018" x="5613400" y="4318000"/>
          <p14:tracePt t="99034" x="5622925" y="4318000"/>
          <p14:tracePt t="99050" x="5632450" y="4318000"/>
          <p14:tracePt t="99067" x="5654675" y="4318000"/>
          <p14:tracePt t="99083" x="5664200" y="4311650"/>
          <p14:tracePt t="99100" x="5673725" y="4302125"/>
          <p14:tracePt t="99117" x="5673725" y="4260850"/>
          <p14:tracePt t="99133" x="5673725" y="4244975"/>
          <p14:tracePt t="99151" x="5673725" y="4232275"/>
          <p14:tracePt t="99167" x="5673725" y="4210050"/>
          <p14:tracePt t="99203" x="5670550" y="4206875"/>
          <p14:tracePt t="99217" x="5661025" y="4200525"/>
          <p14:tracePt t="99233" x="5645150" y="4191000"/>
          <p14:tracePt t="99250" x="5622925" y="4178300"/>
          <p14:tracePt t="99267" x="5578475" y="4140200"/>
          <p14:tracePt t="99283" x="5556250" y="4124325"/>
          <p14:tracePt t="99300" x="5524500" y="4111625"/>
          <p14:tracePt t="99317" x="5489575" y="4086225"/>
          <p14:tracePt t="99333" x="5457825" y="4083050"/>
          <p14:tracePt t="99350" x="5448300" y="4083050"/>
          <p14:tracePt t="99366" x="5435600" y="4083050"/>
          <p14:tracePt t="99383" x="5426075" y="4083050"/>
          <p14:tracePt t="99400" x="5410200" y="4083050"/>
          <p14:tracePt t="99417" x="5394325" y="4083050"/>
          <p14:tracePt t="99433" x="5384800" y="4083050"/>
          <p14:tracePt t="99468" x="5384800" y="4076700"/>
          <p14:tracePt t="99484" x="5391150" y="4067175"/>
          <p14:tracePt t="99500" x="5407025" y="4051300"/>
          <p14:tracePt t="99516" x="5438775" y="4022725"/>
          <p14:tracePt t="99533" x="5454650" y="4006850"/>
          <p14:tracePt t="99550" x="5464175" y="3997325"/>
          <p14:tracePt t="99567" x="5467350" y="3984625"/>
          <p14:tracePt t="99589" x="5467350" y="3981450"/>
          <p14:tracePt t="99683" x="5461000" y="3981450"/>
          <p14:tracePt t="99690" x="5457825" y="3981450"/>
          <p14:tracePt t="99700" x="5448300" y="3981450"/>
          <p14:tracePt t="99717" x="5407025" y="3981450"/>
          <p14:tracePt t="99734" x="5384800" y="3981450"/>
          <p14:tracePt t="99750" x="5356225" y="3981450"/>
          <p14:tracePt t="99766" x="5334000" y="3981450"/>
          <p14:tracePt t="99783" x="5324475" y="3997325"/>
          <p14:tracePt t="99800" x="5308600" y="4006850"/>
          <p14:tracePt t="99816" x="5292725" y="4022725"/>
          <p14:tracePt t="99833" x="5283200" y="4032250"/>
          <p14:tracePt t="99850" x="5273675" y="4048125"/>
          <p14:tracePt t="99867" x="5270500" y="4057650"/>
          <p14:tracePt t="99931" x="5276850" y="4057650"/>
          <p14:tracePt t="99938" x="5280025" y="4057650"/>
          <p14:tracePt t="99949" x="5286375" y="4057650"/>
          <p14:tracePt t="99966" x="5334000" y="4054475"/>
          <p14:tracePt t="99983" x="5362575" y="4054475"/>
          <p14:tracePt t="100000" x="5391150" y="4054475"/>
          <p14:tracePt t="100016" x="5426075" y="4054475"/>
          <p14:tracePt t="100032" x="5454650" y="4054475"/>
          <p14:tracePt t="100050" x="5470525" y="4054475"/>
          <p14:tracePt t="100066" x="5489575" y="4054475"/>
          <p14:tracePt t="100083" x="5499100" y="4054475"/>
          <p14:tracePt t="100101" x="5508625" y="4054475"/>
          <p14:tracePt t="100302" x="5502275" y="4054475"/>
          <p14:tracePt t="100309" x="5499100" y="4057650"/>
          <p14:tracePt t="100316" x="5486400" y="4057650"/>
          <p14:tracePt t="100332" x="5483225" y="4057650"/>
          <p14:tracePt t="100352" x="5483225" y="4060825"/>
          <p14:tracePt t="100368" x="5483225" y="4070350"/>
          <p14:tracePt t="100384" x="5483225" y="4076700"/>
          <p14:tracePt t="100401" x="5483225" y="4079875"/>
          <p14:tracePt t="100423" x="5483225" y="4086225"/>
          <p14:tracePt t="100433" x="5502275" y="4092575"/>
          <p14:tracePt t="100449" x="5537200" y="4092575"/>
          <p14:tracePt t="100452" x="5572125" y="4092575"/>
          <p14:tracePt t="100466" x="5641975" y="4092575"/>
          <p14:tracePt t="100482" x="5721350" y="4092575"/>
          <p14:tracePt t="100501" x="5819775" y="4098925"/>
          <p14:tracePt t="100517" x="5873750" y="4105275"/>
          <p14:tracePt t="100533" x="5911850" y="4105275"/>
          <p14:tracePt t="100551" x="5959475" y="4105275"/>
          <p14:tracePt t="100567" x="5981700" y="4105275"/>
          <p14:tracePt t="100584" x="6010275" y="4105275"/>
          <p14:tracePt t="100600" x="6061075" y="4089400"/>
          <p14:tracePt t="100616" x="6096000" y="4076700"/>
          <p14:tracePt t="100633" x="6143625" y="4057650"/>
          <p14:tracePt t="100651" x="6178550" y="4041775"/>
          <p14:tracePt t="100666" x="6207125" y="4035425"/>
          <p14:tracePt t="100683" x="6226175" y="4029075"/>
          <p14:tracePt t="100701" x="6238875" y="4029075"/>
          <p14:tracePt t="100717" x="6254750" y="4022725"/>
          <p14:tracePt t="100733" x="6264275" y="4013200"/>
          <p14:tracePt t="100750" x="6273800" y="3994150"/>
          <p14:tracePt t="100766" x="6280150" y="3984625"/>
          <p14:tracePt t="100782" x="6280150" y="3971925"/>
          <p14:tracePt t="100801" x="6283325" y="3959225"/>
          <p14:tracePt t="100817" x="6283325" y="3943350"/>
          <p14:tracePt t="100833" x="6283325" y="3921125"/>
          <p14:tracePt t="100850" x="6270625" y="3863975"/>
          <p14:tracePt t="100867" x="6242050" y="3819525"/>
          <p14:tracePt t="100883" x="6210300" y="3778250"/>
          <p14:tracePt t="100900" x="6162675" y="3705225"/>
          <p14:tracePt t="100916" x="6137275" y="3663950"/>
          <p14:tracePt t="100933" x="6111875" y="3638550"/>
          <p14:tracePt t="100950" x="6054725" y="3594100"/>
          <p14:tracePt t="100966" x="5988050" y="3549650"/>
          <p14:tracePt t="100983" x="5895975" y="3498850"/>
          <p14:tracePt t="101000" x="5762625" y="3406775"/>
          <p14:tracePt t="101016" x="5683250" y="3352800"/>
          <p14:tracePt t="101033" x="5622925" y="3324225"/>
          <p14:tracePt t="101050" x="5581650" y="3298825"/>
          <p14:tracePt t="101066" x="5559425" y="3292475"/>
          <p14:tracePt t="101084" x="5543550" y="3292475"/>
          <p14:tracePt t="101101" x="5502275" y="3292475"/>
          <p14:tracePt t="101117" x="5480050" y="3292475"/>
          <p14:tracePt t="101133" x="5435600" y="3302000"/>
          <p14:tracePt t="101150" x="5387975" y="3327400"/>
          <p14:tracePt t="101166" x="5362575" y="3340100"/>
          <p14:tracePt t="101182" x="5334000" y="3352800"/>
          <p14:tracePt t="101200" x="5305425" y="3368675"/>
          <p14:tracePt t="101217" x="5273675" y="3387725"/>
          <p14:tracePt t="101234" x="5251450" y="3397250"/>
          <p14:tracePt t="101250" x="5187950" y="3416300"/>
          <p14:tracePt t="101267" x="5140325" y="3429000"/>
          <p14:tracePt t="101283" x="5095875" y="3448050"/>
          <p14:tracePt t="101299" x="5060950" y="3467100"/>
          <p14:tracePt t="101316" x="5051425" y="3476625"/>
          <p14:tracePt t="101333" x="5035550" y="3505200"/>
          <p14:tracePt t="101350" x="5029200" y="3546475"/>
          <p14:tracePt t="101367" x="5032375" y="3590925"/>
          <p14:tracePt t="101384" x="5051425" y="3638550"/>
          <p14:tracePt t="101400" x="5076825" y="3711575"/>
          <p14:tracePt t="101417" x="5102225" y="3749675"/>
          <p14:tracePt t="101433" x="5146675" y="3806825"/>
          <p14:tracePt t="101450" x="5264150" y="3924300"/>
          <p14:tracePt t="101466" x="5365750" y="3990975"/>
          <p14:tracePt t="101483" x="5448300" y="4067175"/>
          <p14:tracePt t="101500" x="5540375" y="4133850"/>
          <p14:tracePt t="101517" x="5597525" y="4171950"/>
          <p14:tracePt t="101533" x="5629275" y="4191000"/>
          <p14:tracePt t="101550" x="5683250" y="4216400"/>
          <p14:tracePt t="101566" x="5708650" y="4241800"/>
          <p14:tracePt t="101583" x="5740400" y="4257675"/>
          <p14:tracePt t="101600" x="5791200" y="4295775"/>
          <p14:tracePt t="101616" x="5822950" y="4321175"/>
          <p14:tracePt t="101634" x="5851525" y="4333875"/>
          <p14:tracePt t="101650" x="5873750" y="4356100"/>
          <p14:tracePt t="101667" x="5883275" y="4356100"/>
          <p14:tracePt t="101683" x="5895975" y="4356100"/>
          <p14:tracePt t="101758" x="5895975" y="4359275"/>
          <p14:tracePt t="101857" x="5895975" y="4365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329642" cy="642942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Chaque épillet présente un axe nommé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rachéole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. Ici la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rachéole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porte 5 fleurs sessiles dont 4 fertiles et 1 stérile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stvs\Desktop\Les Gramineés\image1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57" y="1750208"/>
            <a:ext cx="2927557" cy="392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14489"/>
            <a:ext cx="3000395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H="1" flipV="1">
            <a:off x="6156176" y="3789040"/>
            <a:ext cx="1584176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786710" y="4572008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 stérile</a:t>
            </a:r>
            <a:endParaRPr lang="fr-FR" dirty="0"/>
          </a:p>
        </p:txBody>
      </p:sp>
      <p:cxnSp>
        <p:nvCxnSpPr>
          <p:cNvPr id="16" name="Connecteur droit avec flèche 15"/>
          <p:cNvCxnSpPr>
            <a:stCxn id="17" idx="0"/>
          </p:cNvCxnSpPr>
          <p:nvPr/>
        </p:nvCxnSpPr>
        <p:spPr>
          <a:xfrm flipV="1">
            <a:off x="1964513" y="4077072"/>
            <a:ext cx="1023311" cy="18522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357290" y="592933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Rachéole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357422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Etude d’un épillet d’</a:t>
            </a:r>
            <a:r>
              <a:rPr lang="fr-FR" b="1" i="1" dirty="0" err="1" smtClean="0">
                <a:latin typeface="Times New Roman" pitchFamily="18" charset="0"/>
                <a:cs typeface="Times New Roman" pitchFamily="18" charset="0"/>
              </a:rPr>
              <a:t>Avena</a:t>
            </a:r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latin typeface="Times New Roman" pitchFamily="18" charset="0"/>
                <a:cs typeface="Times New Roman" pitchFamily="18" charset="0"/>
              </a:rPr>
              <a:t>sativa</a:t>
            </a:r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b="1" i="1" dirty="0" smtClean="0">
                <a:latin typeface="Times New Roman" pitchFamily="18" charset="0"/>
                <a:cs typeface="Times New Roman" pitchFamily="18" charset="0"/>
              </a:rPr>
            </a:b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29"/>
    </mc:Choice>
    <mc:Fallback>
      <p:transition spd="slow" advTm="40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10" x="5864225" y="4333875"/>
          <p14:tracePt t="4717" x="5800725" y="4279900"/>
          <p14:tracePt t="4724" x="5737225" y="4235450"/>
          <p14:tracePt t="4737" x="5651500" y="4168775"/>
          <p14:tracePt t="4754" x="5349875" y="3984625"/>
          <p14:tracePt t="4778" x="4987925" y="3819525"/>
          <p14:tracePt t="4805" x="4540250" y="3663950"/>
          <p14:tracePt t="4839" x="4117975" y="3543300"/>
          <p14:tracePt t="4855" x="4003675" y="3482975"/>
          <p14:tracePt t="4871" x="3927475" y="3451225"/>
          <p14:tracePt t="4889" x="3867150" y="3403600"/>
          <p14:tracePt t="4904" x="3835400" y="3387725"/>
          <p14:tracePt t="4921" x="3816350" y="3368675"/>
          <p14:tracePt t="5203" x="3746500" y="3362325"/>
          <p14:tracePt t="5210" x="3644900" y="3352800"/>
          <p14:tracePt t="5220" x="3530600" y="3333750"/>
          <p14:tracePt t="5237" x="3181350" y="3213100"/>
          <p14:tracePt t="5254" x="2867025" y="3044825"/>
          <p14:tracePt t="5271" x="2584450" y="2908300"/>
          <p14:tracePt t="5289" x="2203450" y="2749550"/>
          <p14:tracePt t="5304" x="2003425" y="2663825"/>
          <p14:tracePt t="5321" x="1835150" y="2590800"/>
          <p14:tracePt t="5338" x="1641475" y="2520950"/>
          <p14:tracePt t="5354" x="1568450" y="2511425"/>
          <p14:tracePt t="5370" x="1517650" y="2511425"/>
          <p14:tracePt t="5387" x="1470025" y="2520950"/>
          <p14:tracePt t="5404" x="1450975" y="2540000"/>
          <p14:tracePt t="5421" x="1441450" y="2549525"/>
          <p14:tracePt t="5438" x="1425575" y="2559050"/>
          <p14:tracePt t="5454" x="1412875" y="2559050"/>
          <p14:tracePt t="5471" x="1403350" y="2559050"/>
          <p14:tracePt t="5488" x="1393825" y="2562225"/>
          <p14:tracePt t="5521" x="1387475" y="2562225"/>
          <p14:tracePt t="5538" x="1381125" y="2568575"/>
          <p14:tracePt t="5582" x="1381125" y="2565400"/>
          <p14:tracePt t="5588" x="1381125" y="2562225"/>
          <p14:tracePt t="5604" x="1390650" y="2540000"/>
          <p14:tracePt t="5621" x="1409700" y="2492375"/>
          <p14:tracePt t="5638" x="1435100" y="2451100"/>
          <p14:tracePt t="5654" x="1444625" y="2425700"/>
          <p14:tracePt t="5670" x="1457325" y="2403475"/>
          <p14:tracePt t="5687" x="1463675" y="2362200"/>
          <p14:tracePt t="5704" x="1470025" y="2317750"/>
          <p14:tracePt t="5721" x="1470025" y="2257425"/>
          <p14:tracePt t="5738" x="1470025" y="2162175"/>
          <p14:tracePt t="5754" x="1470025" y="2101850"/>
          <p14:tracePt t="5771" x="1470025" y="2057400"/>
          <p14:tracePt t="5787" x="1470025" y="2003425"/>
          <p14:tracePt t="5804" x="1470025" y="1974850"/>
          <p14:tracePt t="5820" x="1466850" y="1943100"/>
          <p14:tracePt t="5838" x="1457325" y="1911350"/>
          <p14:tracePt t="5854" x="1444625" y="1885950"/>
          <p14:tracePt t="5871" x="1428750" y="1876425"/>
          <p14:tracePt t="6552" x="1438275" y="1879600"/>
          <p14:tracePt t="6559" x="1447800" y="1885950"/>
          <p14:tracePt t="6571" x="1460500" y="1892300"/>
          <p14:tracePt t="6587" x="1539875" y="1911350"/>
          <p14:tracePt t="6603" x="1603375" y="1924050"/>
          <p14:tracePt t="6620" x="1670050" y="1946275"/>
          <p14:tracePt t="6654" x="1844675" y="1984375"/>
          <p14:tracePt t="6687" x="2101850" y="2073275"/>
          <p14:tracePt t="6704" x="2193925" y="2114550"/>
          <p14:tracePt t="6721" x="2301875" y="2159000"/>
          <p14:tracePt t="6723" x="2352675" y="2184400"/>
          <p14:tracePt t="6737" x="2441575" y="2216150"/>
          <p14:tracePt t="6753" x="2508250" y="2235200"/>
          <p14:tracePt t="6770" x="2571750" y="2257425"/>
          <p14:tracePt t="6787" x="2628900" y="2263775"/>
          <p14:tracePt t="6804" x="2673350" y="2263775"/>
          <p14:tracePt t="6822" x="2714625" y="2270125"/>
          <p14:tracePt t="6838" x="2730500" y="2270125"/>
          <p14:tracePt t="7336" x="2759075" y="2266950"/>
          <p14:tracePt t="7343" x="2797175" y="2260600"/>
          <p14:tracePt t="7353" x="2822575" y="2254250"/>
          <p14:tracePt t="7371" x="2905125" y="2247900"/>
          <p14:tracePt t="7387" x="2946400" y="2247900"/>
          <p14:tracePt t="7404" x="2984500" y="2247900"/>
          <p14:tracePt t="7421" x="3067050" y="2270125"/>
          <p14:tracePt t="7454" x="3165475" y="2359025"/>
          <p14:tracePt t="7488" x="3241675" y="2501900"/>
          <p14:tracePt t="7505" x="3286125" y="2613025"/>
          <p14:tracePt t="7521" x="3333750" y="2762250"/>
          <p14:tracePt t="7538" x="3378200" y="2870200"/>
          <p14:tracePt t="7554" x="3413125" y="3013075"/>
          <p14:tracePt t="7570" x="3470275" y="3152775"/>
          <p14:tracePt t="7587" x="3498850" y="3219450"/>
          <p14:tracePt t="7603" x="3536950" y="3289300"/>
          <p14:tracePt t="7621" x="3556000" y="3352800"/>
          <p14:tracePt t="7638" x="3568700" y="3390900"/>
          <p14:tracePt t="7654" x="3581400" y="3413125"/>
          <p14:tracePt t="7671" x="3587750" y="3448050"/>
          <p14:tracePt t="7979" x="3549650" y="3467100"/>
          <p14:tracePt t="7985" x="3489325" y="3495675"/>
          <p14:tracePt t="7992" x="3448050" y="3527425"/>
          <p14:tracePt t="8004" x="3397250" y="3552825"/>
          <p14:tracePt t="8020" x="3263900" y="3644900"/>
          <p14:tracePt t="8036" x="3222625" y="3692525"/>
          <p14:tracePt t="8054" x="3171825" y="3736975"/>
          <p14:tracePt t="8071" x="3133725" y="3794125"/>
          <p14:tracePt t="8087" x="3098800" y="3835400"/>
          <p14:tracePt t="8104" x="3086100" y="3873500"/>
          <p14:tracePt t="8121" x="3067050" y="3937000"/>
          <p14:tracePt t="8137" x="3048000" y="3990975"/>
          <p14:tracePt t="8153" x="3035300" y="4038600"/>
          <p14:tracePt t="8170" x="3016250" y="4095750"/>
          <p14:tracePt t="8187" x="3016250" y="4124325"/>
          <p14:tracePt t="8204" x="3016250" y="4152900"/>
          <p14:tracePt t="8221" x="3016250" y="4216400"/>
          <p14:tracePt t="8237" x="3016250" y="4251325"/>
          <p14:tracePt t="8254" x="3016250" y="4289425"/>
          <p14:tracePt t="8270" x="3016250" y="4327525"/>
          <p14:tracePt t="8287" x="3016250" y="4349750"/>
          <p14:tracePt t="8303" x="3016250" y="4359275"/>
          <p14:tracePt t="8320" x="3016250" y="4381500"/>
          <p14:tracePt t="8337" x="3016250" y="4391025"/>
          <p14:tracePt t="8372" x="3016250" y="4387850"/>
          <p14:tracePt t="8387" x="3016250" y="4371975"/>
          <p14:tracePt t="8404" x="3016250" y="4356100"/>
          <p14:tracePt t="8420" x="3016250" y="4337050"/>
          <p14:tracePt t="8437" x="3016250" y="4327525"/>
          <p14:tracePt t="8454" x="3016250" y="4311650"/>
          <p14:tracePt t="8470" x="3016250" y="4308475"/>
          <p14:tracePt t="8529" x="3016250" y="4302125"/>
          <p14:tracePt t="8535" x="3016250" y="4298950"/>
          <p14:tracePt t="8542" x="3016250" y="4292600"/>
          <p14:tracePt t="8554" x="3016250" y="4286250"/>
          <p14:tracePt t="8570" x="3016250" y="4267200"/>
          <p14:tracePt t="8586" x="3016250" y="4257675"/>
          <p14:tracePt t="8604" x="3009900" y="4241800"/>
          <p14:tracePt t="8621" x="3009900" y="4194175"/>
          <p14:tracePt t="8637" x="3009900" y="4149725"/>
          <p14:tracePt t="8654" x="3009900" y="4114800"/>
          <p14:tracePt t="8671" x="3003550" y="4044950"/>
          <p14:tracePt t="8687" x="2990850" y="4000500"/>
          <p14:tracePt t="8704" x="2978150" y="3937000"/>
          <p14:tracePt t="8720" x="2978150" y="3851275"/>
          <p14:tracePt t="8736" x="2971800" y="3781425"/>
          <p14:tracePt t="8753" x="2971800" y="3717925"/>
          <p14:tracePt t="8770" x="2971800" y="3657600"/>
          <p14:tracePt t="8787" x="2971800" y="3619500"/>
          <p14:tracePt t="8804" x="2971800" y="3590925"/>
          <p14:tracePt t="8820" x="2971800" y="3527425"/>
          <p14:tracePt t="8837" x="2971800" y="3492500"/>
          <p14:tracePt t="8854" x="2965450" y="3438525"/>
          <p14:tracePt t="8870" x="2959100" y="3378200"/>
          <p14:tracePt t="8887" x="2952750" y="3355975"/>
          <p14:tracePt t="8905" x="2946400" y="3305175"/>
          <p14:tracePt t="8921" x="2940050" y="3260725"/>
          <p14:tracePt t="8938" x="2927350" y="3216275"/>
          <p14:tracePt t="8954" x="2921000" y="3155950"/>
          <p14:tracePt t="8970" x="2921000" y="3051175"/>
          <p14:tracePt t="8986" x="2921000" y="3000375"/>
          <p14:tracePt t="9004" x="2911475" y="2943225"/>
          <p14:tracePt t="9020" x="2901950" y="2914650"/>
          <p14:tracePt t="9037" x="2889250" y="2889250"/>
          <p14:tracePt t="9055" x="2863850" y="2847975"/>
          <p14:tracePt t="9070" x="2854325" y="2825750"/>
          <p14:tracePt t="9087" x="2847975" y="2800350"/>
          <p14:tracePt t="9104" x="2841625" y="2768600"/>
          <p14:tracePt t="9120" x="2841625" y="2740025"/>
          <p14:tracePt t="9136" x="2835275" y="2714625"/>
          <p14:tracePt t="9153" x="2822575" y="2670175"/>
          <p14:tracePt t="9170" x="2797175" y="2613025"/>
          <p14:tracePt t="9187" x="2771775" y="2574925"/>
          <p14:tracePt t="9205" x="2720975" y="2479675"/>
          <p14:tracePt t="9221" x="2701925" y="2441575"/>
          <p14:tracePt t="9237" x="2689225" y="2397125"/>
          <p14:tracePt t="9253" x="2676525" y="2359025"/>
          <p14:tracePt t="9270" x="2657475" y="2330450"/>
          <p14:tracePt t="9287" x="2657475" y="2320925"/>
          <p14:tracePt t="9304" x="2657475" y="2298700"/>
          <p14:tracePt t="9320" x="2657475" y="2295525"/>
          <p14:tracePt t="9354" x="2647950" y="2289175"/>
          <p14:tracePt t="9371" x="2638425" y="2286000"/>
          <p14:tracePt t="9387" x="2628900" y="2286000"/>
          <p14:tracePt t="9403" x="2613025" y="2279650"/>
          <p14:tracePt t="9456" x="2613025" y="2276475"/>
          <p14:tracePt t="9654" x="2613025" y="2282825"/>
          <p14:tracePt t="9661" x="2613025" y="2301875"/>
          <p14:tracePt t="9669" x="2613025" y="2311400"/>
          <p14:tracePt t="9687" x="2622550" y="2343150"/>
          <p14:tracePt t="9704" x="2635250" y="2390775"/>
          <p14:tracePt t="9721" x="2647950" y="2422525"/>
          <p14:tracePt t="9737" x="2647950" y="2444750"/>
          <p14:tracePt t="9754" x="2660650" y="2486025"/>
          <p14:tracePt t="9771" x="2670175" y="2508250"/>
          <p14:tracePt t="9787" x="2689225" y="2546350"/>
          <p14:tracePt t="9803" x="2708275" y="2609850"/>
          <p14:tracePt t="9820" x="2720975" y="2647950"/>
          <p14:tracePt t="9836" x="2733675" y="2679700"/>
          <p14:tracePt t="9854" x="2733675" y="2711450"/>
          <p14:tracePt t="9871" x="2733675" y="2727325"/>
          <p14:tracePt t="9887" x="2733675" y="2736850"/>
          <p14:tracePt t="9904" x="2733675" y="2752725"/>
          <p14:tracePt t="9921" x="2733675" y="2762250"/>
          <p14:tracePt t="9937" x="2733675" y="2778125"/>
          <p14:tracePt t="9954" x="2733675" y="2790825"/>
          <p14:tracePt t="9970" x="2740025" y="2800350"/>
          <p14:tracePt t="9987" x="2749550" y="2822575"/>
          <p14:tracePt t="10004" x="2768600" y="2873375"/>
          <p14:tracePt t="10021" x="2781300" y="2924175"/>
          <p14:tracePt t="10037" x="2794000" y="2978150"/>
          <p14:tracePt t="10053" x="2819400" y="3044825"/>
          <p14:tracePt t="10070" x="2835275" y="3089275"/>
          <p14:tracePt t="10087" x="2844800" y="3127375"/>
          <p14:tracePt t="10103" x="2867025" y="3225800"/>
          <p14:tracePt t="10120" x="2879725" y="3270250"/>
          <p14:tracePt t="10137" x="2879725" y="3314700"/>
          <p14:tracePt t="10153" x="2879725" y="3378200"/>
          <p14:tracePt t="10170" x="2879725" y="3406775"/>
          <p14:tracePt t="10187" x="2879725" y="3435350"/>
          <p14:tracePt t="10204" x="2879725" y="3498850"/>
          <p14:tracePt t="10220" x="2879725" y="3559175"/>
          <p14:tracePt t="10237" x="2879725" y="3609975"/>
          <p14:tracePt t="10253" x="2879725" y="3670300"/>
          <p14:tracePt t="10270" x="2879725" y="3708400"/>
          <p14:tracePt t="10287" x="2879725" y="3743325"/>
          <p14:tracePt t="10303" x="2879725" y="3784600"/>
          <p14:tracePt t="10320" x="2892425" y="3816350"/>
          <p14:tracePt t="10337" x="2905125" y="3844925"/>
          <p14:tracePt t="10354" x="2924175" y="3879850"/>
          <p14:tracePt t="10370" x="2940050" y="3911600"/>
          <p14:tracePt t="10387" x="2940050" y="3933825"/>
          <p14:tracePt t="10403" x="2946400" y="3975100"/>
          <p14:tracePt t="10421" x="2946400" y="3984625"/>
          <p14:tracePt t="10438" x="2952750" y="3994150"/>
          <p14:tracePt t="10454" x="2955925" y="4013200"/>
          <p14:tracePt t="10471" x="2955925" y="4022725"/>
          <p14:tracePt t="10487" x="2962275" y="4035425"/>
          <p14:tracePt t="10503" x="2968625" y="4048125"/>
          <p14:tracePt t="10520" x="2968625" y="4064000"/>
          <p14:tracePt t="10537" x="2968625" y="4073525"/>
          <p14:tracePt t="10553" x="2968625" y="4083050"/>
          <p14:tracePt t="10570" x="2968625" y="4089400"/>
          <p14:tracePt t="10653" x="2968625" y="4086225"/>
          <p14:tracePt t="10660" x="2968625" y="4083050"/>
          <p14:tracePt t="10669" x="2971800" y="4070350"/>
          <p14:tracePt t="10687" x="2978150" y="4032250"/>
          <p14:tracePt t="10703" x="2978150" y="3962400"/>
          <p14:tracePt t="10720" x="2978150" y="3917950"/>
          <p14:tracePt t="10738" x="2978150" y="3883025"/>
          <p14:tracePt t="10754" x="2974975" y="3841750"/>
          <p14:tracePt t="10770" x="2974975" y="3825875"/>
          <p14:tracePt t="10786" x="2974975" y="3816350"/>
          <p14:tracePt t="10803" x="2974975" y="3797300"/>
          <p14:tracePt t="10820" x="2974975" y="3775075"/>
          <p14:tracePt t="10837" x="2974975" y="3736975"/>
          <p14:tracePt t="10853" x="2974975" y="3641725"/>
          <p14:tracePt t="10870" x="2974975" y="3559175"/>
          <p14:tracePt t="10887" x="2968625" y="3454400"/>
          <p14:tracePt t="10904" x="2943225" y="3276600"/>
          <p14:tracePt t="10920" x="2908300" y="3168650"/>
          <p14:tracePt t="10936" x="2895600" y="3092450"/>
          <p14:tracePt t="10953" x="2863850" y="2981325"/>
          <p14:tracePt t="10969" x="2847975" y="2895600"/>
          <p14:tracePt t="10988" x="2813050" y="2781300"/>
          <p14:tracePt t="11004" x="2797175" y="2717800"/>
          <p14:tracePt t="11020" x="2784475" y="2663825"/>
          <p14:tracePt t="11038" x="2759075" y="2613025"/>
          <p14:tracePt t="11054" x="2740025" y="2590800"/>
          <p14:tracePt t="11070" x="2730500" y="2581275"/>
          <p14:tracePt t="11086" x="2720975" y="2568575"/>
          <p14:tracePt t="11103" x="2701925" y="2549525"/>
          <p14:tracePt t="11120" x="2692400" y="2540000"/>
          <p14:tracePt t="11138" x="2686050" y="2505075"/>
          <p14:tracePt t="11154" x="2686050" y="2476500"/>
          <p14:tracePt t="11170" x="2686050" y="2441575"/>
          <p14:tracePt t="11188" x="2673350" y="2406650"/>
          <p14:tracePt t="11204" x="2673350" y="2381250"/>
          <p14:tracePt t="11219" x="2673350" y="2371725"/>
          <p14:tracePt t="11237" x="2673350" y="2359025"/>
          <p14:tracePt t="11253" x="2673350" y="2352675"/>
          <p14:tracePt t="11270" x="2673350" y="2349500"/>
          <p14:tracePt t="11275" x="2673350" y="2336800"/>
          <p14:tracePt t="11289" x="2673350" y="2333625"/>
          <p14:tracePt t="11304" x="2673350" y="2327275"/>
          <p14:tracePt t="11323" x="2673350" y="2324100"/>
          <p14:tracePt t="11396" x="2676525" y="2324100"/>
          <p14:tracePt t="11403" x="2682875" y="2330450"/>
          <p14:tracePt t="11409" x="2686050" y="2333625"/>
          <p14:tracePt t="11420" x="2692400" y="2346325"/>
          <p14:tracePt t="11437" x="2701925" y="2359025"/>
          <p14:tracePt t="11453" x="2705100" y="2368550"/>
          <p14:tracePt t="11470" x="2717800" y="2381250"/>
          <p14:tracePt t="11487" x="2733675" y="2406650"/>
          <p14:tracePt t="11503" x="2746375" y="2432050"/>
          <p14:tracePt t="11519" x="2755900" y="2460625"/>
          <p14:tracePt t="11537" x="2781300" y="2498725"/>
          <p14:tracePt t="11553" x="2787650" y="2527300"/>
          <p14:tracePt t="11570" x="2794000" y="2549525"/>
          <p14:tracePt t="11587" x="2794000" y="2574925"/>
          <p14:tracePt t="11604" x="2794000" y="2587625"/>
          <p14:tracePt t="11620" x="2794000" y="2597150"/>
          <p14:tracePt t="11637" x="2794000" y="2609850"/>
          <p14:tracePt t="11653" x="2794000" y="2625725"/>
          <p14:tracePt t="11670" x="2794000" y="2641600"/>
          <p14:tracePt t="11688" x="2794000" y="2682875"/>
          <p14:tracePt t="11704" x="2800350" y="2705100"/>
          <p14:tracePt t="11721" x="2800350" y="2733675"/>
          <p14:tracePt t="11737" x="2800350" y="2765425"/>
          <p14:tracePt t="11753" x="2800350" y="2774950"/>
          <p14:tracePt t="11770" x="2803525" y="2797175"/>
          <p14:tracePt t="11787" x="2809875" y="2819400"/>
          <p14:tracePt t="11803" x="2809875" y="2835275"/>
          <p14:tracePt t="11820" x="2816225" y="2854325"/>
          <p14:tracePt t="11837" x="2819400" y="2876550"/>
          <p14:tracePt t="11854" x="2832100" y="2886075"/>
          <p14:tracePt t="11871" x="2832100" y="2908300"/>
          <p14:tracePt t="11887" x="2835275" y="2921000"/>
          <p14:tracePt t="11903" x="2835275" y="2930525"/>
          <p14:tracePt t="11919" x="2835275" y="2946400"/>
          <p14:tracePt t="11937" x="2841625" y="2962275"/>
          <p14:tracePt t="11953" x="2844800" y="2984500"/>
          <p14:tracePt t="11970" x="2844800" y="3006725"/>
          <p14:tracePt t="11988" x="2851150" y="3032125"/>
          <p14:tracePt t="12004" x="2851150" y="3048000"/>
          <p14:tracePt t="12020" x="2851150" y="3063875"/>
          <p14:tracePt t="12036" x="2851150" y="3086100"/>
          <p14:tracePt t="12053" x="2857500" y="3105150"/>
          <p14:tracePt t="12069" x="2870200" y="3130550"/>
          <p14:tracePt t="12087" x="2895600" y="3187700"/>
          <p14:tracePt t="12104" x="2901950" y="3248025"/>
          <p14:tracePt t="12120" x="2901950" y="3292475"/>
          <p14:tracePt t="12137" x="2901950" y="3340100"/>
          <p14:tracePt t="12154" x="2901950" y="3368675"/>
          <p14:tracePt t="12170" x="2901950" y="3390900"/>
          <p14:tracePt t="12187" x="2901950" y="3425825"/>
          <p14:tracePt t="12203" x="2901950" y="3441700"/>
          <p14:tracePt t="12220" x="2901950" y="3470275"/>
          <p14:tracePt t="12237" x="2901950" y="3489325"/>
          <p14:tracePt t="12254" x="2901950" y="3505200"/>
          <p14:tracePt t="12271" x="2901950" y="3521075"/>
          <p14:tracePt t="12287" x="2901950" y="3536950"/>
          <p14:tracePt t="12304" x="2901950" y="3546475"/>
          <p14:tracePt t="12307" x="2901950" y="3549650"/>
          <p14:tracePt t="12320" x="2901950" y="3556000"/>
          <p14:tracePt t="12337" x="2901950" y="3575050"/>
          <p14:tracePt t="12353" x="2901950" y="3584575"/>
          <p14:tracePt t="12369" x="2901950" y="3594100"/>
          <p14:tracePt t="12387" x="2901950" y="3613150"/>
          <p14:tracePt t="12404" x="2901950" y="3625850"/>
          <p14:tracePt t="12420" x="2901950" y="3635375"/>
          <p14:tracePt t="12437" x="2901950" y="3648075"/>
          <p14:tracePt t="12454" x="2901950" y="3663950"/>
          <p14:tracePt t="12470" x="2911475" y="3679825"/>
          <p14:tracePt t="12487" x="2924175" y="3708400"/>
          <p14:tracePt t="12503" x="2933700" y="3736975"/>
          <p14:tracePt t="12519" x="2952750" y="3762375"/>
          <p14:tracePt t="12536" x="2971800" y="3813175"/>
          <p14:tracePt t="12554" x="2990850" y="3851275"/>
          <p14:tracePt t="12570" x="3022600" y="3883025"/>
          <p14:tracePt t="12587" x="3060700" y="3924300"/>
          <p14:tracePt t="12604" x="3086100" y="3949700"/>
          <p14:tracePt t="12620" x="3111500" y="3981450"/>
          <p14:tracePt t="12636" x="3130550" y="3997325"/>
          <p14:tracePt t="12653" x="3140075" y="4006850"/>
          <p14:tracePt t="12670" x="3149600" y="4016375"/>
          <p14:tracePt t="12687" x="3165475" y="4035425"/>
          <p14:tracePt t="12704" x="3175000" y="4044950"/>
          <p14:tracePt t="12722" x="3194050" y="4060825"/>
          <p14:tracePt t="12737" x="3206750" y="4076700"/>
          <p14:tracePt t="12754" x="3209925" y="4086225"/>
          <p14:tracePt t="12770" x="3209925" y="4095750"/>
          <p14:tracePt t="12786" x="3209925" y="4111625"/>
          <p14:tracePt t="12803" x="3209925" y="4127500"/>
          <p14:tracePt t="13050" x="3209925" y="4117975"/>
          <p14:tracePt t="13057" x="3209925" y="4114800"/>
          <p14:tracePt t="13069" x="3209925" y="4108450"/>
          <p14:tracePt t="13087" x="3209925" y="4095750"/>
          <p14:tracePt t="13104" x="3209925" y="4083050"/>
          <p14:tracePt t="13121" x="3209925" y="4057650"/>
          <p14:tracePt t="13137" x="3209925" y="4048125"/>
          <p14:tracePt t="13154" x="3203575" y="4032250"/>
          <p14:tracePt t="13171" x="3187700" y="3997325"/>
          <p14:tracePt t="13186" x="3171825" y="3981450"/>
          <p14:tracePt t="13203" x="3162300" y="3962400"/>
          <p14:tracePt t="13220" x="3146425" y="3933825"/>
          <p14:tracePt t="13236" x="3140075" y="3924300"/>
          <p14:tracePt t="13254" x="3140075" y="3908425"/>
          <p14:tracePt t="13271" x="3133725" y="3895725"/>
          <p14:tracePt t="13287" x="3130550" y="3879850"/>
          <p14:tracePt t="13303" x="3114675" y="3870325"/>
          <p14:tracePt t="13307" x="3114675" y="3863975"/>
          <p14:tracePt t="13321" x="3105150" y="3841750"/>
          <p14:tracePt t="13337" x="3095625" y="3832225"/>
          <p14:tracePt t="13353" x="3086100" y="3822700"/>
          <p14:tracePt t="13370" x="3063875" y="3803650"/>
          <p14:tracePt t="13386" x="3057525" y="3778250"/>
          <p14:tracePt t="13404" x="3054350" y="3765550"/>
          <p14:tracePt t="13421" x="3041650" y="3714750"/>
          <p14:tracePt t="13437" x="3028950" y="3676650"/>
          <p14:tracePt t="13454" x="3016250" y="3648075"/>
          <p14:tracePt t="13470" x="2997200" y="3603625"/>
          <p14:tracePt t="13486" x="2994025" y="3594100"/>
          <p14:tracePt t="13503" x="2987675" y="3584575"/>
          <p14:tracePt t="13520" x="2987675" y="3571875"/>
          <p14:tracePt t="13554" x="2987675" y="3565525"/>
          <p14:tracePt t="13571" x="2981325" y="3556000"/>
          <p14:tracePt t="13587" x="2978150" y="3549650"/>
          <p14:tracePt t="13620" x="2978150" y="3546475"/>
          <p14:tracePt t="13686" x="2971800" y="3546475"/>
          <p14:tracePt t="13693" x="2971800" y="3540125"/>
          <p14:tracePt t="13704" x="2968625" y="3536950"/>
          <p14:tracePt t="13721" x="2949575" y="3514725"/>
          <p14:tracePt t="13737" x="2949575" y="3498850"/>
          <p14:tracePt t="13753" x="2946400" y="3460750"/>
          <p14:tracePt t="13770" x="2930525" y="3390900"/>
          <p14:tracePt t="13786" x="2924175" y="3346450"/>
          <p14:tracePt t="13803" x="2911475" y="3298825"/>
          <p14:tracePt t="13820" x="2889250" y="3241675"/>
          <p14:tracePt t="13836" x="2873375" y="3197225"/>
          <p14:tracePt t="13853" x="2863850" y="3159125"/>
          <p14:tracePt t="13870" x="2841625" y="3089275"/>
          <p14:tracePt t="13887" x="2822575" y="3035300"/>
          <p14:tracePt t="13903" x="2800350" y="2968625"/>
          <p14:tracePt t="13919" x="2781300" y="2892425"/>
          <p14:tracePt t="13936" x="2768600" y="2854325"/>
          <p14:tracePt t="13953" x="2749550" y="2832100"/>
          <p14:tracePt t="13970" x="2730500" y="2790825"/>
          <p14:tracePt t="13986" x="2720975" y="2765425"/>
          <p14:tracePt t="14004" x="2708275" y="2736850"/>
          <p14:tracePt t="14020" x="2689225" y="2686050"/>
          <p14:tracePt t="14037" x="2689225" y="2651125"/>
          <p14:tracePt t="14053" x="2682875" y="2619375"/>
          <p14:tracePt t="14070" x="2676525" y="2584450"/>
          <p14:tracePt t="14086" x="2676525" y="2565400"/>
          <p14:tracePt t="14104" x="2676525" y="2555875"/>
          <p14:tracePt t="14121" x="2676525" y="2540000"/>
          <p14:tracePt t="14136" x="2676525" y="2530475"/>
          <p14:tracePt t="14154" x="2676525" y="2514600"/>
          <p14:tracePt t="14170" x="2676525" y="2501900"/>
          <p14:tracePt t="14186" x="2676525" y="2489200"/>
          <p14:tracePt t="14203" x="2676525" y="2486025"/>
          <p14:tracePt t="14220" x="2676525" y="2479675"/>
          <p14:tracePt t="14236" x="2676525" y="2470150"/>
          <p14:tracePt t="14253" x="2676525" y="2466975"/>
          <p14:tracePt t="14269" x="2676525" y="2457450"/>
          <p14:tracePt t="14286" x="2676525" y="2444750"/>
          <p14:tracePt t="14303" x="2676525" y="2435225"/>
          <p14:tracePt t="14305" x="2676525" y="2432050"/>
          <p14:tracePt t="14319" x="2676525" y="2416175"/>
          <p14:tracePt t="14862" x="2686050" y="2419350"/>
          <p14:tracePt t="14869" x="2686050" y="2422525"/>
          <p14:tracePt t="14875" x="2686050" y="2428875"/>
          <p14:tracePt t="14886" x="2686050" y="2432050"/>
          <p14:tracePt t="14903" x="2689225" y="2441575"/>
          <p14:tracePt t="14919" x="2705100" y="2463800"/>
          <p14:tracePt t="14952" x="2724150" y="2482850"/>
          <p14:tracePt t="14986" x="2755900" y="2527300"/>
          <p14:tracePt t="15002" x="2768600" y="2549525"/>
          <p14:tracePt t="15020" x="2794000" y="2593975"/>
          <p14:tracePt t="15036" x="2803525" y="2616200"/>
          <p14:tracePt t="15053" x="2816225" y="2647950"/>
          <p14:tracePt t="15070" x="2828925" y="2701925"/>
          <p14:tracePt t="15086" x="2841625" y="2740025"/>
          <p14:tracePt t="15103" x="2841625" y="2784475"/>
          <p14:tracePt t="15119" x="2860675" y="2847975"/>
          <p14:tracePt t="15136" x="2860675" y="2892425"/>
          <p14:tracePt t="15152" x="2867025" y="2921000"/>
          <p14:tracePt t="15170" x="2879725" y="2962275"/>
          <p14:tracePt t="15186" x="2882900" y="2994025"/>
          <p14:tracePt t="15202" x="2889250" y="3022600"/>
          <p14:tracePt t="15219" x="2898775" y="3079750"/>
          <p14:tracePt t="15236" x="2898775" y="3101975"/>
          <p14:tracePt t="15252" x="2898775" y="3130550"/>
          <p14:tracePt t="15270" x="2898775" y="3162300"/>
          <p14:tracePt t="15286" x="2905125" y="3194050"/>
          <p14:tracePt t="15302" x="2905125" y="3222625"/>
          <p14:tracePt t="15304" x="2917825" y="3241675"/>
          <p14:tracePt t="15319" x="2917825" y="3263900"/>
          <p14:tracePt t="15336" x="2917825" y="3292475"/>
          <p14:tracePt t="15352" x="2917825" y="3314700"/>
          <p14:tracePt t="15370" x="2921000" y="3349625"/>
          <p14:tracePt t="15386" x="2921000" y="3365500"/>
          <p14:tracePt t="15402" x="2921000" y="3375025"/>
          <p14:tracePt t="15419" x="2927350" y="3387725"/>
          <p14:tracePt t="15436" x="2930525" y="3403600"/>
          <p14:tracePt t="15453" x="2943225" y="3419475"/>
          <p14:tracePt t="15469" x="2946400" y="3429000"/>
          <p14:tracePt t="15486" x="2952750" y="3451225"/>
          <p14:tracePt t="15503" x="2955925" y="3476625"/>
          <p14:tracePt t="15519" x="2955925" y="3492500"/>
          <p14:tracePt t="15536" x="2955925" y="3514725"/>
          <p14:tracePt t="15553" x="2968625" y="3527425"/>
          <p14:tracePt t="15569" x="2968625" y="3536950"/>
          <p14:tracePt t="15586" x="2971800" y="3552825"/>
          <p14:tracePt t="15603" x="2978150" y="3568700"/>
          <p14:tracePt t="15619" x="2978150" y="3584575"/>
          <p14:tracePt t="15636" x="2978150" y="3603625"/>
          <p14:tracePt t="15653" x="2984500" y="3625850"/>
          <p14:tracePt t="15669" x="2987675" y="3635375"/>
          <p14:tracePt t="15686" x="2987675" y="3644900"/>
          <p14:tracePt t="15703" x="2994025" y="3663950"/>
          <p14:tracePt t="15719" x="2994025" y="3673475"/>
          <p14:tracePt t="15736" x="2994025" y="3683000"/>
          <p14:tracePt t="15753" x="2994025" y="3705225"/>
          <p14:tracePt t="15769" x="2994025" y="3714750"/>
          <p14:tracePt t="15785" x="2994025" y="3724275"/>
          <p14:tracePt t="15803" x="2994025" y="3736975"/>
          <p14:tracePt t="15819" x="2994025" y="3749675"/>
          <p14:tracePt t="15836" x="2994025" y="3762375"/>
          <p14:tracePt t="15852" x="3003550" y="3778250"/>
          <p14:tracePt t="15869" x="3006725" y="3787775"/>
          <p14:tracePt t="15886" x="3006725" y="3797300"/>
          <p14:tracePt t="15903" x="3019425" y="3819525"/>
          <p14:tracePt t="15919" x="3019425" y="3829050"/>
          <p14:tracePt t="15936" x="3019425" y="3838575"/>
          <p14:tracePt t="15953" x="3019425" y="3857625"/>
          <p14:tracePt t="15969" x="3019425" y="3867150"/>
          <p14:tracePt t="15986" x="3019425" y="3876675"/>
          <p14:tracePt t="16003" x="3022600" y="3892550"/>
          <p14:tracePt t="16019" x="3022600" y="3908425"/>
          <p14:tracePt t="16036" x="3022600" y="3917950"/>
          <p14:tracePt t="16053" x="3022600" y="3930650"/>
          <p14:tracePt t="16086" x="3022600" y="3937000"/>
          <p14:tracePt t="16111" x="3022600" y="3940175"/>
          <p14:tracePt t="16120" x="3022600" y="3946525"/>
          <p14:tracePt t="16137" x="3022600" y="3956050"/>
          <p14:tracePt t="16153" x="3022600" y="3971925"/>
          <p14:tracePt t="16169" x="3022600" y="3981450"/>
          <p14:tracePt t="16186" x="3022600" y="3990975"/>
          <p14:tracePt t="16202" x="3022600" y="4010025"/>
          <p14:tracePt t="16237" x="3022600" y="4016375"/>
          <p14:tracePt t="16275" x="3022600" y="4019550"/>
          <p14:tracePt t="16282" x="3022600" y="4025900"/>
          <p14:tracePt t="16289" x="3022600" y="4029075"/>
          <p14:tracePt t="16303" x="3022600" y="4041775"/>
          <p14:tracePt t="16319" x="3022600" y="4051300"/>
          <p14:tracePt t="16340" x="3022600" y="4070350"/>
          <p14:tracePt t="16352" x="3022600" y="4079875"/>
          <p14:tracePt t="16369" x="3022600" y="4089400"/>
          <p14:tracePt t="16387" x="3022600" y="4095750"/>
          <p14:tracePt t="16403" x="3022600" y="4108450"/>
          <p14:tracePt t="16420" x="3022600" y="4114800"/>
          <p14:tracePt t="16468" x="3022600" y="4117975"/>
          <p14:tracePt t="16573" x="3022600" y="4124325"/>
          <p14:tracePt t="17231" x="3022600" y="4133850"/>
          <p14:tracePt t="17238" x="3022600" y="4146550"/>
          <p14:tracePt t="17257" x="3035300" y="4168775"/>
          <p14:tracePt t="17273" x="3048000" y="4210050"/>
          <p14:tracePt t="17290" x="3060700" y="4241800"/>
          <p14:tracePt t="17309" x="3060700" y="4273550"/>
          <p14:tracePt t="17336" x="3060700" y="4308475"/>
          <p14:tracePt t="17369" x="3060700" y="4333875"/>
          <p14:tracePt t="17386" x="3060700" y="4352925"/>
          <p14:tracePt t="17407" x="3060700" y="4362450"/>
          <p14:tracePt t="17419" x="3060700" y="4371975"/>
          <p14:tracePt t="17436" x="3060700" y="4387850"/>
          <p14:tracePt t="17452" x="3060700" y="4400550"/>
          <p14:tracePt t="17469" x="3060700" y="4413250"/>
          <p14:tracePt t="17487" x="3060700" y="4422775"/>
          <p14:tracePt t="17602" x="3060700" y="4425950"/>
          <p14:tracePt t="17945" x="3076575" y="4422775"/>
          <p14:tracePt t="17953" x="3101975" y="4416425"/>
          <p14:tracePt t="17959" x="3121025" y="4410075"/>
          <p14:tracePt t="17970" x="3140075" y="4403725"/>
          <p14:tracePt t="17986" x="3203575" y="4378325"/>
          <p14:tracePt t="18002" x="3260725" y="4359275"/>
          <p14:tracePt t="18037" x="3355975" y="4305300"/>
          <p14:tracePt t="18070" x="3394075" y="4283075"/>
          <p14:tracePt t="18087" x="3425825" y="4254500"/>
          <p14:tracePt t="18103" x="3435350" y="4244975"/>
          <p14:tracePt t="18119" x="3451225" y="4229100"/>
          <p14:tracePt t="18136" x="3473450" y="4200525"/>
          <p14:tracePt t="18152" x="3482975" y="4191000"/>
          <p14:tracePt t="18169" x="3492500" y="4181475"/>
          <p14:tracePt t="18186" x="3514725" y="4165600"/>
          <p14:tracePt t="18203" x="3521075" y="4140200"/>
          <p14:tracePt t="18220" x="3524250" y="4121150"/>
          <p14:tracePt t="18237" x="3536950" y="4086225"/>
          <p14:tracePt t="18253" x="3549650" y="4048125"/>
          <p14:tracePt t="18269" x="3562350" y="4010025"/>
          <p14:tracePt t="18286" x="3575050" y="3946525"/>
          <p14:tracePt t="18303" x="3575050" y="3902075"/>
          <p14:tracePt t="18319" x="3575050" y="3873500"/>
          <p14:tracePt t="18335" x="3575050" y="3832225"/>
          <p14:tracePt t="18353" x="3575050" y="3803650"/>
          <p14:tracePt t="18369" x="3575050" y="3781425"/>
          <p14:tracePt t="18371" x="3575050" y="3771900"/>
          <p14:tracePt t="18386" x="3581400" y="3740150"/>
          <p14:tracePt t="18403" x="3581400" y="3717925"/>
          <p14:tracePt t="18419" x="3587750" y="3689350"/>
          <p14:tracePt t="18435" x="3594100" y="3654425"/>
          <p14:tracePt t="18452" x="3594100" y="3644900"/>
          <p14:tracePt t="18469" x="3594100" y="3629025"/>
          <p14:tracePt t="18485" x="3594100" y="3616325"/>
          <p14:tracePt t="18503" x="3594100" y="3609975"/>
          <p14:tracePt t="18537" x="3594100" y="3606800"/>
          <p14:tracePt t="18552" x="3594100" y="3600450"/>
          <p14:tracePt t="18569" x="3597275" y="3600450"/>
          <p14:tracePt t="18608" x="3597275" y="3597275"/>
          <p14:tracePt t="18708" x="3603625" y="3597275"/>
          <p14:tracePt t="18787" x="3600450" y="3597275"/>
          <p14:tracePt t="18793" x="3597275" y="3597275"/>
          <p14:tracePt t="18802" x="3590925" y="3597275"/>
          <p14:tracePt t="18820" x="3581400" y="3597275"/>
          <p14:tracePt t="18836" x="3549650" y="3609975"/>
          <p14:tracePt t="18852" x="3524250" y="3622675"/>
          <p14:tracePt t="18869" x="3486150" y="3635375"/>
          <p14:tracePt t="18870" x="3467100" y="3641725"/>
          <p14:tracePt t="18886" x="3406775" y="3660775"/>
          <p14:tracePt t="18902" x="3343275" y="3676650"/>
          <p14:tracePt t="18919" x="3286125" y="3689350"/>
          <p14:tracePt t="18937" x="3206750" y="3695700"/>
          <p14:tracePt t="18953" x="3146425" y="3695700"/>
          <p14:tracePt t="18969" x="3086100" y="3695700"/>
          <p14:tracePt t="18986" x="3000375" y="3692525"/>
          <p14:tracePt t="19002" x="2936875" y="3679825"/>
          <p14:tracePt t="19019" x="2873375" y="3663950"/>
          <p14:tracePt t="19036" x="2790825" y="3629025"/>
          <p14:tracePt t="19052" x="2743200" y="3609975"/>
          <p14:tracePt t="19071" x="2679700" y="3578225"/>
          <p14:tracePt t="19086" x="2641600" y="3565525"/>
          <p14:tracePt t="19103" x="2616200" y="3552825"/>
          <p14:tracePt t="19119" x="2593975" y="3540125"/>
          <p14:tracePt t="19136" x="2571750" y="3521075"/>
          <p14:tracePt t="19152" x="2562225" y="3508375"/>
          <p14:tracePt t="19169" x="2552700" y="3498850"/>
          <p14:tracePt t="19186" x="2533650" y="3486150"/>
          <p14:tracePt t="19203" x="2520950" y="3470275"/>
          <p14:tracePt t="19220" x="2505075" y="3448050"/>
          <p14:tracePt t="19236" x="2495550" y="3432175"/>
          <p14:tracePt t="19252" x="2479675" y="3416300"/>
          <p14:tracePt t="19270" x="2444750" y="3394075"/>
          <p14:tracePt t="19286" x="2422525" y="3381375"/>
          <p14:tracePt t="19302" x="2413000" y="3365500"/>
          <p14:tracePt t="19320" x="2400300" y="3343275"/>
          <p14:tracePt t="19336" x="2387600" y="3317875"/>
          <p14:tracePt t="19353" x="2371725" y="3302000"/>
          <p14:tracePt t="19370" x="2371725" y="3286125"/>
          <p14:tracePt t="19386" x="2371725" y="3279775"/>
          <p14:tracePt t="19663" x="2371725" y="3251200"/>
          <p14:tracePt t="19670" x="2381250" y="3203575"/>
          <p14:tracePt t="19677" x="2387600" y="3175000"/>
          <p14:tracePt t="19685" x="2393950" y="3140075"/>
          <p14:tracePt t="19702" x="2409825" y="3063875"/>
          <p14:tracePt t="19720" x="2432050" y="2971800"/>
          <p14:tracePt t="19736" x="2438400" y="2911475"/>
          <p14:tracePt t="19753" x="2444750" y="2867025"/>
          <p14:tracePt t="19770" x="2444750" y="2806700"/>
          <p14:tracePt t="19786" x="2451100" y="2784475"/>
          <p14:tracePt t="19802" x="2457450" y="2740025"/>
          <p14:tracePt t="19819" x="2463800" y="2676525"/>
          <p14:tracePt t="19836" x="2463800" y="2638425"/>
          <p14:tracePt t="19852" x="2463800" y="2603500"/>
          <p14:tracePt t="19870" x="2463800" y="2562225"/>
          <p14:tracePt t="19886" x="2463800" y="2540000"/>
          <p14:tracePt t="19903" x="2463800" y="2511425"/>
          <p14:tracePt t="19920" x="2463800" y="2476500"/>
          <p14:tracePt t="19935" x="2476500" y="2447925"/>
          <p14:tracePt t="19953" x="2492375" y="2422525"/>
          <p14:tracePt t="19969" x="2511425" y="2381250"/>
          <p14:tracePt t="19986" x="2524125" y="2359025"/>
          <p14:tracePt t="20003" x="2536825" y="2320925"/>
          <p14:tracePt t="20020" x="2562225" y="2263775"/>
          <p14:tracePt t="20036" x="2574925" y="2225675"/>
          <p14:tracePt t="20053" x="2581275" y="2187575"/>
          <p14:tracePt t="20069" x="2597150" y="2146300"/>
          <p14:tracePt t="20085" x="2613025" y="2136775"/>
          <p14:tracePt t="20102" x="2625725" y="2120900"/>
          <p14:tracePt t="20120" x="2635250" y="2092325"/>
          <p14:tracePt t="20136" x="2638425" y="2082800"/>
          <p14:tracePt t="20153" x="2638425" y="2073275"/>
          <p14:tracePt t="20169" x="2644775" y="2057400"/>
          <p14:tracePt t="20186" x="2644775" y="2044700"/>
          <p14:tracePt t="20202" x="2644775" y="2035175"/>
          <p14:tracePt t="20235" x="2644775" y="2028825"/>
          <p14:tracePt t="20256" x="2644775" y="2025650"/>
          <p14:tracePt t="20269" x="2644775" y="2012950"/>
          <p14:tracePt t="20286" x="2644775" y="2009775"/>
          <p14:tracePt t="22275" x="2682875" y="2019300"/>
          <p14:tracePt t="22281" x="2765425" y="2038350"/>
          <p14:tracePt t="22288" x="2847975" y="2063750"/>
          <p14:tracePt t="22302" x="3025775" y="2130425"/>
          <p14:tracePt t="22319" x="3194050" y="2193925"/>
          <p14:tracePt t="22336" x="3336925" y="2247900"/>
          <p14:tracePt t="22369" x="3609975" y="2359025"/>
          <p14:tracePt t="22403" x="3870325" y="2400300"/>
          <p14:tracePt t="22419" x="3921125" y="2400300"/>
          <p14:tracePt t="22435" x="3965575" y="2400300"/>
          <p14:tracePt t="22452" x="4022725" y="2384425"/>
          <p14:tracePt t="22469" x="4038600" y="2355850"/>
          <p14:tracePt t="22486" x="4073525" y="2257425"/>
          <p14:tracePt t="22503" x="4067175" y="2073275"/>
          <p14:tracePt t="22519" x="4010025" y="1895475"/>
          <p14:tracePt t="22536" x="3937000" y="1717675"/>
          <p14:tracePt t="22552" x="3829050" y="1543050"/>
          <p14:tracePt t="22569" x="3765550" y="1460500"/>
          <p14:tracePt t="22585" x="3721100" y="1400175"/>
          <p14:tracePt t="22602" x="3635375" y="1343025"/>
          <p14:tracePt t="22619" x="3556000" y="1311275"/>
          <p14:tracePt t="22636" x="3473450" y="1295400"/>
          <p14:tracePt t="22653" x="3375025" y="1295400"/>
          <p14:tracePt t="22669" x="3314700" y="1295400"/>
          <p14:tracePt t="22686" x="3257550" y="1295400"/>
          <p14:tracePt t="22702" x="3114675" y="1308100"/>
          <p14:tracePt t="22719" x="2997200" y="1308100"/>
          <p14:tracePt t="22735" x="2847975" y="1308100"/>
          <p14:tracePt t="22752" x="2628900" y="1301750"/>
          <p14:tracePt t="22769" x="2501900" y="1295400"/>
          <p14:tracePt t="22786" x="2416175" y="1279525"/>
          <p14:tracePt t="22803" x="2314575" y="1247775"/>
          <p14:tracePt t="22819" x="2276475" y="1241425"/>
          <p14:tracePt t="22836" x="2254250" y="1238250"/>
          <p14:tracePt t="22852" x="2216150" y="1238250"/>
          <p14:tracePt t="22869" x="2203450" y="1238250"/>
          <p14:tracePt t="22886" x="2190750" y="1238250"/>
          <p14:tracePt t="22902" x="2168525" y="1254125"/>
          <p14:tracePt t="22919" x="2159000" y="1270000"/>
          <p14:tracePt t="22936" x="2149475" y="1279525"/>
          <p14:tracePt t="22953" x="2130425" y="1314450"/>
          <p14:tracePt t="22969" x="2130425" y="1336675"/>
          <p14:tracePt t="22986" x="2130425" y="1352550"/>
          <p14:tracePt t="23001" x="2130425" y="1365250"/>
          <p14:tracePt t="23018" x="2130425" y="1381125"/>
          <p14:tracePt t="23036" x="2130425" y="1403350"/>
          <p14:tracePt t="23053" x="2130425" y="1444625"/>
          <p14:tracePt t="23069" x="2130425" y="1479550"/>
          <p14:tracePt t="23087" x="2149475" y="1543050"/>
          <p14:tracePt t="23103" x="2162175" y="1581150"/>
          <p14:tracePt t="23119" x="2171700" y="1603375"/>
          <p14:tracePt t="23135" x="2184400" y="1635125"/>
          <p14:tracePt t="23152" x="2206625" y="1663700"/>
          <p14:tracePt t="23169" x="2232025" y="1682750"/>
          <p14:tracePt t="23187" x="2273300" y="1695450"/>
          <p14:tracePt t="23202" x="2301875" y="1695450"/>
          <p14:tracePt t="23219" x="2346325" y="1695450"/>
          <p14:tracePt t="23237" x="2403475" y="1679575"/>
          <p14:tracePt t="23252" x="2435225" y="1660525"/>
          <p14:tracePt t="23268" x="2473325" y="1647825"/>
          <p14:tracePt t="23285" x="2495550" y="1635125"/>
          <p14:tracePt t="23302" x="2536825" y="1622425"/>
          <p14:tracePt t="23318" x="2546350" y="1619250"/>
          <p14:tracePt t="23337" x="2568575" y="1619250"/>
          <p14:tracePt t="23353" x="2578100" y="1619250"/>
          <p14:tracePt t="23451" x="2578100" y="1609725"/>
          <p14:tracePt t="23488" x="2578100" y="1603375"/>
          <p14:tracePt t="24858" x="2622550" y="1606550"/>
          <p14:tracePt t="24866" x="2695575" y="1625600"/>
          <p14:tracePt t="24873" x="2755900" y="1641475"/>
          <p14:tracePt t="24886" x="2854325" y="1682750"/>
          <p14:tracePt t="24903" x="2940050" y="1708150"/>
          <p14:tracePt t="24919" x="3028950" y="1730375"/>
          <p14:tracePt t="24952" x="3149600" y="1765300"/>
          <p14:tracePt t="24986" x="3178175" y="1765300"/>
          <p14:tracePt t="25002" x="3184525" y="1765300"/>
          <p14:tracePt t="25035" x="3184525" y="1743075"/>
          <p14:tracePt t="25052" x="3181350" y="1717675"/>
          <p14:tracePt t="25069" x="3155950" y="1679575"/>
          <p14:tracePt t="25085" x="3114675" y="1622425"/>
          <p14:tracePt t="25101" x="3073400" y="1571625"/>
          <p14:tracePt t="25118" x="3025775" y="1539875"/>
          <p14:tracePt t="25135" x="2946400" y="1482725"/>
          <p14:tracePt t="25152" x="2857500" y="1441450"/>
          <p14:tracePt t="25169" x="2765425" y="1384300"/>
          <p14:tracePt t="25186" x="2625725" y="1308100"/>
          <p14:tracePt t="25202" x="2520950" y="1247775"/>
          <p14:tracePt t="25218" x="2422525" y="1196975"/>
          <p14:tracePt t="25235" x="2266950" y="1114425"/>
          <p14:tracePt t="25251" x="2187575" y="1066800"/>
          <p14:tracePt t="25268" x="2111375" y="1035050"/>
          <p14:tracePt t="25285" x="1974850" y="993775"/>
          <p14:tracePt t="25302" x="1892300" y="993775"/>
          <p14:tracePt t="25320" x="1828800" y="1012825"/>
          <p14:tracePt t="25335" x="1762125" y="1031875"/>
          <p14:tracePt t="25352" x="1733550" y="1044575"/>
          <p14:tracePt t="25368" x="1701800" y="1054100"/>
          <p14:tracePt t="25385" x="1685925" y="1076325"/>
          <p14:tracePt t="25401" x="1676400" y="1085850"/>
          <p14:tracePt t="25418" x="1666875" y="1095375"/>
          <p14:tracePt t="25435" x="1644650" y="1136650"/>
          <p14:tracePt t="25452" x="1631950" y="1162050"/>
          <p14:tracePt t="25470" x="1612900" y="1225550"/>
          <p14:tracePt t="25485" x="1612900" y="1260475"/>
          <p14:tracePt t="25501" x="1612900" y="1282700"/>
          <p14:tracePt t="25519" x="1612900" y="1323975"/>
          <p14:tracePt t="25535" x="1612900" y="1346200"/>
          <p14:tracePt t="25552" x="1612900" y="1355725"/>
          <p14:tracePt t="25570" x="1612900" y="1374775"/>
          <p14:tracePt t="25585" x="1612900" y="1384300"/>
          <p14:tracePt t="25602" x="1612900" y="1393825"/>
          <p14:tracePt t="25620" x="1612900" y="1416050"/>
          <p14:tracePt t="25636" x="1616075" y="1425575"/>
          <p14:tracePt t="25651" x="1619250" y="1435100"/>
          <p14:tracePt t="25668" x="1625600" y="1444625"/>
          <p14:tracePt t="25685" x="1628775" y="1447800"/>
          <p14:tracePt t="25702" x="1635125" y="1447800"/>
          <p14:tracePt t="25719" x="1654175" y="1454150"/>
          <p14:tracePt t="25735" x="1663700" y="1454150"/>
          <p14:tracePt t="25752" x="1679575" y="1457325"/>
          <p14:tracePt t="25770" x="1730375" y="1470025"/>
          <p14:tracePt t="25785" x="1784350" y="1482725"/>
          <p14:tracePt t="25801" x="1847850" y="1498600"/>
          <p14:tracePt t="25819" x="1933575" y="1504950"/>
          <p14:tracePt t="25835" x="1984375" y="1504950"/>
          <p14:tracePt t="25852" x="2032000" y="1517650"/>
          <p14:tracePt t="25869" x="2130425" y="1533525"/>
          <p14:tracePt t="25885" x="2174875" y="1539875"/>
          <p14:tracePt t="25902" x="2219325" y="1539875"/>
          <p14:tracePt t="25919" x="2279650" y="1539875"/>
          <p14:tracePt t="25935" x="2311400" y="1539875"/>
          <p14:tracePt t="25952" x="2333625" y="1539875"/>
          <p14:tracePt t="25969" x="2371725" y="1536700"/>
          <p14:tracePt t="25986" x="2403475" y="1530350"/>
          <p14:tracePt t="26002" x="2432050" y="1530350"/>
          <p14:tracePt t="26020" x="2489200" y="1524000"/>
          <p14:tracePt t="26035" x="2517775" y="1511300"/>
          <p14:tracePt t="26051" x="2549525" y="1504950"/>
          <p14:tracePt t="26069" x="2597150" y="1504950"/>
          <p14:tracePt t="26085" x="2619375" y="1504950"/>
          <p14:tracePt t="26102" x="2632075" y="1504950"/>
          <p14:tracePt t="26119" x="2654300" y="1504950"/>
          <p14:tracePt t="26135" x="2663825" y="1504950"/>
          <p14:tracePt t="26152" x="2673350" y="1504950"/>
          <p14:tracePt t="26169" x="2686050" y="1504950"/>
          <p14:tracePt t="26185" x="2701925" y="1504950"/>
          <p14:tracePt t="26201" x="2711450" y="1504950"/>
          <p14:tracePt t="26219" x="2727325" y="1504950"/>
          <p14:tracePt t="26235" x="2730500" y="1504950"/>
          <p14:tracePt t="26271" x="2736850" y="1504950"/>
          <p14:tracePt t="26285" x="2746375" y="1504950"/>
          <p14:tracePt t="27669" x="2841625" y="1552575"/>
          <p14:tracePt t="27676" x="2936875" y="1622425"/>
          <p14:tracePt t="27689" x="3149600" y="1774825"/>
          <p14:tracePt t="27703" x="3387725" y="2000250"/>
          <p14:tracePt t="27723" x="3581400" y="2171700"/>
          <p14:tracePt t="27742" x="3829050" y="2413000"/>
          <p14:tracePt t="27770" x="4064000" y="2647950"/>
          <p14:tracePt t="27804" x="4244975" y="2835275"/>
          <p14:tracePt t="27820" x="4289425" y="2886075"/>
          <p14:tracePt t="27835" x="4308475" y="2924175"/>
          <p14:tracePt t="27852" x="4324350" y="2959100"/>
          <p14:tracePt t="27868" x="4324350" y="2968625"/>
          <p14:tracePt t="27885" x="4324350" y="2981325"/>
          <p14:tracePt t="27902" x="4324350" y="2997200"/>
          <p14:tracePt t="27919" x="4324350" y="3006725"/>
          <p14:tracePt t="27935" x="4324350" y="3016250"/>
          <p14:tracePt t="27953" x="4324350" y="3038475"/>
          <p14:tracePt t="27969" x="4324350" y="3051175"/>
          <p14:tracePt t="27985" x="4324350" y="3082925"/>
          <p14:tracePt t="28002" x="4324350" y="3152775"/>
          <p14:tracePt t="28018" x="4324350" y="3213100"/>
          <p14:tracePt t="28034" x="4324350" y="3257550"/>
          <p14:tracePt t="28052" x="4324350" y="3311525"/>
          <p14:tracePt t="28068" x="4318000" y="3340100"/>
          <p14:tracePt t="28085" x="4305300" y="3365500"/>
          <p14:tracePt t="28102" x="4289425" y="3390900"/>
          <p14:tracePt t="28118" x="4273550" y="3400425"/>
          <p14:tracePt t="28135" x="4264025" y="3413125"/>
          <p14:tracePt t="28152" x="4235450" y="3429000"/>
          <p14:tracePt t="28168" x="4203700" y="3444875"/>
          <p14:tracePt t="28186" x="4181475" y="3457575"/>
          <p14:tracePt t="28203" x="4140200" y="3476625"/>
          <p14:tracePt t="28219" x="4124325" y="3486150"/>
          <p14:tracePt t="28235" x="4092575" y="3505200"/>
          <p14:tracePt t="28252" x="4051300" y="3536950"/>
          <p14:tracePt t="28268" x="4013200" y="3556000"/>
          <p14:tracePt t="28285" x="3971925" y="3581400"/>
          <p14:tracePt t="28302" x="3908425" y="3594100"/>
          <p14:tracePt t="28318" x="3835400" y="3581400"/>
          <p14:tracePt t="28335" x="3746500" y="3540125"/>
          <p14:tracePt t="28352" x="3635375" y="3470275"/>
          <p14:tracePt t="28368" x="3578225" y="3441700"/>
          <p14:tracePt t="28385" x="3530600" y="3416300"/>
          <p14:tracePt t="28401" x="3463925" y="3368675"/>
          <p14:tracePt t="28418" x="3441700" y="3336925"/>
          <p14:tracePt t="28435" x="3429000" y="3327400"/>
          <p14:tracePt t="28451" x="3425825" y="3314700"/>
          <p14:tracePt t="28468" x="3425825" y="3305175"/>
          <p14:tracePt t="28486" x="3448050" y="3289300"/>
          <p14:tracePt t="28502" x="3559175" y="3257550"/>
          <p14:tracePt t="28518" x="3644900" y="3244850"/>
          <p14:tracePt t="28535" x="3708400" y="3228975"/>
          <p14:tracePt t="28551" x="3787775" y="3228975"/>
          <p14:tracePt t="32207" x="3841750" y="3267075"/>
          <p14:tracePt t="32213" x="3917950" y="3321050"/>
          <p14:tracePt t="32220" x="3990975" y="3359150"/>
          <p14:tracePt t="32235" x="4159250" y="3460750"/>
          <p14:tracePt t="32251" x="4318000" y="3556000"/>
          <p14:tracePt t="32271" x="4549775" y="3714750"/>
          <p14:tracePt t="32292" x="4797425" y="3902075"/>
          <p14:tracePt t="32319" x="5070475" y="4111625"/>
          <p14:tracePt t="32354" x="5286375" y="4337050"/>
          <p14:tracePt t="32371" x="5372100" y="4438650"/>
          <p14:tracePt t="32386" x="5413375" y="4489450"/>
          <p14:tracePt t="32401" x="5457825" y="4530725"/>
          <p14:tracePt t="32418" x="5511800" y="4597400"/>
          <p14:tracePt t="32434" x="5537200" y="4629150"/>
          <p14:tracePt t="32451" x="5559425" y="4651375"/>
          <p14:tracePt t="32469" x="5578475" y="4695825"/>
          <p14:tracePt t="32484" x="5591175" y="4718050"/>
          <p14:tracePt t="32501" x="5603875" y="4749800"/>
          <p14:tracePt t="32518" x="5632450" y="4772025"/>
          <p14:tracePt t="32535" x="5648325" y="4781550"/>
          <p14:tracePt t="32551" x="5664200" y="4787900"/>
          <p14:tracePt t="32568" x="5695950" y="4778375"/>
          <p14:tracePt t="32584" x="5718175" y="4756150"/>
          <p14:tracePt t="32602" x="5756275" y="4692650"/>
          <p14:tracePt t="32619" x="5803900" y="4603750"/>
          <p14:tracePt t="32635" x="5832475" y="4556125"/>
          <p14:tracePt t="32652" x="5857875" y="4511675"/>
          <p14:tracePt t="32668" x="5905500" y="4445000"/>
          <p14:tracePt t="32684" x="5937250" y="4403725"/>
          <p14:tracePt t="32701" x="5962650" y="4365625"/>
          <p14:tracePt t="32718" x="6007100" y="4330700"/>
          <p14:tracePt t="32734" x="6016625" y="4305300"/>
          <p14:tracePt t="32751" x="6032500" y="4289425"/>
          <p14:tracePt t="32769" x="6061075" y="4273550"/>
          <p14:tracePt t="32785" x="6076950" y="4257675"/>
          <p14:tracePt t="32801" x="6092825" y="4248150"/>
          <p14:tracePt t="32818" x="6111875" y="4232275"/>
          <p14:tracePt t="32834" x="6127750" y="4222750"/>
          <p14:tracePt t="32851" x="6137275" y="4206875"/>
          <p14:tracePt t="32869" x="6165850" y="4191000"/>
          <p14:tracePt t="32885" x="6175375" y="4181475"/>
          <p14:tracePt t="32901" x="6191250" y="4171950"/>
          <p14:tracePt t="32919" x="6213475" y="4137025"/>
          <p14:tracePt t="32935" x="6223000" y="4127500"/>
          <p14:tracePt t="32951" x="6232525" y="4117975"/>
          <p14:tracePt t="32968" x="6232525" y="4092575"/>
          <p14:tracePt t="32984" x="6232525" y="4083050"/>
          <p14:tracePt t="33001" x="6232525" y="4073525"/>
          <p14:tracePt t="33018" x="6232525" y="4051300"/>
          <p14:tracePt t="33035" x="6232525" y="4041775"/>
          <p14:tracePt t="33052" x="6232525" y="4032250"/>
          <p14:tracePt t="33068" x="6232525" y="4025900"/>
          <p14:tracePt t="33084" x="6232525" y="4022725"/>
          <p14:tracePt t="33101" x="6232525" y="4006850"/>
          <p14:tracePt t="33122" x="6232525" y="3994150"/>
          <p14:tracePt t="33134" x="6219825" y="3981450"/>
          <p14:tracePt t="33151" x="6207125" y="3971925"/>
          <p14:tracePt t="33168" x="6191250" y="3952875"/>
          <p14:tracePt t="33185" x="6181725" y="3943350"/>
          <p14:tracePt t="33202" x="6169025" y="3927475"/>
          <p14:tracePt t="33218" x="6146800" y="3883025"/>
          <p14:tracePt t="33234" x="6134100" y="3860800"/>
          <p14:tracePt t="33251" x="6121400" y="3829050"/>
          <p14:tracePt t="33268" x="6105525" y="3794125"/>
          <p14:tracePt t="33284" x="6092825" y="3771900"/>
          <p14:tracePt t="33302" x="6092825" y="3762375"/>
          <p14:tracePt t="33318" x="6092825" y="3746500"/>
          <p14:tracePt t="33335" x="6092825" y="3730625"/>
          <p14:tracePt t="33351" x="6092825" y="3721100"/>
          <p14:tracePt t="33368" x="6080125" y="3702050"/>
          <p14:tracePt t="33385" x="6070600" y="3692525"/>
          <p14:tracePt t="33401" x="6067425" y="3670300"/>
          <p14:tracePt t="33417" x="6054725" y="3635375"/>
          <p14:tracePt t="33435" x="6048375" y="3613150"/>
          <p14:tracePt t="33452" x="6048375" y="3590925"/>
          <p14:tracePt t="33468" x="6048375" y="3533775"/>
          <p14:tracePt t="33485" x="6035675" y="3505200"/>
          <p14:tracePt t="33501" x="6035675" y="3489325"/>
          <p14:tracePt t="33518" x="6035675" y="3473450"/>
          <p14:tracePt t="33534" x="6035675" y="3470275"/>
          <p14:tracePt t="33611" x="6035675" y="3476625"/>
          <p14:tracePt t="33618" x="6035675" y="3479800"/>
          <p14:tracePt t="33635" x="6035675" y="3495675"/>
          <p14:tracePt t="33651" x="6035675" y="3524250"/>
          <p14:tracePt t="33668" x="6035675" y="3559175"/>
          <p14:tracePt t="33684" x="6035675" y="3587750"/>
          <p14:tracePt t="33701" x="6035675" y="3609975"/>
          <p14:tracePt t="33717" x="6035675" y="3635375"/>
          <p14:tracePt t="33734" x="6035675" y="3657600"/>
          <p14:tracePt t="33751" x="6035675" y="3667125"/>
          <p14:tracePt t="33768" x="6035675" y="3692525"/>
          <p14:tracePt t="33784" x="6035675" y="3708400"/>
          <p14:tracePt t="33801" x="6035675" y="3736975"/>
          <p14:tracePt t="33817" x="6035675" y="3771900"/>
          <p14:tracePt t="33834" x="6035675" y="3800475"/>
          <p14:tracePt t="33851" x="6035675" y="3810000"/>
          <p14:tracePt t="33869" x="6035675" y="3829050"/>
          <p14:tracePt t="33885" x="6035675" y="3851275"/>
          <p14:tracePt t="33902" x="6035675" y="3860800"/>
          <p14:tracePt t="33918" x="6026150" y="3879850"/>
          <p14:tracePt t="33934" x="6026150" y="3895725"/>
          <p14:tracePt t="33951" x="6026150" y="3911600"/>
          <p14:tracePt t="33967" x="6026150" y="3927475"/>
          <p14:tracePt t="33984" x="6026150" y="3940175"/>
          <p14:tracePt t="34001" x="6026150" y="3949700"/>
          <p14:tracePt t="34019" x="6019800" y="3965575"/>
          <p14:tracePt t="34035" x="6019800" y="3975100"/>
          <p14:tracePt t="34052" x="6016625" y="3990975"/>
          <p14:tracePt t="34068" x="6016625" y="3997325"/>
          <p14:tracePt t="34147" x="6016625" y="3994150"/>
          <p14:tracePt t="34154" x="6016625" y="3984625"/>
          <p14:tracePt t="34168" x="6016625" y="3975100"/>
          <p14:tracePt t="34185" x="6016625" y="3965575"/>
          <p14:tracePt t="34202" x="6026150" y="3949700"/>
          <p14:tracePt t="34218" x="6026150" y="3921125"/>
          <p14:tracePt t="34234" x="6026150" y="3898900"/>
          <p14:tracePt t="34251" x="6026150" y="3870325"/>
          <p14:tracePt t="34268" x="6026150" y="3832225"/>
          <p14:tracePt t="34285" x="6026150" y="3794125"/>
          <p14:tracePt t="34303" x="6026150" y="3752850"/>
          <p14:tracePt t="34318" x="6026150" y="3730625"/>
          <p14:tracePt t="34335" x="6026150" y="3702050"/>
          <p14:tracePt t="34351" x="6026150" y="3692525"/>
          <p14:tracePt t="34367" x="6026150" y="3673475"/>
          <p14:tracePt t="34384" x="6026150" y="3657600"/>
          <p14:tracePt t="34401" x="6026150" y="3648075"/>
          <p14:tracePt t="34418" x="6026150" y="3622675"/>
          <p14:tracePt t="34435" x="6026150" y="3606800"/>
          <p14:tracePt t="34452" x="6026150" y="3584575"/>
          <p14:tracePt t="34468" x="6026150" y="3571875"/>
          <p14:tracePt t="34485" x="6026150" y="3556000"/>
          <p14:tracePt t="34502" x="6026150" y="3533775"/>
          <p14:tracePt t="34517" x="6026150" y="3505200"/>
          <p14:tracePt t="34534" x="6026150" y="3482975"/>
          <p14:tracePt t="34551" x="6026150" y="3460750"/>
          <p14:tracePt t="34568" x="6026150" y="3435350"/>
          <p14:tracePt t="34585" x="6026150" y="3422650"/>
          <p14:tracePt t="34602" x="6026150" y="3419475"/>
          <p14:tracePt t="34681" x="6026150" y="3425825"/>
          <p14:tracePt t="34688" x="6026150" y="3432175"/>
          <p14:tracePt t="34702" x="6026150" y="3441700"/>
          <p14:tracePt t="34718" x="6026150" y="3454400"/>
          <p14:tracePt t="34735" x="6026150" y="3476625"/>
          <p14:tracePt t="34752" x="6032500" y="3517900"/>
          <p14:tracePt t="34768" x="6032500" y="3549650"/>
          <p14:tracePt t="34784" x="6032500" y="3590925"/>
          <p14:tracePt t="34801" x="6032500" y="3648075"/>
          <p14:tracePt t="34817" x="6032500" y="3676650"/>
          <p14:tracePt t="34834" x="6032500" y="3705225"/>
          <p14:tracePt t="34852" x="6032500" y="3746500"/>
          <p14:tracePt t="34868" x="6032500" y="3768725"/>
          <p14:tracePt t="34885" x="6032500" y="3797300"/>
          <p14:tracePt t="34902" x="6032500" y="3829050"/>
          <p14:tracePt t="34918" x="6032500" y="3838575"/>
          <p14:tracePt t="34934" x="6032500" y="3854450"/>
          <p14:tracePt t="34951" x="6032500" y="3870325"/>
          <p14:tracePt t="34967" x="6032500" y="3879850"/>
          <p14:tracePt t="34984" x="6032500" y="3889375"/>
          <p14:tracePt t="35002" x="6032500" y="3908425"/>
          <p14:tracePt t="35018" x="6032500" y="3917950"/>
          <p14:tracePt t="35035" x="6032500" y="3927475"/>
          <p14:tracePt t="35051" x="6032500" y="3949700"/>
          <p14:tracePt t="35068" x="6032500" y="3959225"/>
          <p14:tracePt t="35085" x="6032500" y="3968750"/>
          <p14:tracePt t="35101" x="6032500" y="3981450"/>
          <p14:tracePt t="35117" x="6032500" y="3997325"/>
          <p14:tracePt t="35135" x="6032500" y="4006850"/>
          <p14:tracePt t="35151" x="6032500" y="4022725"/>
          <p14:tracePt t="35168" x="6032500" y="4032250"/>
          <p14:tracePt t="35185" x="6032500" y="4038600"/>
          <p14:tracePt t="35201" x="6045200" y="4057650"/>
          <p14:tracePt t="35217" x="6045200" y="4067175"/>
          <p14:tracePt t="35234" x="6045200" y="4076700"/>
          <p14:tracePt t="35358" x="6045200" y="4070350"/>
          <p14:tracePt t="35366" x="6045200" y="4067175"/>
          <p14:tracePt t="35373" x="6048375" y="4060825"/>
          <p14:tracePt t="35384" x="6054725" y="4051300"/>
          <p14:tracePt t="35400" x="6067425" y="4000500"/>
          <p14:tracePt t="35417" x="6067425" y="3956050"/>
          <p14:tracePt t="35434" x="6073775" y="3905250"/>
          <p14:tracePt t="35451" x="6080125" y="3806825"/>
          <p14:tracePt t="35468" x="6080125" y="3746500"/>
          <p14:tracePt t="35484" x="6080125" y="3686175"/>
          <p14:tracePt t="35501" x="6080125" y="3638550"/>
          <p14:tracePt t="35517" x="6080125" y="3629025"/>
          <p14:tracePt t="35534" x="6080125" y="3619500"/>
          <p14:tracePt t="35550" x="6080125" y="3606800"/>
          <p14:tracePt t="35567" x="6080125" y="3597275"/>
          <p14:tracePt t="35585" x="6073775" y="3575050"/>
          <p14:tracePt t="35601" x="6061075" y="3530600"/>
          <p14:tracePt t="35618" x="6061075" y="3511550"/>
          <p14:tracePt t="35635" x="6054725" y="3486150"/>
          <p14:tracePt t="35650" x="6054725" y="3470275"/>
          <p14:tracePt t="35667" x="6054725" y="3460750"/>
          <p14:tracePt t="35701" x="6054725" y="3457575"/>
          <p14:tracePt t="35901" x="6054725" y="3470275"/>
          <p14:tracePt t="35908" x="6054725" y="3473450"/>
          <p14:tracePt t="35917" x="6054725" y="3479800"/>
          <p14:tracePt t="35934" x="6054725" y="3489325"/>
          <p14:tracePt t="35951" x="6048375" y="3502025"/>
          <p14:tracePt t="35967" x="6048375" y="3524250"/>
          <p14:tracePt t="36001" x="6048375" y="3587750"/>
          <p14:tracePt t="36035" x="6051550" y="3660775"/>
          <p14:tracePt t="36051" x="6070600" y="3717925"/>
          <p14:tracePt t="36067" x="6076950" y="3756025"/>
          <p14:tracePt t="36084" x="6083300" y="3778250"/>
          <p14:tracePt t="36101" x="6089650" y="3819525"/>
          <p14:tracePt t="36117" x="6089650" y="3841750"/>
          <p14:tracePt t="36134" x="6089650" y="3851275"/>
          <p14:tracePt t="36156" x="6089650" y="3870325"/>
          <p14:tracePt t="36167" x="6089650" y="3879850"/>
          <p14:tracePt t="36185" x="6089650" y="3889375"/>
          <p14:tracePt t="36201" x="6089650" y="3908425"/>
          <p14:tracePt t="36217" x="6089650" y="3921125"/>
          <p14:tracePt t="36234" x="6089650" y="3930650"/>
          <p14:tracePt t="36250" x="6089650" y="3933825"/>
          <p14:tracePt t="36268" x="6089650" y="3943350"/>
          <p14:tracePt t="36371" x="6089650" y="3937000"/>
          <p14:tracePt t="36378" x="6096000" y="3933825"/>
          <p14:tracePt t="36386" x="6096000" y="3921125"/>
          <p14:tracePt t="36401" x="6096000" y="3892550"/>
          <p14:tracePt t="36418" x="6096000" y="3870325"/>
          <p14:tracePt t="36435" x="6111875" y="3813175"/>
          <p14:tracePt t="36451" x="6118225" y="3768725"/>
          <p14:tracePt t="36468" x="6118225" y="3733800"/>
          <p14:tracePt t="36485" x="6118225" y="3670300"/>
          <p14:tracePt t="36500" x="6118225" y="3641725"/>
          <p14:tracePt t="36517" x="6118225" y="3619500"/>
          <p14:tracePt t="36534" x="6118225" y="3597275"/>
          <p14:tracePt t="36550" x="6118225" y="3571875"/>
          <p14:tracePt t="36568" x="6118225" y="3562350"/>
          <p14:tracePt t="36585" x="6118225" y="3546475"/>
          <p14:tracePt t="36972" x="6118225" y="3556000"/>
          <p14:tracePt t="36979" x="6118225" y="3559175"/>
          <p14:tracePt t="36986" x="6118225" y="3565525"/>
          <p14:tracePt t="37002" x="6118225" y="3581400"/>
          <p14:tracePt t="37018" x="6118225" y="3594100"/>
          <p14:tracePt t="37034" x="6118225" y="3616325"/>
          <p14:tracePt t="37057" x="6118225" y="3641725"/>
          <p14:tracePt t="37084" x="6118225" y="3667125"/>
          <p14:tracePt t="37118" x="6118225" y="3686175"/>
          <p14:tracePt t="37135" x="6118225" y="3705225"/>
          <p14:tracePt t="37151" x="6118225" y="3717925"/>
          <p14:tracePt t="37171" x="6118225" y="3730625"/>
          <p14:tracePt t="37184" x="6118225" y="3740150"/>
          <p14:tracePt t="37200" x="6118225" y="3756025"/>
          <p14:tracePt t="37217" x="6118225" y="3765550"/>
          <p14:tracePt t="37235" x="6118225" y="3781425"/>
          <p14:tracePt t="37337" x="6118225" y="3784600"/>
          <p14:tracePt t="38399" x="6083300" y="3813175"/>
          <p14:tracePt t="38407" x="6010275" y="3848100"/>
          <p14:tracePt t="38418" x="5861050" y="3959225"/>
          <p14:tracePt t="38439" x="5730875" y="4089400"/>
          <p14:tracePt t="38451" x="5629275" y="4225925"/>
          <p14:tracePt t="38484" x="5480050" y="4673600"/>
          <p14:tracePt t="38519" x="5546725" y="5016500"/>
          <p14:tracePt t="38536" x="5607050" y="5118100"/>
          <p14:tracePt t="38551" x="5692775" y="5203825"/>
          <p14:tracePt t="38568" x="5829300" y="5324475"/>
          <p14:tracePt t="38583" x="5943600" y="5394325"/>
          <p14:tracePt t="38600" x="6054725" y="5454650"/>
          <p14:tracePt t="38617" x="6156325" y="5505450"/>
          <p14:tracePt t="38634" x="6359525" y="5546725"/>
          <p14:tracePt t="38650" x="6543675" y="5565775"/>
          <p14:tracePt t="38668" x="6861175" y="5559425"/>
          <p14:tracePt t="38684" x="7121525" y="5521325"/>
          <p14:tracePt t="38701" x="7356475" y="5470525"/>
          <p14:tracePt t="38718" x="7686675" y="5413375"/>
          <p14:tracePt t="38734" x="7848600" y="5375275"/>
          <p14:tracePt t="38750" x="8010525" y="5359400"/>
          <p14:tracePt t="38768" x="8140700" y="5359400"/>
          <p14:tracePt t="38784" x="8175625" y="5359400"/>
          <p14:tracePt t="38801" x="8204200" y="5359400"/>
          <p14:tracePt t="38818" x="8226425" y="5359400"/>
          <p14:tracePt t="38835" x="8229600" y="5359400"/>
          <p14:tracePt t="38868" x="8229600" y="5381625"/>
          <p14:tracePt t="38884" x="8229600" y="5384800"/>
          <p14:tracePt t="38900" x="8229600" y="5394325"/>
          <p14:tracePt t="38917" x="8220075" y="53943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tvs\Desktop\Les Gramineés\image1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2332037"/>
            <a:ext cx="39663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1331640" y="4077072"/>
            <a:ext cx="2304256" cy="9818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14282" y="4857760"/>
            <a:ext cx="171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Glume inferieure</a:t>
            </a:r>
            <a:endParaRPr lang="fr-FR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5724128" y="4005064"/>
            <a:ext cx="1848268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572396" y="4643446"/>
            <a:ext cx="157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Glume supérieure</a:t>
            </a:r>
            <a:endParaRPr lang="fr-F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Un épillet d’</a:t>
            </a:r>
            <a:r>
              <a:rPr lang="fr-FR" sz="2800" i="1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Avena</a:t>
            </a:r>
            <a:r>
              <a:rPr lang="fr-FR" sz="2800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fr-FR" sz="2800" i="1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sativa</a:t>
            </a:r>
            <a:endParaRPr lang="fr-FR" sz="28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lang="fr-FR" sz="2800" i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just">
              <a:spcBef>
                <a:spcPct val="0"/>
              </a:spcBef>
            </a:pPr>
            <a:r>
              <a:rPr lang="fr-FR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Les fleurs d’un épillet sont protégées par deux </a:t>
            </a:r>
            <a:r>
              <a:rPr lang="fr-FR" sz="2800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bracyées</a:t>
            </a:r>
            <a:r>
              <a:rPr lang="fr-FR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stériles nommées glumes. Selon leur insertion on parle de </a:t>
            </a:r>
            <a:r>
              <a:rPr lang="fr-FR" sz="2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glume inférieure </a:t>
            </a:r>
            <a:r>
              <a:rPr lang="fr-FR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et de </a:t>
            </a:r>
            <a:r>
              <a:rPr lang="fr-FR" sz="2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glume supérieure </a:t>
            </a:r>
            <a:endParaRPr lang="fr-FR" sz="28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79"/>
    </mc:Choice>
    <mc:Fallback>
      <p:transition spd="slow" advTm="47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27" x="8178800" y="5378450"/>
          <p14:tracePt t="4534" x="8108950" y="5349875"/>
          <p14:tracePt t="4542" x="8035925" y="5334000"/>
          <p14:tracePt t="4555" x="7905750" y="5289550"/>
          <p14:tracePt t="4571" x="7718425" y="5251450"/>
          <p14:tracePt t="4588" x="7553325" y="5207000"/>
          <p14:tracePt t="4620" x="7280275" y="5156200"/>
          <p14:tracePt t="4655" x="7156450" y="5133975"/>
          <p14:tracePt t="4671" x="7146925" y="5133975"/>
          <p14:tracePt t="4688" x="7131050" y="5133975"/>
          <p14:tracePt t="4705" x="7137400" y="5146675"/>
          <p14:tracePt t="4721" x="7185025" y="5165725"/>
          <p14:tracePt t="4737" x="7340600" y="5229225"/>
          <p14:tracePt t="4754" x="7654925" y="5324475"/>
          <p14:tracePt t="4772" x="7842250" y="5362575"/>
          <p14:tracePt t="4789" x="8001000" y="5372100"/>
          <p14:tracePt t="4805" x="8134350" y="5359400"/>
          <p14:tracePt t="4822" x="8172450" y="5340350"/>
          <p14:tracePt t="4839" x="8197850" y="5314950"/>
          <p14:tracePt t="4855" x="8210550" y="5235575"/>
          <p14:tracePt t="4871" x="8169275" y="5089525"/>
          <p14:tracePt t="4891" x="7953375" y="4765675"/>
          <p14:tracePt t="4908" x="7626350" y="4337050"/>
          <p14:tracePt t="4923" x="7229475" y="3968750"/>
          <p14:tracePt t="4940" x="6543675" y="3355975"/>
          <p14:tracePt t="4957" x="6029325" y="3006725"/>
          <p14:tracePt t="4973" x="5683250" y="2787650"/>
          <p14:tracePt t="4990" x="5260975" y="2600325"/>
          <p14:tracePt t="5007" x="5149850" y="2568575"/>
          <p14:tracePt t="5021" x="5064125" y="2543175"/>
          <p14:tracePt t="5038" x="5000625" y="2536825"/>
          <p14:tracePt t="5054" x="4930775" y="2536825"/>
          <p14:tracePt t="5071" x="4899025" y="2546350"/>
          <p14:tracePt t="5088" x="4883150" y="2568575"/>
          <p14:tracePt t="5104" x="4873625" y="2578100"/>
          <p14:tracePt t="5121" x="4864100" y="2593975"/>
          <p14:tracePt t="5139" x="4864100" y="2641600"/>
          <p14:tracePt t="5154" x="4864100" y="2660650"/>
          <p14:tracePt t="9249" x="4851400" y="2644775"/>
          <p14:tracePt t="9255" x="4845050" y="2632075"/>
          <p14:tracePt t="9270" x="4826000" y="2600325"/>
          <p14:tracePt t="9287" x="4794250" y="2581275"/>
          <p14:tracePt t="9303" x="4772025" y="2565400"/>
          <p14:tracePt t="9320" x="4727575" y="2533650"/>
          <p14:tracePt t="9337" x="4689475" y="2514600"/>
          <p14:tracePt t="9371" x="4587875" y="2476500"/>
          <p14:tracePt t="9404" x="4505325" y="2451100"/>
          <p14:tracePt t="9420" x="4403725" y="2428875"/>
          <p14:tracePt t="9437" x="4333875" y="2428875"/>
          <p14:tracePt t="9455" x="4210050" y="2397125"/>
          <p14:tracePt t="9471" x="4124325" y="2381250"/>
          <p14:tracePt t="9488" x="4048125" y="2349500"/>
          <p14:tracePt t="9504" x="3978275" y="2311400"/>
          <p14:tracePt t="9521" x="3908425" y="2247900"/>
          <p14:tracePt t="9537" x="3876675" y="2222500"/>
          <p14:tracePt t="9554" x="3851275" y="2193925"/>
          <p14:tracePt t="9571" x="3825875" y="2171700"/>
          <p14:tracePt t="9587" x="3810000" y="2159000"/>
          <p14:tracePt t="9603" x="3797300" y="2155825"/>
          <p14:tracePt t="9620" x="3784600" y="2155825"/>
          <p14:tracePt t="9638" x="3768725" y="2155825"/>
          <p14:tracePt t="9655" x="3759200" y="2162175"/>
          <p14:tracePt t="9670" x="3759200" y="2171700"/>
          <p14:tracePt t="9687" x="3759200" y="2206625"/>
          <p14:tracePt t="9703" x="3759200" y="2251075"/>
          <p14:tracePt t="9720" x="3762375" y="2346325"/>
          <p14:tracePt t="9737" x="3762375" y="2406650"/>
          <p14:tracePt t="9754" x="3762375" y="2486025"/>
          <p14:tracePt t="9770" x="3762375" y="2527300"/>
          <p14:tracePt t="9787" x="3762375" y="2549525"/>
          <p14:tracePt t="9804" x="3762375" y="2571750"/>
          <p14:tracePt t="9820" x="3762375" y="2587625"/>
          <p14:tracePt t="9837" x="3762375" y="2597150"/>
          <p14:tracePt t="9855" x="3762375" y="2609850"/>
          <p14:tracePt t="10113" x="3803650" y="2632075"/>
          <p14:tracePt t="10119" x="3863975" y="2657475"/>
          <p14:tracePt t="10126" x="3905250" y="2698750"/>
          <p14:tracePt t="10137" x="3956050" y="2733675"/>
          <p14:tracePt t="10155" x="4064000" y="2838450"/>
          <p14:tracePt t="10171" x="4133850" y="2901950"/>
          <p14:tracePt t="10187" x="4178300" y="2952750"/>
          <p14:tracePt t="10204" x="4203700" y="3025775"/>
          <p14:tracePt t="10220" x="4203700" y="3076575"/>
          <p14:tracePt t="10237" x="4187825" y="3133725"/>
          <p14:tracePt t="10254" x="4130675" y="3200400"/>
          <p14:tracePt t="10270" x="4070350" y="3244850"/>
          <p14:tracePt t="10287" x="3990975" y="3302000"/>
          <p14:tracePt t="10304" x="3892550" y="3352800"/>
          <p14:tracePt t="10321" x="3848100" y="3381375"/>
          <p14:tracePt t="10337" x="3822700" y="3390900"/>
          <p14:tracePt t="10355" x="3800475" y="3413125"/>
          <p14:tracePt t="10370" x="3790950" y="3422650"/>
          <p14:tracePt t="10387" x="3781425" y="3432175"/>
          <p14:tracePt t="10404" x="3778250" y="3448050"/>
          <p14:tracePt t="10420" x="3778250" y="3463925"/>
          <p14:tracePt t="10437" x="3778250" y="3473450"/>
          <p14:tracePt t="10454" x="3778250" y="3486150"/>
          <p14:tracePt t="10470" x="3778250" y="3495675"/>
          <p14:tracePt t="10487" x="3778250" y="3505200"/>
          <p14:tracePt t="10503" x="3778250" y="3517900"/>
          <p14:tracePt t="10537" x="3771900" y="3498850"/>
          <p14:tracePt t="10554" x="3771900" y="3441700"/>
          <p14:tracePt t="10570" x="3771900" y="3406775"/>
          <p14:tracePt t="10587" x="3771900" y="3355975"/>
          <p14:tracePt t="10604" x="3781425" y="3282950"/>
          <p14:tracePt t="10620" x="3806825" y="3235325"/>
          <p14:tracePt t="10637" x="3848100" y="3194050"/>
          <p14:tracePt t="10654" x="3987800" y="3130550"/>
          <p14:tracePt t="10670" x="4162425" y="3111500"/>
          <p14:tracePt t="10687" x="4346575" y="3127375"/>
          <p14:tracePt t="10703" x="4625975" y="3209925"/>
          <p14:tracePt t="10720" x="4829175" y="3298825"/>
          <p14:tracePt t="10739" x="5089525" y="3419475"/>
          <p14:tracePt t="10754" x="5292725" y="3524250"/>
          <p14:tracePt t="10771" x="5438775" y="3606800"/>
          <p14:tracePt t="10787" x="5594350" y="3660775"/>
          <p14:tracePt t="10804" x="5775325" y="3721100"/>
          <p14:tracePt t="10820" x="5848350" y="3736975"/>
          <p14:tracePt t="10837" x="5908675" y="3736975"/>
          <p14:tracePt t="10854" x="5972175" y="3727450"/>
          <p14:tracePt t="10870" x="5997575" y="3714750"/>
          <p14:tracePt t="10887" x="6026150" y="3702050"/>
          <p14:tracePt t="10903" x="6042025" y="3683000"/>
          <p14:tracePt t="10921" x="6051550" y="3673475"/>
          <p14:tracePt t="10938" x="6067425" y="3663950"/>
          <p14:tracePt t="10954" x="6067425" y="3648075"/>
          <p14:tracePt t="10970" x="6067425" y="3632200"/>
          <p14:tracePt t="10987" x="6067425" y="3622675"/>
          <p14:tracePt t="11004" x="6073775" y="3619500"/>
          <p14:tracePt t="11020" x="6076950" y="3613150"/>
          <p14:tracePt t="11037" x="6086475" y="3609975"/>
          <p14:tracePt t="11053" x="6102350" y="3600450"/>
          <p14:tracePt t="11071" x="6118225" y="3584575"/>
          <p14:tracePt t="11087" x="6127750" y="3571875"/>
          <p14:tracePt t="11104" x="6146800" y="3559175"/>
          <p14:tracePt t="11120" x="6178550" y="3527425"/>
          <p14:tracePt t="11137" x="6203950" y="3502025"/>
          <p14:tracePt t="11154" x="6248400" y="3448050"/>
          <p14:tracePt t="11170" x="6267450" y="3419475"/>
          <p14:tracePt t="11188" x="6280150" y="3387725"/>
          <p14:tracePt t="11204" x="6305550" y="3352800"/>
          <p14:tracePt t="11221" x="6315075" y="3321050"/>
          <p14:tracePt t="11238" x="6327775" y="3298825"/>
          <p14:tracePt t="11254" x="6343650" y="3270250"/>
          <p14:tracePt t="11270" x="6359525" y="3260725"/>
          <p14:tracePt t="11287" x="6369050" y="3244850"/>
          <p14:tracePt t="11289" x="6375400" y="3225800"/>
          <p14:tracePt t="11303" x="6375400" y="3203575"/>
          <p14:tracePt t="11320" x="6381750" y="3181350"/>
          <p14:tracePt t="11337" x="6381750" y="3152775"/>
          <p14:tracePt t="11353" x="6381750" y="3127375"/>
          <p14:tracePt t="11370" x="6388100" y="3111500"/>
          <p14:tracePt t="11387" x="6388100" y="3101975"/>
          <p14:tracePt t="11403" x="6388100" y="3086100"/>
          <p14:tracePt t="11420" x="6388100" y="3076575"/>
          <p14:tracePt t="11437" x="6388100" y="3060700"/>
          <p14:tracePt t="11453" x="6388100" y="3057525"/>
          <p14:tracePt t="11667" x="6369050" y="3086100"/>
          <p14:tracePt t="11674" x="6334125" y="3146425"/>
          <p14:tracePt t="11688" x="6254750" y="3273425"/>
          <p14:tracePt t="11704" x="6194425" y="3375025"/>
          <p14:tracePt t="11720" x="6156325" y="3454400"/>
          <p14:tracePt t="11738" x="6102350" y="3549650"/>
          <p14:tracePt t="11755" x="6089650" y="3587750"/>
          <p14:tracePt t="11771" x="6080125" y="3619500"/>
          <p14:tracePt t="11788" x="6061075" y="3654425"/>
          <p14:tracePt t="11804" x="6061075" y="3670300"/>
          <p14:tracePt t="11820" x="6061075" y="3679825"/>
          <p14:tracePt t="11837" x="6061075" y="3692525"/>
          <p14:tracePt t="11853" x="6061075" y="3705225"/>
          <p14:tracePt t="11925" x="6061075" y="3702050"/>
          <p14:tracePt t="11932" x="6061075" y="3695700"/>
          <p14:tracePt t="11938" x="6061075" y="3692525"/>
          <p14:tracePt t="11954" x="6061075" y="3683000"/>
          <p14:tracePt t="11970" x="6061075" y="3673475"/>
          <p14:tracePt t="11987" x="6061075" y="3657600"/>
          <p14:tracePt t="12068" x="6054725" y="3657600"/>
          <p14:tracePt t="12075" x="6051550" y="3657600"/>
          <p14:tracePt t="12088" x="6035675" y="3663950"/>
          <p14:tracePt t="12104" x="5946775" y="3705225"/>
          <p14:tracePt t="12120" x="5822950" y="3775075"/>
          <p14:tracePt t="12137" x="5648325" y="3883025"/>
          <p14:tracePt t="12153" x="5534025" y="3962400"/>
          <p14:tracePt t="12170" x="5419725" y="4041775"/>
          <p14:tracePt t="12187" x="5273675" y="4152900"/>
          <p14:tracePt t="12204" x="5178425" y="4229100"/>
          <p14:tracePt t="12221" x="5057775" y="4289425"/>
          <p14:tracePt t="12237" x="4851400" y="4378325"/>
          <p14:tracePt t="12253" x="4759325" y="4419600"/>
          <p14:tracePt t="12270" x="4660900" y="4460875"/>
          <p14:tracePt t="12287" x="4489450" y="4511675"/>
          <p14:tracePt t="12303" x="4394200" y="4527550"/>
          <p14:tracePt t="12320" x="4308475" y="4543425"/>
          <p14:tracePt t="12323" x="4264025" y="4543425"/>
          <p14:tracePt t="12337" x="4171950" y="4543425"/>
          <p14:tracePt t="12353" x="4067175" y="4543425"/>
          <p14:tracePt t="12370" x="3990975" y="4533900"/>
          <p14:tracePt t="12387" x="3911600" y="4527550"/>
          <p14:tracePt t="12403" x="3873500" y="4514850"/>
          <p14:tracePt t="12420" x="3835400" y="4502150"/>
          <p14:tracePt t="12437" x="3822700" y="4495800"/>
          <p14:tracePt t="12688" x="3768725" y="4473575"/>
          <p14:tracePt t="12694" x="3686175" y="4445000"/>
          <p14:tracePt t="12703" x="3613150" y="4410075"/>
          <p14:tracePt t="12721" x="3505200" y="4375150"/>
          <p14:tracePt t="12737" x="3365500" y="4318000"/>
          <p14:tracePt t="12754" x="3286125" y="4270375"/>
          <p14:tracePt t="12771" x="3203575" y="4203700"/>
          <p14:tracePt t="12787" x="3105150" y="4102100"/>
          <p14:tracePt t="12803" x="3060700" y="4041775"/>
          <p14:tracePt t="12820" x="3035300" y="4000500"/>
          <p14:tracePt t="12837" x="3003550" y="3949700"/>
          <p14:tracePt t="12853" x="2990850" y="3921125"/>
          <p14:tracePt t="12871" x="2978150" y="3876675"/>
          <p14:tracePt t="12887" x="2959100" y="3794125"/>
          <p14:tracePt t="12904" x="2936875" y="3730625"/>
          <p14:tracePt t="12921" x="2921000" y="3667125"/>
          <p14:tracePt t="12937" x="2901950" y="3575050"/>
          <p14:tracePt t="12954" x="2895600" y="3502025"/>
          <p14:tracePt t="12970" x="2895600" y="3441700"/>
          <p14:tracePt t="12986" x="2895600" y="3371850"/>
          <p14:tracePt t="13003" x="2905125" y="3327400"/>
          <p14:tracePt t="13020" x="2911475" y="3289300"/>
          <p14:tracePt t="13037" x="2917825" y="3235325"/>
          <p14:tracePt t="13054" x="2917825" y="3190875"/>
          <p14:tracePt t="13071" x="2917825" y="3168650"/>
          <p14:tracePt t="13087" x="2917825" y="3143250"/>
          <p14:tracePt t="13103" x="2917825" y="3133725"/>
          <p14:tracePt t="13120" x="2914650" y="3127375"/>
          <p14:tracePt t="13137" x="2905125" y="3127375"/>
          <p14:tracePt t="13154" x="2895600" y="3127375"/>
          <p14:tracePt t="13171" x="2879725" y="3127375"/>
          <p14:tracePt t="13187" x="2870200" y="3127375"/>
          <p14:tracePt t="13265" x="2867025" y="3127375"/>
          <p14:tracePt t="13272" x="2867025" y="3130550"/>
          <p14:tracePt t="13287" x="2860675" y="3140075"/>
          <p14:tracePt t="13304" x="2860675" y="3155950"/>
          <p14:tracePt t="13320" x="2860675" y="3165475"/>
          <p14:tracePt t="13337" x="2860675" y="3178175"/>
          <p14:tracePt t="13353" x="2860675" y="3187700"/>
          <p14:tracePt t="13369" x="2860675" y="3203575"/>
          <p14:tracePt t="13387" x="2860675" y="3228975"/>
          <p14:tracePt t="13403" x="2860675" y="3276600"/>
          <p14:tracePt t="13420" x="2867025" y="3336925"/>
          <p14:tracePt t="13437" x="2879725" y="3425825"/>
          <p14:tracePt t="13454" x="2892425" y="3479800"/>
          <p14:tracePt t="13471" x="2914650" y="3543300"/>
          <p14:tracePt t="13487" x="2936875" y="3654425"/>
          <p14:tracePt t="13503" x="2959100" y="3743325"/>
          <p14:tracePt t="13520" x="2981325" y="3806825"/>
          <p14:tracePt t="13537" x="3013075" y="3943350"/>
          <p14:tracePt t="13553" x="3044825" y="4041775"/>
          <p14:tracePt t="13571" x="3101975" y="4181475"/>
          <p14:tracePt t="13587" x="3143250" y="4260850"/>
          <p14:tracePt t="13604" x="3168650" y="4308475"/>
          <p14:tracePt t="13620" x="3197225" y="4362450"/>
          <p14:tracePt t="13637" x="3235325" y="4429125"/>
          <p14:tracePt t="13653" x="3254375" y="4473575"/>
          <p14:tracePt t="13671" x="3279775" y="4511675"/>
          <p14:tracePt t="13687" x="3292475" y="4533900"/>
          <p14:tracePt t="13704" x="3302000" y="4556125"/>
          <p14:tracePt t="13721" x="3340100" y="4600575"/>
          <p14:tracePt t="13737" x="3359150" y="4619625"/>
          <p14:tracePt t="13753" x="3381375" y="4648200"/>
          <p14:tracePt t="13771" x="3409950" y="4664075"/>
          <p14:tracePt t="13787" x="3425825" y="4673600"/>
          <p14:tracePt t="13803" x="3435350" y="4689475"/>
          <p14:tracePt t="13821" x="3457575" y="4705350"/>
          <p14:tracePt t="13837" x="3467100" y="4714875"/>
          <p14:tracePt t="13854" x="3482975" y="4721225"/>
          <p14:tracePt t="13871" x="3502025" y="4740275"/>
          <p14:tracePt t="13887" x="3517900" y="4749800"/>
          <p14:tracePt t="13903" x="3533775" y="4762500"/>
          <p14:tracePt t="13920" x="3568700" y="4787900"/>
          <p14:tracePt t="13937" x="3594100" y="4806950"/>
          <p14:tracePt t="13954" x="3625850" y="4832350"/>
          <p14:tracePt t="13971" x="3667125" y="4870450"/>
          <p14:tracePt t="13987" x="3705225" y="4889500"/>
          <p14:tracePt t="14004" x="3752850" y="4908550"/>
          <p14:tracePt t="14021" x="3816350" y="4933950"/>
          <p14:tracePt t="14037" x="3860800" y="4946650"/>
          <p14:tracePt t="14053" x="3898900" y="4959350"/>
          <p14:tracePt t="14070" x="4051300" y="4975225"/>
          <p14:tracePt t="14086" x="4178300" y="4975225"/>
          <p14:tracePt t="14103" x="4283075" y="4975225"/>
          <p14:tracePt t="14121" x="4556125" y="4975225"/>
          <p14:tracePt t="14137" x="4683125" y="4962525"/>
          <p14:tracePt t="14154" x="4803775" y="4943475"/>
          <p14:tracePt t="14171" x="4975225" y="4867275"/>
          <p14:tracePt t="14187" x="5070475" y="4787900"/>
          <p14:tracePt t="14203" x="5143500" y="4714875"/>
          <p14:tracePt t="14220" x="5248275" y="4610100"/>
          <p14:tracePt t="14237" x="5334000" y="4518025"/>
          <p14:tracePt t="14254" x="5416550" y="4432300"/>
          <p14:tracePt t="14271" x="5530850" y="4333875"/>
          <p14:tracePt t="14287" x="5600700" y="4295775"/>
          <p14:tracePt t="14304" x="5667375" y="4267200"/>
          <p14:tracePt t="14320" x="5784850" y="4213225"/>
          <p14:tracePt t="14336" x="5851525" y="4181475"/>
          <p14:tracePt t="14353" x="5908675" y="4146550"/>
          <p14:tracePt t="14370" x="5994400" y="4111625"/>
          <p14:tracePt t="14386" x="6042025" y="4076700"/>
          <p14:tracePt t="14404" x="6108700" y="4048125"/>
          <p14:tracePt t="14421" x="6213475" y="3994150"/>
          <p14:tracePt t="14437" x="6254750" y="3968750"/>
          <p14:tracePt t="14453" x="6292850" y="3949700"/>
          <p14:tracePt t="14470" x="6327775" y="3930650"/>
          <p14:tracePt t="14486" x="6350000" y="3921125"/>
          <p14:tracePt t="14504" x="6359525" y="3908425"/>
          <p14:tracePt t="14521" x="6375400" y="3889375"/>
          <p14:tracePt t="14537" x="6391275" y="3879850"/>
          <p14:tracePt t="14554" x="6397625" y="3870325"/>
          <p14:tracePt t="14571" x="6400800" y="3860800"/>
          <p14:tracePt t="14587" x="6400800" y="3844925"/>
          <p14:tracePt t="14603" x="6400800" y="3838575"/>
          <p14:tracePt t="14620" x="6400800" y="3829050"/>
          <p14:tracePt t="14658" x="6400800" y="3825875"/>
          <p14:tracePt t="14721" x="6400800" y="3819525"/>
          <p14:tracePt t="14734" x="6400800" y="3816350"/>
          <p14:tracePt t="14741" x="6394450" y="3810000"/>
          <p14:tracePt t="14753" x="6384925" y="3810000"/>
          <p14:tracePt t="14769" x="6365875" y="3810000"/>
          <p14:tracePt t="14786" x="6340475" y="3797300"/>
          <p14:tracePt t="14804" x="6318250" y="3797300"/>
          <p14:tracePt t="14821" x="6305550" y="3794125"/>
          <p14:tracePt t="14837" x="6296025" y="3784600"/>
          <p14:tracePt t="14854" x="6280150" y="3771900"/>
          <p14:tracePt t="14871" x="6261100" y="3724275"/>
          <p14:tracePt t="14887" x="6248400" y="3679825"/>
          <p14:tracePt t="14903" x="6248400" y="3641725"/>
          <p14:tracePt t="14905" x="6248400" y="3632200"/>
          <p14:tracePt t="14919" x="6248400" y="3594100"/>
          <p14:tracePt t="14936" x="6248400" y="3565525"/>
          <p14:tracePt t="14953" x="6248400" y="3536950"/>
          <p14:tracePt t="14970" x="6248400" y="3508375"/>
          <p14:tracePt t="14987" x="6248400" y="3492500"/>
          <p14:tracePt t="15004" x="6248400" y="3482975"/>
          <p14:tracePt t="15020" x="6248400" y="3473450"/>
          <p14:tracePt t="15256" x="6223000" y="3482975"/>
          <p14:tracePt t="15263" x="6184900" y="3498850"/>
          <p14:tracePt t="15271" x="6156325" y="3521075"/>
          <p14:tracePt t="15287" x="6096000" y="3575050"/>
          <p14:tracePt t="15303" x="6045200" y="3625850"/>
          <p14:tracePt t="15319" x="5981700" y="3695700"/>
          <p14:tracePt t="15336" x="5956300" y="3724275"/>
          <p14:tracePt t="15353" x="5924550" y="3756025"/>
          <p14:tracePt t="15369" x="5902325" y="3787775"/>
          <p14:tracePt t="15387" x="5883275" y="3810000"/>
          <p14:tracePt t="15403" x="5851525" y="3835400"/>
          <p14:tracePt t="15407" x="5842000" y="3844925"/>
          <p14:tracePt t="15420" x="5816600" y="3876675"/>
          <p14:tracePt t="15437" x="5784850" y="3908425"/>
          <p14:tracePt t="15453" x="5756275" y="3956050"/>
          <p14:tracePt t="15470" x="5711825" y="4006850"/>
          <p14:tracePt t="15486" x="5686425" y="4038600"/>
          <p14:tracePt t="15503" x="5661025" y="4070350"/>
          <p14:tracePt t="15520" x="5632450" y="4105275"/>
          <p14:tracePt t="15537" x="5597525" y="4146550"/>
          <p14:tracePt t="15554" x="5559425" y="4210050"/>
          <p14:tracePt t="15570" x="5524500" y="4270375"/>
          <p14:tracePt t="15587" x="5505450" y="4314825"/>
          <p14:tracePt t="15603" x="5480050" y="4352925"/>
          <p14:tracePt t="15620" x="5454650" y="4419600"/>
          <p14:tracePt t="15636" x="5426075" y="4464050"/>
          <p14:tracePt t="15654" x="5372100" y="4543425"/>
          <p14:tracePt t="15670" x="5314950" y="4613275"/>
          <p14:tracePt t="15687" x="5264150" y="4664075"/>
          <p14:tracePt t="15704" x="5121275" y="4765675"/>
          <p14:tracePt t="15720" x="4975225" y="4819650"/>
          <p14:tracePt t="15737" x="4841875" y="4873625"/>
          <p14:tracePt t="15754" x="4587875" y="4911725"/>
          <p14:tracePt t="15770" x="4413250" y="4937125"/>
          <p14:tracePt t="15787" x="4264025" y="4937125"/>
          <p14:tracePt t="15804" x="4003675" y="4937125"/>
          <p14:tracePt t="15821" x="3860800" y="4914900"/>
          <p14:tracePt t="15837" x="3721100" y="4889500"/>
          <p14:tracePt t="15854" x="3527425" y="4829175"/>
          <p14:tracePt t="15870" x="3416300" y="4784725"/>
          <p14:tracePt t="15887" x="3314700" y="4724400"/>
          <p14:tracePt t="15903" x="3181350" y="4625975"/>
          <p14:tracePt t="15919" x="3086100" y="4530725"/>
          <p14:tracePt t="15937" x="3003550" y="4381500"/>
          <p14:tracePt t="15953" x="2908300" y="4197350"/>
          <p14:tracePt t="15970" x="2847975" y="4105275"/>
          <p14:tracePt t="15987" x="2800350" y="4025900"/>
          <p14:tracePt t="16004" x="2749550" y="3937000"/>
          <p14:tracePt t="16019" x="2714625" y="3889375"/>
          <p14:tracePt t="16037" x="2689225" y="3844925"/>
          <p14:tracePt t="16053" x="2651125" y="3784600"/>
          <p14:tracePt t="16070" x="2638425" y="3756025"/>
          <p14:tracePt t="16086" x="2625725" y="3711575"/>
          <p14:tracePt t="16103" x="2625725" y="3625850"/>
          <p14:tracePt t="16120" x="2625725" y="3565525"/>
          <p14:tracePt t="16136" x="2625725" y="3514725"/>
          <p14:tracePt t="16153" x="2625725" y="3451225"/>
          <p14:tracePt t="16169" x="2625725" y="3429000"/>
          <p14:tracePt t="16186" x="2625725" y="3419475"/>
          <p14:tracePt t="16204" x="2625725" y="3400425"/>
          <p14:tracePt t="16220" x="2625725" y="3394075"/>
          <p14:tracePt t="16498" x="2679700" y="3425825"/>
          <p14:tracePt t="16505" x="2752725" y="3463925"/>
          <p14:tracePt t="16520" x="2876550" y="3533775"/>
          <p14:tracePt t="16537" x="3000375" y="3606800"/>
          <p14:tracePt t="16554" x="3190875" y="3749675"/>
          <p14:tracePt t="16570" x="3305175" y="3848100"/>
          <p14:tracePt t="16587" x="3403600" y="3952875"/>
          <p14:tracePt t="16604" x="3571875" y="4076700"/>
          <p14:tracePt t="16620" x="3663950" y="4152900"/>
          <p14:tracePt t="16637" x="3756025" y="4219575"/>
          <p14:tracePt t="16654" x="3863975" y="4273550"/>
          <p14:tracePt t="16670" x="3902075" y="4298950"/>
          <p14:tracePt t="16687" x="3940175" y="4311650"/>
          <p14:tracePt t="16703" x="3962400" y="4333875"/>
          <p14:tracePt t="16719" x="3978275" y="4343400"/>
          <p14:tracePt t="16736" x="3987800" y="4356100"/>
          <p14:tracePt t="16753" x="4003675" y="4368800"/>
          <p14:tracePt t="16770" x="4013200" y="4384675"/>
          <p14:tracePt t="16787" x="4029075" y="4394200"/>
          <p14:tracePt t="16803" x="4064000" y="4413250"/>
          <p14:tracePt t="16820" x="4095750" y="4425950"/>
          <p14:tracePt t="16836" x="4121150" y="4451350"/>
          <p14:tracePt t="16853" x="4171950" y="4486275"/>
          <p14:tracePt t="16869" x="4213225" y="4537075"/>
          <p14:tracePt t="16886" x="4254500" y="4587875"/>
          <p14:tracePt t="16903" x="4308475" y="4632325"/>
          <p14:tracePt t="16919" x="4333875" y="4664075"/>
          <p14:tracePt t="16936" x="4365625" y="4689475"/>
          <p14:tracePt t="16939" x="4371975" y="4702175"/>
          <p14:tracePt t="16953" x="4381500" y="4718050"/>
          <p14:tracePt t="16969" x="4387850" y="4727575"/>
          <p14:tracePt t="16987" x="4387850" y="4737100"/>
          <p14:tracePt t="17003" x="4387850" y="4752975"/>
          <p14:tracePt t="17019" x="4387850" y="4762500"/>
          <p14:tracePt t="17068" x="4391025" y="4762500"/>
          <p14:tracePt t="17075" x="4397375" y="4762500"/>
          <p14:tracePt t="17086" x="4406900" y="4762500"/>
          <p14:tracePt t="17103" x="4438650" y="4762500"/>
          <p14:tracePt t="17119" x="4483100" y="4762500"/>
          <p14:tracePt t="17136" x="4543425" y="4749800"/>
          <p14:tracePt t="17153" x="4721225" y="4724400"/>
          <p14:tracePt t="17169" x="4854575" y="4689475"/>
          <p14:tracePt t="17187" x="5006975" y="4645025"/>
          <p14:tracePt t="17203" x="5273675" y="4591050"/>
          <p14:tracePt t="17220" x="5416550" y="4552950"/>
          <p14:tracePt t="17237" x="5568950" y="4537075"/>
          <p14:tracePt t="17253" x="5788025" y="4518025"/>
          <p14:tracePt t="17269" x="5902325" y="4518025"/>
          <p14:tracePt t="17287" x="6032500" y="4511675"/>
          <p14:tracePt t="17304" x="6197600" y="4476750"/>
          <p14:tracePt t="17320" x="6276975" y="4445000"/>
          <p14:tracePt t="17338" x="6372225" y="4394200"/>
          <p14:tracePt t="17353" x="6438900" y="4365625"/>
          <p14:tracePt t="17369" x="6511925" y="4308475"/>
          <p14:tracePt t="17387" x="6550025" y="4270375"/>
          <p14:tracePt t="17403" x="6629400" y="4168775"/>
          <p14:tracePt t="17419" x="6664325" y="4111625"/>
          <p14:tracePt t="17438" x="6683375" y="4048125"/>
          <p14:tracePt t="17454" x="6696075" y="4010025"/>
          <p14:tracePt t="17470" x="6718300" y="3952875"/>
          <p14:tracePt t="17486" x="6731000" y="3898900"/>
          <p14:tracePt t="17503" x="6750050" y="3835400"/>
          <p14:tracePt t="17519" x="6750050" y="3806825"/>
          <p14:tracePt t="17536" x="6750050" y="3784600"/>
          <p14:tracePt t="17553" x="6750050" y="3768725"/>
          <p14:tracePt t="17570" x="6750050" y="3756025"/>
          <p14:tracePt t="17588" x="6746875" y="3727450"/>
          <p14:tracePt t="17604" x="6740525" y="3711575"/>
          <p14:tracePt t="17620" x="6740525" y="3702050"/>
          <p14:tracePt t="17637" x="6731000" y="3670300"/>
          <p14:tracePt t="17653" x="6718300" y="3654425"/>
          <p14:tracePt t="17669" x="6702425" y="3622675"/>
          <p14:tracePt t="17687" x="6661150" y="3562350"/>
          <p14:tracePt t="17704" x="6629400" y="3540125"/>
          <p14:tracePt t="17720" x="6607175" y="3521075"/>
          <p14:tracePt t="17738" x="6562725" y="3489325"/>
          <p14:tracePt t="17753" x="6553200" y="3479800"/>
          <p14:tracePt t="17770" x="6543675" y="3470275"/>
          <p14:tracePt t="17786" x="6527800" y="3460750"/>
          <p14:tracePt t="17803" x="6511925" y="3438525"/>
          <p14:tracePt t="17819" x="6502400" y="3429000"/>
          <p14:tracePt t="17838" x="6489700" y="3419475"/>
          <p14:tracePt t="17853" x="6473825" y="3419475"/>
          <p14:tracePt t="17869" x="6464300" y="3413125"/>
          <p14:tracePt t="17887" x="6454775" y="3413125"/>
          <p14:tracePt t="17920" x="6454775" y="3409950"/>
          <p14:tracePt t="17936" x="6454775" y="3400425"/>
          <p14:tracePt t="18252" x="6448425" y="3400425"/>
          <p14:tracePt t="18258" x="6445250" y="3400425"/>
          <p14:tracePt t="18270" x="6454775" y="3400425"/>
          <p14:tracePt t="18514" x="6435725" y="3413125"/>
          <p14:tracePt t="18521" x="6403975" y="3454400"/>
          <p14:tracePt t="18528" x="6346825" y="3527425"/>
          <p14:tracePt t="18535" x="6311900" y="3613150"/>
          <p14:tracePt t="18552" x="6229350" y="3759200"/>
          <p14:tracePt t="18569" x="6175375" y="3879850"/>
          <p14:tracePt t="18585" x="6121400" y="4137025"/>
          <p14:tracePt t="18619" x="6067425" y="4464050"/>
          <p14:tracePt t="18653" x="6038850" y="4933950"/>
          <p14:tracePt t="18669" x="6038850" y="5114925"/>
          <p14:tracePt t="18686" x="6070600" y="5349875"/>
          <p14:tracePt t="18704" x="6118225" y="5502275"/>
          <p14:tracePt t="18719" x="6153150" y="5635625"/>
          <p14:tracePt t="18736" x="6181725" y="5746750"/>
          <p14:tracePt t="18753" x="6200775" y="5778500"/>
          <p14:tracePt t="18769" x="6213475" y="5810250"/>
          <p14:tracePt t="18785" x="6216650" y="5813425"/>
          <p14:tracePt t="18929" x="6194425" y="5791200"/>
          <p14:tracePt t="18936" x="6175375" y="5772150"/>
          <p14:tracePt t="18943" x="6146800" y="5749925"/>
          <p14:tracePt t="19180" x="6105525" y="5724525"/>
          <p14:tracePt t="19187" x="6032500" y="5699125"/>
          <p14:tracePt t="19203" x="5921375" y="5638800"/>
          <p14:tracePt t="19219" x="5819775" y="5597525"/>
          <p14:tracePt t="19236" x="5692775" y="5530850"/>
          <p14:tracePt t="19252" x="5622925" y="5483225"/>
          <p14:tracePt t="19270" x="5553075" y="5438775"/>
          <p14:tracePt t="19287" x="5461000" y="5362575"/>
          <p14:tracePt t="19303" x="5400675" y="5308600"/>
          <p14:tracePt t="19320" x="5359400" y="5260975"/>
          <p14:tracePt t="19336" x="5302250" y="5191125"/>
          <p14:tracePt t="19353" x="5283200" y="5159375"/>
          <p14:tracePt t="19369" x="5264150" y="5121275"/>
          <p14:tracePt t="19386" x="5245100" y="5057775"/>
          <p14:tracePt t="19403" x="5219700" y="5019675"/>
          <p14:tracePt t="19419" x="5184775" y="4972050"/>
          <p14:tracePt t="19436" x="5140325" y="4914900"/>
          <p14:tracePt t="19453" x="5114925" y="4889500"/>
          <p14:tracePt t="19470" x="5073650" y="4857750"/>
          <p14:tracePt t="19486" x="5048250" y="4845050"/>
          <p14:tracePt t="19503" x="5026025" y="4835525"/>
          <p14:tracePt t="19520" x="4991100" y="4813300"/>
          <p14:tracePt t="19536" x="4981575" y="4803775"/>
          <p14:tracePt t="19553" x="4959350" y="4803775"/>
          <p14:tracePt t="19570" x="4933950" y="4803775"/>
          <p14:tracePt t="19586" x="4918075" y="4803775"/>
          <p14:tracePt t="19603" x="4889500" y="4803775"/>
          <p14:tracePt t="19620" x="4848225" y="4813300"/>
          <p14:tracePt t="19636" x="4826000" y="4829175"/>
          <p14:tracePt t="19652" x="4800600" y="4841875"/>
          <p14:tracePt t="19670" x="4752975" y="4860925"/>
          <p14:tracePt t="19686" x="4721225" y="4873625"/>
          <p14:tracePt t="19703" x="4699000" y="4889500"/>
          <p14:tracePt t="19721" x="4654550" y="4908550"/>
          <p14:tracePt t="19737" x="4616450" y="4921250"/>
          <p14:tracePt t="19753" x="4556125" y="4933950"/>
          <p14:tracePt t="19770" x="4454525" y="4962525"/>
          <p14:tracePt t="19786" x="4416425" y="4975225"/>
          <p14:tracePt t="19802" x="4371975" y="4987925"/>
          <p14:tracePt t="19820" x="4333875" y="5000625"/>
          <p14:tracePt t="19836" x="4295775" y="5026025"/>
          <p14:tracePt t="19853" x="4251325" y="5038725"/>
          <p14:tracePt t="19870" x="4187825" y="5057775"/>
          <p14:tracePt t="19887" x="4143375" y="5076825"/>
          <p14:tracePt t="19903" x="4105275" y="5089525"/>
          <p14:tracePt t="19920" x="4054475" y="5114925"/>
          <p14:tracePt t="19936" x="4029075" y="5140325"/>
          <p14:tracePt t="19952" x="4003675" y="5165725"/>
          <p14:tracePt t="19970" x="3984625" y="5222875"/>
          <p14:tracePt t="19986" x="3971925" y="5257800"/>
          <p14:tracePt t="20003" x="3956050" y="5289550"/>
          <p14:tracePt t="20020" x="3949700" y="5346700"/>
          <p14:tracePt t="20036" x="3943350" y="5381625"/>
          <p14:tracePt t="20053" x="3943350" y="5419725"/>
          <p14:tracePt t="20069" x="3943350" y="5467350"/>
          <p14:tracePt t="20086" x="3946525" y="5495925"/>
          <p14:tracePt t="20103" x="3962400" y="5527675"/>
          <p14:tracePt t="20120" x="3981450" y="5562600"/>
          <p14:tracePt t="20136" x="4006850" y="5594350"/>
          <p14:tracePt t="20153" x="4054475" y="5619750"/>
          <p14:tracePt t="20170" x="4117975" y="5661025"/>
          <p14:tracePt t="20186" x="4165600" y="5686425"/>
          <p14:tracePt t="20203" x="4213225" y="5721350"/>
          <p14:tracePt t="20219" x="4311650" y="5772150"/>
          <p14:tracePt t="20236" x="4378325" y="5800725"/>
          <p14:tracePt t="20253" x="4435475" y="5829300"/>
          <p14:tracePt t="20270" x="4518025" y="5864225"/>
          <p14:tracePt t="20286" x="4556125" y="5876925"/>
          <p14:tracePt t="20303" x="4600575" y="5889625"/>
          <p14:tracePt t="20320" x="4667250" y="5918200"/>
          <p14:tracePt t="20336" x="4724400" y="5918200"/>
          <p14:tracePt t="20353" x="4784725" y="5918200"/>
          <p14:tracePt t="20369" x="4848225" y="5918200"/>
          <p14:tracePt t="20386" x="4886325" y="5902325"/>
          <p14:tracePt t="20402" x="4924425" y="5889625"/>
          <p14:tracePt t="20419" x="4975225" y="5870575"/>
          <p14:tracePt t="20435" x="5010150" y="5857875"/>
          <p14:tracePt t="20453" x="5073650" y="5835650"/>
          <p14:tracePt t="20470" x="5175250" y="5816600"/>
          <p14:tracePt t="20486" x="5219700" y="5800725"/>
          <p14:tracePt t="20503" x="5257800" y="5791200"/>
          <p14:tracePt t="20519" x="5295900" y="5765800"/>
          <p14:tracePt t="20535" x="5311775" y="5743575"/>
          <p14:tracePt t="20553" x="5337175" y="5702300"/>
          <p14:tracePt t="20570" x="5368925" y="5651500"/>
          <p14:tracePt t="20586" x="5381625" y="5629275"/>
          <p14:tracePt t="20603" x="5394325" y="5597525"/>
          <p14:tracePt t="20620" x="5410200" y="5562600"/>
          <p14:tracePt t="20636" x="5429250" y="5530850"/>
          <p14:tracePt t="20652" x="5441950" y="5508625"/>
          <p14:tracePt t="20669" x="5448300" y="5461000"/>
          <p14:tracePt t="20686" x="5448300" y="5432425"/>
          <p14:tracePt t="20702" x="5448300" y="5400675"/>
          <p14:tracePt t="20719" x="5448300" y="5368925"/>
          <p14:tracePt t="20736" x="5448300" y="5340350"/>
          <p14:tracePt t="20753" x="5448300" y="5318125"/>
          <p14:tracePt t="20769" x="5432425" y="5267325"/>
          <p14:tracePt t="20786" x="5413375" y="5229225"/>
          <p14:tracePt t="20802" x="5387975" y="5207000"/>
          <p14:tracePt t="20819" x="5359400" y="5162550"/>
          <p14:tracePt t="20836" x="5346700" y="5153025"/>
          <p14:tracePt t="20853" x="5334000" y="5143500"/>
          <p14:tracePt t="20870" x="5299075" y="5127625"/>
          <p14:tracePt t="20886" x="5273675" y="5108575"/>
          <p14:tracePt t="20903" x="5229225" y="5095875"/>
          <p14:tracePt t="20919" x="5165725" y="5083175"/>
          <p14:tracePt t="20936" x="5130800" y="5083175"/>
          <p14:tracePt t="20952" x="5083175" y="5076825"/>
          <p14:tracePt t="20969" x="5029200" y="5076825"/>
          <p14:tracePt t="20986" x="5006975" y="5076825"/>
          <p14:tracePt t="21003" x="4972050" y="5076825"/>
          <p14:tracePt t="21008" x="4959350" y="5076825"/>
          <p14:tracePt t="21020" x="4914900" y="5076825"/>
          <p14:tracePt t="21036" x="4879975" y="5076825"/>
          <p14:tracePt t="21053" x="4835525" y="5070475"/>
          <p14:tracePt t="21069" x="4762500" y="5051425"/>
          <p14:tracePt t="21086" x="4718050" y="5051425"/>
          <p14:tracePt t="21102" x="4689475" y="5045075"/>
          <p14:tracePt t="21120" x="4654550" y="5045075"/>
          <p14:tracePt t="21137" x="4645025" y="5045075"/>
          <p14:tracePt t="21153" x="4635500" y="5045075"/>
          <p14:tracePt t="21170" x="4616450" y="5054600"/>
          <p14:tracePt t="21186" x="4591050" y="5067300"/>
          <p14:tracePt t="21202" x="4562475" y="5080000"/>
          <p14:tracePt t="21219" x="4527550" y="5099050"/>
          <p14:tracePt t="21236" x="4495800" y="5102225"/>
          <p14:tracePt t="21253" x="4473575" y="5121275"/>
          <p14:tracePt t="21270" x="4451350" y="5137150"/>
          <p14:tracePt t="21287" x="4441825" y="5146675"/>
          <p14:tracePt t="21304" x="4419600" y="5168900"/>
          <p14:tracePt t="21319" x="4391025" y="5181600"/>
          <p14:tracePt t="21336" x="4365625" y="5191125"/>
          <p14:tracePt t="21352" x="4349750" y="5203825"/>
          <p14:tracePt t="21369" x="4327525" y="5222875"/>
          <p14:tracePt t="21387" x="4318000" y="5232400"/>
          <p14:tracePt t="21403" x="4308475" y="5241925"/>
          <p14:tracePt t="21420" x="4305300" y="5283200"/>
          <p14:tracePt t="21436" x="4305300" y="5305425"/>
          <p14:tracePt t="21452" x="4305300" y="5327650"/>
          <p14:tracePt t="21469" x="4327525" y="5407025"/>
          <p14:tracePt t="21486" x="4340225" y="5454650"/>
          <p14:tracePt t="21502" x="4368800" y="5521325"/>
          <p14:tracePt t="21505" x="4375150" y="5546725"/>
          <p14:tracePt t="21519" x="4400550" y="5584825"/>
          <p14:tracePt t="21537" x="4435475" y="5632450"/>
          <p14:tracePt t="21554" x="4505325" y="5695950"/>
          <p14:tracePt t="21570" x="4543425" y="5727700"/>
          <p14:tracePt t="21586" x="4591050" y="5762625"/>
          <p14:tracePt t="21603" x="4632325" y="5778500"/>
          <p14:tracePt t="21619" x="4657725" y="5784850"/>
          <p14:tracePt t="21636" x="4673600" y="5784850"/>
          <p14:tracePt t="21653" x="4692650" y="5784850"/>
          <p14:tracePt t="21670" x="4708525" y="5784850"/>
          <p14:tracePt t="21687" x="4718050" y="5778500"/>
          <p14:tracePt t="21703" x="4756150" y="5765800"/>
          <p14:tracePt t="21719" x="4781550" y="5756275"/>
          <p14:tracePt t="21736" x="4810125" y="5749925"/>
          <p14:tracePt t="21753" x="4851400" y="5730875"/>
          <p14:tracePt t="21769" x="4876800" y="5718175"/>
          <p14:tracePt t="21786" x="4899025" y="5711825"/>
          <p14:tracePt t="21803" x="4940300" y="5695950"/>
          <p14:tracePt t="21820" x="4972050" y="5676900"/>
          <p14:tracePt t="21836" x="4997450" y="5645150"/>
          <p14:tracePt t="21853" x="5041900" y="5578475"/>
          <p14:tracePt t="21869" x="5070475" y="5530850"/>
          <p14:tracePt t="21886" x="5105400" y="5473700"/>
          <p14:tracePt t="21903" x="5153025" y="5407025"/>
          <p14:tracePt t="21919" x="5194300" y="5368925"/>
          <p14:tracePt t="21937" x="5219700" y="5311775"/>
          <p14:tracePt t="21954" x="5270500" y="5232400"/>
          <p14:tracePt t="21970" x="5295900" y="5187950"/>
          <p14:tracePt t="21986" x="5321300" y="5149850"/>
          <p14:tracePt t="22003" x="5340350" y="5105400"/>
          <p14:tracePt t="22019" x="5340350" y="5095875"/>
          <p14:tracePt t="22036" x="5340350" y="5080000"/>
          <p14:tracePt t="22053" x="5340350" y="5070475"/>
          <p14:tracePt t="22070" x="5340350" y="5060950"/>
          <p14:tracePt t="22087" x="5334000" y="5051425"/>
          <p14:tracePt t="22103" x="5311775" y="5041900"/>
          <p14:tracePt t="22120" x="5302250" y="5041900"/>
          <p14:tracePt t="22136" x="5292725" y="5032375"/>
          <p14:tracePt t="22153" x="5280025" y="5032375"/>
          <p14:tracePt t="22169" x="5257800" y="5032375"/>
          <p14:tracePt t="22186" x="5241925" y="5032375"/>
          <p14:tracePt t="22203" x="5222875" y="5032375"/>
          <p14:tracePt t="22219" x="5207000" y="5032375"/>
          <p14:tracePt t="22237" x="5197475" y="5032375"/>
          <p14:tracePt t="22253" x="5181600" y="5032375"/>
          <p14:tracePt t="22269" x="5172075" y="5032375"/>
          <p14:tracePt t="22286" x="5156200" y="5032375"/>
          <p14:tracePt t="22303" x="5146675" y="5032375"/>
          <p14:tracePt t="22417" x="5143500" y="5032375"/>
          <p14:tracePt t="22681" x="5095875" y="5032375"/>
          <p14:tracePt t="22688" x="5026025" y="5035550"/>
          <p14:tracePt t="22703" x="4889500" y="5045075"/>
          <p14:tracePt t="22719" x="4768850" y="5060950"/>
          <p14:tracePt t="22736" x="4619625" y="5089525"/>
          <p14:tracePt t="22752" x="4403725" y="5153025"/>
          <p14:tracePt t="22770" x="4283075" y="5187950"/>
          <p14:tracePt t="22803" x="4022725" y="5286375"/>
          <p14:tracePt t="22836" x="3908425" y="5321300"/>
          <p14:tracePt t="22852" x="3860800" y="5340350"/>
          <p14:tracePt t="22869" x="3835400" y="5359400"/>
          <p14:tracePt t="22886" x="3806825" y="5359400"/>
          <p14:tracePt t="22903" x="3787775" y="5359400"/>
          <p14:tracePt t="22919" x="3759200" y="5359400"/>
          <p14:tracePt t="22936" x="3749675" y="5359400"/>
          <p14:tracePt t="22953" x="3727450" y="5346700"/>
          <p14:tracePt t="22969" x="3702050" y="5314950"/>
          <p14:tracePt t="22986" x="3689350" y="5260975"/>
          <p14:tracePt t="23003" x="3663950" y="5178425"/>
          <p14:tracePt t="23019" x="3629025" y="5130800"/>
          <p14:tracePt t="23036" x="3603625" y="5089525"/>
          <p14:tracePt t="23039" x="3584575" y="5070475"/>
          <p14:tracePt t="23053" x="3559175" y="5038725"/>
          <p14:tracePt t="23069" x="3546475" y="5010150"/>
          <p14:tracePt t="23086" x="3536950" y="4991100"/>
          <p14:tracePt t="23102" x="3521075" y="4972050"/>
          <p14:tracePt t="23119" x="3521075" y="4962525"/>
          <p14:tracePt t="23135" x="3521075" y="4953000"/>
          <p14:tracePt t="23152" x="3521075" y="4946650"/>
          <p14:tracePt t="23187" x="3514725" y="4946650"/>
          <p14:tracePt t="23209" x="3514725" y="4943475"/>
          <p14:tracePt t="23223" x="3514725" y="4937125"/>
          <p14:tracePt t="23235" x="3514725" y="4933950"/>
          <p14:tracePt t="23252" x="3514725" y="4918075"/>
          <p14:tracePt t="23269" x="3521075" y="4908550"/>
          <p14:tracePt t="23287" x="3565525" y="4857750"/>
          <p14:tracePt t="23303" x="3616325" y="4806950"/>
          <p14:tracePt t="23319" x="3644900" y="4749800"/>
          <p14:tracePt t="23337" x="3683000" y="4689475"/>
          <p14:tracePt t="23353" x="3695700" y="4667250"/>
          <p14:tracePt t="23369" x="3705225" y="4648200"/>
          <p14:tracePt t="23386" x="3714750" y="4638675"/>
          <p14:tracePt t="23402" x="3749675" y="4622800"/>
          <p14:tracePt t="23419" x="3765550" y="4616450"/>
          <p14:tracePt t="23437" x="3790950" y="4616450"/>
          <p14:tracePt t="23453" x="3800475" y="4616450"/>
          <p14:tracePt t="23469" x="3810000" y="4616450"/>
          <p14:tracePt t="23487" x="3819525" y="4616450"/>
          <p14:tracePt t="23518" x="3835400" y="4616450"/>
          <p14:tracePt t="23536" x="3851275" y="4616450"/>
          <p14:tracePt t="23553" x="3860800" y="4619625"/>
          <p14:tracePt t="23569" x="3870325" y="4629150"/>
          <p14:tracePt t="23586" x="3886200" y="4638675"/>
          <p14:tracePt t="23603" x="3898900" y="4648200"/>
          <p14:tracePt t="23619" x="3911600" y="4660900"/>
          <p14:tracePt t="23637" x="3914775" y="4673600"/>
          <p14:tracePt t="23652" x="3924300" y="4683125"/>
          <p14:tracePt t="23669" x="3940175" y="4695825"/>
          <p14:tracePt t="23687" x="3949700" y="4714875"/>
          <p14:tracePt t="23703" x="3956050" y="4724400"/>
          <p14:tracePt t="23720" x="3965575" y="4733925"/>
          <p14:tracePt t="23736" x="3975100" y="4749800"/>
          <p14:tracePt t="23753" x="3987800" y="4765675"/>
          <p14:tracePt t="23769" x="3990975" y="4768850"/>
          <p14:tracePt t="23786" x="4000500" y="4784725"/>
          <p14:tracePt t="23802" x="4010025" y="4794250"/>
          <p14:tracePt t="23819" x="4016375" y="4810125"/>
          <p14:tracePt t="23836" x="4038600" y="4826000"/>
          <p14:tracePt t="23853" x="4048125" y="4841875"/>
          <p14:tracePt t="23869" x="4060825" y="4870450"/>
          <p14:tracePt t="23886" x="4073525" y="4892675"/>
          <p14:tracePt t="23902" x="4095750" y="4908550"/>
          <p14:tracePt t="23919" x="4114800" y="4927600"/>
          <p14:tracePt t="23936" x="4149725" y="4943475"/>
          <p14:tracePt t="23952" x="4165600" y="4953000"/>
          <p14:tracePt t="23969" x="4181475" y="4965700"/>
          <p14:tracePt t="23986" x="4206875" y="4984750"/>
          <p14:tracePt t="24002" x="4222750" y="4997450"/>
          <p14:tracePt t="24019" x="4232275" y="5006975"/>
          <p14:tracePt t="24036" x="4254500" y="5019675"/>
          <p14:tracePt t="24052" x="4264025" y="5029200"/>
          <p14:tracePt t="24069" x="4273550" y="5041900"/>
          <p14:tracePt t="24086" x="4289425" y="5083175"/>
          <p14:tracePt t="24103" x="4308475" y="5105400"/>
          <p14:tracePt t="24120" x="4321175" y="5137150"/>
          <p14:tracePt t="24137" x="4343400" y="5172075"/>
          <p14:tracePt t="24153" x="4356100" y="5203825"/>
          <p14:tracePt t="24169" x="4381500" y="5226050"/>
          <p14:tracePt t="24186" x="4397375" y="5260975"/>
          <p14:tracePt t="24202" x="4410075" y="5276850"/>
          <p14:tracePt t="24219" x="4422775" y="5286375"/>
          <p14:tracePt t="24237" x="4441825" y="5314950"/>
          <p14:tracePt t="24253" x="4445000" y="5324475"/>
          <p14:tracePt t="24270" x="4445000" y="5334000"/>
          <p14:tracePt t="24286" x="4445000" y="5343525"/>
          <p14:tracePt t="24321" x="4438650" y="5343525"/>
          <p14:tracePt t="24335" x="4429125" y="5337175"/>
          <p14:tracePt t="24352" x="4406900" y="5321300"/>
          <p14:tracePt t="24369" x="4381500" y="5280025"/>
          <p14:tracePt t="24386" x="4333875" y="5213350"/>
          <p14:tracePt t="24403" x="4295775" y="5146675"/>
          <p14:tracePt t="24419" x="4241800" y="5073650"/>
          <p14:tracePt t="24436" x="4165600" y="4991100"/>
          <p14:tracePt t="24452" x="4117975" y="4949825"/>
          <p14:tracePt t="24468" x="4086225" y="4918075"/>
          <p14:tracePt t="24485" x="4041775" y="4873625"/>
          <p14:tracePt t="24502" x="4032250" y="4864100"/>
          <p14:tracePt t="24519" x="4019550" y="4854575"/>
          <p14:tracePt t="24536" x="4000500" y="4838700"/>
          <p14:tracePt t="24553" x="4000500" y="4829175"/>
          <p14:tracePt t="24585" x="4000500" y="4822825"/>
          <p14:tracePt t="24665" x="4000500" y="4826000"/>
          <p14:tracePt t="24673" x="4000500" y="4835525"/>
          <p14:tracePt t="24686" x="4000500" y="4845050"/>
          <p14:tracePt t="24703" x="4003675" y="4854575"/>
          <p14:tracePt t="24719" x="4016375" y="4867275"/>
          <p14:tracePt t="24735" x="4032250" y="4886325"/>
          <p14:tracePt t="24752" x="4057650" y="4911725"/>
          <p14:tracePt t="24769" x="4089400" y="4937125"/>
          <p14:tracePt t="24786" x="4127500" y="4978400"/>
          <p14:tracePt t="24803" x="4159250" y="5019675"/>
          <p14:tracePt t="24820" x="4184650" y="5045075"/>
          <p14:tracePt t="24836" x="4216400" y="5086350"/>
          <p14:tracePt t="24853" x="4232275" y="5111750"/>
          <p14:tracePt t="24869" x="4244975" y="5143500"/>
          <p14:tracePt t="24885" x="4276725" y="5184775"/>
          <p14:tracePt t="24902" x="4286250" y="5194300"/>
          <p14:tracePt t="24919" x="4295775" y="5203825"/>
          <p14:tracePt t="24935" x="4314825" y="5219700"/>
          <p14:tracePt t="24952" x="4327525" y="5235575"/>
          <p14:tracePt t="24969" x="4337050" y="5245100"/>
          <p14:tracePt t="24986" x="4356100" y="5260975"/>
          <p14:tracePt t="25002" x="4384675" y="5270500"/>
          <p14:tracePt t="25019" x="4400550" y="5286375"/>
          <p14:tracePt t="25035" x="4429125" y="5302250"/>
          <p14:tracePt t="25052" x="4438650" y="5311775"/>
          <p14:tracePt t="25069" x="4448175" y="5321300"/>
          <p14:tracePt t="25086" x="4460875" y="5337175"/>
          <p14:tracePt t="25102" x="4476750" y="5337175"/>
          <p14:tracePt t="25120" x="4492625" y="5346700"/>
          <p14:tracePt t="25136" x="4502150" y="5356225"/>
          <p14:tracePt t="25152" x="4511675" y="5368925"/>
          <p14:tracePt t="25169" x="4527550" y="5378450"/>
          <p14:tracePt t="25185" x="4543425" y="5397500"/>
          <p14:tracePt t="25202" x="4546600" y="5407025"/>
          <p14:tracePt t="25219" x="4552950" y="5416550"/>
          <p14:tracePt t="25236" x="4562475" y="5416550"/>
          <p14:tracePt t="25252" x="4572000" y="5416550"/>
          <p14:tracePt t="25270" x="4581525" y="5422900"/>
          <p14:tracePt t="25286" x="4591050" y="5426075"/>
          <p14:tracePt t="25342" x="4597400" y="5426075"/>
          <p14:tracePt t="25414" x="4600575" y="5426075"/>
          <p14:tracePt t="25735" x="4591050" y="5426075"/>
          <p14:tracePt t="25742" x="4584700" y="5426075"/>
          <p14:tracePt t="25752" x="4581525" y="5419725"/>
          <p14:tracePt t="25770" x="4565650" y="5416550"/>
          <p14:tracePt t="25802" x="4565650" y="5410200"/>
          <p14:tracePt t="25870" x="4559300" y="5410200"/>
          <p14:tracePt t="25877" x="4556125" y="5410200"/>
          <p14:tracePt t="25903" x="4537075" y="5410200"/>
          <p14:tracePt t="27078" x="4565650" y="5397500"/>
          <p14:tracePt t="27083" x="4613275" y="5381625"/>
          <p14:tracePt t="27090" x="4651375" y="5365750"/>
          <p14:tracePt t="27102" x="4702175" y="5340350"/>
          <p14:tracePt t="27119" x="4854575" y="5257800"/>
          <p14:tracePt t="27135" x="4968875" y="5203825"/>
          <p14:tracePt t="27152" x="5045075" y="5175250"/>
          <p14:tracePt t="27185" x="5191125" y="5089525"/>
          <p14:tracePt t="27219" x="5292725" y="4984750"/>
          <p14:tracePt t="27236" x="5327650" y="4937125"/>
          <p14:tracePt t="27252" x="5359400" y="4889500"/>
          <p14:tracePt t="27269" x="5426075" y="4759325"/>
          <p14:tracePt t="27285" x="5467350" y="4670425"/>
          <p14:tracePt t="27303" x="5495925" y="4546600"/>
          <p14:tracePt t="27319" x="5511800" y="4483100"/>
          <p14:tracePt t="27335" x="5518150" y="4432300"/>
          <p14:tracePt t="27353" x="5546725" y="4330700"/>
          <p14:tracePt t="27369" x="5559425" y="4292600"/>
          <p14:tracePt t="27385" x="5572125" y="4254500"/>
          <p14:tracePt t="27402" x="5581650" y="4232275"/>
          <p14:tracePt t="27418" x="5626100" y="4187825"/>
          <p14:tracePt t="27435" x="5651500" y="4156075"/>
          <p14:tracePt t="27453" x="5705475" y="4117975"/>
          <p14:tracePt t="27469" x="5737225" y="4086225"/>
          <p14:tracePt t="27486" x="5759450" y="4064000"/>
          <p14:tracePt t="27503" x="5797550" y="4019550"/>
          <p14:tracePt t="27518" x="5810250" y="3994150"/>
          <p14:tracePt t="27535" x="5822950" y="3971925"/>
          <p14:tracePt t="27552" x="5838825" y="3937000"/>
          <p14:tracePt t="27569" x="5857875" y="3911600"/>
          <p14:tracePt t="27586" x="5867400" y="3889375"/>
          <p14:tracePt t="27589" x="5873750" y="3883025"/>
          <p14:tracePt t="27603" x="5876925" y="3873500"/>
          <p14:tracePt t="27619" x="5883275" y="3857625"/>
          <p14:tracePt t="27636" x="5883275" y="3848100"/>
          <p14:tracePt t="27652" x="5883275" y="3838575"/>
          <p14:tracePt t="27685" x="5883275" y="3835400"/>
          <p14:tracePt t="27897" x="5876925" y="3848100"/>
          <p14:tracePt t="27904" x="5870575" y="3857625"/>
          <p14:tracePt t="27919" x="5851525" y="3883025"/>
          <p14:tracePt t="27935" x="5819775" y="3914775"/>
          <p14:tracePt t="27952" x="5797550" y="3949700"/>
          <p14:tracePt t="27968" x="5772150" y="3987800"/>
          <p14:tracePt t="27986" x="5753100" y="4035425"/>
          <p14:tracePt t="28003" x="5718175" y="4117975"/>
          <p14:tracePt t="28019" x="5686425" y="4184650"/>
          <p14:tracePt t="28036" x="5673725" y="4229100"/>
          <p14:tracePt t="28053" x="5654675" y="4286250"/>
          <p14:tracePt t="28069" x="5638800" y="4318000"/>
          <p14:tracePt t="28086" x="5626100" y="4333875"/>
          <p14:tracePt t="28088" x="5622925" y="4346575"/>
          <p14:tracePt t="28101" x="5610225" y="4362450"/>
          <p14:tracePt t="28118" x="5600700" y="4384675"/>
          <p14:tracePt t="28135" x="5588000" y="4406900"/>
          <p14:tracePt t="28151" x="5543550" y="4467225"/>
          <p14:tracePt t="28168" x="5508625" y="4511675"/>
          <p14:tracePt t="28185" x="5483225" y="4552950"/>
          <p14:tracePt t="28202" x="5438775" y="4591050"/>
          <p14:tracePt t="28219" x="5419725" y="4619625"/>
          <p14:tracePt t="28235" x="5410200" y="4645025"/>
          <p14:tracePt t="28252" x="5384800" y="4686300"/>
          <p14:tracePt t="28269" x="5372100" y="4711700"/>
          <p14:tracePt t="28286" x="5346700" y="4743450"/>
          <p14:tracePt t="28301" x="5314950" y="4800600"/>
          <p14:tracePt t="28319" x="5305425" y="4822825"/>
          <p14:tracePt t="28336" x="5292725" y="4845050"/>
          <p14:tracePt t="28352" x="5273675" y="4889500"/>
          <p14:tracePt t="28368" x="5257800" y="4905375"/>
          <p14:tracePt t="28386" x="5248275" y="4921250"/>
          <p14:tracePt t="28402" x="5226050" y="4937125"/>
          <p14:tracePt t="28419" x="5207000" y="4946650"/>
          <p14:tracePt t="28436" x="5194300" y="4962525"/>
          <p14:tracePt t="28452" x="5172075" y="4991100"/>
          <p14:tracePt t="28469" x="5156200" y="5000625"/>
          <p14:tracePt t="28486" x="5146675" y="5010150"/>
          <p14:tracePt t="28502" x="5133975" y="5032375"/>
          <p14:tracePt t="28519" x="5121275" y="5041900"/>
          <p14:tracePt t="28535" x="5108575" y="5051425"/>
          <p14:tracePt t="28551" x="5092700" y="5060950"/>
          <p14:tracePt t="28568" x="5083175" y="5060950"/>
          <p14:tracePt t="28585" x="5073650" y="5064125"/>
          <p14:tracePt t="28602" x="5067300" y="5064125"/>
          <p14:tracePt t="28645" x="5057775" y="5064125"/>
          <p14:tracePt t="28652" x="5051425" y="5064125"/>
          <p14:tracePt t="28681" x="5048250" y="5064125"/>
          <p14:tracePt t="28944" x="5064125" y="5045075"/>
          <p14:tracePt t="28951" x="5086350" y="5003800"/>
          <p14:tracePt t="28958" x="5118100" y="4972050"/>
          <p14:tracePt t="28968" x="5133975" y="4943475"/>
          <p14:tracePt t="28985" x="5159375" y="4895850"/>
          <p14:tracePt t="29002" x="5210175" y="4803775"/>
          <p14:tracePt t="29037" x="5283200" y="4686300"/>
          <p14:tracePt t="29068" x="5321300" y="4625975"/>
          <p14:tracePt t="29087" x="5353050" y="4581525"/>
          <p14:tracePt t="29102" x="5384800" y="4556125"/>
          <p14:tracePt t="29119" x="5407025" y="4524375"/>
          <p14:tracePt t="29122" x="5419725" y="4511675"/>
          <p14:tracePt t="29136" x="5445125" y="4495800"/>
          <p14:tracePt t="29152" x="5454650" y="4470400"/>
          <p14:tracePt t="29168" x="5467350" y="4448175"/>
          <p14:tracePt t="29185" x="5480050" y="4425950"/>
          <p14:tracePt t="29202" x="5502275" y="4397375"/>
          <p14:tracePt t="29218" x="5505450" y="4387850"/>
          <p14:tracePt t="29237" x="5505450" y="4365625"/>
          <p14:tracePt t="29252" x="5505450" y="4356100"/>
          <p14:tracePt t="29269" x="5505450" y="4346575"/>
          <p14:tracePt t="29286" x="5505450" y="4343400"/>
          <p14:tracePt t="29318" x="5505450" y="4337050"/>
          <p14:tracePt t="35600" x="5553075" y="4346575"/>
          <p14:tracePt t="35608" x="5635625" y="4365625"/>
          <p14:tracePt t="35617" x="5730875" y="4394200"/>
          <p14:tracePt t="35635" x="5908675" y="4457700"/>
          <p14:tracePt t="35656" x="6153150" y="4533900"/>
          <p14:tracePt t="35668" x="6273800" y="4565650"/>
          <p14:tracePt t="35701" x="6410325" y="4625975"/>
          <p14:tracePt t="35734" x="6426200" y="4645025"/>
          <p14:tracePt t="35751" x="6426200" y="4654550"/>
          <p14:tracePt t="35794" x="6423025" y="4654550"/>
          <p14:tracePt t="35801" x="6419850" y="4654550"/>
          <p14:tracePt t="35818" x="6410325" y="4654550"/>
          <p14:tracePt t="35836" x="6394450" y="4632325"/>
          <p14:tracePt t="35851" x="6365875" y="4575175"/>
          <p14:tracePt t="35867" x="6334125" y="4486275"/>
          <p14:tracePt t="35885" x="6302375" y="4343400"/>
          <p14:tracePt t="35901" x="6289675" y="4276725"/>
          <p14:tracePt t="35918" x="6273800" y="4225925"/>
          <p14:tracePt t="35936" x="6254750" y="4124325"/>
          <p14:tracePt t="35951" x="6245225" y="4041775"/>
          <p14:tracePt t="35968" x="6245225" y="3981450"/>
          <p14:tracePt t="35985" x="6245225" y="3911600"/>
          <p14:tracePt t="36001" x="6248400" y="3883025"/>
          <p14:tracePt t="36017" x="6261100" y="3844925"/>
          <p14:tracePt t="36035" x="6276975" y="3822700"/>
          <p14:tracePt t="36051" x="6286500" y="3806825"/>
          <p14:tracePt t="36068" x="6302375" y="3797300"/>
          <p14:tracePt t="36085" x="6337300" y="3778250"/>
          <p14:tracePt t="36102" x="6369050" y="3762375"/>
          <p14:tracePt t="36119" x="6394450" y="3730625"/>
          <p14:tracePt t="36135" x="6438900" y="3670300"/>
          <p14:tracePt t="36151" x="6464300" y="3632200"/>
          <p14:tracePt t="36168" x="6499225" y="3584575"/>
          <p14:tracePt t="36185" x="6537325" y="3517900"/>
          <p14:tracePt t="36201" x="6575425" y="3454400"/>
          <p14:tracePt t="36218" x="6604000" y="3365500"/>
          <p14:tracePt t="36235" x="6635750" y="3241675"/>
          <p14:tracePt t="36251" x="6635750" y="3181350"/>
          <p14:tracePt t="36268" x="6635750" y="3130550"/>
          <p14:tracePt t="36285" x="6635750" y="3051175"/>
          <p14:tracePt t="36301" x="6635750" y="3022600"/>
          <p14:tracePt t="36317" x="6635750" y="2994025"/>
          <p14:tracePt t="36335" x="6635750" y="2978150"/>
          <p14:tracePt t="36352" x="6635750" y="2968625"/>
          <p14:tracePt t="36369" x="6635750" y="2962275"/>
          <p14:tracePt t="36385" x="6635750" y="2959100"/>
          <p14:tracePt t="36487" x="6629400" y="2959100"/>
          <p14:tracePt t="36493" x="6623050" y="2965450"/>
          <p14:tracePt t="36501" x="6619875" y="2971800"/>
          <p14:tracePt t="36518" x="6610350" y="2981325"/>
          <p14:tracePt t="36536" x="6591300" y="3013075"/>
          <p14:tracePt t="36552" x="6575425" y="3038475"/>
          <p14:tracePt t="36568" x="6562725" y="3067050"/>
          <p14:tracePt t="36584" x="6537325" y="3133725"/>
          <p14:tracePt t="36601" x="6505575" y="3200400"/>
          <p14:tracePt t="36617" x="6477000" y="3257550"/>
          <p14:tracePt t="36635" x="6448425" y="3346450"/>
          <p14:tracePt t="36652" x="6416675" y="3387725"/>
          <p14:tracePt t="36668" x="6403975" y="3441700"/>
          <p14:tracePt t="36685" x="6378575" y="3505200"/>
          <p14:tracePt t="36702" x="6356350" y="3549650"/>
          <p14:tracePt t="36718" x="6343650" y="3587750"/>
          <p14:tracePt t="36734" x="6318250" y="3651250"/>
          <p14:tracePt t="36751" x="6286500" y="3692525"/>
          <p14:tracePt t="36769" x="6261100" y="3714750"/>
          <p14:tracePt t="36784" x="6226175" y="3759200"/>
          <p14:tracePt t="36801" x="6213475" y="3790950"/>
          <p14:tracePt t="36818" x="6200775" y="3813175"/>
          <p14:tracePt t="36835" x="6175375" y="3857625"/>
          <p14:tracePt t="36851" x="6165850" y="3873500"/>
          <p14:tracePt t="36868" x="6156325" y="3889375"/>
          <p14:tracePt t="36884" x="6140450" y="3921125"/>
          <p14:tracePt t="36900" x="6121400" y="3946525"/>
          <p14:tracePt t="36919" x="6108700" y="3975100"/>
          <p14:tracePt t="36934" x="6092825" y="4010025"/>
          <p14:tracePt t="36952" x="6080125" y="4041775"/>
          <p14:tracePt t="36969" x="6054725" y="4067175"/>
          <p14:tracePt t="36985" x="6029325" y="4108450"/>
          <p14:tracePt t="37001" x="5997575" y="4133850"/>
          <p14:tracePt t="37018" x="5975350" y="4165600"/>
          <p14:tracePt t="37034" x="5930900" y="4203700"/>
          <p14:tracePt t="37051" x="5905500" y="4232275"/>
          <p14:tracePt t="37069" x="5880100" y="4257675"/>
          <p14:tracePt t="37085" x="5842000" y="4295775"/>
          <p14:tracePt t="37102" x="5832475" y="4311650"/>
          <p14:tracePt t="37119" x="5822950" y="4327525"/>
          <p14:tracePt t="37135" x="5794375" y="4343400"/>
          <p14:tracePt t="37151" x="5784850" y="4352925"/>
          <p14:tracePt t="37167" x="5775325" y="4362450"/>
          <p14:tracePt t="37184" x="5759450" y="4362450"/>
          <p14:tracePt t="37201" x="5749925" y="4362450"/>
          <p14:tracePt t="37218" x="5740400" y="4362450"/>
          <p14:tracePt t="37234" x="5730875" y="4362450"/>
          <p14:tracePt t="37251" x="5730875" y="4346575"/>
          <p14:tracePt t="37268" x="5730875" y="4308475"/>
          <p14:tracePt t="37285" x="5730875" y="4248150"/>
          <p14:tracePt t="37300" x="5730875" y="4210050"/>
          <p14:tracePt t="37317" x="5730875" y="4175125"/>
          <p14:tracePt t="37335" x="5746750" y="4130675"/>
          <p14:tracePt t="37351" x="5756275" y="4092575"/>
          <p14:tracePt t="37368" x="5772150" y="4048125"/>
          <p14:tracePt t="37385" x="5807075" y="3965575"/>
          <p14:tracePt t="37401" x="5826125" y="3917950"/>
          <p14:tracePt t="37418" x="5845175" y="3879850"/>
          <p14:tracePt t="37434" x="5861050" y="3844925"/>
          <p14:tracePt t="37451" x="5883275" y="3822700"/>
          <p14:tracePt t="37467" x="5902325" y="3806825"/>
          <p14:tracePt t="37485" x="5915025" y="3790950"/>
          <p14:tracePt t="37501" x="5927725" y="3775075"/>
          <p14:tracePt t="37519" x="5943600" y="3746500"/>
          <p14:tracePt t="37535" x="5959475" y="3730625"/>
          <p14:tracePt t="37551" x="5972175" y="3714750"/>
          <p14:tracePt t="37567" x="5981700" y="3698875"/>
          <p14:tracePt t="37584" x="6000750" y="3676650"/>
          <p14:tracePt t="37601" x="6026150" y="3657600"/>
          <p14:tracePt t="37619" x="6035675" y="3641725"/>
          <p14:tracePt t="37635" x="6057900" y="3622675"/>
          <p14:tracePt t="37651" x="6073775" y="3590925"/>
          <p14:tracePt t="37669" x="6096000" y="3565525"/>
          <p14:tracePt t="37685" x="6127750" y="3533775"/>
          <p14:tracePt t="37701" x="6159500" y="3508375"/>
          <p14:tracePt t="37717" x="6207125" y="3479800"/>
          <p14:tracePt t="37734" x="6273800" y="3425825"/>
          <p14:tracePt t="37751" x="6318250" y="3368675"/>
          <p14:tracePt t="37755" x="6340475" y="3336925"/>
          <p14:tracePt t="37769" x="6378575" y="3279775"/>
          <p14:tracePt t="37785" x="6410325" y="3232150"/>
          <p14:tracePt t="37801" x="6423025" y="3200400"/>
          <p14:tracePt t="37819" x="6435725" y="3178175"/>
          <p14:tracePt t="37835" x="6435725" y="3168650"/>
          <p14:tracePt t="37851" x="6435725" y="3165475"/>
          <p14:tracePt t="38041" x="6426200" y="3178175"/>
          <p14:tracePt t="38048" x="6413500" y="3197225"/>
          <p14:tracePt t="38055" x="6400800" y="3216275"/>
          <p14:tracePt t="38068" x="6375400" y="3263900"/>
          <p14:tracePt t="38084" x="6340475" y="3311525"/>
          <p14:tracePt t="38101" x="6289675" y="3352800"/>
          <p14:tracePt t="38118" x="6248400" y="3432175"/>
          <p14:tracePt t="38134" x="6216650" y="3476625"/>
          <p14:tracePt t="38151" x="6191250" y="3517900"/>
          <p14:tracePt t="38168" x="6153150" y="3552825"/>
          <p14:tracePt t="38185" x="6134100" y="3584575"/>
          <p14:tracePt t="38201" x="6118225" y="3606800"/>
          <p14:tracePt t="38219" x="6080125" y="3638550"/>
          <p14:tracePt t="38235" x="6070600" y="3648075"/>
          <p14:tracePt t="38251" x="6061075" y="3657600"/>
          <p14:tracePt t="38254" x="6054725" y="3663950"/>
          <p14:tracePt t="38267" x="6038850" y="3673475"/>
          <p14:tracePt t="38284" x="6029325" y="3689350"/>
          <p14:tracePt t="38300" x="6007100" y="3698875"/>
          <p14:tracePt t="38318" x="5972175" y="3717925"/>
          <p14:tracePt t="38335" x="5949950" y="3727450"/>
          <p14:tracePt t="38352" x="5918200" y="3740150"/>
          <p14:tracePt t="38368" x="5892800" y="3756025"/>
          <p14:tracePt t="38385" x="5883275" y="3762375"/>
          <p14:tracePt t="38400" x="5867400" y="3762375"/>
          <p14:tracePt t="38417" x="5851525" y="3765550"/>
          <p14:tracePt t="38434" x="5842000" y="3765550"/>
          <p14:tracePt t="38450" x="5832475" y="3765550"/>
          <p14:tracePt t="38483" x="5832475" y="3759200"/>
          <p14:tracePt t="38500" x="5832475" y="3746500"/>
          <p14:tracePt t="38517" x="5832475" y="3711575"/>
          <p14:tracePt t="38534" x="5842000" y="3689350"/>
          <p14:tracePt t="38550" x="5842000" y="3660775"/>
          <p14:tracePt t="38567" x="5857875" y="3616325"/>
          <p14:tracePt t="38584" x="5870575" y="3587750"/>
          <p14:tracePt t="38600" x="5889625" y="3546475"/>
          <p14:tracePt t="38617" x="5908675" y="3511550"/>
          <p14:tracePt t="38634" x="5918200" y="3489325"/>
          <p14:tracePt t="38651" x="5930900" y="3479800"/>
          <p14:tracePt t="38668" x="5949950" y="3463925"/>
          <p14:tracePt t="38684" x="5959475" y="3454400"/>
          <p14:tracePt t="38700" x="5965825" y="3438525"/>
          <p14:tracePt t="38718" x="5975350" y="3422650"/>
          <p14:tracePt t="38734" x="5978525" y="3413125"/>
          <p14:tracePt t="38797" x="5978525" y="3409950"/>
          <p14:tracePt t="38804" x="5984875" y="3409950"/>
          <p14:tracePt t="38817" x="5994400" y="3409950"/>
          <p14:tracePt t="38834" x="6000750" y="3403600"/>
          <p14:tracePt t="38851" x="6010275" y="3394075"/>
          <p14:tracePt t="38868" x="6019800" y="3378200"/>
          <p14:tracePt t="38885" x="6026150" y="3368675"/>
          <p14:tracePt t="38901" x="6029325" y="3359150"/>
          <p14:tracePt t="38918" x="6051550" y="3336925"/>
          <p14:tracePt t="38934" x="6061075" y="3321050"/>
          <p14:tracePt t="38950" x="6073775" y="3298825"/>
          <p14:tracePt t="38967" x="6092825" y="3257550"/>
          <p14:tracePt t="38984" x="6111875" y="3209925"/>
          <p14:tracePt t="39000" x="6124575" y="3187700"/>
          <p14:tracePt t="39017" x="6140450" y="3146425"/>
          <p14:tracePt t="39034" x="6149975" y="3133725"/>
          <p14:tracePt t="39051" x="6165850" y="3124200"/>
          <p14:tracePt t="39068" x="6175375" y="3105150"/>
          <p14:tracePt t="39084" x="6175375" y="3095625"/>
          <p14:tracePt t="39100" x="6181725" y="3086100"/>
          <p14:tracePt t="39118" x="6184900" y="3070225"/>
          <p14:tracePt t="39135" x="6191250" y="3054350"/>
          <p14:tracePt t="39151" x="6197600" y="3044825"/>
          <p14:tracePt t="39168" x="6200775" y="3028950"/>
          <p14:tracePt t="39184" x="6200775" y="3025775"/>
          <p14:tracePt t="39201" x="6207125" y="3025775"/>
          <p14:tracePt t="39218" x="6207125" y="3019425"/>
          <p14:tracePt t="39410" x="6203950" y="3028950"/>
          <p14:tracePt t="39417" x="6197600" y="3038475"/>
          <p14:tracePt t="39424" x="6184900" y="3060700"/>
          <p14:tracePt t="39434" x="6178550" y="3076575"/>
          <p14:tracePt t="39451" x="6159500" y="3124200"/>
          <p14:tracePt t="39467" x="6111875" y="3200400"/>
          <p14:tracePt t="39484" x="6086475" y="3238500"/>
          <p14:tracePt t="39500" x="6054725" y="3270250"/>
          <p14:tracePt t="39517" x="6016625" y="3308350"/>
          <p14:tracePt t="39535" x="5997575" y="3336925"/>
          <p14:tracePt t="39552" x="5975350" y="3352800"/>
          <p14:tracePt t="39568" x="5965825" y="3362325"/>
          <p14:tracePt t="39585" x="5956300" y="3378200"/>
          <p14:tracePt t="39602" x="5937250" y="3394075"/>
          <p14:tracePt t="39618" x="5927725" y="3403600"/>
          <p14:tracePt t="39634" x="5918200" y="3413125"/>
          <p14:tracePt t="39651" x="5902325" y="3435350"/>
          <p14:tracePt t="39667" x="5886450" y="3444875"/>
          <p14:tracePt t="39684" x="5876925" y="3454400"/>
          <p14:tracePt t="39702" x="5861050" y="3473450"/>
          <p14:tracePt t="39718" x="5851525" y="3482975"/>
          <p14:tracePt t="39735" x="5842000" y="3492500"/>
          <p14:tracePt t="39751" x="5826125" y="3498850"/>
          <p14:tracePt t="39767" x="5816600" y="3498850"/>
          <p14:tracePt t="39783" x="5807075" y="3498850"/>
          <p14:tracePt t="39801" x="5797550" y="3498850"/>
          <p14:tracePt t="39846" x="5797550" y="3495675"/>
          <p14:tracePt t="39853" x="5797550" y="3492500"/>
          <p14:tracePt t="39868" x="5797550" y="3476625"/>
          <p14:tracePt t="39884" x="5797550" y="3448050"/>
          <p14:tracePt t="39901" x="5797550" y="3406775"/>
          <p14:tracePt t="39917" x="5807075" y="3384550"/>
          <p14:tracePt t="39934" x="5819775" y="3340100"/>
          <p14:tracePt t="39951" x="5838825" y="3248025"/>
          <p14:tracePt t="39968" x="5854700" y="3184525"/>
          <p14:tracePt t="39985" x="5867400" y="3133725"/>
          <p14:tracePt t="40002" x="5886450" y="3089275"/>
          <p14:tracePt t="40018" x="5889625" y="3067050"/>
          <p14:tracePt t="40034" x="5889625" y="3057525"/>
          <p14:tracePt t="40051" x="5895975" y="3041650"/>
          <p14:tracePt t="40068" x="5899150" y="3025775"/>
          <p14:tracePt t="40084" x="5915025" y="3016250"/>
          <p14:tracePt t="40102" x="5930900" y="3003550"/>
          <p14:tracePt t="40118" x="5940425" y="2971800"/>
          <p14:tracePt t="40134" x="5953125" y="2943225"/>
          <p14:tracePt t="40152" x="5978525" y="2898775"/>
          <p14:tracePt t="40168" x="5988050" y="2889250"/>
          <p14:tracePt t="40185" x="5997575" y="2879725"/>
          <p14:tracePt t="40202" x="6032500" y="2857500"/>
          <p14:tracePt t="40218" x="6048375" y="2847975"/>
          <p14:tracePt t="40235" x="6057900" y="2835275"/>
          <p14:tracePt t="40252" x="6086475" y="2825750"/>
          <p14:tracePt t="40268" x="6096000" y="2822575"/>
          <p14:tracePt t="40284" x="6105525" y="2822575"/>
          <p14:tracePt t="40287" x="6108700" y="2822575"/>
          <p14:tracePt t="40301" x="6115050" y="2822575"/>
          <p14:tracePt t="40508" x="6115050" y="2828925"/>
          <p14:tracePt t="40515" x="6111875" y="2832100"/>
          <p14:tracePt t="40522" x="6108700" y="2838450"/>
          <p14:tracePt t="40534" x="6102350" y="2847975"/>
          <p14:tracePt t="40551" x="6064250" y="2886075"/>
          <p14:tracePt t="40567" x="6038850" y="2917825"/>
          <p14:tracePt t="40584" x="6013450" y="2955925"/>
          <p14:tracePt t="40601" x="5949950" y="3032125"/>
          <p14:tracePt t="40617" x="5905500" y="3101975"/>
          <p14:tracePt t="40633" x="5876925" y="3168650"/>
          <p14:tracePt t="40650" x="5826125" y="3235325"/>
          <p14:tracePt t="40667" x="5800725" y="3282950"/>
          <p14:tracePt t="40684" x="5775325" y="3314700"/>
          <p14:tracePt t="40701" x="5749925" y="3355975"/>
          <p14:tracePt t="40717" x="5734050" y="3368675"/>
          <p14:tracePt t="40734" x="5724525" y="3384550"/>
          <p14:tracePt t="40751" x="5708650" y="3397250"/>
          <p14:tracePt t="40767" x="5699125" y="3397250"/>
          <p14:tracePt t="40784" x="5689600" y="3397250"/>
          <p14:tracePt t="40816" x="5689600" y="3390900"/>
          <p14:tracePt t="40823" x="5689600" y="3387725"/>
          <p14:tracePt t="40834" x="5689600" y="3378200"/>
          <p14:tracePt t="40851" x="5689600" y="3336925"/>
          <p14:tracePt t="40867" x="5705475" y="3289300"/>
          <p14:tracePt t="40884" x="5721350" y="3235325"/>
          <p14:tracePt t="40901" x="5740400" y="3165475"/>
          <p14:tracePt t="40917" x="5753100" y="3133725"/>
          <p14:tracePt t="40934" x="5768975" y="3101975"/>
          <p14:tracePt t="40951" x="5788025" y="3073400"/>
          <p14:tracePt t="40967" x="5797550" y="3057525"/>
          <p14:tracePt t="40984" x="5803900" y="3044825"/>
          <p14:tracePt t="41001" x="5816600" y="3022600"/>
          <p14:tracePt t="41018" x="5829300" y="3006725"/>
          <p14:tracePt t="41034" x="5838825" y="2997200"/>
          <p14:tracePt t="41051" x="5857875" y="2981325"/>
          <p14:tracePt t="41067" x="5867400" y="2971800"/>
          <p14:tracePt t="41085" x="5876925" y="2955925"/>
          <p14:tracePt t="41101" x="5886450" y="2943225"/>
          <p14:tracePt t="41117" x="5895975" y="2933700"/>
          <p14:tracePt t="41134" x="5908675" y="2921000"/>
          <p14:tracePt t="41151" x="5924550" y="2901950"/>
          <p14:tracePt t="41167" x="5927725" y="2895600"/>
          <p14:tracePt t="41183" x="5934075" y="2895600"/>
          <p14:tracePt t="41200" x="5943600" y="2886075"/>
          <p14:tracePt t="41218" x="5946775" y="2886075"/>
          <p14:tracePt t="41234" x="5959475" y="2882900"/>
          <p14:tracePt t="41251" x="5959475" y="2876550"/>
          <p14:tracePt t="41522" x="5956300" y="2886075"/>
          <p14:tracePt t="41529" x="5949950" y="2905125"/>
          <p14:tracePt t="41536" x="5943600" y="2914650"/>
          <p14:tracePt t="41551" x="5930900" y="2940050"/>
          <p14:tracePt t="41568" x="5921375" y="2968625"/>
          <p14:tracePt t="41584" x="5902325" y="2994025"/>
          <p14:tracePt t="41617" x="5870575" y="3073400"/>
          <p14:tracePt t="41650" x="5848350" y="3152775"/>
          <p14:tracePt t="41667" x="5848350" y="3168650"/>
          <p14:tracePt t="41684" x="5848350" y="3184525"/>
          <p14:tracePt t="41700" x="5848350" y="3200400"/>
          <p14:tracePt t="41717" x="5848350" y="3209925"/>
          <p14:tracePt t="41734" x="5848350" y="3213100"/>
          <p14:tracePt t="41751" x="5848350" y="3219450"/>
          <p14:tracePt t="41800" x="5848350" y="3222625"/>
          <p14:tracePt t="42149" x="5842000" y="3222625"/>
          <p14:tracePt t="42171" x="5838825" y="32226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lum bright="-30000" contrast="40000"/>
          </a:blip>
          <a:srcRect/>
          <a:stretch>
            <a:fillRect/>
          </a:stretch>
        </p:blipFill>
        <p:spPr bwMode="auto">
          <a:xfrm>
            <a:off x="2000232" y="285728"/>
            <a:ext cx="527151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654"/>
    </mc:Choice>
    <mc:Fallback>
      <p:transition spd="slow" advTm="360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71" x="5781675" y="3238500"/>
          <p14:tracePt t="4978" x="5689600" y="3263900"/>
          <p14:tracePt t="4987" x="5565775" y="3314700"/>
          <p14:tracePt t="5004" x="5362575" y="3422650"/>
          <p14:tracePt t="5022" x="4937125" y="3603625"/>
          <p14:tracePt t="5043" x="4371975" y="3917950"/>
          <p14:tracePt t="5062" x="4092575" y="4092575"/>
          <p14:tracePt t="5088" x="3692525" y="4413250"/>
          <p14:tracePt t="5122" x="3429000" y="4832350"/>
          <p14:tracePt t="5472" x="3359150" y="4841875"/>
          <p14:tracePt t="5479" x="3289300" y="4848225"/>
          <p14:tracePt t="5488" x="3228975" y="4867275"/>
          <p14:tracePt t="5504" x="3105150" y="4918075"/>
          <p14:tracePt t="5520" x="2886075" y="5057775"/>
          <p14:tracePt t="5537" x="2759075" y="5156200"/>
          <p14:tracePt t="5554" x="2641600" y="5235575"/>
          <p14:tracePt t="5586" x="2409825" y="5451475"/>
          <p14:tracePt t="5621" x="2286000" y="5673725"/>
          <p14:tracePt t="5639" x="2308225" y="5791200"/>
          <p14:tracePt t="5654" x="2371725" y="5915025"/>
          <p14:tracePt t="5670" x="2574925" y="6099175"/>
          <p14:tracePt t="5687" x="2778125" y="6216650"/>
          <p14:tracePt t="5706" x="2978150" y="6311900"/>
          <p14:tracePt t="5721" x="3321050" y="6410325"/>
          <p14:tracePt t="5738" x="3502025" y="6429375"/>
          <p14:tracePt t="5754" x="3663950" y="6448425"/>
          <p14:tracePt t="5770" x="3870325" y="6448425"/>
          <p14:tracePt t="5787" x="3965575" y="6448425"/>
          <p14:tracePt t="5804" x="4079875" y="6448425"/>
          <p14:tracePt t="5821" x="4286250" y="6448425"/>
          <p14:tracePt t="5837" x="4391025" y="6448425"/>
          <p14:tracePt t="5854" x="4498975" y="6426200"/>
          <p14:tracePt t="5871" x="4622800" y="6394450"/>
          <p14:tracePt t="5887" x="4692650" y="6356350"/>
          <p14:tracePt t="5904" x="4730750" y="6324600"/>
          <p14:tracePt t="5907" x="4775200" y="6270625"/>
          <p14:tracePt t="5921" x="4848225" y="6124575"/>
          <p14:tracePt t="5937" x="4899025" y="6003925"/>
          <p14:tracePt t="5953" x="4972050" y="5857875"/>
          <p14:tracePt t="5970" x="5073650" y="5616575"/>
          <p14:tracePt t="5987" x="5133975" y="5505450"/>
          <p14:tracePt t="6004" x="5197475" y="5359400"/>
          <p14:tracePt t="6021" x="5308600" y="5121275"/>
          <p14:tracePt t="6037" x="5362575" y="4965700"/>
          <p14:tracePt t="6054" x="5448300" y="4765675"/>
          <p14:tracePt t="6071" x="5537200" y="4568825"/>
          <p14:tracePt t="6087" x="5597525" y="4445000"/>
          <p14:tracePt t="6103" x="5641975" y="4346575"/>
          <p14:tracePt t="6120" x="5699125" y="4206875"/>
          <p14:tracePt t="6136" x="5718175" y="4152900"/>
          <p14:tracePt t="6154" x="5749925" y="4073525"/>
          <p14:tracePt t="6171" x="5794375" y="3851275"/>
          <p14:tracePt t="6187" x="5813425" y="3721100"/>
          <p14:tracePt t="6204" x="5848350" y="3568700"/>
          <p14:tracePt t="6221" x="5873750" y="3314700"/>
          <p14:tracePt t="6236" x="5873750" y="3209925"/>
          <p14:tracePt t="6253" x="5873750" y="3063875"/>
          <p14:tracePt t="6270" x="5861050" y="2876550"/>
          <p14:tracePt t="6286" x="5838825" y="2787650"/>
          <p14:tracePt t="6304" x="5794375" y="2657475"/>
          <p14:tracePt t="6321" x="5702300" y="2419350"/>
          <p14:tracePt t="6337" x="5619750" y="2282825"/>
          <p14:tracePt t="6354" x="5537200" y="2136775"/>
          <p14:tracePt t="6371" x="5422900" y="1949450"/>
          <p14:tracePt t="6387" x="5356225" y="1876425"/>
          <p14:tracePt t="6404" x="5283200" y="1800225"/>
          <p14:tracePt t="6421" x="5146675" y="1673225"/>
          <p14:tracePt t="6437" x="5051425" y="1587500"/>
          <p14:tracePt t="6454" x="4978400" y="1520825"/>
          <p14:tracePt t="6470" x="4883150" y="1419225"/>
          <p14:tracePt t="6487" x="4813300" y="1365250"/>
          <p14:tracePt t="6504" x="4718050" y="1279525"/>
          <p14:tracePt t="6520" x="4587875" y="1130300"/>
          <p14:tracePt t="6537" x="4511675" y="1057275"/>
          <p14:tracePt t="6554" x="4441825" y="1000125"/>
          <p14:tracePt t="6571" x="4346575" y="955675"/>
          <p14:tracePt t="6587" x="4298950" y="923925"/>
          <p14:tracePt t="6604" x="4260850" y="898525"/>
          <p14:tracePt t="6621" x="4194175" y="850900"/>
          <p14:tracePt t="6637" x="4146550" y="825500"/>
          <p14:tracePt t="6653" x="4098925" y="790575"/>
          <p14:tracePt t="6670" x="4048125" y="758825"/>
          <p14:tracePt t="6687" x="4003675" y="739775"/>
          <p14:tracePt t="6705" x="3940175" y="720725"/>
          <p14:tracePt t="6721" x="3895725" y="714375"/>
          <p14:tracePt t="6737" x="3857625" y="714375"/>
          <p14:tracePt t="6755" x="3797300" y="714375"/>
          <p14:tracePt t="6771" x="3736975" y="714375"/>
          <p14:tracePt t="6787" x="3683000" y="723900"/>
          <p14:tracePt t="6803" x="3619500" y="739775"/>
          <p14:tracePt t="6820" x="3552825" y="771525"/>
          <p14:tracePt t="6836" x="3508375" y="796925"/>
          <p14:tracePt t="6853" x="3457575" y="831850"/>
          <p14:tracePt t="6870" x="3362325" y="876300"/>
          <p14:tracePt t="6887" x="3286125" y="914400"/>
          <p14:tracePt t="6905" x="3184525" y="984250"/>
          <p14:tracePt t="6920" x="3114675" y="1031875"/>
          <p14:tracePt t="6937" x="3054350" y="1082675"/>
          <p14:tracePt t="6953" x="2984500" y="1139825"/>
          <p14:tracePt t="6970" x="2873375" y="1219200"/>
          <p14:tracePt t="6987" x="2803525" y="1263650"/>
          <p14:tracePt t="7004" x="2701925" y="1343025"/>
          <p14:tracePt t="7021" x="2609850" y="1400175"/>
          <p14:tracePt t="7038" x="2508250" y="1460500"/>
          <p14:tracePt t="7054" x="2397125" y="1539875"/>
          <p14:tracePt t="7070" x="2346325" y="1581150"/>
          <p14:tracePt t="7087" x="2314575" y="1612900"/>
          <p14:tracePt t="7104" x="2254250" y="1682750"/>
          <p14:tracePt t="7121" x="2197100" y="1765300"/>
          <p14:tracePt t="7137" x="2165350" y="1851025"/>
          <p14:tracePt t="7154" x="2108200" y="1968500"/>
          <p14:tracePt t="7171" x="2085975" y="2044700"/>
          <p14:tracePt t="7187" x="2044700" y="2155825"/>
          <p14:tracePt t="7204" x="2000250" y="2324100"/>
          <p14:tracePt t="7220" x="1984375" y="2432050"/>
          <p14:tracePt t="7237" x="1978025" y="2549525"/>
          <p14:tracePt t="7254" x="1978025" y="2778125"/>
          <p14:tracePt t="7271" x="1990725" y="2905125"/>
          <p14:tracePt t="7287" x="2028825" y="3079750"/>
          <p14:tracePt t="7305" x="2082800" y="3371850"/>
          <p14:tracePt t="7320" x="2120900" y="3533775"/>
          <p14:tracePt t="7337" x="2136775" y="3673475"/>
          <p14:tracePt t="7353" x="2152650" y="3714750"/>
          <p14:tracePt t="7663" x="2127250" y="3806825"/>
          <p14:tracePt t="7670" x="2101850" y="3879850"/>
          <p14:tracePt t="7676" x="2082800" y="3949700"/>
          <p14:tracePt t="7687" x="2057400" y="4022725"/>
          <p14:tracePt t="7704" x="2022475" y="4232275"/>
          <p14:tracePt t="7721" x="2003425" y="4349750"/>
          <p14:tracePt t="7738" x="1981200" y="4438650"/>
          <p14:tracePt t="7770" x="1958975" y="4676775"/>
          <p14:tracePt t="7804" x="1958975" y="4895850"/>
          <p14:tracePt t="7821" x="1962150" y="4981575"/>
          <p14:tracePt t="7837" x="1978025" y="5067300"/>
          <p14:tracePt t="7854" x="2009775" y="5191125"/>
          <p14:tracePt t="7871" x="2022475" y="5254625"/>
          <p14:tracePt t="7887" x="2051050" y="5321300"/>
          <p14:tracePt t="7904" x="2111375" y="5457825"/>
          <p14:tracePt t="7920" x="2159000" y="5549900"/>
          <p14:tracePt t="7937" x="2187575" y="5616575"/>
          <p14:tracePt t="7953" x="2266950" y="5718175"/>
          <p14:tracePt t="7970" x="2339975" y="5800725"/>
          <p14:tracePt t="7987" x="2416175" y="5883275"/>
          <p14:tracePt t="8004" x="2524125" y="6010275"/>
          <p14:tracePt t="8021" x="2593975" y="6064250"/>
          <p14:tracePt t="8037" x="2644775" y="6115050"/>
          <p14:tracePt t="8053" x="2746375" y="6194425"/>
          <p14:tracePt t="8070" x="2813050" y="6223000"/>
          <p14:tracePt t="8087" x="2873375" y="6261100"/>
          <p14:tracePt t="8104" x="2936875" y="6292850"/>
          <p14:tracePt t="8121" x="2984500" y="6318250"/>
          <p14:tracePt t="8138" x="3051175" y="6340475"/>
          <p14:tracePt t="8154" x="3146425" y="6391275"/>
          <p14:tracePt t="8170" x="3213100" y="6413500"/>
          <p14:tracePt t="8187" x="3276600" y="6429375"/>
          <p14:tracePt t="8203" x="3368675" y="6464300"/>
          <p14:tracePt t="8220" x="3432175" y="6470650"/>
          <p14:tracePt t="8238" x="3498850" y="6470650"/>
          <p14:tracePt t="8254" x="3616325" y="6470650"/>
          <p14:tracePt t="8270" x="3711575" y="6470650"/>
          <p14:tracePt t="8287" x="3762375" y="6470650"/>
          <p14:tracePt t="8303" x="3873500" y="6470650"/>
          <p14:tracePt t="8320" x="3943350" y="6470650"/>
          <p14:tracePt t="8337" x="4003675" y="6470650"/>
          <p14:tracePt t="8353" x="4073525" y="6470650"/>
          <p14:tracePt t="8370" x="4114800" y="6470650"/>
          <p14:tracePt t="8388" x="4168775" y="6477000"/>
          <p14:tracePt t="8404" x="4264025" y="6483350"/>
          <p14:tracePt t="8421" x="4324350" y="6483350"/>
          <p14:tracePt t="8437" x="4365625" y="6483350"/>
          <p14:tracePt t="8453" x="4429125" y="6492875"/>
          <p14:tracePt t="8470" x="4473575" y="6492875"/>
          <p14:tracePt t="8487" x="4511675" y="6492875"/>
          <p14:tracePt t="8503" x="4575175" y="6473825"/>
          <p14:tracePt t="8520" x="4613275" y="6464300"/>
          <p14:tracePt t="8537" x="4657725" y="6435725"/>
          <p14:tracePt t="8554" x="4724400" y="6403975"/>
          <p14:tracePt t="8570" x="4768850" y="6378575"/>
          <p14:tracePt t="8587" x="4806950" y="6359525"/>
          <p14:tracePt t="8604" x="4857750" y="6334125"/>
          <p14:tracePt t="8619" x="4889500" y="6308725"/>
          <p14:tracePt t="8637" x="4914900" y="6283325"/>
          <p14:tracePt t="8654" x="4959350" y="6251575"/>
          <p14:tracePt t="8671" x="4981575" y="6235700"/>
          <p14:tracePt t="8688" x="5026025" y="6203950"/>
          <p14:tracePt t="8704" x="5048250" y="6178550"/>
          <p14:tracePt t="8721" x="5080000" y="6159500"/>
          <p14:tracePt t="8737" x="5105400" y="6130925"/>
          <p14:tracePt t="8753" x="5149850" y="6092825"/>
          <p14:tracePt t="8770" x="5175250" y="6051550"/>
          <p14:tracePt t="8787" x="5207000" y="6026150"/>
          <p14:tracePt t="8804" x="5235575" y="5991225"/>
          <p14:tracePt t="8821" x="5267325" y="5975350"/>
          <p14:tracePt t="8838" x="5292725" y="5959475"/>
          <p14:tracePt t="8854" x="5324475" y="5930900"/>
          <p14:tracePt t="8870" x="5349875" y="5908675"/>
          <p14:tracePt t="8886" x="5381625" y="5876925"/>
          <p14:tracePt t="8903" x="5438775" y="5788025"/>
          <p14:tracePt t="8920" x="5476875" y="5718175"/>
          <p14:tracePt t="8938" x="5521325" y="5661025"/>
          <p14:tracePt t="8953" x="5546725" y="5635625"/>
          <p14:tracePt t="8970" x="5572125" y="5613400"/>
          <p14:tracePt t="8988" x="5622925" y="5575300"/>
          <p14:tracePt t="9004" x="5651500" y="5549900"/>
          <p14:tracePt t="9020" x="5680075" y="5511800"/>
          <p14:tracePt t="9037" x="5743575" y="5419725"/>
          <p14:tracePt t="9053" x="5775325" y="5343525"/>
          <p14:tracePt t="9070" x="5797550" y="5276850"/>
          <p14:tracePt t="9087" x="5816600" y="5213350"/>
          <p14:tracePt t="9104" x="5829300" y="5168900"/>
          <p14:tracePt t="9121" x="5842000" y="5105400"/>
          <p14:tracePt t="9138" x="5870575" y="5013325"/>
          <p14:tracePt t="9153" x="5886450" y="4949825"/>
          <p14:tracePt t="9170" x="5908675" y="4883150"/>
          <p14:tracePt t="9188" x="5962650" y="4756150"/>
          <p14:tracePt t="9204" x="5994400" y="4657725"/>
          <p14:tracePt t="9221" x="6032500" y="4597400"/>
          <p14:tracePt t="9237" x="6073775" y="4530725"/>
          <p14:tracePt t="9254" x="6111875" y="4498975"/>
          <p14:tracePt t="9270" x="6149975" y="4467225"/>
          <p14:tracePt t="9286" x="6194425" y="4416425"/>
          <p14:tracePt t="9303" x="6286500" y="4273550"/>
          <p14:tracePt t="9320" x="6343650" y="4181475"/>
          <p14:tracePt t="9337" x="6423025" y="4060825"/>
          <p14:tracePt t="9353" x="6486525" y="3937000"/>
          <p14:tracePt t="9370" x="6530975" y="3803650"/>
          <p14:tracePt t="9388" x="6572250" y="3667125"/>
          <p14:tracePt t="9404" x="6588125" y="3571875"/>
          <p14:tracePt t="9420" x="6594475" y="3422650"/>
          <p14:tracePt t="9437" x="6565900" y="3244850"/>
          <p14:tracePt t="9456" x="6511925" y="3121025"/>
          <p14:tracePt t="9470" x="6448425" y="2955925"/>
          <p14:tracePt t="9487" x="6359525" y="2768600"/>
          <p14:tracePt t="9504" x="6305550" y="2635250"/>
          <p14:tracePt t="9521" x="6242050" y="2479675"/>
          <p14:tracePt t="9537" x="6146800" y="2314575"/>
          <p14:tracePt t="9553" x="6051550" y="2209800"/>
          <p14:tracePt t="9570" x="5953125" y="2082800"/>
          <p14:tracePt t="9587" x="5803900" y="1952625"/>
          <p14:tracePt t="9603" x="5689600" y="1863725"/>
          <p14:tracePt t="9620" x="5565775" y="1793875"/>
          <p14:tracePt t="9637" x="5432425" y="1711325"/>
          <p14:tracePt t="9654" x="5349875" y="1654175"/>
          <p14:tracePt t="9670" x="5251450" y="1603375"/>
          <p14:tracePt t="9687" x="5076825" y="1514475"/>
          <p14:tracePt t="9703" x="4953000" y="1454150"/>
          <p14:tracePt t="9720" x="4829175" y="1390650"/>
          <p14:tracePt t="9736" x="4711700" y="1374775"/>
          <p14:tracePt t="10329" x="4711700" y="1339850"/>
          <p14:tracePt t="10337" x="4702175" y="1292225"/>
          <p14:tracePt t="10343" x="4695825" y="1263650"/>
          <p14:tracePt t="10353" x="4689475" y="1228725"/>
          <p14:tracePt t="10370" x="4676775" y="1181100"/>
          <p14:tracePt t="10387" x="4657725" y="1133475"/>
          <p14:tracePt t="10420" x="4629150" y="1079500"/>
          <p14:tracePt t="10453" x="4565650" y="1016000"/>
          <p14:tracePt t="10469" x="4518025" y="990600"/>
          <p14:tracePt t="10487" x="4435475" y="955675"/>
          <p14:tracePt t="10503" x="4371975" y="942975"/>
          <p14:tracePt t="10519" x="4298950" y="927100"/>
          <p14:tracePt t="10536" x="4213225" y="927100"/>
          <p14:tracePt t="10553" x="4143375" y="920750"/>
          <p14:tracePt t="10569" x="4057650" y="901700"/>
          <p14:tracePt t="10587" x="3879850" y="876300"/>
          <p14:tracePt t="10604" x="3784600" y="869950"/>
          <p14:tracePt t="10620" x="3683000" y="869950"/>
          <p14:tracePt t="10637" x="3530600" y="869950"/>
          <p14:tracePt t="10653" x="3425825" y="869950"/>
          <p14:tracePt t="10669" x="3343275" y="869950"/>
          <p14:tracePt t="10687" x="3159125" y="869950"/>
          <p14:tracePt t="10704" x="3044825" y="869950"/>
          <p14:tracePt t="10720" x="2927350" y="882650"/>
          <p14:tracePt t="10737" x="2759075" y="927100"/>
          <p14:tracePt t="10754" x="2647950" y="968375"/>
          <p14:tracePt t="10770" x="2555875" y="1028700"/>
          <p14:tracePt t="10786" x="2422525" y="1117600"/>
          <p14:tracePt t="10803" x="2349500" y="1193800"/>
          <p14:tracePt t="10820" x="2263775" y="1298575"/>
          <p14:tracePt t="10837" x="2146300" y="1504950"/>
          <p14:tracePt t="10854" x="2082800" y="1619250"/>
          <p14:tracePt t="10871" x="1990725" y="1866900"/>
          <p14:tracePt t="10887" x="1939925" y="2000250"/>
          <p14:tracePt t="10903" x="1876425" y="2114550"/>
          <p14:tracePt t="10919" x="1812925" y="2270125"/>
          <p14:tracePt t="10937" x="1762125" y="2460625"/>
          <p14:tracePt t="10953" x="1717675" y="2571750"/>
          <p14:tracePt t="10971" x="1701800" y="2781300"/>
          <p14:tracePt t="10987" x="1701800" y="2895600"/>
          <p14:tracePt t="11004" x="1701800" y="2987675"/>
          <p14:tracePt t="11007" x="1701800" y="3048000"/>
          <p14:tracePt t="11021" x="1701800" y="3171825"/>
          <p14:tracePt t="11036" x="1701800" y="3276600"/>
          <p14:tracePt t="11053" x="1701800" y="3359150"/>
          <p14:tracePt t="11069" x="1701800" y="3429000"/>
          <p14:tracePt t="11087" x="1685925" y="3559175"/>
          <p14:tracePt t="11104" x="1685925" y="3651250"/>
          <p14:tracePt t="11121" x="1685925" y="3781425"/>
          <p14:tracePt t="11137" x="1685925" y="3863975"/>
          <p14:tracePt t="11154" x="1685925" y="3968750"/>
          <p14:tracePt t="11171" x="1685925" y="4105275"/>
          <p14:tracePt t="11186" x="1685925" y="4165600"/>
          <p14:tracePt t="11202" x="1685925" y="4216400"/>
          <p14:tracePt t="11219" x="1685925" y="4308475"/>
          <p14:tracePt t="11236" x="1698625" y="4429125"/>
          <p14:tracePt t="11254" x="1711325" y="4492625"/>
          <p14:tracePt t="11271" x="1711325" y="4578350"/>
          <p14:tracePt t="11287" x="1717675" y="4638675"/>
          <p14:tracePt t="11303" x="1727200" y="4702175"/>
          <p14:tracePt t="11320" x="1739900" y="4787900"/>
          <p14:tracePt t="11336" x="1739900" y="4841875"/>
          <p14:tracePt t="11353" x="1739900" y="4876800"/>
          <p14:tracePt t="11370" x="1739900" y="4911725"/>
          <p14:tracePt t="11387" x="1739900" y="4921250"/>
          <p14:tracePt t="11650" x="1787525" y="4968875"/>
          <p14:tracePt t="11657" x="1863725" y="5035550"/>
          <p14:tracePt t="11670" x="2012950" y="5156200"/>
          <p14:tracePt t="11687" x="2162175" y="5295900"/>
          <p14:tracePt t="11704" x="2447925" y="5521325"/>
          <p14:tracePt t="11722" x="2838450" y="5819775"/>
          <p14:tracePt t="11738" x="3140075" y="6083300"/>
          <p14:tracePt t="11755" x="3476625" y="6375400"/>
          <p14:tracePt t="11773" x="3663950" y="6543675"/>
          <p14:tracePt t="11789" x="3813175" y="6673850"/>
          <p14:tracePt t="11804" x="3952875" y="6784975"/>
          <p14:tracePt t="11820" x="4140200" y="6854825"/>
          <p14:tracePt t="11837" x="4260850" y="6854825"/>
          <p14:tracePt t="11853" x="4371975" y="6854825"/>
          <p14:tracePt t="11869" x="4575175" y="6854825"/>
          <p14:tracePt t="11886" x="4692650" y="6854825"/>
          <p14:tracePt t="11903" x="4781550" y="6854825"/>
          <p14:tracePt t="11920" x="4879975" y="6854825"/>
          <p14:tracePt t="11936" x="4933950" y="6854825"/>
          <p14:tracePt t="11954" x="4978400" y="6854825"/>
          <p14:tracePt t="11970" x="5041900" y="6854825"/>
          <p14:tracePt t="11987" x="5076825" y="6854825"/>
          <p14:tracePt t="12003" x="5121275" y="6854825"/>
          <p14:tracePt t="12019" x="5184775" y="6854825"/>
          <p14:tracePt t="12036" x="5229225" y="6854825"/>
          <p14:tracePt t="12053" x="5251450" y="6845300"/>
          <p14:tracePt t="12070" x="5292725" y="6829425"/>
          <p14:tracePt t="12087" x="5324475" y="6794500"/>
          <p14:tracePt t="12104" x="5365750" y="6775450"/>
          <p14:tracePt t="12120" x="5429250" y="6756400"/>
          <p14:tracePt t="12137" x="5467350" y="6737350"/>
          <p14:tracePt t="12153" x="5505450" y="6724650"/>
          <p14:tracePt t="12170" x="5562600" y="6711950"/>
          <p14:tracePt t="12186" x="5597525" y="6711950"/>
          <p14:tracePt t="12203" x="5619750" y="6708775"/>
          <p14:tracePt t="12220" x="5661025" y="6702425"/>
          <p14:tracePt t="12236" x="5676900" y="6702425"/>
          <p14:tracePt t="12254" x="5692775" y="6702425"/>
          <p14:tracePt t="12270" x="5718175" y="6702425"/>
          <p14:tracePt t="12286" x="5727700" y="6702425"/>
          <p14:tracePt t="12303" x="5737225" y="6702425"/>
          <p14:tracePt t="12320" x="5753100" y="6702425"/>
          <p14:tracePt t="12364" x="5756275" y="6702425"/>
          <p14:tracePt t="12371" x="5762625" y="6702425"/>
          <p14:tracePt t="12386" x="5772150" y="6702425"/>
          <p14:tracePt t="12404" x="5781675" y="6702425"/>
          <p14:tracePt t="12420" x="5816600" y="6718300"/>
          <p14:tracePt t="12436" x="5838825" y="6724650"/>
          <p14:tracePt t="12453" x="5848350" y="6734175"/>
          <p14:tracePt t="12470" x="5867400" y="6734175"/>
          <p14:tracePt t="12486" x="5873750" y="6743700"/>
          <p14:tracePt t="12520" x="5873750" y="6753225"/>
          <p14:tracePt t="12537" x="5870575" y="6759575"/>
          <p14:tracePt t="12554" x="5861050" y="6765925"/>
          <p14:tracePt t="12570" x="5835650" y="6765925"/>
          <p14:tracePt t="12586" x="5813425" y="6765925"/>
          <p14:tracePt t="12603" x="5778500" y="6765925"/>
          <p14:tracePt t="12619" x="5692775" y="6765925"/>
          <p14:tracePt t="12636" x="5632450" y="6765925"/>
          <p14:tracePt t="12653" x="5562600" y="6759575"/>
          <p14:tracePt t="12670" x="5445125" y="6759575"/>
          <p14:tracePt t="12687" x="5349875" y="6753225"/>
          <p14:tracePt t="12703" x="5257800" y="6753225"/>
          <p14:tracePt t="12719" x="5127625" y="6743700"/>
          <p14:tracePt t="12736" x="5035550" y="6743700"/>
          <p14:tracePt t="12754" x="4918075" y="6734175"/>
          <p14:tracePt t="12770" x="4768850" y="6734175"/>
          <p14:tracePt t="12787" x="4664075" y="6734175"/>
          <p14:tracePt t="12804" x="4546600" y="6718300"/>
          <p14:tracePt t="12820" x="4371975" y="6718300"/>
          <p14:tracePt t="12836" x="4292600" y="6718300"/>
          <p14:tracePt t="12852" x="4165600" y="6718300"/>
          <p14:tracePt t="12869" x="3990975" y="6718300"/>
          <p14:tracePt t="12886" x="3886200" y="6708775"/>
          <p14:tracePt t="12904" x="3781425" y="6699250"/>
          <p14:tracePt t="12920" x="3597275" y="6692900"/>
          <p14:tracePt t="12937" x="3502025" y="6692900"/>
          <p14:tracePt t="12954" x="3371850" y="6683375"/>
          <p14:tracePt t="12970" x="3257550" y="6683375"/>
          <p14:tracePt t="12986" x="3152775" y="6683375"/>
          <p14:tracePt t="13002" x="3070225" y="6677025"/>
          <p14:tracePt t="13019" x="2940050" y="6677025"/>
          <p14:tracePt t="13036" x="2860675" y="6677025"/>
          <p14:tracePt t="13054" x="2752725" y="6677025"/>
          <p14:tracePt t="13070" x="2682875" y="6677025"/>
          <p14:tracePt t="13087" x="2622550" y="6677025"/>
          <p14:tracePt t="13104" x="2530475" y="6677025"/>
          <p14:tracePt t="13120" x="2470150" y="6677025"/>
          <p14:tracePt t="13136" x="2425700" y="6677025"/>
          <p14:tracePt t="13152" x="2381250" y="6677025"/>
          <p14:tracePt t="13170" x="2327275" y="6680200"/>
          <p14:tracePt t="13187" x="2305050" y="6680200"/>
          <p14:tracePt t="13204" x="2247900" y="6686550"/>
          <p14:tracePt t="13220" x="2225675" y="6686550"/>
          <p14:tracePt t="13237" x="2197100" y="6686550"/>
          <p14:tracePt t="13253" x="2162175" y="6686550"/>
          <p14:tracePt t="13433" x="2206625" y="6705600"/>
          <p14:tracePt t="13440" x="2225675" y="6705600"/>
          <p14:tracePt t="13453" x="2279650" y="6724650"/>
          <p14:tracePt t="13470" x="2339975" y="6724650"/>
          <p14:tracePt t="13487" x="2400300" y="6724650"/>
          <p14:tracePt t="13504" x="2470150" y="6724650"/>
          <p14:tracePt t="13520" x="2524125" y="6724650"/>
          <p14:tracePt t="13536" x="2584450" y="6724650"/>
          <p14:tracePt t="13553" x="2705100" y="6746875"/>
          <p14:tracePt t="13570" x="2813050" y="6756400"/>
          <p14:tracePt t="13586" x="2895600" y="6772275"/>
          <p14:tracePt t="13604" x="3019425" y="6800850"/>
          <p14:tracePt t="13620" x="3105150" y="6810375"/>
          <p14:tracePt t="13637" x="3187700" y="6816725"/>
          <p14:tracePt t="13653" x="3295650" y="6826250"/>
          <p14:tracePt t="13669" x="3378200" y="6832600"/>
          <p14:tracePt t="13686" x="3486150" y="6848475"/>
          <p14:tracePt t="13703" x="3641725" y="6854825"/>
          <p14:tracePt t="13719" x="3736975" y="6854825"/>
          <p14:tracePt t="13736" x="3854450" y="6854825"/>
          <p14:tracePt t="13754" x="4025900" y="6854825"/>
          <p14:tracePt t="13770" x="4108450" y="6854825"/>
          <p14:tracePt t="13787" x="4191000" y="6854825"/>
          <p14:tracePt t="13803" x="4362450" y="6854825"/>
          <p14:tracePt t="13819" x="4457700" y="6854825"/>
          <p14:tracePt t="13836" x="4572000" y="6854825"/>
          <p14:tracePt t="13853" x="4759325" y="6854825"/>
          <p14:tracePt t="13869" x="4867275" y="6854825"/>
          <p14:tracePt t="13886" x="4962525" y="6854825"/>
          <p14:tracePt t="13903" x="5124450" y="6854825"/>
          <p14:tracePt t="13920" x="5241925" y="6854825"/>
          <p14:tracePt t="13936" x="5324475" y="6854825"/>
          <p14:tracePt t="13953" x="5457825" y="6854825"/>
          <p14:tracePt t="13969" x="5575300" y="6854825"/>
          <p14:tracePt t="13986" x="5680075" y="6854825"/>
          <p14:tracePt t="14003" x="5810250" y="6854825"/>
          <p14:tracePt t="14019" x="5880100" y="6854825"/>
          <p14:tracePt t="14037" x="5949950" y="6854825"/>
          <p14:tracePt t="14053" x="6035675" y="6854825"/>
          <p14:tracePt t="14069" x="6096000" y="6854825"/>
          <p14:tracePt t="14086" x="6140450" y="6854825"/>
          <p14:tracePt t="14103" x="6210300" y="6854825"/>
          <p14:tracePt t="14119" x="6261100" y="6854825"/>
          <p14:tracePt t="14137" x="6299200" y="6854825"/>
          <p14:tracePt t="14154" x="6346825" y="6854825"/>
          <p14:tracePt t="14169" x="6362700" y="6854825"/>
          <p14:tracePt t="14186" x="6378575" y="6854825"/>
          <p14:tracePt t="14203" x="6381750" y="6854825"/>
          <p14:tracePt t="14310" x="6375400" y="6854825"/>
          <p14:tracePt t="14318" x="6365875" y="6854825"/>
          <p14:tracePt t="14325" x="6359525" y="6854825"/>
          <p14:tracePt t="14336" x="6350000" y="6854825"/>
          <p14:tracePt t="14353" x="6308725" y="6854825"/>
          <p14:tracePt t="14369" x="6273800" y="6854825"/>
          <p14:tracePt t="14387" x="6213475" y="6854825"/>
          <p14:tracePt t="14404" x="6099175" y="6854825"/>
          <p14:tracePt t="14420" x="6013450" y="6851650"/>
          <p14:tracePt t="14437" x="5927725" y="6835775"/>
          <p14:tracePt t="14453" x="5772150" y="6810375"/>
          <p14:tracePt t="14469" x="5664200" y="6788150"/>
          <p14:tracePt t="14487" x="5584825" y="6788150"/>
          <p14:tracePt t="14503" x="5454650" y="6788150"/>
          <p14:tracePt t="14519" x="5372100" y="6788150"/>
          <p14:tracePt t="14536" x="5276850" y="6800850"/>
          <p14:tracePt t="14554" x="5159375" y="6807200"/>
          <p14:tracePt t="14570" x="5080000" y="6807200"/>
          <p14:tracePt t="14587" x="4975225" y="6807200"/>
          <p14:tracePt t="14603" x="4813300" y="6807200"/>
          <p14:tracePt t="14619" x="4721225" y="6807200"/>
          <p14:tracePt t="14636" x="4581525" y="6804025"/>
          <p14:tracePt t="14652" x="4384675" y="6804025"/>
          <p14:tracePt t="14669" x="4267200" y="6784975"/>
          <p14:tracePt t="14687" x="4130675" y="6784975"/>
          <p14:tracePt t="14703" x="3911600" y="6769100"/>
          <p14:tracePt t="14720" x="3781425" y="6759575"/>
          <p14:tracePt t="14737" x="3622675" y="6750050"/>
          <p14:tracePt t="14753" x="3444875" y="6734175"/>
          <p14:tracePt t="14770" x="3343275" y="6734175"/>
          <p14:tracePt t="14786" x="3216275" y="6734175"/>
          <p14:tracePt t="14803" x="3063875" y="6734175"/>
          <p14:tracePt t="14819" x="2981325" y="6734175"/>
          <p14:tracePt t="14838" x="2854325" y="6734175"/>
          <p14:tracePt t="14853" x="2749550" y="6734175"/>
          <p14:tracePt t="14870" x="2667000" y="6734175"/>
          <p14:tracePt t="14887" x="2584450" y="6734175"/>
          <p14:tracePt t="14903" x="2524125" y="6734175"/>
          <p14:tracePt t="14919" x="2479675" y="6737350"/>
          <p14:tracePt t="14937" x="2416175" y="6743700"/>
          <p14:tracePt t="14953" x="2387600" y="6750050"/>
          <p14:tracePt t="14970" x="2349500" y="6756400"/>
          <p14:tracePt t="14987" x="2314575" y="6756400"/>
          <p14:tracePt t="15003" x="2286000" y="6756400"/>
          <p14:tracePt t="15019" x="2276475" y="6756400"/>
          <p14:tracePt t="15037" x="2263775" y="6756400"/>
          <p14:tracePt t="15053" x="2247900" y="6756400"/>
          <p14:tracePt t="15069" x="2238375" y="6756400"/>
          <p14:tracePt t="15086" x="2232025" y="6762750"/>
          <p14:tracePt t="15174" x="2235200" y="6762750"/>
          <p14:tracePt t="15181" x="2238375" y="6762750"/>
          <p14:tracePt t="15188" x="2247900" y="6762750"/>
          <p14:tracePt t="15202" x="2301875" y="6762750"/>
          <p14:tracePt t="15219" x="2365375" y="6781800"/>
          <p14:tracePt t="15236" x="2451100" y="6781800"/>
          <p14:tracePt t="15252" x="2511425" y="6781800"/>
          <p14:tracePt t="15270" x="2613025" y="6781800"/>
          <p14:tracePt t="15287" x="2784475" y="6791325"/>
          <p14:tracePt t="15303" x="2882900" y="6807200"/>
          <p14:tracePt t="15320" x="3000375" y="6823075"/>
          <p14:tracePt t="15336" x="3232150" y="6851650"/>
          <p14:tracePt t="15352" x="3352800" y="6854825"/>
          <p14:tracePt t="15369" x="3502025" y="6854825"/>
          <p14:tracePt t="15387" x="3711575" y="6854825"/>
          <p14:tracePt t="15403" x="3838575" y="6854825"/>
          <p14:tracePt t="15420" x="3975100" y="6854825"/>
          <p14:tracePt t="15437" x="4181475" y="6854825"/>
          <p14:tracePt t="15453" x="4295775" y="6854825"/>
          <p14:tracePt t="15470" x="4457700" y="6854825"/>
          <p14:tracePt t="15486" x="4641850" y="6854825"/>
          <p14:tracePt t="15502" x="4781550" y="6854825"/>
          <p14:tracePt t="15519" x="4895850" y="6854825"/>
          <p14:tracePt t="15537" x="5035550" y="6854825"/>
          <p14:tracePt t="15553" x="5099050" y="6845300"/>
          <p14:tracePt t="15570" x="5181600" y="6835775"/>
          <p14:tracePt t="15573" x="5219700" y="6835775"/>
          <p14:tracePt t="15587" x="5311775" y="6829425"/>
          <p14:tracePt t="15603" x="5407025" y="6829425"/>
          <p14:tracePt t="15619" x="5473700" y="6829425"/>
          <p14:tracePt t="15637" x="5581650" y="6829425"/>
          <p14:tracePt t="15653" x="5651500" y="6829425"/>
          <p14:tracePt t="15670" x="5711825" y="6829425"/>
          <p14:tracePt t="15687" x="5775325" y="6829425"/>
          <p14:tracePt t="15703" x="5813425" y="6829425"/>
          <p14:tracePt t="15720" x="5832475" y="6829425"/>
          <p14:tracePt t="15736" x="5873750" y="6829425"/>
          <p14:tracePt t="15752" x="5918200" y="6829425"/>
          <p14:tracePt t="15769" x="5946775" y="6829425"/>
          <p14:tracePt t="15786" x="5988050" y="6829425"/>
          <p14:tracePt t="15803" x="6003925" y="6829425"/>
          <p14:tracePt t="15819" x="6013450" y="6829425"/>
          <p14:tracePt t="15837" x="6032500" y="6829425"/>
          <p14:tracePt t="16058" x="6019800" y="6829425"/>
          <p14:tracePt t="16065" x="5975350" y="6829425"/>
          <p14:tracePt t="16072" x="5918200" y="6829425"/>
          <p14:tracePt t="16086" x="5791200" y="6829425"/>
          <p14:tracePt t="16103" x="5664200" y="6819900"/>
          <p14:tracePt t="16120" x="5470525" y="6800850"/>
          <p14:tracePt t="16137" x="5203825" y="6762750"/>
          <p14:tracePt t="16153" x="5010150" y="6753225"/>
          <p14:tracePt t="16169" x="4816475" y="6753225"/>
          <p14:tracePt t="16186" x="4565650" y="6753225"/>
          <p14:tracePt t="16202" x="4403725" y="6753225"/>
          <p14:tracePt t="16220" x="4244975" y="6753225"/>
          <p14:tracePt t="16236" x="3981450" y="6746875"/>
          <p14:tracePt t="16254" x="3832225" y="6746875"/>
          <p14:tracePt t="16269" x="3717925" y="6746875"/>
          <p14:tracePt t="16287" x="3533775" y="6746875"/>
          <p14:tracePt t="16303" x="3451225" y="6750050"/>
          <p14:tracePt t="16319" x="3387725" y="6762750"/>
          <p14:tracePt t="16336" x="3324225" y="6769100"/>
          <p14:tracePt t="16353" x="3279775" y="6784975"/>
          <p14:tracePt t="16369" x="3235325" y="6791325"/>
          <p14:tracePt t="16387" x="3155950" y="6797675"/>
          <p14:tracePt t="16403" x="3111500" y="6797675"/>
          <p14:tracePt t="16420" x="3073400" y="6804025"/>
          <p14:tracePt t="16437" x="3035300" y="6804025"/>
          <p14:tracePt t="16453" x="3013075" y="6804025"/>
          <p14:tracePt t="16469" x="2981325" y="6807200"/>
          <p14:tracePt t="16486" x="2949575" y="6807200"/>
          <p14:tracePt t="16503" x="2927350" y="6807200"/>
          <p14:tracePt t="16519" x="2905125" y="6819900"/>
          <p14:tracePt t="16537" x="2876550" y="6819900"/>
          <p14:tracePt t="16553" x="2867025" y="6819900"/>
          <p14:tracePt t="16570" x="2857500" y="6819900"/>
          <p14:tracePt t="16574" x="2854325" y="6819900"/>
          <p14:tracePt t="16586" x="2844800" y="6819900"/>
          <p14:tracePt t="16603" x="2828925" y="6819900"/>
          <p14:tracePt t="16619" x="2822575" y="6819900"/>
          <p14:tracePt t="16701" x="2825750" y="6819900"/>
          <p14:tracePt t="16708" x="2841625" y="6819900"/>
          <p14:tracePt t="16720" x="2854325" y="6819900"/>
          <p14:tracePt t="16737" x="2914650" y="6819900"/>
          <p14:tracePt t="16753" x="2968625" y="6819900"/>
          <p14:tracePt t="16769" x="3013075" y="6819900"/>
          <p14:tracePt t="16786" x="3105150" y="6819900"/>
          <p14:tracePt t="16802" x="3165475" y="6819900"/>
          <p14:tracePt t="16819" x="3216275" y="6826250"/>
          <p14:tracePt t="16837" x="3311525" y="6826250"/>
          <p14:tracePt t="16852" x="3409950" y="6851650"/>
          <p14:tracePt t="16870" x="3514725" y="6851650"/>
          <p14:tracePt t="16886" x="3644900" y="6854825"/>
          <p14:tracePt t="16903" x="3714750" y="6854825"/>
          <p14:tracePt t="16920" x="3810000" y="6854825"/>
          <p14:tracePt t="16936" x="3937000" y="6854825"/>
          <p14:tracePt t="16952" x="4010025" y="6854825"/>
          <p14:tracePt t="16969" x="4070350" y="6854825"/>
          <p14:tracePt t="16986" x="4191000" y="6854825"/>
          <p14:tracePt t="17003" x="4295775" y="6854825"/>
          <p14:tracePt t="17020" x="4397375" y="6854825"/>
          <p14:tracePt t="17036" x="4457700" y="6854825"/>
          <p14:tracePt t="17053" x="4527550" y="6854825"/>
          <p14:tracePt t="17070" x="4657725" y="6854825"/>
          <p14:tracePt t="17086" x="4727575" y="6854825"/>
          <p14:tracePt t="17103" x="4778375" y="6854825"/>
          <p14:tracePt t="17120" x="4902200" y="6854825"/>
          <p14:tracePt t="17136" x="4987925" y="6854825"/>
          <p14:tracePt t="17153" x="5060950" y="6854825"/>
          <p14:tracePt t="17170" x="5149850" y="6854825"/>
          <p14:tracePt t="17186" x="5191125" y="6854825"/>
          <p14:tracePt t="17203" x="5245100" y="6851650"/>
          <p14:tracePt t="17220" x="5318125" y="6826250"/>
          <p14:tracePt t="17236" x="5368925" y="6826250"/>
          <p14:tracePt t="17253" x="5407025" y="6826250"/>
          <p14:tracePt t="17270" x="5470525" y="6826250"/>
          <p14:tracePt t="17285" x="5505450" y="6826250"/>
          <p14:tracePt t="17302" x="5527675" y="6826250"/>
          <p14:tracePt t="17319" x="5568950" y="6826250"/>
          <p14:tracePt t="17336" x="5597525" y="6819900"/>
          <p14:tracePt t="17353" x="5619750" y="6819900"/>
          <p14:tracePt t="17369" x="5641975" y="6819900"/>
          <p14:tracePt t="17385" x="5654675" y="6819900"/>
          <p14:tracePt t="17403" x="5664200" y="6819900"/>
          <p14:tracePt t="17420" x="5676900" y="6819900"/>
          <p14:tracePt t="18384" x="5715000" y="6813550"/>
          <p14:tracePt t="18391" x="5772150" y="6804025"/>
          <p14:tracePt t="18402" x="5832475" y="6797675"/>
          <p14:tracePt t="18420" x="6019800" y="6769100"/>
          <p14:tracePt t="18436" x="6127750" y="6753225"/>
          <p14:tracePt t="18452" x="6203950" y="6731000"/>
          <p14:tracePt t="18486" x="6429375" y="6642100"/>
          <p14:tracePt t="18520" x="6613525" y="6556375"/>
          <p14:tracePt t="18536" x="6683375" y="6527800"/>
          <p14:tracePt t="18553" x="6746875" y="6505575"/>
          <p14:tracePt t="18569" x="6848475" y="6483350"/>
          <p14:tracePt t="18585" x="6911975" y="6470650"/>
          <p14:tracePt t="18602" x="6969125" y="6457950"/>
          <p14:tracePt t="18604" x="6988175" y="6451600"/>
          <p14:tracePt t="18619" x="7032625" y="6429375"/>
          <p14:tracePt t="18636" x="7086600" y="6416675"/>
          <p14:tracePt t="18652" x="7150100" y="6410325"/>
          <p14:tracePt t="18670" x="7235825" y="6403975"/>
          <p14:tracePt t="18686" x="7296150" y="6403975"/>
          <p14:tracePt t="18703" x="7340600" y="6403975"/>
          <p14:tracePt t="18719" x="7372350" y="6403975"/>
          <p14:tracePt t="18735" x="7394575" y="6403975"/>
          <p14:tracePt t="18752" x="7404100" y="6403975"/>
          <p14:tracePt t="18769" x="7416800" y="6403975"/>
          <p14:tracePt t="18876" x="7416800" y="6410325"/>
          <p14:tracePt t="18883" x="7416800" y="6413500"/>
          <p14:tracePt t="18889" x="7410450" y="6419850"/>
          <p14:tracePt t="18902" x="7407275" y="6419850"/>
          <p14:tracePt t="18919" x="7397750" y="6438900"/>
          <p14:tracePt t="18936" x="7381875" y="6445250"/>
          <p14:tracePt t="18952" x="7372350" y="6454775"/>
          <p14:tracePt t="18970" x="7356475" y="6464300"/>
          <p14:tracePt t="18986" x="7327900" y="6477000"/>
          <p14:tracePt t="19003" x="7292975" y="6489700"/>
          <p14:tracePt t="19019" x="7261225" y="6502400"/>
          <p14:tracePt t="19035" x="7239000" y="6502400"/>
          <p14:tracePt t="19053" x="7210425" y="6502400"/>
          <p14:tracePt t="19068" x="7172325" y="6502400"/>
          <p14:tracePt t="19085" x="7140575" y="6502400"/>
          <p14:tracePt t="19103" x="7092950" y="6502400"/>
          <p14:tracePt t="19119" x="7070725" y="6502400"/>
          <p14:tracePt t="19136" x="7042150" y="6502400"/>
          <p14:tracePt t="19153" x="7023100" y="6502400"/>
          <p14:tracePt t="19169" x="7013575" y="6502400"/>
          <p14:tracePt t="19185" x="7004050" y="6502400"/>
          <p14:tracePt t="19203" x="6981825" y="6502400"/>
          <p14:tracePt t="19219" x="6972300" y="6502400"/>
          <p14:tracePt t="19236" x="6962775" y="6502400"/>
          <p14:tracePt t="19253" x="6943725" y="6502400"/>
          <p14:tracePt t="19269" x="6934200" y="6502400"/>
          <p14:tracePt t="19286" x="6927850" y="6502400"/>
          <p14:tracePt t="19960" x="6965950" y="6521450"/>
          <p14:tracePt t="19967" x="7013575" y="6537325"/>
          <p14:tracePt t="19975" x="7042150" y="6553200"/>
          <p14:tracePt t="19985" x="7089775" y="6559550"/>
          <p14:tracePt t="20002" x="7175500" y="6559550"/>
          <p14:tracePt t="20019" x="7219950" y="6559550"/>
          <p14:tracePt t="20052" x="7261225" y="6559550"/>
          <p14:tracePt t="20085" x="7267575" y="6569075"/>
          <p14:tracePt t="20182" x="7264400" y="6569075"/>
          <p14:tracePt t="20188" x="7254875" y="6569075"/>
          <p14:tracePt t="20203" x="7245350" y="6569075"/>
          <p14:tracePt t="20219" x="7235825" y="6569075"/>
          <p14:tracePt t="20236" x="7226300" y="6569075"/>
          <p14:tracePt t="20253" x="7204075" y="6556375"/>
          <p14:tracePt t="20269" x="7194550" y="6546850"/>
          <p14:tracePt t="20286" x="7185025" y="6537325"/>
          <p14:tracePt t="20302" x="7169150" y="6530975"/>
          <p14:tracePt t="20318" x="7153275" y="6521450"/>
          <p14:tracePt t="20335" x="7143750" y="6511925"/>
          <p14:tracePt t="20352" x="7108825" y="6496050"/>
          <p14:tracePt t="20369" x="7064375" y="6483350"/>
          <p14:tracePt t="20386" x="7035800" y="6470650"/>
          <p14:tracePt t="20402" x="6997700" y="6445250"/>
          <p14:tracePt t="20418" x="6981825" y="6435725"/>
          <p14:tracePt t="20435" x="6972300" y="6426200"/>
          <p14:tracePt t="20453" x="6956425" y="6419850"/>
          <p14:tracePt t="20469" x="6956425" y="6407150"/>
          <p14:tracePt t="20503" x="6956425" y="6400800"/>
          <p14:tracePt t="20530" x="6959600" y="6400800"/>
          <p14:tracePt t="20537" x="6965950" y="6400800"/>
          <p14:tracePt t="20552" x="6975475" y="6400800"/>
          <p14:tracePt t="20816" x="6975475" y="6403975"/>
          <p14:tracePt t="20852" x="6978650" y="6403975"/>
          <p14:tracePt t="20959" x="6978650" y="6407150"/>
          <p14:tracePt t="21671" x="6985000" y="6407150"/>
          <p14:tracePt t="21679" x="6988175" y="6413500"/>
          <p14:tracePt t="21686" x="6994525" y="6416675"/>
          <p14:tracePt t="21702" x="7004050" y="6416675"/>
          <p14:tracePt t="21718" x="7013575" y="6416675"/>
          <p14:tracePt t="21735" x="7023100" y="6423025"/>
          <p14:tracePt t="21821" x="7019925" y="6423025"/>
          <p14:tracePt t="21828" x="7016750" y="6423025"/>
          <p14:tracePt t="21836" x="7010400" y="6423025"/>
          <p14:tracePt t="21852" x="7000875" y="6423025"/>
          <p14:tracePt t="21869" x="6981825" y="6423025"/>
          <p14:tracePt t="21886" x="6946900" y="6423025"/>
          <p14:tracePt t="21902" x="6918325" y="6423025"/>
          <p14:tracePt t="21919" x="6896100" y="6423025"/>
          <p14:tracePt t="21936" x="6870700" y="6423025"/>
          <p14:tracePt t="21952" x="6861175" y="6423025"/>
          <p14:tracePt t="21969" x="6845300" y="6423025"/>
          <p14:tracePt t="21986" x="6819900" y="6423025"/>
          <p14:tracePt t="22003" x="6797675" y="6423025"/>
          <p14:tracePt t="22019" x="6775450" y="6423025"/>
          <p14:tracePt t="22036" x="6734175" y="6419850"/>
          <p14:tracePt t="22052" x="6718300" y="6419850"/>
          <p14:tracePt t="22068" x="6702425" y="6419850"/>
          <p14:tracePt t="22085" x="6689725" y="6419850"/>
          <p14:tracePt t="22102" x="6677025" y="6419850"/>
          <p14:tracePt t="22119" x="6673850" y="6419850"/>
          <p14:tracePt t="22207" x="6680200" y="6419850"/>
          <p14:tracePt t="22214" x="6686550" y="6419850"/>
          <p14:tracePt t="22221" x="6689725" y="6413500"/>
          <p14:tracePt t="22235" x="6699250" y="6413500"/>
          <p14:tracePt t="22252" x="6715125" y="6410325"/>
          <p14:tracePt t="22269" x="6724650" y="6403975"/>
          <p14:tracePt t="22286" x="6740525" y="6400800"/>
          <p14:tracePt t="22303" x="6750050" y="6391275"/>
          <p14:tracePt t="22319" x="6765925" y="6384925"/>
          <p14:tracePt t="22335" x="6778625" y="6378575"/>
          <p14:tracePt t="22352" x="6800850" y="6378575"/>
          <p14:tracePt t="22368" x="6829425" y="6375400"/>
          <p14:tracePt t="22385" x="6864350" y="6369050"/>
          <p14:tracePt t="22402" x="6892925" y="6369050"/>
          <p14:tracePt t="22419" x="6908800" y="6369050"/>
          <p14:tracePt t="22436" x="6927850" y="6369050"/>
          <p14:tracePt t="22452" x="6950075" y="6369050"/>
          <p14:tracePt t="22469" x="6965950" y="6369050"/>
          <p14:tracePt t="22485" x="6985000" y="6369050"/>
          <p14:tracePt t="22502" x="6994525" y="6369050"/>
          <p14:tracePt t="22518" x="7007225" y="6369050"/>
          <p14:tracePt t="22536" x="7026275" y="6369050"/>
          <p14:tracePt t="22553" x="7035800" y="6369050"/>
          <p14:tracePt t="23285" x="7032625" y="6330950"/>
          <p14:tracePt t="23292" x="7023100" y="6280150"/>
          <p14:tracePt t="23303" x="7016750" y="6245225"/>
          <p14:tracePt t="23319" x="6972300" y="6000750"/>
          <p14:tracePt t="23335" x="6924675" y="5835650"/>
          <p14:tracePt t="23352" x="6880225" y="5648325"/>
          <p14:tracePt t="23369" x="6784975" y="5353050"/>
          <p14:tracePt t="23402" x="6651625" y="4943475"/>
          <p14:tracePt t="23436" x="6461125" y="4457700"/>
          <p14:tracePt t="23455" x="6340475" y="4216400"/>
          <p14:tracePt t="23469" x="6232525" y="4016375"/>
          <p14:tracePt t="23485" x="6149975" y="3835400"/>
          <p14:tracePt t="23502" x="6051550" y="3638550"/>
          <p14:tracePt t="23519" x="5886450" y="3336925"/>
          <p14:tracePt t="23536" x="5775325" y="3140075"/>
          <p14:tracePt t="23555" x="5645150" y="2886075"/>
          <p14:tracePt t="23570" x="5565775" y="2749550"/>
          <p14:tracePt t="23586" x="5483225" y="2603500"/>
          <p14:tracePt t="23602" x="5400675" y="2457450"/>
          <p14:tracePt t="23619" x="5311775" y="2282825"/>
          <p14:tracePt t="23635" x="5257800" y="2127250"/>
          <p14:tracePt t="23652" x="5203825" y="1984375"/>
          <p14:tracePt t="23669" x="5146675" y="1857375"/>
          <p14:tracePt t="23685" x="5127625" y="1800225"/>
          <p14:tracePt t="23703" x="5114925" y="1755775"/>
          <p14:tracePt t="23706" x="5108575" y="1730375"/>
          <p14:tracePt t="23719" x="5080000" y="1673225"/>
          <p14:tracePt t="23736" x="5060950" y="1635125"/>
          <p14:tracePt t="23752" x="5038725" y="1590675"/>
          <p14:tracePt t="23769" x="5003800" y="1552575"/>
          <p14:tracePt t="23785" x="4984750" y="1530350"/>
          <p14:tracePt t="23802" x="4956175" y="1511300"/>
          <p14:tracePt t="23819" x="4921250" y="1495425"/>
          <p14:tracePt t="23836" x="4889500" y="1476375"/>
          <p14:tracePt t="23852" x="4851400" y="1457325"/>
          <p14:tracePt t="23869" x="4705350" y="1390650"/>
          <p14:tracePt t="23885" x="4572000" y="1346200"/>
          <p14:tracePt t="23901" x="4460875" y="1285875"/>
          <p14:tracePt t="23918" x="4276725" y="1196975"/>
          <p14:tracePt t="23935" x="4165600" y="1165225"/>
          <p14:tracePt t="23952" x="4067175" y="1139825"/>
          <p14:tracePt t="23969" x="3956050" y="1117600"/>
          <p14:tracePt t="23986" x="3860800" y="1101725"/>
          <p14:tracePt t="24002" x="3743325" y="1085850"/>
          <p14:tracePt t="24019" x="3622675" y="1076325"/>
          <p14:tracePt t="24035" x="3540125" y="1076325"/>
          <p14:tracePt t="24051" x="3470275" y="1076325"/>
          <p14:tracePt t="24069" x="3390900" y="1076325"/>
          <p14:tracePt t="24086" x="3362325" y="1076325"/>
          <p14:tracePt t="24102" x="3324225" y="1076325"/>
          <p14:tracePt t="24119" x="3289300" y="1085850"/>
          <p14:tracePt t="24136" x="3251200" y="1098550"/>
          <p14:tracePt t="24152" x="3206750" y="1111250"/>
          <p14:tracePt t="24169" x="3149600" y="1136650"/>
          <p14:tracePt t="24186" x="3105150" y="1155700"/>
          <p14:tracePt t="24201" x="3057525" y="1184275"/>
          <p14:tracePt t="24204" x="3038475" y="1196975"/>
          <p14:tracePt t="24218" x="2990850" y="1228725"/>
          <p14:tracePt t="24235" x="2952750" y="1254125"/>
          <p14:tracePt t="24251" x="2905125" y="1289050"/>
          <p14:tracePt t="24269" x="2838450" y="1327150"/>
          <p14:tracePt t="24286" x="2790825" y="1362075"/>
          <p14:tracePt t="24302" x="2749550" y="1412875"/>
          <p14:tracePt t="24319" x="2673350" y="1511300"/>
          <p14:tracePt t="24335" x="2616200" y="1584325"/>
          <p14:tracePt t="24351" x="2562225" y="1654175"/>
          <p14:tracePt t="24369" x="2479675" y="1787525"/>
          <p14:tracePt t="24385" x="2428875" y="1889125"/>
          <p14:tracePt t="24402" x="2368550" y="1990725"/>
          <p14:tracePt t="24418" x="2289175" y="2101850"/>
          <p14:tracePt t="24435" x="2232025" y="2193925"/>
          <p14:tracePt t="24452" x="2174875" y="2286000"/>
          <p14:tracePt t="24469" x="2089150" y="2425700"/>
          <p14:tracePt t="24486" x="2041525" y="2508250"/>
          <p14:tracePt t="24502" x="1993900" y="2574925"/>
          <p14:tracePt t="24519" x="1939925" y="2695575"/>
          <p14:tracePt t="24536" x="1901825" y="2771775"/>
          <p14:tracePt t="24553" x="1870075" y="2838450"/>
          <p14:tracePt t="24569" x="1819275" y="2927350"/>
          <p14:tracePt t="24585" x="1793875" y="2984500"/>
          <p14:tracePt t="24602" x="1755775" y="3051175"/>
          <p14:tracePt t="24618" x="1733550" y="3143250"/>
          <p14:tracePt t="24636" x="1720850" y="3206750"/>
          <p14:tracePt t="24652" x="1698625" y="3251200"/>
          <p14:tracePt t="24669" x="1679575" y="3314700"/>
          <p14:tracePt t="24686" x="1666875" y="3368675"/>
          <p14:tracePt t="24702" x="1666875" y="3429000"/>
          <p14:tracePt t="24718" x="1666875" y="3508375"/>
          <p14:tracePt t="24735" x="1666875" y="3549650"/>
          <p14:tracePt t="24752" x="1666875" y="3594100"/>
          <p14:tracePt t="24769" x="1666875" y="3651250"/>
          <p14:tracePt t="24786" x="1666875" y="3686175"/>
          <p14:tracePt t="24803" x="1666875" y="3749675"/>
          <p14:tracePt t="24819" x="1666875" y="3800475"/>
          <p14:tracePt t="24835" x="1670050" y="3860800"/>
          <p14:tracePt t="24852" x="1679575" y="3914775"/>
          <p14:tracePt t="24869" x="1698625" y="3978275"/>
          <p14:tracePt t="24886" x="1717675" y="4022725"/>
          <p14:tracePt t="24903" x="1736725" y="4095750"/>
          <p14:tracePt t="24919" x="1749425" y="4149725"/>
          <p14:tracePt t="24936" x="1762125" y="4194175"/>
          <p14:tracePt t="24953" x="1790700" y="4260850"/>
          <p14:tracePt t="24969" x="1803400" y="4305300"/>
          <p14:tracePt t="24985" x="1822450" y="4362450"/>
          <p14:tracePt t="25003" x="1866900" y="4457700"/>
          <p14:tracePt t="25018" x="1889125" y="4521200"/>
          <p14:tracePt t="25035" x="1901825" y="4565650"/>
          <p14:tracePt t="25053" x="1927225" y="4622800"/>
          <p14:tracePt t="25069" x="1939925" y="4648200"/>
          <p14:tracePt t="25086" x="1952625" y="4676775"/>
          <p14:tracePt t="25103" x="1978025" y="4743450"/>
          <p14:tracePt t="25119" x="1997075" y="4781550"/>
          <p14:tracePt t="25135" x="2009775" y="4826000"/>
          <p14:tracePt t="25152" x="2044700" y="4883150"/>
          <p14:tracePt t="25168" x="2054225" y="4908550"/>
          <p14:tracePt t="25186" x="2066925" y="4937125"/>
          <p14:tracePt t="25203" x="2085975" y="4972050"/>
          <p14:tracePt t="25219" x="2101850" y="5003800"/>
          <p14:tracePt t="25236" x="2114550" y="5035550"/>
          <p14:tracePt t="25253" x="2133600" y="5099050"/>
          <p14:tracePt t="25269" x="2146300" y="5143500"/>
          <p14:tracePt t="25285" x="2168525" y="5191125"/>
          <p14:tracePt t="25302" x="2168525" y="5238750"/>
          <p14:tracePt t="25318" x="2171700" y="5260975"/>
          <p14:tracePt t="25336" x="2171700" y="5283200"/>
          <p14:tracePt t="25352" x="2171700" y="5308600"/>
          <p14:tracePt t="25369" x="2171700" y="5318125"/>
          <p14:tracePt t="25385" x="2171700" y="5324475"/>
          <p14:tracePt t="25647" x="2193925" y="5362575"/>
          <p14:tracePt t="25653" x="2219325" y="5435600"/>
          <p14:tracePt t="25669" x="2292350" y="5581650"/>
          <p14:tracePt t="25686" x="2352675" y="5683250"/>
          <p14:tracePt t="25702" x="2419350" y="5775325"/>
          <p14:tracePt t="25718" x="2463800" y="5822950"/>
          <p14:tracePt t="25735" x="2511425" y="5864225"/>
          <p14:tracePt t="25751" x="2587625" y="5946775"/>
          <p14:tracePt t="25768" x="2660650" y="6022975"/>
          <p14:tracePt t="25786" x="2733675" y="6086475"/>
          <p14:tracePt t="25802" x="2844800" y="6175375"/>
          <p14:tracePt t="25819" x="2914650" y="6213475"/>
          <p14:tracePt t="25835" x="2962275" y="6238875"/>
          <p14:tracePt t="25852" x="3016250" y="6257925"/>
          <p14:tracePt t="25868" x="3048000" y="6276975"/>
          <p14:tracePt t="25885" x="3086100" y="6289675"/>
          <p14:tracePt t="25902" x="3149600" y="6308725"/>
          <p14:tracePt t="25919" x="3187700" y="6321425"/>
          <p14:tracePt t="25936" x="3219450" y="6340475"/>
          <p14:tracePt t="25952" x="3251200" y="6343650"/>
          <p14:tracePt t="25969" x="3276600" y="6343650"/>
          <p14:tracePt t="25985" x="3286125" y="6343650"/>
          <p14:tracePt t="26001" x="3305175" y="6343650"/>
          <p14:tracePt t="26018" x="3321050" y="6343650"/>
          <p14:tracePt t="26035" x="3343275" y="6343650"/>
          <p14:tracePt t="26052" x="3390900" y="6343650"/>
          <p14:tracePt t="26069" x="3435350" y="6343650"/>
          <p14:tracePt t="26086" x="3473450" y="6356350"/>
          <p14:tracePt t="26102" x="3533775" y="6362700"/>
          <p14:tracePt t="26118" x="3565525" y="6369050"/>
          <p14:tracePt t="26135" x="3587750" y="6375400"/>
          <p14:tracePt t="26152" x="3629025" y="6375400"/>
          <p14:tracePt t="26168" x="3651250" y="6381750"/>
          <p14:tracePt t="26185" x="3695700" y="6394450"/>
          <p14:tracePt t="26201" x="3775075" y="6407150"/>
          <p14:tracePt t="26218" x="3838575" y="6423025"/>
          <p14:tracePt t="26236" x="3883025" y="6435725"/>
          <p14:tracePt t="26240" x="3902075" y="6442075"/>
          <p14:tracePt t="26252" x="3927475" y="6454775"/>
          <p14:tracePt t="26268" x="3956050" y="6454775"/>
          <p14:tracePt t="26285" x="3965575" y="6454775"/>
          <p14:tracePt t="26301" x="3984625" y="6454775"/>
          <p14:tracePt t="26318" x="4006850" y="6454775"/>
          <p14:tracePt t="26335" x="4022725" y="6454775"/>
          <p14:tracePt t="26352" x="4064000" y="6454775"/>
          <p14:tracePt t="26368" x="4092575" y="6454775"/>
          <p14:tracePt t="26385" x="4121150" y="6454775"/>
          <p14:tracePt t="26402" x="4162425" y="6454775"/>
          <p14:tracePt t="26418" x="4191000" y="6454775"/>
          <p14:tracePt t="26435" x="4213225" y="6454775"/>
          <p14:tracePt t="26451" x="4232275" y="6454775"/>
          <p14:tracePt t="26468" x="4241800" y="6454775"/>
          <p14:tracePt t="26485" x="4251325" y="6454775"/>
          <p14:tracePt t="26502" x="4267200" y="6454775"/>
          <p14:tracePt t="26519" x="4289425" y="6454775"/>
          <p14:tracePt t="26535" x="4311650" y="6445250"/>
          <p14:tracePt t="26552" x="4352925" y="6432550"/>
          <p14:tracePt t="26568" x="4384675" y="6419850"/>
          <p14:tracePt t="26586" x="4432300" y="6400800"/>
          <p14:tracePt t="26602" x="4473575" y="6381750"/>
          <p14:tracePt t="26618" x="4502150" y="6369050"/>
          <p14:tracePt t="26635" x="4540250" y="6359525"/>
          <p14:tracePt t="26652" x="4613275" y="6337300"/>
          <p14:tracePt t="26669" x="4702175" y="6299200"/>
          <p14:tracePt t="26685" x="4778375" y="6267450"/>
          <p14:tracePt t="26701" x="4864100" y="6226175"/>
          <p14:tracePt t="26718" x="4911725" y="6197600"/>
          <p14:tracePt t="26736" x="4965700" y="6130925"/>
          <p14:tracePt t="26752" x="5000625" y="6073775"/>
          <p14:tracePt t="26768" x="5041900" y="6026150"/>
          <p14:tracePt t="26785" x="5092700" y="5981700"/>
          <p14:tracePt t="26802" x="5156200" y="5864225"/>
          <p14:tracePt t="26818" x="5226050" y="5727700"/>
          <p14:tracePt t="26836" x="5299075" y="5537200"/>
          <p14:tracePt t="26851" x="5334000" y="5403850"/>
          <p14:tracePt t="26868" x="5378450" y="5260975"/>
          <p14:tracePt t="26886" x="5400675" y="5137150"/>
          <p14:tracePt t="26902" x="5416550" y="5064125"/>
          <p14:tracePt t="26918" x="5441950" y="4943475"/>
          <p14:tracePt t="26936" x="5467350" y="4768850"/>
          <p14:tracePt t="26952" x="5483225" y="4648200"/>
          <p14:tracePt t="26968" x="5521325" y="4451350"/>
          <p14:tracePt t="26986" x="5537200" y="4200525"/>
          <p14:tracePt t="27001" x="5556250" y="4048125"/>
          <p14:tracePt t="27019" x="5556250" y="3921125"/>
          <p14:tracePt t="27035" x="5556250" y="3838575"/>
          <p14:tracePt t="27052" x="5556250" y="3746500"/>
          <p14:tracePt t="27069" x="5572125" y="3648075"/>
          <p14:tracePt t="27086" x="5607050" y="3482975"/>
          <p14:tracePt t="27101" x="5622925" y="3375025"/>
          <p14:tracePt t="27118" x="5651500" y="3190875"/>
          <p14:tracePt t="27135" x="5667375" y="2924175"/>
          <p14:tracePt t="27152" x="5667375" y="2755900"/>
          <p14:tracePt t="27168" x="5667375" y="2606675"/>
          <p14:tracePt t="27186" x="5657850" y="2473325"/>
          <p14:tracePt t="27202" x="5648325" y="2390775"/>
          <p14:tracePt t="27218" x="5632450" y="2273300"/>
          <p14:tracePt t="27235" x="5597525" y="2092325"/>
          <p14:tracePt t="27251" x="5562600" y="1974850"/>
          <p14:tracePt t="27268" x="5508625" y="1797050"/>
          <p14:tracePt t="27286" x="5416550" y="1558925"/>
          <p14:tracePt t="27301" x="5353050" y="1390650"/>
          <p14:tracePt t="27318" x="5270500" y="1244600"/>
          <p14:tracePt t="27336" x="5165725" y="1101725"/>
          <p14:tracePt t="27352" x="5111750" y="1028700"/>
          <p14:tracePt t="27368" x="5048250" y="958850"/>
          <p14:tracePt t="27385" x="4927600" y="822325"/>
          <p14:tracePt t="27401" x="4854575" y="739775"/>
          <p14:tracePt t="27418" x="4781550" y="673100"/>
          <p14:tracePt t="27435" x="4721225" y="619125"/>
          <p14:tracePt t="27452" x="4695825" y="609600"/>
          <p14:tracePt t="27468" x="4679950" y="596900"/>
          <p14:tracePt t="27485" x="4667250" y="596900"/>
          <p14:tracePt t="27502" x="4654550" y="596900"/>
          <p14:tracePt t="27518" x="4645025" y="596900"/>
          <p14:tracePt t="27535" x="4632325" y="596900"/>
          <p14:tracePt t="27552" x="4625975" y="596900"/>
          <p14:tracePt t="28043" x="4625975" y="600075"/>
          <p14:tracePt t="28049" x="4625975" y="609600"/>
          <p14:tracePt t="28056" x="4625975" y="615950"/>
          <p14:tracePt t="28068" x="4625975" y="619125"/>
          <p14:tracePt t="28085" x="4619625" y="635000"/>
          <p14:tracePt t="28101" x="4616450" y="663575"/>
          <p14:tracePt t="28118" x="4603750" y="685800"/>
          <p14:tracePt t="28152" x="4603750" y="777875"/>
          <p14:tracePt t="28185" x="4603750" y="939800"/>
          <p14:tracePt t="28201" x="4616450" y="1003300"/>
          <p14:tracePt t="28218" x="4616450" y="1047750"/>
          <p14:tracePt t="28235" x="4616450" y="1108075"/>
          <p14:tracePt t="28252" x="4622800" y="1152525"/>
          <p14:tracePt t="28256" x="4629150" y="1187450"/>
          <p14:tracePt t="28269" x="4635500" y="1216025"/>
          <p14:tracePt t="28285" x="4657725" y="1349375"/>
          <p14:tracePt t="28301" x="4692650" y="1435100"/>
          <p14:tracePt t="28319" x="4721225" y="1514475"/>
          <p14:tracePt t="28335" x="4787900" y="1644650"/>
          <p14:tracePt t="28351" x="4838700" y="1743075"/>
          <p14:tracePt t="28368" x="4886325" y="1825625"/>
          <p14:tracePt t="30198" x="4873625" y="1863725"/>
          <p14:tracePt t="30205" x="4857750" y="1911350"/>
          <p14:tracePt t="30219" x="4822825" y="2022475"/>
          <p14:tracePt t="30235" x="4762500" y="2124075"/>
          <p14:tracePt t="30251" x="4724400" y="2212975"/>
          <p14:tracePt t="30268" x="4645025" y="2324100"/>
          <p14:tracePt t="30301" x="4537075" y="2495550"/>
          <p14:tracePt t="30306" x="4511675" y="2546350"/>
          <p14:tracePt t="30335" x="4394200" y="2752725"/>
          <p14:tracePt t="30351" x="4343400" y="2854325"/>
          <p14:tracePt t="30369" x="4270375" y="2984500"/>
          <p14:tracePt t="30385" x="4232275" y="3051175"/>
          <p14:tracePt t="30401" x="4210050" y="3098800"/>
          <p14:tracePt t="30418" x="4194175" y="3149600"/>
          <p14:tracePt t="30434" x="4181475" y="3171825"/>
          <p14:tracePt t="30451" x="4162425" y="3203575"/>
          <p14:tracePt t="30468" x="4156075" y="3244850"/>
          <p14:tracePt t="30485" x="4156075" y="3279775"/>
          <p14:tracePt t="30502" x="4156075" y="3302000"/>
          <p14:tracePt t="30518" x="4178300" y="3352800"/>
          <p14:tracePt t="30535" x="4191000" y="3390900"/>
          <p14:tracePt t="30552" x="4203700" y="3422650"/>
          <p14:tracePt t="30568" x="4222750" y="3486150"/>
          <p14:tracePt t="30584" x="4241800" y="3530600"/>
          <p14:tracePt t="30601" x="4254500" y="3575050"/>
          <p14:tracePt t="30619" x="4279900" y="3648075"/>
          <p14:tracePt t="30635" x="4308475" y="3686175"/>
          <p14:tracePt t="30652" x="4321175" y="3733800"/>
          <p14:tracePt t="30668" x="4343400" y="3775075"/>
          <p14:tracePt t="30685" x="4375150" y="3800475"/>
          <p14:tracePt t="30701" x="4400550" y="3832225"/>
          <p14:tracePt t="30718" x="4445000" y="3863975"/>
          <p14:tracePt t="30734" x="4467225" y="3873500"/>
          <p14:tracePt t="30751" x="4498975" y="3886200"/>
          <p14:tracePt t="30768" x="4530725" y="3886200"/>
          <p14:tracePt t="30784" x="4546600" y="3886200"/>
          <p14:tracePt t="30802" x="4556125" y="3873500"/>
          <p14:tracePt t="30804" x="4562475" y="3867150"/>
          <p14:tracePt t="30818" x="4572000" y="3857625"/>
          <p14:tracePt t="30834" x="4587875" y="3848100"/>
          <p14:tracePt t="30851" x="4603750" y="3838575"/>
          <p14:tracePt t="30868" x="4625975" y="3816350"/>
          <p14:tracePt t="30885" x="4635500" y="3806825"/>
          <p14:tracePt t="30903" x="4654550" y="3800475"/>
          <p14:tracePt t="30918" x="4664075" y="3797300"/>
          <p14:tracePt t="33464" x="4664075" y="3775075"/>
          <p14:tracePt t="33471" x="4664075" y="3756025"/>
          <p14:tracePt t="33485" x="4664075" y="3711575"/>
          <p14:tracePt t="33501" x="4664075" y="3683000"/>
          <p14:tracePt t="33518" x="4664075" y="3654425"/>
          <p14:tracePt t="33536" x="4676775" y="3613150"/>
          <p14:tracePt t="33568" x="4695825" y="3552825"/>
          <p14:tracePt t="33601" x="4702175" y="3435350"/>
          <p14:tracePt t="33618" x="4702175" y="3390900"/>
          <p14:tracePt t="33635" x="4702175" y="3330575"/>
          <p14:tracePt t="33651" x="4702175" y="3286125"/>
          <p14:tracePt t="33668" x="4692650" y="3248025"/>
          <p14:tracePt t="33685" x="4673600" y="3184525"/>
          <p14:tracePt t="33701" x="4660900" y="3146425"/>
          <p14:tracePt t="33718" x="4648200" y="3130550"/>
          <p14:tracePt t="33734" x="4635500" y="3108325"/>
          <p14:tracePt t="33750" x="4629150" y="3108325"/>
          <p14:tracePt t="33768" x="4619625" y="3108325"/>
          <p14:tracePt t="33786" x="4603750" y="3127375"/>
          <p14:tracePt t="33801" x="4591050" y="3155950"/>
          <p14:tracePt t="33818" x="4584700" y="3206750"/>
          <p14:tracePt t="33835" x="4572000" y="3340100"/>
          <p14:tracePt t="33851" x="4562475" y="3435350"/>
          <p14:tracePt t="33868" x="4562475" y="3508375"/>
          <p14:tracePt t="33884" x="4562475" y="3575050"/>
          <p14:tracePt t="33900" x="4562475" y="3619500"/>
          <p14:tracePt t="33918" x="4562475" y="3641725"/>
          <p14:tracePt t="33936" x="4562475" y="3683000"/>
          <p14:tracePt t="33951" x="4562475" y="3698875"/>
          <p14:tracePt t="33968" x="4562475" y="3708400"/>
          <p14:tracePt t="33985" x="4562475" y="3727450"/>
          <p14:tracePt t="34001" x="4562475" y="3733800"/>
          <p14:tracePt t="34034" x="4565650" y="3733800"/>
          <p14:tracePt t="34712" x="4527550" y="3730625"/>
          <p14:tracePt t="34720" x="4470400" y="3721100"/>
          <p14:tracePt t="34734" x="4384675" y="3698875"/>
          <p14:tracePt t="34750" x="4286250" y="3673475"/>
          <p14:tracePt t="34768" x="4175125" y="3629025"/>
          <p14:tracePt t="34784" x="3981450" y="3568700"/>
          <p14:tracePt t="34819" x="3721100" y="3467100"/>
          <p14:tracePt t="34852" x="3552825" y="3387725"/>
          <p14:tracePt t="34869" x="3467100" y="3352800"/>
          <p14:tracePt t="34884" x="3422650" y="3340100"/>
          <p14:tracePt t="34900" x="3390900" y="3321050"/>
          <p14:tracePt t="34919" x="3355975" y="3302000"/>
          <p14:tracePt t="34934" x="3311525" y="3263900"/>
          <p14:tracePt t="34951" x="3279775" y="3251200"/>
          <p14:tracePt t="34969" x="3238500" y="3225800"/>
          <p14:tracePt t="34984" x="3213100" y="3216275"/>
          <p14:tracePt t="35001" x="3190875" y="3197225"/>
          <p14:tracePt t="35017" x="3171825" y="3187700"/>
          <p14:tracePt t="35034" x="3159125" y="3171825"/>
          <p14:tracePt t="35050" x="3149600" y="3162300"/>
          <p14:tracePt t="35069" x="3121025" y="3127375"/>
          <p14:tracePt t="35084" x="3108325" y="3105150"/>
          <p14:tracePt t="35102" x="3095625" y="3073400"/>
          <p14:tracePt t="35119" x="3079750" y="3048000"/>
          <p14:tracePt t="35134" x="3063875" y="3022600"/>
          <p14:tracePt t="35150" x="3051175" y="3013075"/>
          <p14:tracePt t="35167" x="3041650" y="3003550"/>
          <p14:tracePt t="35185" x="3038475" y="2987675"/>
          <p14:tracePt t="35201" x="3032125" y="2971800"/>
          <p14:tracePt t="35219" x="3028950" y="2968625"/>
          <p14:tracePt t="35290" x="3019425" y="2968625"/>
          <p14:tracePt t="35377" x="3013075" y="2968625"/>
          <p14:tracePt t="35469" x="3013075" y="2962275"/>
          <p14:tracePt t="35491" x="3013075" y="2959100"/>
          <p14:tracePt t="35498" x="3013075" y="2952750"/>
          <p14:tracePt t="35512" x="3013075" y="2949575"/>
          <p14:tracePt t="35519" x="3016250" y="2943225"/>
          <p14:tracePt t="35534" x="3028950" y="2940050"/>
          <p14:tracePt t="35551" x="3041650" y="2924175"/>
          <p14:tracePt t="35567" x="3082925" y="2905125"/>
          <p14:tracePt t="35584" x="3111500" y="2892425"/>
          <p14:tracePt t="35601" x="3155950" y="2879725"/>
          <p14:tracePt t="35618" x="3222625" y="2841625"/>
          <p14:tracePt t="35635" x="3260725" y="2816225"/>
          <p14:tracePt t="35651" x="3308350" y="2781300"/>
          <p14:tracePt t="35669" x="3368675" y="2736850"/>
          <p14:tracePt t="35685" x="3413125" y="2711450"/>
          <p14:tracePt t="35701" x="3451225" y="2686050"/>
          <p14:tracePt t="35718" x="3508375" y="2660650"/>
          <p14:tracePt t="35734" x="3552825" y="2644775"/>
          <p14:tracePt t="35750" x="3590925" y="2635250"/>
          <p14:tracePt t="35768" x="3657600" y="2606675"/>
          <p14:tracePt t="35785" x="3695700" y="2597150"/>
          <p14:tracePt t="35801" x="3730625" y="2584450"/>
          <p14:tracePt t="35818" x="3781425" y="2565400"/>
          <p14:tracePt t="35834" x="3813175" y="2546350"/>
          <p14:tracePt t="35851" x="3835400" y="2533650"/>
          <p14:tracePt t="35868" x="3879850" y="2517775"/>
          <p14:tracePt t="35884" x="3895725" y="2505075"/>
          <p14:tracePt t="35901" x="3917950" y="2489200"/>
          <p14:tracePt t="35918" x="3930650" y="2476500"/>
          <p14:tracePt t="35935" x="3940175" y="2463800"/>
          <p14:tracePt t="35951" x="3949700" y="2454275"/>
          <p14:tracePt t="35968" x="3971925" y="2435225"/>
          <p14:tracePt t="35984" x="3978275" y="2422525"/>
          <p14:tracePt t="36001" x="3978275" y="2419350"/>
          <p14:tracePt t="36017" x="3978275" y="2413000"/>
          <p14:tracePt t="36055" x="3978275" y="2409825"/>
          <p14:tracePt t="36069" x="3981450" y="2403475"/>
          <p14:tracePt t="36104" x="3981450" y="2400300"/>
          <p14:tracePt t="36403" x="3975100" y="2387600"/>
          <p14:tracePt t="36410" x="3962400" y="2374900"/>
          <p14:tracePt t="36418" x="3949700" y="2365375"/>
          <p14:tracePt t="36434" x="3917950" y="2333625"/>
          <p14:tracePt t="36450" x="3892550" y="2308225"/>
          <p14:tracePt t="36468" x="3848100" y="2263775"/>
          <p14:tracePt t="36484" x="3822700" y="2232025"/>
          <p14:tracePt t="36501" x="3790950" y="2200275"/>
          <p14:tracePt t="36518" x="3756025" y="2155825"/>
          <p14:tracePt t="36534" x="3724275" y="2130425"/>
          <p14:tracePt t="36550" x="3698875" y="2120900"/>
          <p14:tracePt t="36567" x="3657600" y="2095500"/>
          <p14:tracePt t="36584" x="3635375" y="2082800"/>
          <p14:tracePt t="36601" x="3603625" y="2070100"/>
          <p14:tracePt t="36618" x="3578225" y="2028825"/>
          <p14:tracePt t="36634" x="3568700" y="2019300"/>
          <p14:tracePt t="36651" x="3552825" y="2003425"/>
          <p14:tracePt t="36667" x="3536950" y="1981200"/>
          <p14:tracePt t="36684" x="3527425" y="1971675"/>
          <p14:tracePt t="36718" x="3527425" y="1968500"/>
          <p14:tracePt t="36776" x="3521075" y="1968500"/>
          <p14:tracePt t="36824" x="3517900" y="1968500"/>
          <p14:tracePt t="37032" x="3536950" y="1955800"/>
          <p14:tracePt t="37039" x="3559175" y="1936750"/>
          <p14:tracePt t="37052" x="3603625" y="1908175"/>
          <p14:tracePt t="37068" x="3629025" y="1885950"/>
          <p14:tracePt t="37085" x="3660775" y="1860550"/>
          <p14:tracePt t="37117" x="3727450" y="1797050"/>
          <p14:tracePt t="37152" x="3800475" y="1720850"/>
          <p14:tracePt t="37167" x="3825875" y="1679575"/>
          <p14:tracePt t="37185" x="3848100" y="1654175"/>
          <p14:tracePt t="37202" x="3867150" y="1612900"/>
          <p14:tracePt t="37218" x="3879850" y="1590675"/>
          <p14:tracePt t="37234" x="3889375" y="1574800"/>
          <p14:tracePt t="37250" x="3905250" y="1558925"/>
          <p14:tracePt t="37267" x="3914775" y="1543050"/>
          <p14:tracePt t="37284" x="3921125" y="1533525"/>
          <p14:tracePt t="37302" x="3930650" y="1524000"/>
          <p14:tracePt t="37318" x="3940175" y="1508125"/>
          <p14:tracePt t="37335" x="3940175" y="1498600"/>
          <p14:tracePt t="37351" x="3956050" y="1482725"/>
          <p14:tracePt t="37367" x="3956050" y="1473200"/>
          <p14:tracePt t="37384" x="3965575" y="1457325"/>
          <p14:tracePt t="37400" x="3971925" y="1447800"/>
          <p14:tracePt t="37417" x="3975100" y="1431925"/>
          <p14:tracePt t="37434" x="3981450" y="1422400"/>
          <p14:tracePt t="37451" x="3981450" y="1403350"/>
          <p14:tracePt t="37467" x="3981450" y="1397000"/>
          <p14:tracePt t="37575" x="3981450" y="1393825"/>
          <p14:tracePt t="39678" x="3978275" y="1428750"/>
          <p14:tracePt t="39684" x="3978275" y="1485900"/>
          <p14:tracePt t="39692" x="3978275" y="1555750"/>
          <p14:tracePt t="39700" x="3978275" y="1647825"/>
          <p14:tracePt t="39717" x="3978275" y="1793875"/>
          <p14:tracePt t="39734" x="3978275" y="2057400"/>
          <p14:tracePt t="39750" x="3978275" y="2251075"/>
          <p14:tracePt t="39784" x="4013200" y="2765425"/>
          <p14:tracePt t="39817" x="4057650" y="3178175"/>
          <p14:tracePt t="39834" x="4095750" y="3422650"/>
          <p14:tracePt t="39852" x="4111625" y="3562350"/>
          <p14:tracePt t="39867" x="4127500" y="3670300"/>
          <p14:tracePt t="39884" x="4159250" y="3784600"/>
          <p14:tracePt t="39901" x="4165600" y="3857625"/>
          <p14:tracePt t="39917" x="4178300" y="3921125"/>
          <p14:tracePt t="39934" x="4200525" y="3994150"/>
          <p14:tracePt t="39950" x="4213225" y="4038600"/>
          <p14:tracePt t="40363" x="4213225" y="4025900"/>
          <p14:tracePt t="40369" x="4213225" y="4006850"/>
          <p14:tracePt t="40383" x="4213225" y="3946525"/>
          <p14:tracePt t="40401" x="4213225" y="3867150"/>
          <p14:tracePt t="40417" x="4213225" y="3784600"/>
          <p14:tracePt t="40450" x="4213225" y="3619500"/>
          <p14:tracePt t="40483" x="4213225" y="3489325"/>
          <p14:tracePt t="40500" x="4213225" y="3460750"/>
          <p14:tracePt t="40517" x="4213225" y="3432175"/>
          <p14:tracePt t="40533" x="4225925" y="3413125"/>
          <p14:tracePt t="40551" x="4235450" y="3400425"/>
          <p14:tracePt t="40568" x="4241800" y="3387725"/>
          <p14:tracePt t="40584" x="4248150" y="3371850"/>
          <p14:tracePt t="40601" x="4248150" y="3368675"/>
          <p14:tracePt t="40626" x="4251325" y="3368675"/>
          <p14:tracePt t="40634" x="4251325" y="3362325"/>
          <p14:tracePt t="40749" x="4260850" y="3362325"/>
          <p14:tracePt t="41583" x="4257675" y="3384550"/>
          <p14:tracePt t="41590" x="4251325" y="3413125"/>
          <p14:tracePt t="41600" x="4251325" y="3448050"/>
          <p14:tracePt t="41617" x="4251325" y="3524250"/>
          <p14:tracePt t="41633" x="4251325" y="3568700"/>
          <p14:tracePt t="41650" x="4254500" y="3606800"/>
          <p14:tracePt t="41668" x="4276725" y="3705225"/>
          <p14:tracePt t="41700" x="4308475" y="3908425"/>
          <p14:tracePt t="41734" x="4356100" y="4140200"/>
          <p14:tracePt t="41750" x="4371975" y="4235450"/>
          <p14:tracePt t="41767" x="4394200" y="4349750"/>
          <p14:tracePt t="41783" x="4416425" y="4413250"/>
          <p14:tracePt t="41799" x="4429125" y="4467225"/>
          <p14:tracePt t="41818" x="4454525" y="4600575"/>
          <p14:tracePt t="41834" x="4460875" y="4683125"/>
          <p14:tracePt t="41851" x="4460875" y="4743450"/>
          <p14:tracePt t="41868" x="4460875" y="4822825"/>
          <p14:tracePt t="41884" x="4460875" y="4883150"/>
          <p14:tracePt t="41900" x="4460875" y="4933950"/>
          <p14:tracePt t="41917" x="4460875" y="5019675"/>
          <p14:tracePt t="41933" x="4460875" y="5070475"/>
          <p14:tracePt t="41950" x="4467225" y="5114925"/>
          <p14:tracePt t="41967" x="4489450" y="5207000"/>
          <p14:tracePt t="41984" x="4498975" y="5292725"/>
          <p14:tracePt t="42001" x="4498975" y="5362575"/>
          <p14:tracePt t="42018" x="4498975" y="5441950"/>
          <p14:tracePt t="42034" x="4498975" y="5480050"/>
          <p14:tracePt t="42050" x="4498975" y="5508625"/>
          <p14:tracePt t="42067" x="4498975" y="5546725"/>
          <p14:tracePt t="42083" x="4498975" y="5578475"/>
          <p14:tracePt t="42100" x="4498975" y="5600700"/>
          <p14:tracePt t="42117" x="4498975" y="5632450"/>
          <p14:tracePt t="42134" x="4498975" y="5654675"/>
          <p14:tracePt t="42150" x="4495800" y="5670550"/>
          <p14:tracePt t="42167" x="4483100" y="5705475"/>
          <p14:tracePt t="42183" x="4483100" y="5727700"/>
          <p14:tracePt t="42200" x="4479925" y="5749925"/>
          <p14:tracePt t="42217" x="4473575" y="5768975"/>
          <p14:tracePt t="42234" x="4473575" y="5784850"/>
          <p14:tracePt t="42251" x="4467225" y="5807075"/>
          <p14:tracePt t="42267" x="4467225" y="5826125"/>
          <p14:tracePt t="42284" x="4467225" y="5835650"/>
          <p14:tracePt t="42301" x="4467225" y="5851525"/>
          <p14:tracePt t="42317" x="4467225" y="5864225"/>
          <p14:tracePt t="42369" x="4470400" y="5864225"/>
          <p14:tracePt t="42375" x="4473575" y="5857875"/>
          <p14:tracePt t="42383" x="4479925" y="5842000"/>
          <p14:tracePt t="42401" x="4505325" y="5810250"/>
          <p14:tracePt t="42417" x="4562475" y="5724525"/>
          <p14:tracePt t="42434" x="4594225" y="5657850"/>
          <p14:tracePt t="42450" x="4622800" y="5591175"/>
          <p14:tracePt t="42466" x="4670425" y="5514975"/>
          <p14:tracePt t="42483" x="4718050" y="5445125"/>
          <p14:tracePt t="42500" x="4756150" y="5375275"/>
          <p14:tracePt t="42516" x="4829175" y="5286375"/>
          <p14:tracePt t="42533" x="4883150" y="5222875"/>
          <p14:tracePt t="42550" x="4933950" y="5181600"/>
          <p14:tracePt t="42567" x="5013325" y="5108575"/>
          <p14:tracePt t="42584" x="5057775" y="5057775"/>
          <p14:tracePt t="42600" x="5099050" y="5010150"/>
          <p14:tracePt t="42616" x="5153025" y="4940300"/>
          <p14:tracePt t="42633" x="5184775" y="4908550"/>
          <p14:tracePt t="42650" x="5235575" y="4860925"/>
          <p14:tracePt t="42668" x="5302250" y="4813300"/>
          <p14:tracePt t="42684" x="5346700" y="4787900"/>
          <p14:tracePt t="42701" x="5387975" y="4756150"/>
          <p14:tracePt t="42717" x="5454650" y="4702175"/>
          <p14:tracePt t="42733" x="5505450" y="4651375"/>
          <p14:tracePt t="42749" x="5556250" y="4600575"/>
          <p14:tracePt t="42766" x="5626100" y="4527550"/>
          <p14:tracePt t="42783" x="5667375" y="4502150"/>
          <p14:tracePt t="42801" x="5699125" y="4470400"/>
          <p14:tracePt t="42817" x="5734050" y="4454525"/>
          <p14:tracePt t="42834" x="5743575" y="4445000"/>
          <p14:tracePt t="42850" x="5759450" y="4432300"/>
          <p14:tracePt t="42867" x="5768975" y="4422775"/>
          <p14:tracePt t="42946" x="5765800" y="4422775"/>
          <p14:tracePt t="42953" x="5762625" y="4422775"/>
          <p14:tracePt t="42967" x="5746750" y="4432300"/>
          <p14:tracePt t="42984" x="5737225" y="4441825"/>
          <p14:tracePt t="43000" x="5721350" y="4451350"/>
          <p14:tracePt t="43002" x="5708650" y="4457700"/>
          <p14:tracePt t="43017" x="5670550" y="4489450"/>
          <p14:tracePt t="43034" x="5638800" y="4514850"/>
          <p14:tracePt t="43050" x="5600700" y="4540250"/>
          <p14:tracePt t="43067" x="5549900" y="4591050"/>
          <p14:tracePt t="43084" x="5518150" y="4622800"/>
          <p14:tracePt t="43102" x="5445125" y="4686300"/>
          <p14:tracePt t="43117" x="5397500" y="4727575"/>
          <p14:tracePt t="43133" x="5343525" y="4781550"/>
          <p14:tracePt t="43150" x="5299075" y="4851400"/>
          <p14:tracePt t="43167" x="5219700" y="4953000"/>
          <p14:tracePt t="43183" x="5165725" y="5013325"/>
          <p14:tracePt t="43201" x="5083175" y="5105400"/>
          <p14:tracePt t="43217" x="5010150" y="5181600"/>
          <p14:tracePt t="43234" x="4924425" y="5254625"/>
          <p14:tracePt t="43251" x="4822825" y="5359400"/>
          <p14:tracePt t="43267" x="4749800" y="5413375"/>
          <p14:tracePt t="43283" x="4689475" y="5457825"/>
          <p14:tracePt t="43301" x="4591050" y="5537200"/>
          <p14:tracePt t="43316" x="4527550" y="5597525"/>
          <p14:tracePt t="43333" x="4464050" y="5670550"/>
          <p14:tracePt t="43350" x="4397375" y="5753100"/>
          <p14:tracePt t="43367" x="4343400" y="5819775"/>
          <p14:tracePt t="43383" x="4292600" y="5873750"/>
          <p14:tracePt t="43401" x="4219575" y="5956300"/>
          <p14:tracePt t="43417" x="4171950" y="6026150"/>
          <p14:tracePt t="43434" x="4117975" y="6096000"/>
          <p14:tracePt t="43450" x="4064000" y="6162675"/>
          <p14:tracePt t="43467" x="4025900" y="6197600"/>
          <p14:tracePt t="43483" x="3978275" y="6229350"/>
          <p14:tracePt t="43499" x="3940175" y="6254750"/>
          <p14:tracePt t="43516" x="3886200" y="6302375"/>
          <p14:tracePt t="43533" x="3863975" y="6311900"/>
          <p14:tracePt t="43550" x="3841750" y="6327775"/>
          <p14:tracePt t="43566" x="3832225" y="6337300"/>
          <p14:tracePt t="43583" x="3822700" y="6337300"/>
          <p14:tracePt t="43600" x="3816350" y="6337300"/>
          <p14:tracePt t="43638" x="3819525" y="6337300"/>
          <p14:tracePt t="43651" x="3829050" y="6330950"/>
          <p14:tracePt t="43667" x="3851275" y="6321425"/>
          <p14:tracePt t="43684" x="3895725" y="6308725"/>
          <p14:tracePt t="43700" x="3971925" y="6251575"/>
          <p14:tracePt t="43716" x="4044950" y="6197600"/>
          <p14:tracePt t="43733" x="4114800" y="6149975"/>
          <p14:tracePt t="43750" x="4184650" y="6076950"/>
          <p14:tracePt t="43767" x="4225925" y="6045200"/>
          <p14:tracePt t="43784" x="4264025" y="6019800"/>
          <p14:tracePt t="43801" x="4359275" y="5959475"/>
          <p14:tracePt t="43817" x="4416425" y="5930900"/>
          <p14:tracePt t="43833" x="4489450" y="5876925"/>
          <p14:tracePt t="43850" x="4565650" y="5775325"/>
          <p14:tracePt t="43866" x="4619625" y="5715000"/>
          <p14:tracePt t="43883" x="4645025" y="5676900"/>
          <p14:tracePt t="43900" x="4702175" y="5635625"/>
          <p14:tracePt t="43916" x="4749800" y="5603875"/>
          <p14:tracePt t="43934" x="4797425" y="5575300"/>
          <p14:tracePt t="43950" x="4883150" y="5527675"/>
          <p14:tracePt t="43967" x="4930775" y="5492750"/>
          <p14:tracePt t="43983" x="4987925" y="5413375"/>
          <p14:tracePt t="44000" x="5067300" y="5302250"/>
          <p14:tracePt t="44016" x="5114925" y="5257800"/>
          <p14:tracePt t="44034" x="5159375" y="5216525"/>
          <p14:tracePt t="44050" x="5226050" y="5168900"/>
          <p14:tracePt t="44067" x="5264150" y="5143500"/>
          <p14:tracePt t="44084" x="5314950" y="5099050"/>
          <p14:tracePt t="44100" x="5384800" y="5029200"/>
          <p14:tracePt t="44116" x="5438775" y="4968875"/>
          <p14:tracePt t="44133" x="5467350" y="4921250"/>
          <p14:tracePt t="44149" x="5521325" y="4857750"/>
          <p14:tracePt t="44166" x="5543550" y="4835525"/>
          <p14:tracePt t="44184" x="5575300" y="4800600"/>
          <p14:tracePt t="44200" x="5591175" y="4787900"/>
          <p14:tracePt t="44217" x="5600700" y="4778375"/>
          <p14:tracePt t="44234" x="5607050" y="4778375"/>
          <p14:tracePt t="44422" x="5584825" y="4794250"/>
          <p14:tracePt t="44428" x="5543550" y="4816475"/>
          <p14:tracePt t="44436" x="5514975" y="4838700"/>
          <p14:tracePt t="44450" x="5429250" y="4914900"/>
          <p14:tracePt t="44467" x="5346700" y="4991100"/>
          <p14:tracePt t="44484" x="5273675" y="5045075"/>
          <p14:tracePt t="44500" x="5118100" y="5159375"/>
          <p14:tracePt t="44516" x="4991100" y="5248275"/>
          <p14:tracePt t="44534" x="4854575" y="5349875"/>
          <p14:tracePt t="44549" x="4699000" y="5461000"/>
          <p14:tracePt t="44566" x="4562475" y="5543550"/>
          <p14:tracePt t="44583" x="4460875" y="5619750"/>
          <p14:tracePt t="44600" x="4324350" y="5740400"/>
          <p14:tracePt t="44617" x="4251325" y="5803900"/>
          <p14:tracePt t="44634" x="4191000" y="5857875"/>
          <p14:tracePt t="44650" x="4117975" y="5921375"/>
          <p14:tracePt t="44666" x="4086225" y="5946775"/>
          <p14:tracePt t="44683" x="4054475" y="5978525"/>
          <p14:tracePt t="44700" x="4019550" y="6000750"/>
          <p14:tracePt t="44716" x="4010025" y="6013450"/>
          <p14:tracePt t="44733" x="3994150" y="6029325"/>
          <p14:tracePt t="44750" x="3978275" y="6042025"/>
          <p14:tracePt t="44767" x="3968750" y="6048375"/>
          <p14:tracePt t="44784" x="3968750" y="6051550"/>
          <p14:tracePt t="45064" x="4000500" y="6029325"/>
          <p14:tracePt t="45071" x="4041775" y="5997575"/>
          <p14:tracePt t="45085" x="4146550" y="5918200"/>
          <p14:tracePt t="45100" x="4248150" y="5857875"/>
          <p14:tracePt t="45117" x="4337050" y="5816600"/>
          <p14:tracePt t="45135" x="4508500" y="5740400"/>
          <p14:tracePt t="45150" x="4632325" y="5680075"/>
          <p14:tracePt t="45167" x="4746625" y="5619750"/>
          <p14:tracePt t="45185" x="4873625" y="5489575"/>
          <p14:tracePt t="45200" x="4946650" y="5416550"/>
          <p14:tracePt t="45217" x="5019675" y="5343525"/>
          <p14:tracePt t="45234" x="5099050" y="5270500"/>
          <p14:tracePt t="45249" x="5149850" y="5238750"/>
          <p14:tracePt t="45266" x="5181600" y="5203825"/>
          <p14:tracePt t="45283" x="5213350" y="5172075"/>
          <p14:tracePt t="45300" x="5260975" y="5105400"/>
          <p14:tracePt t="45317" x="5295900" y="5057775"/>
          <p14:tracePt t="45334" x="5340350" y="4991100"/>
          <p14:tracePt t="45350" x="5353050" y="4959350"/>
          <p14:tracePt t="45366" x="5362575" y="4943475"/>
          <p14:tracePt t="45383" x="5378450" y="4930775"/>
          <p14:tracePt t="45400" x="5394325" y="4918075"/>
          <p14:tracePt t="45416" x="5403850" y="4902200"/>
          <p14:tracePt t="45434" x="5419725" y="4883150"/>
          <p14:tracePt t="45450" x="5432425" y="4851400"/>
          <p14:tracePt t="45467" x="5438775" y="4829175"/>
          <p14:tracePt t="45484" x="5438775" y="4813300"/>
          <p14:tracePt t="45500" x="5438775" y="4810125"/>
          <p14:tracePt t="45742" x="5438775" y="4816475"/>
          <p14:tracePt t="45749" x="5441950" y="4816475"/>
          <p14:tracePt t="45756" x="5454650" y="4816475"/>
          <p14:tracePt t="45767" x="5457825" y="4816475"/>
          <p14:tracePt t="45784" x="5486400" y="4803775"/>
          <p14:tracePt t="45800" x="5495925" y="4787900"/>
          <p14:tracePt t="45817" x="5511800" y="4775200"/>
          <p14:tracePt t="45833" x="5527675" y="4772025"/>
          <p14:tracePt t="45849" x="5537200" y="4772025"/>
          <p14:tracePt t="45867" x="5546725" y="4772025"/>
          <p14:tracePt t="45884" x="5565775" y="4765675"/>
          <p14:tracePt t="45900" x="5575300" y="4765675"/>
          <p14:tracePt t="45955" x="5575300" y="4768850"/>
          <p14:tracePt t="45963" x="5575300" y="4772025"/>
          <p14:tracePt t="45969" x="5575300" y="4778375"/>
          <p14:tracePt t="45983" x="5575300" y="4787900"/>
          <p14:tracePt t="45999" x="5575300" y="4803775"/>
          <p14:tracePt t="46017" x="5572125" y="4826000"/>
          <p14:tracePt t="46019" x="5565775" y="4835525"/>
          <p14:tracePt t="46033" x="5556250" y="4867275"/>
          <p14:tracePt t="46050" x="5537200" y="4899025"/>
          <p14:tracePt t="46067" x="5508625" y="4943475"/>
          <p14:tracePt t="46083" x="5448300" y="5006975"/>
          <p14:tracePt t="46099" x="5397500" y="5057775"/>
          <p14:tracePt t="46116" x="5337175" y="5102225"/>
          <p14:tracePt t="46133" x="5216525" y="5181600"/>
          <p14:tracePt t="46150" x="5124450" y="5238750"/>
          <p14:tracePt t="46167" x="5032375" y="5299075"/>
          <p14:tracePt t="46184" x="4902200" y="5381625"/>
          <p14:tracePt t="46200" x="4832350" y="5426075"/>
          <p14:tracePt t="46217" x="4772025" y="5480050"/>
          <p14:tracePt t="46233" x="4664075" y="5524500"/>
          <p14:tracePt t="46249" x="4606925" y="5559425"/>
          <p14:tracePt t="46267" x="4568825" y="5588000"/>
          <p14:tracePt t="46284" x="4502150" y="5632450"/>
          <p14:tracePt t="46300" x="4454525" y="5661025"/>
          <p14:tracePt t="46317" x="4429125" y="5692775"/>
          <p14:tracePt t="46334" x="4384675" y="5734050"/>
          <p14:tracePt t="46350" x="4362450" y="5759450"/>
          <p14:tracePt t="46366" x="4330700" y="5778500"/>
          <p14:tracePt t="46383" x="4302125" y="5813425"/>
          <p14:tracePt t="46399" x="4270375" y="5838825"/>
          <p14:tracePt t="46416" x="4244975" y="5867400"/>
          <p14:tracePt t="46434" x="4203700" y="5899150"/>
          <p14:tracePt t="46450" x="4178300" y="5924550"/>
          <p14:tracePt t="46467" x="4152900" y="5940425"/>
          <p14:tracePt t="46483" x="4137025" y="5969000"/>
          <p14:tracePt t="46500" x="4121150" y="5997575"/>
          <p14:tracePt t="46516" x="4095750" y="6022975"/>
          <p14:tracePt t="46518" x="4089400" y="6042025"/>
          <p14:tracePt t="46533" x="4064000" y="6064250"/>
          <p14:tracePt t="46549" x="4038600" y="6089650"/>
          <p14:tracePt t="46566" x="4025900" y="6121400"/>
          <p14:tracePt t="46583" x="4010025" y="6162675"/>
          <p14:tracePt t="46599" x="3997325" y="6184900"/>
          <p14:tracePt t="46616" x="3984625" y="6210300"/>
          <p14:tracePt t="46632" x="3971925" y="6232525"/>
          <p14:tracePt t="46649" x="3971925" y="6242050"/>
          <p14:tracePt t="46666" x="3971925" y="6251575"/>
          <p14:tracePt t="46683" x="3971925" y="6261100"/>
          <p14:tracePt t="46741" x="3978275" y="6261100"/>
          <p14:tracePt t="46748" x="3981450" y="6257925"/>
          <p14:tracePt t="46755" x="3990975" y="6254750"/>
          <p14:tracePt t="46767" x="4003675" y="6248400"/>
          <p14:tracePt t="46783" x="4070350" y="6194425"/>
          <p14:tracePt t="46799" x="4143375" y="6137275"/>
          <p14:tracePt t="46816" x="4216400" y="6064250"/>
          <p14:tracePt t="46833" x="4318000" y="5975350"/>
          <p14:tracePt t="46850" x="4371975" y="5924550"/>
          <p14:tracePt t="46867" x="4425950" y="5851525"/>
          <p14:tracePt t="46883" x="4530725" y="5759450"/>
          <p14:tracePt t="46900" x="4591050" y="5705475"/>
          <p14:tracePt t="46916" x="4664075" y="5641975"/>
          <p14:tracePt t="46933" x="4775200" y="5562600"/>
          <p14:tracePt t="46949" x="4813300" y="5527675"/>
          <p14:tracePt t="46968" x="4914900" y="5441950"/>
          <p14:tracePt t="46983" x="4972050" y="5372100"/>
          <p14:tracePt t="47000" x="5022850" y="5318125"/>
          <p14:tracePt t="47017" x="5083175" y="5273675"/>
          <p14:tracePt t="47019" x="5105400" y="5245100"/>
          <p14:tracePt t="47033" x="5153025" y="5210175"/>
          <p14:tracePt t="47049" x="5191125" y="5178425"/>
          <p14:tracePt t="47066" x="5238750" y="5149850"/>
          <p14:tracePt t="47083" x="5321300" y="5070475"/>
          <p14:tracePt t="47099" x="5378450" y="4978400"/>
          <p14:tracePt t="47117" x="5451475" y="4867275"/>
          <p14:tracePt t="47133" x="5476875" y="4835525"/>
          <p14:tracePt t="47150" x="5492750" y="4803775"/>
          <p14:tracePt t="47167" x="5524500" y="4781550"/>
          <p14:tracePt t="47183" x="5537200" y="4772025"/>
          <p14:tracePt t="47199" x="5562600" y="4756150"/>
          <p14:tracePt t="47217" x="5575300" y="4740275"/>
          <p14:tracePt t="47233" x="5581650" y="4733925"/>
          <p14:tracePt t="47283" x="5581650" y="4737100"/>
          <p14:tracePt t="47289" x="5578475" y="4743450"/>
          <p14:tracePt t="47300" x="5575300" y="4746625"/>
          <p14:tracePt t="47317" x="5543550" y="4787900"/>
          <p14:tracePt t="47333" x="5518150" y="4835525"/>
          <p14:tracePt t="47349" x="5467350" y="4886325"/>
          <p14:tracePt t="47367" x="5394325" y="4959350"/>
          <p14:tracePt t="47383" x="5340350" y="5010150"/>
          <p14:tracePt t="47400" x="5270500" y="5067300"/>
          <p14:tracePt t="47417" x="5137150" y="5165725"/>
          <p14:tracePt t="47433" x="5051425" y="5260975"/>
          <p14:tracePt t="47450" x="4975225" y="5346700"/>
          <p14:tracePt t="47466" x="4870450" y="5461000"/>
          <p14:tracePt t="47483" x="4794250" y="5543550"/>
          <p14:tracePt t="47500" x="4714875" y="5648325"/>
          <p14:tracePt t="47516" x="4638675" y="5746750"/>
          <p14:tracePt t="47532" x="4603750" y="5807075"/>
          <p14:tracePt t="47549" x="4568825" y="5845175"/>
          <p14:tracePt t="47566" x="4524375" y="5911850"/>
          <p14:tracePt t="47583" x="4495800" y="5959475"/>
          <p14:tracePt t="47600" x="4476750" y="5991225"/>
          <p14:tracePt t="47616" x="4445000" y="6032500"/>
          <p14:tracePt t="47633" x="4435475" y="6051550"/>
          <p14:tracePt t="47650" x="4425950" y="6064250"/>
          <p14:tracePt t="47667" x="4397375" y="6083300"/>
          <p14:tracePt t="47683" x="4387850" y="6092825"/>
          <p14:tracePt t="47700" x="4378325" y="6102350"/>
          <p14:tracePt t="47717" x="4362450" y="6127750"/>
          <p14:tracePt t="47733" x="4346575" y="6137275"/>
          <p14:tracePt t="47749" x="4337050" y="6146800"/>
          <p14:tracePt t="47767" x="4321175" y="6169025"/>
          <p14:tracePt t="47783" x="4311650" y="6178550"/>
          <p14:tracePt t="47800" x="4298950" y="6184900"/>
          <p14:tracePt t="47817" x="4286250" y="6184900"/>
          <p14:tracePt t="47852" x="4286250" y="6181725"/>
          <p14:tracePt t="47866" x="4289425" y="6172200"/>
          <p14:tracePt t="47882" x="4298950" y="6156325"/>
          <p14:tracePt t="47899" x="4330700" y="6130925"/>
          <p14:tracePt t="47916" x="4378325" y="6070600"/>
          <p14:tracePt t="47933" x="4400550" y="6048375"/>
          <p14:tracePt t="47950" x="4441825" y="6013450"/>
          <p14:tracePt t="47967" x="4508500" y="5975350"/>
          <p14:tracePt t="47983" x="4546600" y="5943600"/>
          <p14:tracePt t="48000" x="4591050" y="5921375"/>
          <p14:tracePt t="48016" x="4657725" y="5889625"/>
          <p14:tracePt t="48032" x="4689475" y="5876925"/>
          <p14:tracePt t="48049" x="4721225" y="5851525"/>
          <p14:tracePt t="48067" x="4781550" y="5797550"/>
          <p14:tracePt t="48083" x="4822825" y="5749925"/>
          <p14:tracePt t="48100" x="4892675" y="5702300"/>
          <p14:tracePt t="48117" x="5003800" y="5622925"/>
          <p14:tracePt t="48133" x="5051425" y="5588000"/>
          <p14:tracePt t="48150" x="5099050" y="5562600"/>
          <p14:tracePt t="48166" x="5168900" y="5489575"/>
          <p14:tracePt t="48182" x="5226050" y="5410200"/>
          <p14:tracePt t="48199" x="5276850" y="5318125"/>
          <p14:tracePt t="48217" x="5343525" y="5229225"/>
          <p14:tracePt t="48233" x="5391150" y="5178425"/>
          <p14:tracePt t="48250" x="5426075" y="5130800"/>
          <p14:tracePt t="48266" x="5473700" y="5073650"/>
          <p14:tracePt t="48283" x="5511800" y="5032375"/>
          <p14:tracePt t="48299" x="5537200" y="4984750"/>
          <p14:tracePt t="48316" x="5572125" y="4911725"/>
          <p14:tracePt t="48333" x="5584825" y="4873625"/>
          <p14:tracePt t="48350" x="5584825" y="4854575"/>
          <p14:tracePt t="48367" x="5584825" y="4826000"/>
          <p14:tracePt t="48383" x="5584825" y="4816475"/>
          <p14:tracePt t="48445" x="5581650" y="4816475"/>
          <p14:tracePt t="48451" x="5578475" y="4816475"/>
          <p14:tracePt t="48466" x="5562600" y="4816475"/>
          <p14:tracePt t="48483" x="5540375" y="4826000"/>
          <p14:tracePt t="48500" x="5492750" y="4851400"/>
          <p14:tracePt t="48517" x="5394325" y="4921250"/>
          <p14:tracePt t="48533" x="5330825" y="4994275"/>
          <p14:tracePt t="48549" x="5257800" y="5057775"/>
          <p14:tracePt t="48565" x="5140325" y="5184775"/>
          <p14:tracePt t="48582" x="5041900" y="5299075"/>
          <p14:tracePt t="48599" x="4953000" y="5403850"/>
          <p14:tracePt t="48617" x="4838700" y="5530850"/>
          <p14:tracePt t="48633" x="4749800" y="5626100"/>
          <p14:tracePt t="48650" x="4654550" y="5721350"/>
          <p14:tracePt t="48667" x="4524375" y="5880100"/>
          <p14:tracePt t="48683" x="4448175" y="5953125"/>
          <p14:tracePt t="48699" x="4378325" y="6016625"/>
          <p14:tracePt t="48716" x="4260850" y="6134100"/>
          <p14:tracePt t="48732" x="4187825" y="6207125"/>
          <p14:tracePt t="48750" x="4111625" y="6280150"/>
          <p14:tracePt t="48767" x="4038600" y="6362700"/>
          <p14:tracePt t="48783" x="4006850" y="6388100"/>
          <p14:tracePt t="48800" x="3984625" y="6416675"/>
          <p14:tracePt t="48816" x="3940175" y="6454775"/>
          <p14:tracePt t="48832" x="3914775" y="6480175"/>
          <p14:tracePt t="48850" x="3883025" y="6492875"/>
          <p14:tracePt t="48867" x="3863975" y="6505575"/>
          <p14:tracePt t="48883" x="3854450" y="6521450"/>
          <p14:tracePt t="48901" x="3838575" y="6543675"/>
          <p14:tracePt t="48917" x="3829050" y="6553200"/>
          <p14:tracePt t="48933" x="3819525" y="6562725"/>
          <p14:tracePt t="48949" x="3810000" y="6572250"/>
          <p14:tracePt t="48966" x="3797300" y="6588125"/>
          <p14:tracePt t="49017" x="3797300" y="6578600"/>
          <p14:tracePt t="49023" x="3806825" y="6572250"/>
          <p14:tracePt t="49033" x="3810000" y="6565900"/>
          <p14:tracePt t="49051" x="3825875" y="6553200"/>
          <p14:tracePt t="49067" x="3848100" y="6534150"/>
          <p14:tracePt t="49083" x="3873500" y="6502400"/>
          <p14:tracePt t="49099" x="3898900" y="6480175"/>
          <p14:tracePt t="49116" x="3949700" y="6384925"/>
          <p14:tracePt t="49132" x="3984625" y="6324600"/>
          <p14:tracePt t="49150" x="4013200" y="6276975"/>
          <p14:tracePt t="49167" x="4057650" y="6210300"/>
          <p14:tracePt t="49183" x="4083050" y="6181725"/>
          <p14:tracePt t="49201" x="4127500" y="6143625"/>
          <p14:tracePt t="49217" x="4152900" y="6111875"/>
          <p14:tracePt t="49233" x="4184650" y="6086475"/>
          <p14:tracePt t="49249" x="4210050" y="6038850"/>
          <p14:tracePt t="49266" x="4260850" y="5956300"/>
          <p14:tracePt t="49283" x="4273550" y="5911850"/>
          <p14:tracePt t="49300" x="4289425" y="5861050"/>
          <p14:tracePt t="49316" x="4308475" y="5835650"/>
          <p14:tracePt t="49333" x="4318000" y="5819775"/>
          <p14:tracePt t="49350" x="4333875" y="5803900"/>
          <p14:tracePt t="49366" x="4362450" y="5788025"/>
          <p14:tracePt t="49383" x="4387850" y="5768975"/>
          <p14:tracePt t="49399" x="4413250" y="5746750"/>
          <p14:tracePt t="49416" x="4457700" y="5702300"/>
          <p14:tracePt t="49433" x="4489450" y="5661025"/>
          <p14:tracePt t="49451" x="4514850" y="5619750"/>
          <p14:tracePt t="49466" x="4524375" y="5603875"/>
          <p14:tracePt t="49483" x="4552950" y="5591175"/>
          <p14:tracePt t="49501" x="4581525" y="5575300"/>
          <p14:tracePt t="49516" x="4613275" y="5562600"/>
          <p14:tracePt t="49533" x="4635500" y="5546725"/>
          <p14:tracePt t="49549" x="4651375" y="5537200"/>
          <p14:tracePt t="49565" x="4667250" y="5537200"/>
          <p14:tracePt t="49582" x="4676775" y="5537200"/>
          <p14:tracePt t="49599" x="4679950" y="5537200"/>
          <p14:tracePt t="49633" x="4689475" y="5537200"/>
          <p14:tracePt t="49650" x="4695825" y="5537200"/>
          <p14:tracePt t="49666" x="4699000" y="5537200"/>
          <p14:tracePt t="49729" x="4699000" y="5543550"/>
          <p14:tracePt t="49737" x="4699000" y="5553075"/>
          <p14:tracePt t="49750" x="4699000" y="5562600"/>
          <p14:tracePt t="49766" x="4695825" y="5584825"/>
          <p14:tracePt t="49783" x="4686300" y="5616575"/>
          <p14:tracePt t="49800" x="4667250" y="5664200"/>
          <p14:tracePt t="49816" x="4654550" y="5695950"/>
          <p14:tracePt t="49832" x="4622800" y="5721350"/>
          <p14:tracePt t="49849" x="4572000" y="5765800"/>
          <p14:tracePt t="49866" x="4498975" y="5819775"/>
          <p14:tracePt t="49883" x="4419600" y="5861050"/>
          <p14:tracePt t="49900" x="4321175" y="5927725"/>
          <p14:tracePt t="49916" x="4273550" y="5962650"/>
          <p14:tracePt t="49933" x="4235450" y="5988050"/>
          <p14:tracePt t="49949" x="4194175" y="6013450"/>
          <p14:tracePt t="49965" x="4168775" y="6032500"/>
          <p14:tracePt t="49982" x="4137025" y="6042025"/>
          <p14:tracePt t="49999" x="4124325" y="6057900"/>
          <p14:tracePt t="50016" x="4114800" y="6057900"/>
          <p14:tracePt t="50033" x="4098925" y="6057900"/>
          <p14:tracePt t="50050" x="4089400" y="6057900"/>
          <p14:tracePt t="50066" x="4089400" y="6051550"/>
          <p14:tracePt t="50083" x="4089400" y="6042025"/>
          <p14:tracePt t="50099" x="4127500" y="6000750"/>
          <p14:tracePt t="50116" x="4152900" y="5975350"/>
          <p14:tracePt t="50133" x="4191000" y="5943600"/>
          <p14:tracePt t="50149" x="4273550" y="5902325"/>
          <p14:tracePt t="50166" x="4343400" y="5864225"/>
          <p14:tracePt t="50183" x="4410075" y="5832475"/>
          <p14:tracePt t="50200" x="4476750" y="5788025"/>
          <p14:tracePt t="50216" x="4533900" y="5759450"/>
          <p14:tracePt t="50233" x="4572000" y="5740400"/>
          <p14:tracePt t="50249" x="4645025" y="5699125"/>
          <p14:tracePt t="50265" x="4702175" y="5664200"/>
          <p14:tracePt t="50282" x="4749800" y="5638800"/>
          <p14:tracePt t="50300" x="4800600" y="5594350"/>
          <p14:tracePt t="50316" x="4822825" y="5575300"/>
          <p14:tracePt t="50333" x="4854575" y="5562600"/>
          <p14:tracePt t="50350" x="4889500" y="5540375"/>
          <p14:tracePt t="50366" x="4911725" y="5527675"/>
          <p14:tracePt t="50382" x="4924425" y="5518150"/>
          <p14:tracePt t="50399" x="4937125" y="5511800"/>
          <p14:tracePt t="50416" x="4946650" y="5511800"/>
          <p14:tracePt t="50433" x="4962525" y="5511800"/>
          <p14:tracePt t="50649" x="4959350" y="5514975"/>
          <p14:tracePt t="50656" x="4956175" y="5524500"/>
          <p14:tracePt t="50666" x="4949825" y="5530850"/>
          <p14:tracePt t="50682" x="4940300" y="5553075"/>
          <p14:tracePt t="50699" x="4924425" y="5568950"/>
          <p14:tracePt t="50716" x="4908550" y="5584825"/>
          <p14:tracePt t="50733" x="4892675" y="5600700"/>
          <p14:tracePt t="50750" x="4857750" y="5632450"/>
          <p14:tracePt t="50767" x="4841875" y="5641975"/>
          <p14:tracePt t="50783" x="4826000" y="5651500"/>
          <p14:tracePt t="50799" x="4803775" y="5673725"/>
          <p14:tracePt t="50815" x="4778375" y="5683250"/>
          <p14:tracePt t="50832" x="4762500" y="5695950"/>
          <p14:tracePt t="50849" x="4730750" y="5711825"/>
          <p14:tracePt t="50866" x="4705350" y="5743575"/>
          <p14:tracePt t="50884" x="4673600" y="5768975"/>
          <p14:tracePt t="50900" x="4635500" y="5810250"/>
          <p14:tracePt t="50916" x="4616450" y="5835650"/>
          <p14:tracePt t="50933" x="4606925" y="5867400"/>
          <p14:tracePt t="50949" x="4587875" y="5902325"/>
          <p14:tracePt t="50965" x="4578350" y="5918200"/>
          <p14:tracePt t="50982" x="4562475" y="5927725"/>
          <p14:tracePt t="50999" x="4546600" y="5943600"/>
          <p14:tracePt t="51016" x="4537075" y="5953125"/>
          <p14:tracePt t="51034" x="4514850" y="5972175"/>
          <p14:tracePt t="51050" x="4505325" y="5981700"/>
          <p14:tracePt t="51066" x="4502150" y="5991225"/>
          <p14:tracePt t="51083" x="4502150" y="6003925"/>
          <p14:tracePt t="51141" x="4508500" y="6000750"/>
          <p14:tracePt t="51148" x="4511675" y="5994400"/>
          <p14:tracePt t="51156" x="4524375" y="5991225"/>
          <p14:tracePt t="51165" x="4527550" y="5984875"/>
          <p14:tracePt t="51182" x="4537075" y="5975350"/>
          <p14:tracePt t="51199" x="4581525" y="5943600"/>
          <p14:tracePt t="51216" x="4603750" y="5921375"/>
          <p14:tracePt t="51233" x="4648200" y="5876925"/>
          <p14:tracePt t="51249" x="4667250" y="5851525"/>
          <p14:tracePt t="51266" x="4676775" y="5835650"/>
          <p14:tracePt t="51283" x="4699000" y="5813425"/>
          <p14:tracePt t="51300" x="4708525" y="5803900"/>
          <p14:tracePt t="51316" x="4718050" y="5794375"/>
          <p14:tracePt t="51333" x="4733925" y="5775325"/>
          <p14:tracePt t="51349" x="4749800" y="5765800"/>
          <p14:tracePt t="51366" x="4759325" y="5756275"/>
          <p14:tracePt t="51383" x="4768850" y="5740400"/>
          <p14:tracePt t="51399" x="4775200" y="5724525"/>
          <p14:tracePt t="51416" x="4775200" y="5708650"/>
          <p14:tracePt t="51433" x="4775200" y="5695950"/>
          <p14:tracePt t="51450" x="4775200" y="5683250"/>
          <p14:tracePt t="51466" x="4775200" y="5673725"/>
          <p14:tracePt t="51505" x="4775200" y="5670550"/>
          <p14:tracePt t="51515" x="4775200" y="5664200"/>
          <p14:tracePt t="51533" x="4775200" y="5651500"/>
          <p14:tracePt t="51549" x="4775200" y="5638800"/>
          <p14:tracePt t="51565" x="4775200" y="5635625"/>
          <p14:tracePt t="53589" x="4752975" y="5629275"/>
          <p14:tracePt t="53596" x="4727575" y="5622925"/>
          <p14:tracePt t="53605" x="4689475" y="5607050"/>
          <p14:tracePt t="53619" x="4619625" y="5559425"/>
          <p14:tracePt t="53632" x="4549775" y="5505450"/>
          <p14:tracePt t="53648" x="4448175" y="5368925"/>
          <p14:tracePt t="53666" x="4330700" y="5159375"/>
          <p14:tracePt t="53699" x="4213225" y="4892675"/>
          <p14:tracePt t="53733" x="4067175" y="4625975"/>
          <p14:tracePt t="53752" x="3975100" y="4483100"/>
          <p14:tracePt t="53768" x="3917950" y="4381500"/>
          <p14:tracePt t="53782" x="3879850" y="4311650"/>
          <p14:tracePt t="53798" x="3841750" y="4244975"/>
          <p14:tracePt t="53816" x="3794125" y="4178300"/>
          <p14:tracePt t="53832" x="3775075" y="4140200"/>
          <p14:tracePt t="53849" x="3746500" y="4073525"/>
          <p14:tracePt t="53866" x="3702050" y="3978275"/>
          <p14:tracePt t="53883" x="3689350" y="3933825"/>
          <p14:tracePt t="53899" x="3676650" y="3889375"/>
          <p14:tracePt t="53915" x="3663950" y="3825875"/>
          <p14:tracePt t="53932" x="3663950" y="3781425"/>
          <p14:tracePt t="53949" x="3663950" y="3736975"/>
          <p14:tracePt t="53966" x="3663950" y="3641725"/>
          <p14:tracePt t="53983" x="3663950" y="3600450"/>
          <p14:tracePt t="53999" x="3663950" y="3556000"/>
          <p14:tracePt t="54016" x="3663950" y="3476625"/>
          <p14:tracePt t="54032" x="3676650" y="3397250"/>
          <p14:tracePt t="54048" x="3683000" y="3302000"/>
          <p14:tracePt t="54066" x="3705225" y="3200400"/>
          <p14:tracePt t="54082" x="3711575" y="3136900"/>
          <p14:tracePt t="54099" x="3724275" y="3073400"/>
          <p14:tracePt t="54116" x="3746500" y="2962275"/>
          <p14:tracePt t="54133" x="3746500" y="2879725"/>
          <p14:tracePt t="54149" x="3746500" y="2809875"/>
          <p14:tracePt t="54166" x="3746500" y="2682875"/>
          <p14:tracePt t="54182" x="3724275" y="2574925"/>
          <p14:tracePt t="54198" x="3717925" y="2479675"/>
          <p14:tracePt t="54216" x="3717925" y="2403475"/>
          <p14:tracePt t="54232" x="3717925" y="2359025"/>
          <p14:tracePt t="54249" x="3717925" y="2298700"/>
          <p14:tracePt t="54266" x="3717925" y="2162175"/>
          <p14:tracePt t="54282" x="3717925" y="2082800"/>
          <p14:tracePt t="54299" x="3702050" y="2006600"/>
          <p14:tracePt t="54315" x="3679825" y="1863725"/>
          <p14:tracePt t="54332" x="3663950" y="1778000"/>
          <p14:tracePt t="54349" x="3641725" y="1701800"/>
          <p14:tracePt t="54366" x="3622675" y="1622425"/>
          <p14:tracePt t="54383" x="3609975" y="1577975"/>
          <p14:tracePt t="54399" x="3609975" y="1533525"/>
          <p14:tracePt t="54416" x="3609975" y="1460500"/>
          <p14:tracePt t="54432" x="3613150" y="1400175"/>
          <p14:tracePt t="54448" x="3619500" y="1362075"/>
          <p14:tracePt t="54466" x="3625850" y="1301750"/>
          <p14:tracePt t="54482" x="3625850" y="1263650"/>
          <p14:tracePt t="54498" x="3625850" y="1241425"/>
          <p14:tracePt t="54515" x="3625850" y="1203325"/>
          <p14:tracePt t="54532" x="3625850" y="1190625"/>
          <p14:tracePt t="54549" x="3625850" y="1181100"/>
          <p14:tracePt t="54566" x="3625850" y="1162050"/>
          <p14:tracePt t="54598" x="3625850" y="1158875"/>
          <p14:tracePt t="54615" x="3629025" y="1158875"/>
          <p14:tracePt t="54659" x="3635375" y="1158875"/>
          <p14:tracePt t="54673" x="3644900" y="1158875"/>
          <p14:tracePt t="54687" x="3651250" y="1158875"/>
          <p14:tracePt t="54701" x="3654425" y="1165225"/>
          <p14:tracePt t="54715" x="3654425" y="1177925"/>
          <p14:tracePt t="54732" x="3663950" y="1187450"/>
          <p14:tracePt t="54748" x="3663950" y="1200150"/>
          <p14:tracePt t="54765" x="3670300" y="1212850"/>
          <p14:tracePt t="54783" x="3673475" y="1228725"/>
          <p14:tracePt t="54799" x="3686175" y="1250950"/>
          <p14:tracePt t="54816" x="3714750" y="1333500"/>
          <p14:tracePt t="54833" x="3727450" y="1397000"/>
          <p14:tracePt t="54849" x="3733800" y="1460500"/>
          <p14:tracePt t="54865" x="3756025" y="1581150"/>
          <p14:tracePt t="54882" x="3756025" y="1673225"/>
          <p14:tracePt t="54898" x="3756025" y="1755775"/>
          <p14:tracePt t="54916" x="3756025" y="1851025"/>
          <p14:tracePt t="54933" x="3756025" y="1920875"/>
          <p14:tracePt t="54949" x="3756025" y="2038350"/>
          <p14:tracePt t="54966" x="3756025" y="2155825"/>
          <p14:tracePt t="54983" x="3756025" y="2235200"/>
          <p14:tracePt t="54999" x="3756025" y="2308225"/>
          <p14:tracePt t="55015" x="3756025" y="2457450"/>
          <p14:tracePt t="55032" x="3756025" y="2540000"/>
          <p14:tracePt t="55048" x="3756025" y="2600325"/>
          <p14:tracePt t="55066" x="3756025" y="2717800"/>
          <p14:tracePt t="55083" x="3756025" y="2797175"/>
          <p14:tracePt t="55099" x="3756025" y="2892425"/>
          <p14:tracePt t="55116" x="3756025" y="2978150"/>
          <p14:tracePt t="55132" x="3756025" y="3048000"/>
          <p14:tracePt t="55148" x="3756025" y="3140075"/>
          <p14:tracePt t="55150" x="3756025" y="3175000"/>
          <p14:tracePt t="55165" x="3781425" y="3263900"/>
          <p14:tracePt t="55182" x="3787775" y="3336925"/>
          <p14:tracePt t="55200" x="3810000" y="3435350"/>
          <p14:tracePt t="55215" x="3825875" y="3521075"/>
          <p14:tracePt t="55232" x="3838575" y="3597275"/>
          <p14:tracePt t="55249" x="3860800" y="3660775"/>
          <p14:tracePt t="55266" x="3873500" y="3740150"/>
          <p14:tracePt t="55282" x="3873500" y="3778250"/>
          <p14:tracePt t="55298" x="3873500" y="3829050"/>
          <p14:tracePt t="55315" x="3873500" y="3905250"/>
          <p14:tracePt t="55332" x="3870325" y="3968750"/>
          <p14:tracePt t="55350" x="3844925" y="4032250"/>
          <p14:tracePt t="55366" x="3838575" y="4076700"/>
          <p14:tracePt t="55382" x="3825875" y="4121150"/>
          <p14:tracePt t="55399" x="3825875" y="4206875"/>
          <p14:tracePt t="55415" x="3819525" y="4289425"/>
          <p14:tracePt t="55432" x="3803650" y="4365625"/>
          <p14:tracePt t="55449" x="3790950" y="4445000"/>
          <p14:tracePt t="55465" x="3778250" y="4489450"/>
          <p14:tracePt t="55483" x="3762375" y="4552950"/>
          <p14:tracePt t="55500" x="3743325" y="4654550"/>
          <p14:tracePt t="55516" x="3733800" y="4727575"/>
          <p14:tracePt t="55533" x="3721100" y="4791075"/>
          <p14:tracePt t="55549" x="3698875" y="4876800"/>
          <p14:tracePt t="55565" x="3686175" y="4930775"/>
          <p14:tracePt t="55581" x="3673475" y="4994275"/>
          <p14:tracePt t="55599" x="3651250" y="5076825"/>
          <p14:tracePt t="55615" x="3632200" y="5121275"/>
          <p14:tracePt t="55632" x="3619500" y="5153025"/>
          <p14:tracePt t="55649" x="3613150" y="5194300"/>
          <p14:tracePt t="55665" x="3609975" y="5232400"/>
          <p14:tracePt t="55682" x="3603625" y="5267325"/>
          <p14:tracePt t="55699" x="3597275" y="5330825"/>
          <p14:tracePt t="55715" x="3597275" y="5368925"/>
          <p14:tracePt t="55732" x="3597275" y="5391150"/>
          <p14:tracePt t="55750" x="3597275" y="5422900"/>
          <p14:tracePt t="55766" x="3597275" y="5445125"/>
          <p14:tracePt t="55783" x="3597275" y="5473700"/>
          <p14:tracePt t="55799" x="3597275" y="5514975"/>
          <p14:tracePt t="55816" x="3597275" y="5537200"/>
          <p14:tracePt t="55832" x="3597275" y="5559425"/>
          <p14:tracePt t="55849" x="3597275" y="5597525"/>
          <p14:tracePt t="55865" x="3597275" y="5629275"/>
          <p14:tracePt t="55883" x="3597275" y="5638800"/>
          <p14:tracePt t="55900" x="3597275" y="5651500"/>
          <p14:tracePt t="55916" x="3597275" y="5661025"/>
          <p14:tracePt t="55956" x="3603625" y="5654675"/>
          <p14:tracePt t="55966" x="3606800" y="5651500"/>
          <p14:tracePt t="55982" x="3619500" y="5629275"/>
          <p14:tracePt t="55999" x="3644900" y="5578475"/>
          <p14:tracePt t="56015" x="3663950" y="5524500"/>
          <p14:tracePt t="56032" x="3695700" y="5445125"/>
          <p14:tracePt t="56049" x="3740150" y="5330825"/>
          <p14:tracePt t="56065" x="3756025" y="5276850"/>
          <p14:tracePt t="56082" x="3778250" y="5210175"/>
          <p14:tracePt t="56098" x="3825875" y="5086350"/>
          <p14:tracePt t="56115" x="3838575" y="5010150"/>
          <p14:tracePt t="56132" x="3854450" y="4946650"/>
          <p14:tracePt t="56149" x="3879850" y="4873625"/>
          <p14:tracePt t="56166" x="3892550" y="4819650"/>
          <p14:tracePt t="56183" x="3908425" y="4733925"/>
          <p14:tracePt t="56187" x="3917950" y="4686300"/>
          <p14:tracePt t="56199" x="3943350" y="4565650"/>
          <p14:tracePt t="56216" x="3949700" y="4505325"/>
          <p14:tracePt t="56232" x="3949700" y="4445000"/>
          <p14:tracePt t="56248" x="3949700" y="4327525"/>
          <p14:tracePt t="56265" x="3949700" y="4257675"/>
          <p14:tracePt t="56282" x="3946525" y="4194175"/>
          <p14:tracePt t="56299" x="3930650" y="4108450"/>
          <p14:tracePt t="56316" x="3924300" y="4035425"/>
          <p14:tracePt t="56332" x="3924300" y="3933825"/>
          <p14:tracePt t="56349" x="3917950" y="3803650"/>
          <p14:tracePt t="56365" x="3908425" y="3740150"/>
          <p14:tracePt t="56382" x="3905250" y="3689350"/>
          <p14:tracePt t="56399" x="3895725" y="3606800"/>
          <p14:tracePt t="56415" x="3895725" y="3546475"/>
          <p14:tracePt t="56432" x="3889375" y="3486150"/>
          <p14:tracePt t="56449" x="3883025" y="3416300"/>
          <p14:tracePt t="56466" x="3876675" y="3355975"/>
          <p14:tracePt t="56482" x="3854450" y="3279775"/>
          <p14:tracePt t="56499" x="3829050" y="3124200"/>
          <p14:tracePt t="56515" x="3816350" y="3060700"/>
          <p14:tracePt t="56532" x="3803650" y="3022600"/>
          <p14:tracePt t="56548" x="3778250" y="2965450"/>
          <p14:tracePt t="56565" x="3765550" y="2917825"/>
          <p14:tracePt t="56582" x="3752850" y="2873375"/>
          <p14:tracePt t="56598" x="3724275" y="2790825"/>
          <p14:tracePt t="56615" x="3702050" y="2724150"/>
          <p14:tracePt t="56632" x="3679825" y="2660650"/>
          <p14:tracePt t="56649" x="3644900" y="2565400"/>
          <p14:tracePt t="56665" x="3622675" y="2511425"/>
          <p14:tracePt t="56682" x="3609975" y="2473325"/>
          <p14:tracePt t="56698" x="3590925" y="2432050"/>
          <p14:tracePt t="56716" x="3575050" y="2406650"/>
          <p14:tracePt t="56732" x="3575050" y="2390775"/>
          <p14:tracePt t="56749" x="3575050" y="2378075"/>
          <p14:tracePt t="56766" x="3575050" y="2368550"/>
          <p14:tracePt t="56782" x="3575050" y="2355850"/>
          <p14:tracePt t="56799" x="3575050" y="2336800"/>
          <p14:tracePt t="56870" x="3587750" y="2336800"/>
          <p14:tracePt t="56885" x="3587750" y="2339975"/>
          <p14:tracePt t="56899" x="3590925" y="2349500"/>
          <p14:tracePt t="56912" x="3597275" y="2355850"/>
          <p14:tracePt t="56919" x="3597275" y="2359025"/>
          <p14:tracePt t="56932" x="3600450" y="2365375"/>
          <p14:tracePt t="56949" x="3616325" y="2378075"/>
          <p14:tracePt t="56965" x="3625850" y="2393950"/>
          <p14:tracePt t="56982" x="3644900" y="2425700"/>
          <p14:tracePt t="56999" x="3676650" y="2470150"/>
          <p14:tracePt t="57016" x="3708400" y="2508250"/>
          <p14:tracePt t="57033" x="3740150" y="2581275"/>
          <p14:tracePt t="57049" x="3778250" y="2647950"/>
          <p14:tracePt t="57065" x="3800475" y="2714625"/>
          <p14:tracePt t="57082" x="3816350" y="2771775"/>
          <p14:tracePt t="57099" x="3835400" y="2835275"/>
          <p14:tracePt t="57115" x="3854450" y="2879725"/>
          <p14:tracePt t="57133" x="3860800" y="2943225"/>
          <p14:tracePt t="57148" x="3860800" y="2987675"/>
          <p14:tracePt t="57165" x="3860800" y="3032125"/>
          <p14:tracePt t="57183" x="3860800" y="3079750"/>
          <p14:tracePt t="57198" x="3860800" y="3098800"/>
          <p14:tracePt t="57215" x="3860800" y="3130550"/>
          <p14:tracePt t="57231" x="3860800" y="3140075"/>
          <p14:tracePt t="57248" x="3860800" y="3152775"/>
          <p14:tracePt t="57265" x="3860800" y="3175000"/>
          <p14:tracePt t="57282" x="3851275" y="3197225"/>
          <p14:tracePt t="57298" x="3832225" y="3241675"/>
          <p14:tracePt t="57315" x="3822700" y="3263900"/>
          <p14:tracePt t="57332" x="3816350" y="3295650"/>
          <p14:tracePt t="57348" x="3803650" y="3327400"/>
          <p14:tracePt t="57365" x="3797300" y="3359150"/>
          <p14:tracePt t="57383" x="3790950" y="3400425"/>
          <p14:tracePt t="57399" x="3778250" y="3429000"/>
          <p14:tracePt t="57415" x="3778250" y="3473450"/>
          <p14:tracePt t="57432" x="3771900" y="3536950"/>
          <p14:tracePt t="57449" x="3771900" y="3587750"/>
          <p14:tracePt t="57465" x="3771900" y="3638550"/>
          <p14:tracePt t="57482" x="3771900" y="3711575"/>
          <p14:tracePt t="57499" x="3771900" y="3746500"/>
          <p14:tracePt t="57515" x="3771900" y="3768725"/>
          <p14:tracePt t="57532" x="3765550" y="3816350"/>
          <p14:tracePt t="57548" x="3765550" y="3860800"/>
          <p14:tracePt t="57565" x="3759200" y="3905250"/>
          <p14:tracePt t="57582" x="3746500" y="3994150"/>
          <p14:tracePt t="57598" x="3740150" y="4029075"/>
          <p14:tracePt t="57615" x="3727450" y="4076700"/>
          <p14:tracePt t="57632" x="3708400" y="4117975"/>
          <p14:tracePt t="57648" x="3695700" y="4149725"/>
          <p14:tracePt t="57666" x="3683000" y="4194175"/>
          <p14:tracePt t="57683" x="3663950" y="4283075"/>
          <p14:tracePt t="57699" x="3641725" y="4349750"/>
          <p14:tracePt t="57715" x="3629025" y="4403725"/>
          <p14:tracePt t="57732" x="3609975" y="4451350"/>
          <p14:tracePt t="57748" x="3597275" y="4473575"/>
          <p14:tracePt t="57765" x="3581400" y="4498975"/>
          <p14:tracePt t="57783" x="3575050" y="4540250"/>
          <p14:tracePt t="57799" x="3568700" y="4568825"/>
          <p14:tracePt t="57816" x="3568700" y="4578350"/>
          <p14:tracePt t="57832" x="3568700" y="4594225"/>
          <p14:tracePt t="57849" x="3568700" y="4603750"/>
          <p14:tracePt t="57865" x="3568700" y="4619625"/>
          <p14:tracePt t="57882" x="3568700" y="4635500"/>
          <p14:tracePt t="57898" x="3568700" y="4638675"/>
          <p14:tracePt t="57933" x="3568700" y="4645025"/>
          <p14:tracePt t="57954" x="3568700" y="4648200"/>
          <p14:tracePt t="57966" x="3568700" y="4654550"/>
          <p14:tracePt t="57982" x="3568700" y="4673600"/>
          <p14:tracePt t="57999" x="3568700" y="4683125"/>
          <p14:tracePt t="58015" x="3568700" y="4692650"/>
          <p14:tracePt t="58031" x="3568700" y="4702175"/>
          <p14:tracePt t="58048" x="3568700" y="4718050"/>
          <p14:tracePt t="58065" x="3568700" y="4727575"/>
          <p14:tracePt t="58082" x="3590925" y="4743450"/>
          <p14:tracePt t="58098" x="3600450" y="4759325"/>
          <p14:tracePt t="58116" x="3613150" y="4787900"/>
          <p14:tracePt t="58132" x="3632200" y="4832350"/>
          <p14:tracePt t="58148" x="3657600" y="4870450"/>
          <p14:tracePt t="58165" x="3670300" y="4914900"/>
          <p14:tracePt t="58181" x="3702050" y="4965700"/>
          <p14:tracePt t="58199" x="3733800" y="5003800"/>
          <p14:tracePt t="58216" x="3765550" y="5035550"/>
          <p14:tracePt t="58232" x="3848100" y="5083175"/>
          <p14:tracePt t="58249" x="3905250" y="5111750"/>
          <p14:tracePt t="58266" x="4003675" y="5137150"/>
          <p14:tracePt t="58282" x="4181475" y="5172075"/>
          <p14:tracePt t="58299" x="4311650" y="5187950"/>
          <p14:tracePt t="58315" x="4448175" y="5197475"/>
          <p14:tracePt t="58331" x="4667250" y="5207000"/>
          <p14:tracePt t="58349" x="4806950" y="5207000"/>
          <p14:tracePt t="58366" x="4943475" y="5207000"/>
          <p14:tracePt t="58382" x="5175250" y="5191125"/>
          <p14:tracePt t="58399" x="5314950" y="5175250"/>
          <p14:tracePt t="58415" x="5441950" y="5165725"/>
          <p14:tracePt t="58432" x="5673725" y="5137150"/>
          <p14:tracePt t="58448" x="5800725" y="5137150"/>
          <p14:tracePt t="58465" x="5937250" y="5137150"/>
          <p14:tracePt t="58482" x="6146800" y="5159375"/>
          <p14:tracePt t="58499" x="6264275" y="5168900"/>
          <p14:tracePt t="58515" x="6381750" y="5178425"/>
          <p14:tracePt t="58532" x="6565900" y="5184775"/>
          <p14:tracePt t="58548" x="6648450" y="5184775"/>
          <p14:tracePt t="58565" x="6718300" y="5184775"/>
          <p14:tracePt t="58581" x="6870700" y="5184775"/>
          <p14:tracePt t="58598" x="6950075" y="5184775"/>
          <p14:tracePt t="58615" x="7026275" y="5200650"/>
          <p14:tracePt t="58631" x="7127875" y="5222875"/>
          <p14:tracePt t="58648" x="7191375" y="5245100"/>
          <p14:tracePt t="58665" x="7254875" y="5257800"/>
          <p14:tracePt t="58682" x="7327900" y="5264150"/>
          <p14:tracePt t="58698" x="7350125" y="5270500"/>
          <p14:tracePt t="58715" x="7359650" y="5270500"/>
          <p14:tracePt t="58732" x="7378700" y="5270500"/>
          <p14:tracePt t="58749" x="7385050" y="5270500"/>
          <p14:tracePt t="58810" x="7385050" y="5273675"/>
          <p14:tracePt t="58838" x="7385050" y="5280025"/>
          <p14:tracePt t="58846" x="7385050" y="5283200"/>
          <p14:tracePt t="58853" x="7381875" y="5283200"/>
          <p14:tracePt t="58865" x="7375525" y="5295900"/>
          <p14:tracePt t="58881" x="7356475" y="5302250"/>
          <p14:tracePt t="58899" x="7346950" y="5305425"/>
          <p14:tracePt t="58917" x="7305675" y="5311775"/>
          <p14:tracePt t="58932" x="7267575" y="5311775"/>
          <p14:tracePt t="58948" x="7226300" y="5311775"/>
          <p14:tracePt t="58966" x="7146925" y="5311775"/>
          <p14:tracePt t="58982" x="7102475" y="5311775"/>
          <p14:tracePt t="58998" x="7058025" y="5308600"/>
          <p14:tracePt t="59016" x="6997700" y="5308600"/>
          <p14:tracePt t="59032" x="6965950" y="5302250"/>
          <p14:tracePt t="59049" x="6937375" y="5295900"/>
          <p14:tracePt t="59067" x="6899275" y="5273675"/>
          <p14:tracePt t="59082" x="6870700" y="5273675"/>
          <p14:tracePt t="59099" x="6854825" y="5273675"/>
          <p14:tracePt t="59116" x="6842125" y="5273675"/>
          <p14:tracePt t="59132" x="6826250" y="5273675"/>
          <p14:tracePt t="59148" x="6816725" y="5273675"/>
          <p14:tracePt t="59166" x="6800850" y="5273675"/>
          <p14:tracePt t="59182" x="6791325" y="5273675"/>
          <p14:tracePt t="59199" x="6775450" y="5273675"/>
          <p14:tracePt t="59216" x="6762750" y="5273675"/>
          <p14:tracePt t="59232" x="6753225" y="5273675"/>
          <p14:tracePt t="59249" x="6740525" y="5273675"/>
          <p14:tracePt t="59265" x="6727825" y="5273675"/>
          <p14:tracePt t="59324" x="6721475" y="5273675"/>
          <p14:tracePt t="59402" x="6718300" y="5273675"/>
          <p14:tracePt t="59767" x="6759575" y="5276850"/>
          <p14:tracePt t="59774" x="6797675" y="5292725"/>
          <p14:tracePt t="59782" x="6848475" y="5299075"/>
          <p14:tracePt t="59798" x="6921500" y="5314950"/>
          <p14:tracePt t="59816" x="7010400" y="5334000"/>
          <p14:tracePt t="59831" x="7058025" y="5346700"/>
          <p14:tracePt t="59866" x="7099300" y="5353050"/>
          <p14:tracePt t="59899" x="7105650" y="5365750"/>
          <p14:tracePt t="59945" x="7105650" y="5368925"/>
          <p14:tracePt t="59951" x="7105650" y="5375275"/>
          <p14:tracePt t="59973" x="7105650" y="5378450"/>
          <p14:tracePt t="60017" x="7105650" y="5384800"/>
          <p14:tracePt t="60023" x="7102475" y="5384800"/>
          <p14:tracePt t="60032" x="7092950" y="5384800"/>
          <p14:tracePt t="60049" x="7083425" y="5384800"/>
          <p14:tracePt t="60066" x="7077075" y="5384800"/>
          <p14:tracePt t="60082" x="7073900" y="5384800"/>
          <p14:tracePt t="60098" x="7067550" y="5384800"/>
          <p14:tracePt t="60115" x="7054850" y="5384800"/>
          <p14:tracePt t="60131" x="7038975" y="5384800"/>
          <p14:tracePt t="60149" x="7029450" y="5384800"/>
          <p14:tracePt t="60165" x="7007225" y="5381625"/>
          <p14:tracePt t="60182" x="6985000" y="5372100"/>
          <p14:tracePt t="60199" x="6969125" y="5353050"/>
          <p14:tracePt t="60215" x="6953250" y="5353050"/>
          <p14:tracePt t="60232" x="6937375" y="5353050"/>
          <p14:tracePt t="60248" x="6927850" y="5353050"/>
          <p14:tracePt t="60265" x="6924675" y="5353050"/>
          <p14:tracePt t="60508" x="6911975" y="5353050"/>
          <p14:tracePt t="60515" x="6902450" y="5353050"/>
          <p14:tracePt t="60522" x="6889750" y="5353050"/>
          <p14:tracePt t="60531" x="6880225" y="5353050"/>
          <p14:tracePt t="60548" x="6851650" y="5353050"/>
          <p14:tracePt t="60581" x="6826250" y="5353050"/>
          <p14:tracePt t="60615" x="6797675" y="5353050"/>
          <p14:tracePt t="60631" x="6788150" y="5353050"/>
          <p14:tracePt t="60649" x="6775450" y="5353050"/>
          <p14:tracePt t="60737" x="6775450" y="5349875"/>
          <p14:tracePt t="60751" x="6775450" y="5343525"/>
          <p14:tracePt t="60758" x="6778625" y="5334000"/>
          <p14:tracePt t="60766" x="6784975" y="5327650"/>
          <p14:tracePt t="60781" x="6794500" y="5318125"/>
          <p14:tracePt t="60798" x="6804025" y="5308600"/>
          <p14:tracePt t="60800" x="6807200" y="5302250"/>
          <p14:tracePt t="60814" x="6835775" y="5292725"/>
          <p14:tracePt t="60831" x="6861175" y="5280025"/>
          <p14:tracePt t="60848" x="6902450" y="5280025"/>
          <p14:tracePt t="60865" x="6950075" y="5280025"/>
          <p14:tracePt t="60882" x="6972300" y="5280025"/>
          <p14:tracePt t="60899" x="7000875" y="5280025"/>
          <p14:tracePt t="60915" x="7010400" y="5280025"/>
          <p14:tracePt t="60931" x="7019925" y="5280025"/>
          <p14:tracePt t="60948" x="7023100" y="5280025"/>
          <p14:tracePt t="61043" x="7016750" y="5280025"/>
          <p14:tracePt t="61050" x="7013575" y="5280025"/>
          <p14:tracePt t="61065" x="7004050" y="5280025"/>
          <p14:tracePt t="61082" x="6988175" y="5280025"/>
          <p14:tracePt t="61098" x="6978650" y="5280025"/>
          <p14:tracePt t="61114" x="6956425" y="5280025"/>
          <p14:tracePt t="61131" x="6927850" y="5280025"/>
          <p14:tracePt t="61149" x="6880225" y="5280025"/>
          <p14:tracePt t="61165" x="6845300" y="5280025"/>
          <p14:tracePt t="61182" x="6800850" y="5280025"/>
          <p14:tracePt t="61199" x="6759575" y="5280025"/>
          <p14:tracePt t="61214" x="6743700" y="5280025"/>
          <p14:tracePt t="61231" x="6734175" y="5280025"/>
          <p14:tracePt t="61248" x="6718300" y="5280025"/>
          <p14:tracePt t="61264" x="6705600" y="5280025"/>
          <p14:tracePt t="61281" x="6696075" y="5280025"/>
          <p14:tracePt t="61299" x="6680200" y="5280025"/>
          <p14:tracePt t="61315" x="6670675" y="5280025"/>
          <p14:tracePt t="61332" x="6661150" y="5280025"/>
          <p14:tracePt t="61408" x="6667500" y="5280025"/>
          <p14:tracePt t="61414" x="6673850" y="5280025"/>
          <p14:tracePt t="61421" x="6677025" y="5280025"/>
          <p14:tracePt t="61431" x="6683375" y="5280025"/>
          <p14:tracePt t="61449" x="6702425" y="5280025"/>
          <p14:tracePt t="61465" x="6740525" y="5280025"/>
          <p14:tracePt t="61482" x="6784975" y="5295900"/>
          <p14:tracePt t="61499" x="6873875" y="5318125"/>
          <p14:tracePt t="61514" x="6937375" y="5330825"/>
          <p14:tracePt t="61531" x="6991350" y="5330825"/>
          <p14:tracePt t="61548" x="7029450" y="5337175"/>
          <p14:tracePt t="61564" x="7054850" y="5337175"/>
          <p14:tracePt t="61581" x="7064375" y="5337175"/>
          <p14:tracePt t="61615" x="7064375" y="5343525"/>
          <p14:tracePt t="61678" x="7061200" y="5343525"/>
          <p14:tracePt t="61685" x="7058025" y="5343525"/>
          <p14:tracePt t="61698" x="7042150" y="5343525"/>
          <p14:tracePt t="61714" x="7032625" y="5343525"/>
          <p14:tracePt t="61731" x="7026275" y="5343525"/>
          <p14:tracePt t="61748" x="7016750" y="5340350"/>
          <p14:tracePt t="61765" x="7007225" y="5337175"/>
          <p14:tracePt t="61781" x="6991350" y="5324475"/>
          <p14:tracePt t="61798" x="6972300" y="5311775"/>
          <p14:tracePt t="61814" x="6956425" y="5295900"/>
          <p14:tracePt t="61832" x="6940550" y="5283200"/>
          <p14:tracePt t="61835" x="6934200" y="5280025"/>
          <p14:tracePt t="61849" x="6924675" y="5280025"/>
          <p14:tracePt t="61865" x="6915150" y="5280025"/>
          <p14:tracePt t="61882" x="6905625" y="5280025"/>
          <p14:tracePt t="61899" x="6889750" y="5280025"/>
          <p14:tracePt t="62128" x="6892925" y="5280025"/>
          <p14:tracePt t="62142" x="6896100" y="5280025"/>
          <p14:tracePt t="62156" x="6902450" y="5280025"/>
          <p14:tracePt t="62185" x="6911975" y="5280025"/>
          <p14:tracePt t="62205" x="6918325" y="5280025"/>
          <p14:tracePt t="62213" x="6921500" y="5273675"/>
          <p14:tracePt t="62219" x="6927850" y="5273675"/>
          <p14:tracePt t="62231" x="6931025" y="5273675"/>
          <p14:tracePt t="62248" x="6946900" y="5270500"/>
          <p14:tracePt t="62265" x="6962775" y="5270500"/>
          <p14:tracePt t="62281" x="6978650" y="5264150"/>
          <p14:tracePt t="62298" x="7016750" y="5264150"/>
          <p14:tracePt t="62315" x="7038975" y="5264150"/>
          <p14:tracePt t="62332" x="7061200" y="5264150"/>
          <p14:tracePt t="62334" x="7080250" y="5264150"/>
          <p14:tracePt t="62348" x="7089775" y="5264150"/>
          <p14:tracePt t="62365" x="7099300" y="5264150"/>
          <p14:tracePt t="62381" x="7108825" y="5264150"/>
          <p14:tracePt t="62398" x="7127875" y="5264150"/>
          <p14:tracePt t="62414" x="7137400" y="5264150"/>
          <p14:tracePt t="62431" x="7143750" y="5264150"/>
          <p14:tracePt t="63296" x="7099300" y="5251450"/>
          <p14:tracePt t="63304" x="7007225" y="5232400"/>
          <p14:tracePt t="63315" x="6902450" y="5203825"/>
          <p14:tracePt t="63332" x="6569075" y="5095875"/>
          <p14:tracePt t="63353" x="6172200" y="4946650"/>
          <p14:tracePt t="63372" x="5883275" y="4845050"/>
          <p14:tracePt t="63399" x="5419725" y="4727575"/>
          <p14:tracePt t="63433" x="4987925" y="4625975"/>
          <p14:tracePt t="63450" x="4803775" y="4597400"/>
          <p14:tracePt t="63465" x="4651375" y="4572000"/>
          <p14:tracePt t="63482" x="4473575" y="4537075"/>
          <p14:tracePt t="63499" x="4333875" y="4521200"/>
          <p14:tracePt t="63515" x="4225925" y="4505325"/>
          <p14:tracePt t="63532" x="4079875" y="4470400"/>
          <p14:tracePt t="63548" x="3994150" y="4454525"/>
          <p14:tracePt t="63565" x="3908425" y="4441825"/>
          <p14:tracePt t="63581" x="3838575" y="4425950"/>
          <p14:tracePt t="63598" x="3800475" y="4425950"/>
          <p14:tracePt t="63615" x="3778250" y="4425950"/>
          <p14:tracePt t="63632" x="3765550" y="4425950"/>
          <p14:tracePt t="63649" x="3749675" y="4422775"/>
          <p14:tracePt t="63665" x="3740150" y="4406900"/>
          <p14:tracePt t="63682" x="3724275" y="4400550"/>
          <p14:tracePt t="63699" x="3724275" y="4391025"/>
          <p14:tracePt t="63715" x="3724275" y="4381500"/>
          <p14:tracePt t="63731" x="3724275" y="4371975"/>
          <p14:tracePt t="63748" x="3730625" y="4356100"/>
          <p14:tracePt t="63764" x="3752850" y="4346575"/>
          <p14:tracePt t="63782" x="3819525" y="4327525"/>
          <p14:tracePt t="63798" x="3848100" y="4321175"/>
          <p14:tracePt t="63815" x="3879850" y="4302125"/>
          <p14:tracePt t="63832" x="3921125" y="4283075"/>
          <p14:tracePt t="63848" x="3952875" y="4273550"/>
          <p14:tracePt t="63864" x="3975100" y="4260850"/>
          <p14:tracePt t="63881" x="4019550" y="4235450"/>
          <p14:tracePt t="63898" x="4032250" y="4225925"/>
          <p14:tracePt t="63915" x="4057650" y="4213225"/>
          <p14:tracePt t="63932" x="4098925" y="4197350"/>
          <p14:tracePt t="63948" x="4130675" y="4178300"/>
          <p14:tracePt t="63965" x="4152900" y="4165600"/>
          <p14:tracePt t="63982" x="4197350" y="4146550"/>
          <p14:tracePt t="63998" x="4219575" y="4137025"/>
          <p14:tracePt t="64014" x="4235450" y="4121150"/>
          <p14:tracePt t="64031" x="4257675" y="4105275"/>
          <p14:tracePt t="64047" x="4267200" y="4105275"/>
          <p14:tracePt t="64065" x="4276725" y="4098925"/>
          <p14:tracePt t="64082" x="4295775" y="4098925"/>
          <p14:tracePt t="64204" x="4295775" y="4095750"/>
          <p14:tracePt t="64211" x="4289425" y="4089400"/>
          <p14:tracePt t="64218" x="4283075" y="4089400"/>
          <p14:tracePt t="64232" x="4273550" y="4079875"/>
          <p14:tracePt t="64248" x="4270375" y="4079875"/>
          <p14:tracePt t="64264" x="4270375" y="4070350"/>
          <p14:tracePt t="64281" x="4270375" y="4064000"/>
          <p14:tracePt t="64297" x="4270375" y="4060825"/>
          <p14:tracePt t="64314" x="4270375" y="4051300"/>
          <p14:tracePt t="64331" x="4270375" y="4035425"/>
          <p14:tracePt t="64347" x="4279900" y="4019550"/>
          <p14:tracePt t="64364" x="4295775" y="4003675"/>
          <p14:tracePt t="64366" x="4308475" y="3990975"/>
          <p14:tracePt t="64381" x="4340225" y="3959225"/>
          <p14:tracePt t="64397" x="4397375" y="3930650"/>
          <p14:tracePt t="64414" x="4454525" y="3908425"/>
          <p14:tracePt t="64431" x="4521200" y="3883025"/>
          <p14:tracePt t="64447" x="4543425" y="3870325"/>
          <p14:tracePt t="64465" x="4575175" y="3867150"/>
          <p14:tracePt t="64482" x="4587875" y="3860800"/>
          <p14:tracePt t="64498" x="4597400" y="3860800"/>
          <p14:tracePt t="64515" x="4613275" y="3860800"/>
          <p14:tracePt t="64531" x="4619625" y="3860800"/>
          <p14:tracePt t="64881" x="4603750" y="3860800"/>
          <p14:tracePt t="64888" x="4568825" y="3854450"/>
          <p14:tracePt t="64898" x="4543425" y="3848100"/>
          <p14:tracePt t="64916" x="4441825" y="3819525"/>
          <p14:tracePt t="64932" x="4394200" y="3806825"/>
          <p14:tracePt t="64948" x="4349750" y="3806825"/>
          <p14:tracePt t="64981" x="4302125" y="3806825"/>
          <p14:tracePt t="65016" x="4270375" y="3806825"/>
          <p14:tracePt t="65032" x="4267200" y="3806825"/>
          <p14:tracePt t="65109" x="4267200" y="3800475"/>
          <p14:tracePt t="65139" x="4267200" y="3797300"/>
          <p14:tracePt t="65160" x="4279900" y="3790950"/>
          <p14:tracePt t="65167" x="4283075" y="3784600"/>
          <p14:tracePt t="65182" x="4292600" y="3768725"/>
          <p14:tracePt t="65198" x="4318000" y="3759200"/>
          <p14:tracePt t="65216" x="4359275" y="3740150"/>
          <p14:tracePt t="65231" x="4384675" y="3727450"/>
          <p14:tracePt t="65247" x="4413250" y="3708400"/>
          <p14:tracePt t="65265" x="4441825" y="3705225"/>
          <p14:tracePt t="65281" x="4457700" y="3705225"/>
          <p14:tracePt t="65298" x="4467225" y="3705225"/>
          <p14:tracePt t="65873" x="4454525" y="3702050"/>
          <p14:tracePt t="65880" x="4441825" y="3698875"/>
          <p14:tracePt t="65887" x="4429125" y="3692525"/>
          <p14:tracePt t="65898" x="4410075" y="3686175"/>
          <p14:tracePt t="65915" x="4375150" y="3673475"/>
          <p14:tracePt t="65931" x="4352925" y="3660775"/>
          <p14:tracePt t="65947" x="4343400" y="3644900"/>
          <p14:tracePt t="65980" x="4318000" y="3641725"/>
          <p14:tracePt t="66015" x="4289425" y="3641725"/>
          <p14:tracePt t="66221" x="4283075" y="3641725"/>
          <p14:tracePt t="66294" x="4286250" y="3641725"/>
          <p14:tracePt t="66300" x="4289425" y="3641725"/>
          <p14:tracePt t="66315" x="4311650" y="3641725"/>
          <p14:tracePt t="66331" x="4333875" y="3641725"/>
          <p14:tracePt t="66347" x="4378325" y="3641725"/>
          <p14:tracePt t="66364" x="4438650" y="3641725"/>
          <p14:tracePt t="66381" x="4467225" y="3641725"/>
          <p14:tracePt t="66398" x="4498975" y="3641725"/>
          <p14:tracePt t="66402" x="4508500" y="3641725"/>
          <p14:tracePt t="66414" x="4518025" y="3641725"/>
          <p14:tracePt t="66431" x="4527550" y="3641725"/>
          <p14:tracePt t="66471" x="4521200" y="3641725"/>
          <p14:tracePt t="66481" x="4518025" y="3641725"/>
          <p14:tracePt t="66497" x="4502150" y="3635375"/>
          <p14:tracePt t="66514" x="4460875" y="3622675"/>
          <p14:tracePt t="66531" x="4438650" y="3616325"/>
          <p14:tracePt t="66549" x="4416425" y="3613150"/>
          <p14:tracePt t="66564" x="4406900" y="3613150"/>
          <p14:tracePt t="66582" x="4397375" y="3606800"/>
          <p14:tracePt t="66598" x="4387850" y="3590925"/>
          <p14:tracePt t="66615" x="4346575" y="3581400"/>
          <p14:tracePt t="66630" x="4330700" y="3568700"/>
          <p14:tracePt t="66648" x="4318000" y="3565525"/>
          <p14:tracePt t="66664" x="4302125" y="3556000"/>
          <p14:tracePt t="66680" x="4292600" y="3543300"/>
          <p14:tracePt t="66698" x="4283075" y="3530600"/>
          <p14:tracePt t="66715" x="4283075" y="3524250"/>
          <p14:tracePt t="66731" x="4283075" y="3514725"/>
          <p14:tracePt t="66749" x="4283075" y="3511550"/>
          <p14:tracePt t="66764" x="4292600" y="3511550"/>
          <p14:tracePt t="66780" x="4308475" y="3505200"/>
          <p14:tracePt t="66797" x="4337050" y="3505200"/>
          <p14:tracePt t="66815" x="4400550" y="3505200"/>
          <p14:tracePt t="66832" x="4460875" y="3505200"/>
          <p14:tracePt t="66849" x="4546600" y="3505200"/>
          <p14:tracePt t="66865" x="4597400" y="3505200"/>
          <p14:tracePt t="66881" x="4648200" y="3505200"/>
          <p14:tracePt t="66898" x="4686300" y="3505200"/>
          <p14:tracePt t="66900" x="4711700" y="3505200"/>
          <p14:tracePt t="66914" x="4746625" y="3505200"/>
          <p14:tracePt t="66931" x="4806950" y="3505200"/>
          <p14:tracePt t="66948" x="4876800" y="3514725"/>
          <p14:tracePt t="66964" x="4921250" y="3521075"/>
          <p14:tracePt t="66981" x="4968875" y="3533775"/>
          <p14:tracePt t="66998" x="5041900" y="3552825"/>
          <p14:tracePt t="67014" x="5105400" y="3575050"/>
          <p14:tracePt t="67030" x="5178425" y="3581400"/>
          <p14:tracePt t="67048" x="5267325" y="3603625"/>
          <p14:tracePt t="67064" x="5330825" y="3616325"/>
          <p14:tracePt t="67081" x="5384800" y="3622675"/>
          <p14:tracePt t="67099" x="5457825" y="3641725"/>
          <p14:tracePt t="67115" x="5521325" y="3657600"/>
          <p14:tracePt t="67131" x="5565775" y="3670300"/>
          <p14:tracePt t="67148" x="5629275" y="3689350"/>
          <p14:tracePt t="67164" x="5661025" y="3708400"/>
          <p14:tracePt t="67180" x="5683250" y="3714750"/>
          <p14:tracePt t="67198" x="5702300" y="3717925"/>
          <p14:tracePt t="67215" x="5711825" y="3717925"/>
          <p14:tracePt t="67231" x="5718175" y="3717925"/>
          <p14:tracePt t="67313" x="5718175" y="3724275"/>
          <p14:tracePt t="67577" x="5680075" y="3708400"/>
          <p14:tracePt t="67584" x="5619750" y="3660775"/>
          <p14:tracePt t="67598" x="5492750" y="3590925"/>
          <p14:tracePt t="67614" x="5372100" y="3540125"/>
          <p14:tracePt t="67631" x="5226050" y="3467100"/>
          <p14:tracePt t="67664" x="4813300" y="3346450"/>
          <p14:tracePt t="67699" x="4445000" y="3248025"/>
          <p14:tracePt t="67715" x="4356100" y="3206750"/>
          <p14:tracePt t="67730" x="4267200" y="3175000"/>
          <p14:tracePt t="67748" x="4149725" y="3121025"/>
          <p14:tracePt t="67764" x="4083050" y="3092450"/>
          <p14:tracePt t="67781" x="4035425" y="3054350"/>
          <p14:tracePt t="67798" x="3975100" y="3022600"/>
          <p14:tracePt t="67815" x="3943350" y="2990850"/>
          <p14:tracePt t="67831" x="3921125" y="2965450"/>
          <p14:tracePt t="67848" x="3883025" y="2908300"/>
          <p14:tracePt t="67864" x="3851275" y="2841625"/>
          <p14:tracePt t="67881" x="3794125" y="2759075"/>
          <p14:tracePt t="67898" x="3679825" y="2654300"/>
          <p14:tracePt t="67915" x="3556000" y="2574925"/>
          <p14:tracePt t="67931" x="3378200" y="2489200"/>
          <p14:tracePt t="67935" x="3282950" y="2441575"/>
          <p14:tracePt t="67948" x="3092450" y="2374900"/>
          <p14:tracePt t="67965" x="2905125" y="2308225"/>
          <p14:tracePt t="67981" x="2730500" y="2273300"/>
          <p14:tracePt t="67997" x="2508250" y="2238375"/>
          <p14:tracePt t="68014" x="2368550" y="2228850"/>
          <p14:tracePt t="68031" x="2254250" y="2228850"/>
          <p14:tracePt t="68048" x="2124075" y="2232025"/>
          <p14:tracePt t="68065" x="2051050" y="2247900"/>
          <p14:tracePt t="68081" x="2003425" y="2266950"/>
          <p14:tracePt t="68098" x="1952625" y="2286000"/>
          <p14:tracePt t="68114" x="1930400" y="2298700"/>
          <p14:tracePt t="68130" x="1898650" y="2311400"/>
          <p14:tracePt t="68147" x="1863725" y="2333625"/>
          <p14:tracePt t="68164" x="1831975" y="2352675"/>
          <p14:tracePt t="68181" x="1806575" y="2384425"/>
          <p14:tracePt t="68198" x="1765300" y="2416175"/>
          <p14:tracePt t="68215" x="1739900" y="2432050"/>
          <p14:tracePt t="68231" x="1708150" y="2457450"/>
          <p14:tracePt t="68248" x="1666875" y="2489200"/>
          <p14:tracePt t="68264" x="1647825" y="2520950"/>
          <p14:tracePt t="68280" x="1622425" y="2543175"/>
          <p14:tracePt t="68297" x="1577975" y="2587625"/>
          <p14:tracePt t="68314" x="1552575" y="2613025"/>
          <p14:tracePt t="68331" x="1536700" y="2644775"/>
          <p14:tracePt t="68348" x="1517650" y="2679700"/>
          <p14:tracePt t="68364" x="1504950" y="2711450"/>
          <p14:tracePt t="68381" x="1495425" y="2733675"/>
          <p14:tracePt t="68398" x="1470025" y="2774950"/>
          <p14:tracePt t="68414" x="1460500" y="2784475"/>
          <p14:tracePt t="68431" x="1450975" y="2794000"/>
          <p14:tracePt t="68447" x="1428750" y="2816225"/>
          <p14:tracePt t="68465" x="1425575" y="2825750"/>
          <p14:tracePt t="68481" x="1425575" y="2835275"/>
          <p14:tracePt t="68498" x="1419225" y="2857500"/>
          <p14:tracePt t="68514" x="1419225" y="2867025"/>
          <p14:tracePt t="68531" x="1419225" y="2870200"/>
          <p14:tracePt t="68577" x="1412875" y="2870200"/>
          <p14:tracePt t="68619" x="1412875" y="2876550"/>
          <p14:tracePt t="68661" x="1412875" y="2879725"/>
          <p14:tracePt t="68726" x="1412875" y="2886075"/>
          <p14:tracePt t="68733" x="1412875" y="2889250"/>
          <p14:tracePt t="68748" x="1412875" y="2898775"/>
          <p14:tracePt t="68765" x="1444625" y="2930525"/>
          <p14:tracePt t="68782" x="1600200" y="3041650"/>
          <p14:tracePt t="68798" x="1758950" y="3155950"/>
          <p14:tracePt t="68814" x="1939925" y="3289300"/>
          <p14:tracePt t="68830" x="2133600" y="3403600"/>
          <p14:tracePt t="68848" x="2378075" y="3575050"/>
          <p14:tracePt t="68865" x="2546350" y="3695700"/>
          <p14:tracePt t="68882" x="2790825" y="3867150"/>
          <p14:tracePt t="68899" x="2940050" y="3978275"/>
          <p14:tracePt t="68916" x="3067050" y="4076700"/>
          <p14:tracePt t="68932" x="3248025" y="4229100"/>
          <p14:tracePt t="68948" x="3362325" y="4318000"/>
          <p14:tracePt t="68964" x="3489325" y="4400550"/>
          <p14:tracePt t="68982" x="3632200" y="4492625"/>
          <p14:tracePt t="68998" x="3702050" y="4546600"/>
          <p14:tracePt t="69015" x="3771900" y="4594225"/>
          <p14:tracePt t="69032" x="3883025" y="4673600"/>
          <p14:tracePt t="69048" x="3956050" y="4727575"/>
          <p14:tracePt t="69065" x="4006850" y="4778375"/>
          <p14:tracePt t="69082" x="4067175" y="4826000"/>
          <p14:tracePt t="69097" x="4092575" y="4857750"/>
          <p14:tracePt t="69114" x="4124325" y="4883150"/>
          <p14:tracePt t="69131" x="4140200" y="4902200"/>
          <p14:tracePt t="69148" x="4149725" y="4911725"/>
          <p14:tracePt t="69165" x="4162425" y="4911725"/>
          <p14:tracePt t="69182" x="4178300" y="4911725"/>
          <p14:tracePt t="69198" x="4187825" y="4911725"/>
          <p14:tracePt t="69290" x="4194175" y="4905375"/>
          <p14:tracePt t="69297" x="4197350" y="4889500"/>
          <p14:tracePt t="69304" x="4203700" y="4876800"/>
          <p14:tracePt t="69314" x="4203700" y="4857750"/>
          <p14:tracePt t="69332" x="4203700" y="4781550"/>
          <p14:tracePt t="69348" x="4203700" y="4730750"/>
          <p14:tracePt t="69365" x="4203700" y="4686300"/>
          <p14:tracePt t="69381" x="4203700" y="4638675"/>
          <p14:tracePt t="69397" x="4197350" y="4622800"/>
          <p14:tracePt t="69414" x="4187825" y="4613275"/>
          <p14:tracePt t="69431" x="4171950" y="4597400"/>
          <p14:tracePt t="69447" x="4156075" y="4587875"/>
          <p14:tracePt t="69464" x="4146550" y="4581525"/>
          <p14:tracePt t="69481" x="4130675" y="4572000"/>
          <p14:tracePt t="69497" x="4121150" y="4565650"/>
          <p14:tracePt t="69514" x="4105275" y="4556125"/>
          <p14:tracePt t="69530" x="4089400" y="4524375"/>
          <p14:tracePt t="69547" x="4089400" y="4486275"/>
          <p14:tracePt t="69564" x="4089400" y="4441825"/>
          <p14:tracePt t="69582" x="4089400" y="4394200"/>
          <p14:tracePt t="69598" x="4098925" y="4378325"/>
          <p14:tracePt t="69614" x="4114800" y="4356100"/>
          <p14:tracePt t="69631" x="4130675" y="4333875"/>
          <p14:tracePt t="69647" x="4140200" y="4321175"/>
          <p14:tracePt t="69664" x="4152900" y="4289425"/>
          <p14:tracePt t="69681" x="4178300" y="4254500"/>
          <p14:tracePt t="69697" x="4187825" y="4222750"/>
          <p14:tracePt t="69713" x="4200525" y="4200525"/>
          <p14:tracePt t="69730" x="4216400" y="4171950"/>
          <p14:tracePt t="69747" x="4232275" y="4156075"/>
          <p14:tracePt t="69764" x="4241800" y="4146550"/>
          <p14:tracePt t="69781" x="4257675" y="4124325"/>
          <p14:tracePt t="69797" x="4260850" y="4114800"/>
          <p14:tracePt t="69814" x="4267200" y="4105275"/>
          <p14:tracePt t="69831" x="4267200" y="4089400"/>
          <p14:tracePt t="69848" x="4267200" y="4086225"/>
          <p14:tracePt t="69888" x="4276725" y="4086225"/>
          <p14:tracePt t="69897" x="4283075" y="4086225"/>
          <p14:tracePt t="69914" x="4286250" y="4086225"/>
          <p14:tracePt t="69931" x="4292600" y="4079875"/>
          <p14:tracePt t="69947" x="4302125" y="4079875"/>
          <p14:tracePt t="69981" x="4305300" y="4076700"/>
          <p14:tracePt t="69997" x="4311650" y="4076700"/>
          <p14:tracePt t="70059" x="4318000" y="4076700"/>
          <p14:tracePt t="70088" x="4327525" y="4076700"/>
          <p14:tracePt t="70102" x="4327525" y="4070350"/>
          <p14:tracePt t="71201" x="4327525" y="4025900"/>
          <p14:tracePt t="71208" x="4327525" y="3956050"/>
          <p14:tracePt t="71216" x="4327525" y="3898900"/>
          <p14:tracePt t="71231" x="4343400" y="3768725"/>
          <p14:tracePt t="71248" x="4362450" y="3619500"/>
          <p14:tracePt t="71265" x="4378325" y="3432175"/>
          <p14:tracePt t="71281" x="4378325" y="3327400"/>
          <p14:tracePt t="71314" x="4378325" y="3095625"/>
          <p14:tracePt t="71347" x="4378325" y="2997200"/>
          <p14:tracePt t="71364" x="4403725" y="2949575"/>
          <p14:tracePt t="71381" x="4416425" y="2911475"/>
          <p14:tracePt t="71398" x="4429125" y="2863850"/>
          <p14:tracePt t="71414" x="4429125" y="2787650"/>
          <p14:tracePt t="71431" x="4429125" y="2727325"/>
          <p14:tracePt t="71447" x="4429125" y="2673350"/>
          <p14:tracePt t="71464" x="4425950" y="2613025"/>
          <p14:tracePt t="71480" x="4425950" y="2562225"/>
          <p14:tracePt t="71497" x="4419600" y="2517775"/>
          <p14:tracePt t="71500" x="4419600" y="2489200"/>
          <p14:tracePt t="71514" x="4419600" y="2454275"/>
          <p14:tracePt t="71530" x="4419600" y="2409825"/>
          <p14:tracePt t="71547" x="4419600" y="2365375"/>
          <p14:tracePt t="71564" x="4419600" y="2339975"/>
          <p14:tracePt t="71580" x="4413250" y="2317750"/>
          <p14:tracePt t="71597" x="4413250" y="2308225"/>
          <p14:tracePt t="71613" x="4413250" y="2301875"/>
          <p14:tracePt t="71630" x="4410075" y="2301875"/>
          <p14:tracePt t="71648" x="4394200" y="2301875"/>
          <p14:tracePt t="71664" x="4378325" y="2301875"/>
          <p14:tracePt t="71681" x="4375150" y="2301875"/>
          <p14:tracePt t="71698" x="4368800" y="2301875"/>
          <p14:tracePt t="71714" x="4359275" y="2301875"/>
          <p14:tracePt t="71730" x="4356100" y="2301875"/>
          <p14:tracePt t="71747" x="4356100" y="2298700"/>
          <p14:tracePt t="71780" x="4349750" y="2298700"/>
          <p14:tracePt t="72528" x="4349750" y="2251075"/>
          <p14:tracePt t="72535" x="4349750" y="2184400"/>
          <p14:tracePt t="72547" x="4349750" y="2124075"/>
          <p14:tracePt t="72563" x="4349750" y="1974850"/>
          <p14:tracePt t="72580" x="4333875" y="1866900"/>
          <p14:tracePt t="72614" x="4260850" y="1622425"/>
          <p14:tracePt t="72648" x="4184650" y="1485900"/>
          <p14:tracePt t="72664" x="4171950" y="1450975"/>
          <p14:tracePt t="72680" x="4159250" y="1419225"/>
          <p14:tracePt t="72698" x="4137025" y="1390650"/>
          <p14:tracePt t="72713" x="4127500" y="1374775"/>
          <p14:tracePt t="72730" x="4117975" y="1358900"/>
          <p14:tracePt t="72748" x="4102100" y="1346200"/>
          <p14:tracePt t="72763" x="4098925" y="1336675"/>
          <p14:tracePt t="72780" x="4098925" y="1320800"/>
          <p14:tracePt t="72798" x="4098925" y="1311275"/>
          <p14:tracePt t="72869" x="4098925" y="1304925"/>
          <p14:tracePt t="72942" x="4098925" y="1301750"/>
          <p14:tracePt t="73690" x="4152900" y="1355725"/>
          <p14:tracePt t="73698" x="4251325" y="1485900"/>
          <p14:tracePt t="73705" x="4384675" y="1676400"/>
          <p14:tracePt t="73713" x="4492625" y="1822450"/>
          <p14:tracePt t="73731" x="4686300" y="2124075"/>
          <p14:tracePt t="73758" x="5032375" y="2873375"/>
          <p14:tracePt t="73783" x="5260975" y="3543300"/>
          <p14:tracePt t="73815" x="5337175" y="4029075"/>
          <p14:tracePt t="73832" x="5353050" y="4257675"/>
          <p14:tracePt t="73848" x="5353050" y="4340225"/>
          <p14:tracePt t="73864" x="5353050" y="4394200"/>
          <p14:tracePt t="73881" x="5353050" y="4422775"/>
          <p14:tracePt t="73898" x="5353050" y="4445000"/>
          <p14:tracePt t="73914" x="5343525" y="4445000"/>
          <p14:tracePt t="73930" x="5292725" y="4397375"/>
          <p14:tracePt t="73946" x="5105400" y="4175125"/>
          <p14:tracePt t="73963" x="4972050" y="3990975"/>
          <p14:tracePt t="73982" x="4705350" y="3702050"/>
          <p14:tracePt t="74000" x="4565650" y="3571875"/>
          <p14:tracePt t="74016" x="4394200" y="3419475"/>
          <p14:tracePt t="74031" x="4232275" y="3286125"/>
          <p14:tracePt t="74034" x="4146550" y="3219450"/>
          <p14:tracePt t="74050" x="3968750" y="3127375"/>
          <p14:tracePt t="74066" x="3778250" y="3041650"/>
          <p14:tracePt t="74081" x="3571875" y="2952750"/>
          <p14:tracePt t="74097" x="3451225" y="2908300"/>
          <p14:tracePt t="74113" x="3340100" y="2857500"/>
          <p14:tracePt t="74131" x="3248025" y="2806700"/>
          <p14:tracePt t="74148" x="3159125" y="2749550"/>
          <p14:tracePt t="74164" x="3111500" y="2708275"/>
          <p14:tracePt t="74181" x="3070225" y="2673350"/>
          <p14:tracePt t="74197" x="2994025" y="2619375"/>
          <p14:tracePt t="74214" x="2949575" y="2590800"/>
          <p14:tracePt t="74230" x="2898775" y="2559050"/>
          <p14:tracePt t="74246" x="2851150" y="2527300"/>
          <p14:tracePt t="74263" x="2825750" y="2508250"/>
          <p14:tracePt t="74280" x="2803525" y="2489200"/>
          <p14:tracePt t="74298" x="2752725" y="2473325"/>
          <p14:tracePt t="74314" x="2708275" y="2454275"/>
          <p14:tracePt t="74332" x="2635250" y="2432050"/>
          <p14:tracePt t="74347" x="2581275" y="2419350"/>
          <p14:tracePt t="74364" x="2543175" y="2419350"/>
          <p14:tracePt t="74380" x="2498725" y="2419350"/>
          <p14:tracePt t="74397" x="2435225" y="2428875"/>
          <p14:tracePt t="74413" x="2390775" y="2441575"/>
          <p14:tracePt t="74431" x="2352675" y="2476500"/>
          <p14:tracePt t="74447" x="2276475" y="2514600"/>
          <p14:tracePt t="74464" x="2244725" y="2546350"/>
          <p14:tracePt t="74482" x="2200275" y="2600325"/>
          <p14:tracePt t="74497" x="2174875" y="2638425"/>
          <p14:tracePt t="74514" x="2162175" y="2692400"/>
          <p14:tracePt t="74530" x="2146300" y="2755900"/>
          <p14:tracePt t="74533" x="2139950" y="2774950"/>
          <p14:tracePt t="74547" x="2111375" y="2828925"/>
          <p14:tracePt t="74563" x="2089150" y="2895600"/>
          <p14:tracePt t="74580" x="2076450" y="2959100"/>
          <p14:tracePt t="74597" x="2047875" y="3032125"/>
          <p14:tracePt t="74614" x="2038350" y="3060700"/>
          <p14:tracePt t="74631" x="2019300" y="3105150"/>
          <p14:tracePt t="74648" x="2012950" y="3133725"/>
          <p14:tracePt t="74664" x="2006600" y="3143250"/>
          <p14:tracePt t="74681" x="2006600" y="3159125"/>
          <p14:tracePt t="74697" x="2006600" y="3168650"/>
          <p14:tracePt t="74713" x="2006600" y="3184525"/>
          <p14:tracePt t="74730" x="2006600" y="3194050"/>
          <p14:tracePt t="74746" x="2006600" y="3197225"/>
          <p14:tracePt t="74781" x="1997075" y="3197225"/>
          <p14:tracePt t="74818" x="1993900" y="3197225"/>
          <p14:tracePt t="74824" x="1987550" y="3197225"/>
          <p14:tracePt t="75552" x="2022475" y="3209925"/>
          <p14:tracePt t="75559" x="2095500" y="3228975"/>
          <p14:tracePt t="75567" x="2152650" y="3238500"/>
          <p14:tracePt t="75580" x="2270125" y="3244850"/>
          <p14:tracePt t="75767" x="2276475" y="3244850"/>
          <p14:tracePt t="75774" x="2279650" y="3238500"/>
          <p14:tracePt t="75797" x="2295525" y="3225800"/>
          <p14:tracePt t="75813" x="2298700" y="3209925"/>
          <p14:tracePt t="75830" x="2305050" y="3187700"/>
          <p14:tracePt t="75846" x="2311400" y="3178175"/>
          <p14:tracePt t="75864" x="2324100" y="3168650"/>
          <p14:tracePt t="75880" x="2339975" y="3149600"/>
          <p14:tracePt t="75897" x="2349500" y="3140075"/>
          <p14:tracePt t="75914" x="2359025" y="3130550"/>
          <p14:tracePt t="75930" x="2400300" y="3111500"/>
          <p14:tracePt t="75946" x="2432050" y="3086100"/>
          <p14:tracePt t="75963" x="2463800" y="3060700"/>
          <p14:tracePt t="75979" x="2524125" y="3000375"/>
          <p14:tracePt t="75997" x="2574925" y="2949575"/>
          <p14:tracePt t="76014" x="2606675" y="2924175"/>
          <p14:tracePt t="76031" x="2673350" y="2870200"/>
          <p14:tracePt t="76047" x="2720975" y="2844800"/>
          <p14:tracePt t="76064" x="2752725" y="2819400"/>
          <p14:tracePt t="76066" x="2778125" y="2803525"/>
          <p14:tracePt t="76079" x="2809875" y="2784475"/>
          <p14:tracePt t="76096" x="2841625" y="2774950"/>
          <p14:tracePt t="76113" x="2863850" y="2755900"/>
          <p14:tracePt t="76130" x="2886075" y="2740025"/>
          <p14:tracePt t="76147" x="2895600" y="2730500"/>
          <p14:tracePt t="76164" x="2905125" y="2727325"/>
          <p14:tracePt t="76180" x="2914650" y="2727325"/>
          <p14:tracePt t="76197" x="2917825" y="2727325"/>
          <p14:tracePt t="76214" x="2917825" y="2720975"/>
          <p14:tracePt t="76229" x="2933700" y="2711450"/>
          <p14:tracePt t="76273" x="2933700" y="2705100"/>
          <p14:tracePt t="77786" x="2952750" y="2679700"/>
          <p14:tracePt t="77791" x="2984500" y="2651125"/>
          <p14:tracePt t="77799" x="3028950" y="2597150"/>
          <p14:tracePt t="77813" x="3111500" y="2441575"/>
          <p14:tracePt t="77830" x="3165475" y="2295525"/>
          <p14:tracePt t="77847" x="3209925" y="2174875"/>
          <p14:tracePt t="77863" x="3251200" y="1984375"/>
          <p14:tracePt t="77897" x="3289300" y="1828800"/>
          <p14:tracePt t="77930" x="3302000" y="1758950"/>
          <p14:tracePt t="77947" x="3305175" y="1749425"/>
          <p14:tracePt t="77964" x="3311525" y="1727200"/>
          <p14:tracePt t="77980" x="3311525" y="1717675"/>
          <p14:tracePt t="77997" x="3311525" y="1708150"/>
          <p14:tracePt t="78013" x="3314700" y="1695450"/>
          <p14:tracePt t="78030" x="3330575" y="1679575"/>
          <p14:tracePt t="78046" x="3343275" y="1670050"/>
          <p14:tracePt t="78064" x="3355975" y="1654175"/>
          <p14:tracePt t="78080" x="3365500" y="1647825"/>
          <p14:tracePt t="78097" x="3381375" y="1638300"/>
          <p14:tracePt t="78099" x="3387725" y="1625600"/>
          <p14:tracePt t="78114" x="3397250" y="1616075"/>
          <p14:tracePt t="78130" x="3406775" y="1616075"/>
          <p14:tracePt t="78147" x="3416300" y="1616075"/>
          <p14:tracePt t="80018" x="3495675" y="1603375"/>
          <p14:tracePt t="80025" x="3587750" y="1584325"/>
          <p14:tracePt t="80032" x="3692525" y="1565275"/>
          <p14:tracePt t="80046" x="3968750" y="1492250"/>
          <p14:tracePt t="80064" x="4251325" y="1416050"/>
          <p14:tracePt t="80089" x="4851400" y="1165225"/>
          <p14:tracePt t="80114" x="5175250" y="1016000"/>
          <p14:tracePt t="80148" x="5407025" y="911225"/>
          <p14:tracePt t="80163" x="5445125" y="885825"/>
          <p14:tracePt t="80179" x="5464175" y="869950"/>
          <p14:tracePt t="80196" x="5480050" y="835025"/>
          <p14:tracePt t="80213" x="5480050" y="815975"/>
          <p14:tracePt t="80230" x="5476875" y="790575"/>
          <p14:tracePt t="80247" x="5457825" y="777875"/>
          <p14:tracePt t="80263" x="5419725" y="765175"/>
          <p14:tracePt t="80280" x="5353050" y="733425"/>
          <p14:tracePt t="80296" x="5229225" y="701675"/>
          <p14:tracePt t="80313" x="5143500" y="685800"/>
          <p14:tracePt t="80329" x="5057775" y="669925"/>
          <p14:tracePt t="80347" x="4921250" y="622300"/>
          <p14:tracePt t="80363" x="4832350" y="600075"/>
          <p14:tracePt t="80380" x="4746625" y="574675"/>
          <p14:tracePt t="80397" x="4581525" y="549275"/>
          <p14:tracePt t="80413" x="4441825" y="533400"/>
          <p14:tracePt t="80430" x="4337050" y="533400"/>
          <p14:tracePt t="80446" x="4152900" y="533400"/>
          <p14:tracePt t="80463" x="4035425" y="539750"/>
          <p14:tracePt t="80480" x="3949700" y="552450"/>
          <p14:tracePt t="80496" x="3835400" y="600075"/>
          <p14:tracePt t="80512" x="3775075" y="638175"/>
          <p14:tracePt t="80530" x="3695700" y="695325"/>
          <p14:tracePt t="80546" x="3581400" y="781050"/>
          <p14:tracePt t="80563" x="3511550" y="838200"/>
          <p14:tracePt t="80579" x="3467100" y="898525"/>
          <p14:tracePt t="80596" x="3352800" y="1003300"/>
          <p14:tracePt t="80613" x="3286125" y="1085850"/>
          <p14:tracePt t="80631" x="3171825" y="1193800"/>
          <p14:tracePt t="80647" x="3111500" y="1244600"/>
          <p14:tracePt t="80664" x="3051175" y="1298575"/>
          <p14:tracePt t="80680" x="2917825" y="1381125"/>
          <p14:tracePt t="80696" x="2828925" y="1431925"/>
          <p14:tracePt t="80712" x="2746375" y="1489075"/>
          <p14:tracePt t="80729" x="2676525" y="1533525"/>
          <p14:tracePt t="80746" x="2606675" y="1606550"/>
          <p14:tracePt t="80763" x="2546350" y="1651000"/>
          <p14:tracePt t="80781" x="2473325" y="1720850"/>
          <p14:tracePt t="80796" x="2425700" y="1803400"/>
          <p14:tracePt t="80813" x="2365375" y="1892300"/>
          <p14:tracePt t="80830" x="2301875" y="2022475"/>
          <p14:tracePt t="80846" x="2273300" y="2089150"/>
          <p14:tracePt t="80863" x="2241550" y="2168525"/>
          <p14:tracePt t="80880" x="2219325" y="2279650"/>
          <p14:tracePt t="80896" x="2219325" y="2362200"/>
          <p14:tracePt t="80913" x="2219325" y="2422525"/>
          <p14:tracePt t="80930" x="2219325" y="2517775"/>
          <p14:tracePt t="80946" x="2219325" y="2597150"/>
          <p14:tracePt t="80963" x="2219325" y="2679700"/>
          <p14:tracePt t="80980" x="2219325" y="2797175"/>
          <p14:tracePt t="80996" x="2232025" y="2905125"/>
          <p14:tracePt t="81013" x="2257425" y="2990850"/>
          <p14:tracePt t="81030" x="2279650" y="3114675"/>
          <p14:tracePt t="81046" x="2292350" y="3178175"/>
          <p14:tracePt t="81063" x="2308225" y="3241675"/>
          <p14:tracePt t="81080" x="2333625" y="3305175"/>
          <p14:tracePt t="81096" x="2352675" y="3349625"/>
          <p14:tracePt t="81113" x="2365375" y="3397250"/>
          <p14:tracePt t="81129" x="2403475" y="3460750"/>
          <p14:tracePt t="81146" x="2416175" y="3492500"/>
          <p14:tracePt t="81162" x="2428875" y="3514725"/>
          <p14:tracePt t="81179" x="2454275" y="3559175"/>
          <p14:tracePt t="81196" x="2463800" y="3575050"/>
          <p14:tracePt t="81213" x="2473325" y="3597275"/>
          <p14:tracePt t="81230" x="2489200" y="3616325"/>
          <p14:tracePt t="81247" x="2514600" y="3648075"/>
          <p14:tracePt t="81263" x="2536825" y="3673475"/>
          <p14:tracePt t="81280" x="2597150" y="3717925"/>
          <p14:tracePt t="81296" x="2635250" y="3749675"/>
          <p14:tracePt t="81313" x="2660650" y="3781425"/>
          <p14:tracePt t="81330" x="2705100" y="3841750"/>
          <p14:tracePt t="81346" x="2730500" y="3873500"/>
          <p14:tracePt t="81363" x="2759075" y="3917950"/>
          <p14:tracePt t="81380" x="2800350" y="3956050"/>
          <p14:tracePt t="81396" x="2838450" y="3968750"/>
          <p14:tracePt t="81413" x="2876550" y="3968750"/>
          <p14:tracePt t="81429" x="2936875" y="3968750"/>
          <p14:tracePt t="81446" x="2981325" y="3968750"/>
          <p14:tracePt t="81463" x="3025775" y="3968750"/>
          <p14:tracePt t="81480" x="3057525" y="3968750"/>
          <p14:tracePt t="81497" x="3089275" y="3968750"/>
          <p14:tracePt t="81513" x="3105150" y="3968750"/>
          <p14:tracePt t="81529" x="3117850" y="3968750"/>
          <p14:tracePt t="81546" x="3133725" y="3968750"/>
          <p14:tracePt t="81562" x="3143250" y="3968750"/>
          <p14:tracePt t="81580" x="3159125" y="3968750"/>
          <p14:tracePt t="82137" x="3200400" y="4016375"/>
          <p14:tracePt t="82144" x="3267075" y="4102100"/>
          <p14:tracePt t="82151" x="3333750" y="4187825"/>
          <p14:tracePt t="82163" x="3378200" y="4264025"/>
          <p14:tracePt t="82180" x="3524250" y="4441825"/>
          <p14:tracePt t="82197" x="3619500" y="4537075"/>
          <p14:tracePt t="82229" x="3806825" y="4737100"/>
          <p14:tracePt t="82263" x="3933825" y="4851400"/>
          <p14:tracePt t="82281" x="4006850" y="4899025"/>
          <p14:tracePt t="82297" x="4048125" y="4933950"/>
          <p14:tracePt t="82313" x="4092575" y="4959350"/>
          <p14:tracePt t="82330" x="4162425" y="5006975"/>
          <p14:tracePt t="82346" x="4206875" y="5032375"/>
          <p14:tracePt t="82363" x="4244975" y="5064125"/>
          <p14:tracePt t="82379" x="4311650" y="5111750"/>
          <p14:tracePt t="82396" x="4371975" y="5140325"/>
          <p14:tracePt t="82414" x="4445000" y="5181600"/>
          <p14:tracePt t="82430" x="4492625" y="5207000"/>
          <p14:tracePt t="82447" x="4530725" y="5226050"/>
          <p14:tracePt t="82464" x="4581525" y="5251450"/>
          <p14:tracePt t="82480" x="4610100" y="5264150"/>
          <p14:tracePt t="82496" x="4635500" y="5280025"/>
          <p14:tracePt t="82512" x="4667250" y="5311775"/>
          <p14:tracePt t="82529" x="4708525" y="5343525"/>
          <p14:tracePt t="82546" x="4740275" y="5356225"/>
          <p14:tracePt t="82564" x="4775200" y="5378450"/>
          <p14:tracePt t="82580" x="4800600" y="5384800"/>
          <p14:tracePt t="82597" x="4822825" y="5384800"/>
          <p14:tracePt t="82614" x="4860925" y="5384800"/>
          <p14:tracePt t="82630" x="4876800" y="5384800"/>
          <p14:tracePt t="82646" x="4899025" y="5384800"/>
          <p14:tracePt t="82663" x="4914900" y="5384800"/>
          <p14:tracePt t="82679" x="4924425" y="5384800"/>
          <p14:tracePt t="82696" x="4933950" y="5375275"/>
          <p14:tracePt t="82713" x="4933950" y="5353050"/>
          <p14:tracePt t="82730" x="4933950" y="5343525"/>
          <p14:tracePt t="82747" x="4933950" y="5334000"/>
          <p14:tracePt t="83085" x="4873625" y="5327650"/>
          <p14:tracePt t="83092" x="4794250" y="5327650"/>
          <p14:tracePt t="83099" x="4711700" y="5318125"/>
          <p14:tracePt t="83113" x="4572000" y="5292725"/>
          <p14:tracePt t="83130" x="4397375" y="5254625"/>
          <p14:tracePt t="83145" x="4222750" y="5219700"/>
          <p14:tracePt t="83179" x="3841750" y="5111750"/>
          <p14:tracePt t="83218" x="3603625" y="5076825"/>
          <p14:tracePt t="83230" x="3521075" y="5070475"/>
          <p14:tracePt t="83245" x="3438525" y="5070475"/>
          <p14:tracePt t="83263" x="3359150" y="5070475"/>
          <p14:tracePt t="83279" x="3324225" y="5070475"/>
          <p14:tracePt t="83297" x="3292475" y="5070475"/>
          <p14:tracePt t="83313" x="3260725" y="5070475"/>
          <p14:tracePt t="83329" x="3238500" y="5070475"/>
          <p14:tracePt t="83346" x="3216275" y="5070475"/>
          <p14:tracePt t="83362" x="3162300" y="5064125"/>
          <p14:tracePt t="83379" x="3114675" y="5051425"/>
          <p14:tracePt t="83395" x="3063875" y="5032375"/>
          <p14:tracePt t="83413" x="2997200" y="5013325"/>
          <p14:tracePt t="83429" x="2968625" y="5000625"/>
          <p14:tracePt t="83447" x="2936875" y="4987925"/>
          <p14:tracePt t="83463" x="2879725" y="4962525"/>
          <p14:tracePt t="83480" x="2841625" y="4949825"/>
          <p14:tracePt t="83496" x="2797175" y="4937125"/>
          <p14:tracePt t="83512" x="2730500" y="4902200"/>
          <p14:tracePt t="83529" x="2701925" y="4889500"/>
          <p14:tracePt t="83546" x="2670175" y="4879975"/>
          <p14:tracePt t="83562" x="2647950" y="4867275"/>
          <p14:tracePt t="83579" x="2632075" y="4867275"/>
          <p14:tracePt t="83596" x="2622550" y="4867275"/>
          <p14:tracePt t="83613" x="2613025" y="4867275"/>
          <p14:tracePt t="83856" x="2673350" y="4886325"/>
          <p14:tracePt t="83862" x="2755900" y="4905375"/>
          <p14:tracePt t="83869" x="2838450" y="4921250"/>
          <p14:tracePt t="83879" x="2908300" y="4930775"/>
          <p14:tracePt t="83896" x="3073400" y="4978400"/>
          <p14:tracePt t="83913" x="3286125" y="5029200"/>
          <p14:tracePt t="83929" x="3419475" y="5073650"/>
          <p14:tracePt t="83946" x="3527425" y="5108575"/>
          <p14:tracePt t="83963" x="3708400" y="5168900"/>
          <p14:tracePt t="83980" x="3797300" y="5200650"/>
          <p14:tracePt t="83997" x="3873500" y="5222875"/>
          <p14:tracePt t="84013" x="3965575" y="5241925"/>
          <p14:tracePt t="84030" x="4038600" y="5257800"/>
          <p14:tracePt t="84046" x="4102100" y="5273675"/>
          <p14:tracePt t="84063" x="4206875" y="5302250"/>
          <p14:tracePt t="84079" x="4241800" y="5314950"/>
          <p14:tracePt t="84096" x="4289425" y="5327650"/>
          <p14:tracePt t="84113" x="4352925" y="5346700"/>
          <p14:tracePt t="84130" x="4397375" y="5359400"/>
          <p14:tracePt t="84146" x="4432300" y="5359400"/>
          <p14:tracePt t="84163" x="4489450" y="5359400"/>
          <p14:tracePt t="84179" x="4524375" y="5359400"/>
          <p14:tracePt t="84196" x="4556125" y="5365750"/>
          <p14:tracePt t="84199" x="4565650" y="5365750"/>
          <p14:tracePt t="84212" x="4597400" y="5378450"/>
          <p14:tracePt t="84229" x="4625975" y="5384800"/>
          <p14:tracePt t="84247" x="4673600" y="5391150"/>
          <p14:tracePt t="84263" x="4702175" y="5391150"/>
          <p14:tracePt t="84280" x="4724400" y="5391150"/>
          <p14:tracePt t="84297" x="4772025" y="5391150"/>
          <p14:tracePt t="84313" x="4803775" y="5391150"/>
          <p14:tracePt t="84329" x="4832350" y="5391150"/>
          <p14:tracePt t="84346" x="4870450" y="5391150"/>
          <p14:tracePt t="84362" x="4892675" y="5391150"/>
          <p14:tracePt t="84379" x="4914900" y="5391150"/>
          <p14:tracePt t="84397" x="4949825" y="5391150"/>
          <p14:tracePt t="84413" x="4959350" y="5391150"/>
          <p14:tracePt t="84429" x="4968875" y="5391150"/>
          <p14:tracePt t="84446" x="4991100" y="5391150"/>
          <p14:tracePt t="84462" x="4994275" y="5391150"/>
          <p14:tracePt t="85175" x="4987925" y="5391150"/>
          <p14:tracePt t="85182" x="4981575" y="5391150"/>
          <p14:tracePt t="85196" x="4956175" y="5400675"/>
          <p14:tracePt t="85213" x="4889500" y="5422900"/>
          <p14:tracePt t="85229" x="4794250" y="5438775"/>
          <p14:tracePt t="85246" x="4638675" y="5461000"/>
          <p14:tracePt t="85262" x="4511675" y="5480050"/>
          <p14:tracePt t="85296" x="4165600" y="5473700"/>
          <p14:tracePt t="85329" x="3841750" y="5438775"/>
          <p14:tracePt t="85346" x="3606800" y="5403850"/>
          <p14:tracePt t="85363" x="3444875" y="5384800"/>
          <p14:tracePt t="85380" x="3305175" y="5365750"/>
          <p14:tracePt t="85397" x="3108325" y="5340350"/>
          <p14:tracePt t="85413" x="2965450" y="5314950"/>
          <p14:tracePt t="85429" x="2857500" y="5289550"/>
          <p14:tracePt t="85445" x="2698750" y="5229225"/>
          <p14:tracePt t="85462" x="2587625" y="5187950"/>
          <p14:tracePt t="85479" x="2473325" y="5127625"/>
          <p14:tracePt t="85496" x="2343150" y="5054600"/>
          <p14:tracePt t="85513" x="2276475" y="5026025"/>
          <p14:tracePt t="85530" x="2216150" y="4987925"/>
          <p14:tracePt t="85546" x="2149475" y="4943475"/>
          <p14:tracePt t="85563" x="2114550" y="4895850"/>
          <p14:tracePt t="85579" x="2082800" y="4848225"/>
          <p14:tracePt t="85595" x="2032000" y="4759325"/>
          <p14:tracePt t="85612" x="2019300" y="4721225"/>
          <p14:tracePt t="85629" x="2006600" y="4692650"/>
          <p14:tracePt t="85647" x="2006600" y="4664075"/>
          <p14:tracePt t="85663" x="2006600" y="4651375"/>
          <p14:tracePt t="85680" x="2006600" y="4638675"/>
          <p14:tracePt t="85696" x="2012950" y="4625975"/>
          <p14:tracePt t="85713" x="2022475" y="4616450"/>
          <p14:tracePt t="85728" x="2038350" y="4600575"/>
          <p14:tracePt t="85745" x="2054225" y="4578350"/>
          <p14:tracePt t="85762" x="2063750" y="4568825"/>
          <p14:tracePt t="85779" x="2073275" y="4552950"/>
          <p14:tracePt t="85795" x="2073275" y="4540250"/>
          <p14:tracePt t="85812" x="2085975" y="4540250"/>
          <p14:tracePt t="85829" x="2089150" y="4540250"/>
          <p14:tracePt t="85862" x="2095500" y="4533900"/>
          <p14:tracePt t="85879" x="2105025" y="4533900"/>
          <p14:tracePt t="85895" x="2114550" y="4524375"/>
          <p14:tracePt t="85912" x="2124075" y="4521200"/>
          <p14:tracePt t="85929" x="2139950" y="4521200"/>
          <p14:tracePt t="85945" x="2152650" y="4521200"/>
          <p14:tracePt t="85962" x="2162175" y="4521200"/>
          <p14:tracePt t="85979" x="2174875" y="4505325"/>
          <p14:tracePt t="85995" x="2212975" y="4505325"/>
          <p14:tracePt t="86012" x="2241550" y="4505325"/>
          <p14:tracePt t="86030" x="2263775" y="4505325"/>
          <p14:tracePt t="86046" x="2305050" y="4498975"/>
          <p14:tracePt t="86063" x="2327275" y="4492625"/>
          <p14:tracePt t="86080" x="2359025" y="4492625"/>
          <p14:tracePt t="86096" x="2384425" y="4492625"/>
          <p14:tracePt t="86112" x="2393950" y="4492625"/>
          <p14:tracePt t="86128" x="2409825" y="4492625"/>
          <p14:tracePt t="86145" x="2425700" y="4492625"/>
          <p14:tracePt t="86162" x="2428875" y="4492625"/>
          <p14:tracePt t="86180" x="2435225" y="4492625"/>
          <p14:tracePt t="89356" x="2514600" y="4524375"/>
          <p14:tracePt t="89363" x="2609850" y="4572000"/>
          <p14:tracePt t="89378" x="2790825" y="4676775"/>
          <p14:tracePt t="89396" x="2949575" y="4791075"/>
          <p14:tracePt t="89413" x="3168650" y="4937125"/>
          <p14:tracePt t="89434" x="3349625" y="5073650"/>
          <p14:tracePt t="89453" x="3441700" y="5149850"/>
          <p14:tracePt t="89479" x="3629025" y="5302250"/>
          <p14:tracePt t="89512" x="3797300" y="5419725"/>
          <p14:tracePt t="89528" x="3857625" y="5445125"/>
          <p14:tracePt t="89546" x="3902075" y="5473700"/>
          <p14:tracePt t="89562" x="3937000" y="5483225"/>
          <p14:tracePt t="89579" x="3965575" y="5483225"/>
          <p14:tracePt t="89596" x="3975100" y="5483225"/>
          <p14:tracePt t="89613" x="3997325" y="5483225"/>
          <p14:tracePt t="89629" x="4016375" y="5483225"/>
          <p14:tracePt t="89645" x="4032250" y="5483225"/>
          <p14:tracePt t="89662" x="4057650" y="5483225"/>
          <p14:tracePt t="89678" x="4073525" y="5483225"/>
          <p14:tracePt t="89696" x="4083050" y="5483225"/>
          <p14:tracePt t="89713" x="4098925" y="5483225"/>
          <p14:tracePt t="89729" x="4114800" y="5483225"/>
          <p14:tracePt t="89746" x="4130675" y="5483225"/>
          <p14:tracePt t="89762" x="4156075" y="5483225"/>
          <p14:tracePt t="89779" x="4184650" y="5483225"/>
          <p14:tracePt t="89796" x="4200525" y="5483225"/>
          <p14:tracePt t="89813" x="4232275" y="5489575"/>
          <p14:tracePt t="89829" x="4241800" y="5489575"/>
          <p14:tracePt t="89846" x="4257675" y="5489575"/>
          <p14:tracePt t="89863" x="4276725" y="5489575"/>
          <p14:tracePt t="89878" x="4286250" y="5489575"/>
          <p14:tracePt t="89895" x="4302125" y="5489575"/>
          <p14:tracePt t="89912" x="4327525" y="5489575"/>
          <p14:tracePt t="89929" x="4337050" y="5489575"/>
          <p14:tracePt t="89946" x="4352925" y="5489575"/>
          <p14:tracePt t="89963" x="4375150" y="5489575"/>
          <p14:tracePt t="89979" x="4384675" y="5489575"/>
          <p14:tracePt t="89995" x="4394200" y="5489575"/>
          <p14:tracePt t="90012" x="4406900" y="5489575"/>
          <p14:tracePt t="90029" x="4422775" y="5489575"/>
          <p14:tracePt t="90046" x="4432300" y="5489575"/>
          <p14:tracePt t="90062" x="4448175" y="5489575"/>
          <p14:tracePt t="90078" x="4451350" y="5489575"/>
          <p14:tracePt t="90096" x="4457700" y="5489575"/>
          <p14:tracePt t="90112" x="4473575" y="5489575"/>
          <p14:tracePt t="90129" x="4476750" y="5489575"/>
          <p14:tracePt t="90163" x="4492625" y="5489575"/>
          <p14:tracePt t="90179" x="4502150" y="5492750"/>
          <p14:tracePt t="90195" x="4511675" y="5499100"/>
          <p14:tracePt t="90212" x="4530725" y="5499100"/>
          <p14:tracePt t="90229" x="4537075" y="5499100"/>
          <p14:tracePt t="90277" x="4540250" y="5505450"/>
          <p14:tracePt t="90284" x="4546600" y="5514975"/>
          <p14:tracePt t="90296" x="4552950" y="5518150"/>
          <p14:tracePt t="90312" x="4556125" y="5530850"/>
          <p14:tracePt t="90328" x="4565650" y="5534025"/>
          <p14:tracePt t="90345" x="4578350" y="5540375"/>
          <p14:tracePt t="90362" x="4581525" y="5540375"/>
          <p14:tracePt t="90378" x="4587875" y="5540375"/>
          <p14:tracePt t="90397" x="4591050" y="5540375"/>
          <p14:tracePt t="91112" x="4565650" y="5540375"/>
          <p14:tracePt t="91118" x="4518025" y="5534025"/>
          <p14:tracePt t="91129" x="4479925" y="5534025"/>
          <p14:tracePt t="91146" x="4330700" y="5534025"/>
          <p14:tracePt t="91162" x="4248150" y="5527675"/>
          <p14:tracePt t="91179" x="4184650" y="5521325"/>
          <p14:tracePt t="91212" x="4032250" y="5486400"/>
          <p14:tracePt t="91246" x="3876675" y="5441950"/>
          <p14:tracePt t="91262" x="3810000" y="5413375"/>
          <p14:tracePt t="91279" x="3743325" y="5391150"/>
          <p14:tracePt t="91296" x="3654425" y="5368925"/>
          <p14:tracePt t="91312" x="3606800" y="5356225"/>
          <p14:tracePt t="91328" x="3552825" y="5343525"/>
          <p14:tracePt t="91346" x="3489325" y="5318125"/>
          <p14:tracePt t="91362" x="3467100" y="5305425"/>
          <p14:tracePt t="91379" x="3435350" y="5292725"/>
          <p14:tracePt t="91396" x="3400425" y="5276850"/>
          <p14:tracePt t="91412" x="3368675" y="5257800"/>
          <p14:tracePt t="91429" x="3352800" y="5248275"/>
          <p14:tracePt t="91445" x="3333750" y="5235575"/>
          <p14:tracePt t="91461" x="3324225" y="5232400"/>
          <p14:tracePt t="91478" x="3314700" y="5226050"/>
          <p14:tracePt t="91495" x="3270250" y="5203825"/>
          <p14:tracePt t="91512" x="3257550" y="5194300"/>
          <p14:tracePt t="91528" x="3241675" y="5181600"/>
          <p14:tracePt t="91545" x="3197225" y="5165725"/>
          <p14:tracePt t="91562" x="3181350" y="5146675"/>
          <p14:tracePt t="91579" x="3165475" y="5137150"/>
          <p14:tracePt t="91595" x="3143250" y="5121275"/>
          <p14:tracePt t="91612" x="3127375" y="5099050"/>
          <p14:tracePt t="91628" x="3095625" y="5073650"/>
          <p14:tracePt t="91645" x="3063875" y="5032375"/>
          <p14:tracePt t="91662" x="3041650" y="5016500"/>
          <p14:tracePt t="91679" x="3019425" y="4991100"/>
          <p14:tracePt t="91695" x="2990850" y="4968875"/>
          <p14:tracePt t="91711" x="2974975" y="4959350"/>
          <p14:tracePt t="91728" x="2952750" y="4946650"/>
          <p14:tracePt t="91745" x="2930525" y="4937125"/>
          <p14:tracePt t="91761" x="2921000" y="4930775"/>
          <p14:tracePt t="91778" x="2911475" y="4930775"/>
          <p14:tracePt t="91794" x="2895600" y="4921250"/>
          <p14:tracePt t="91811" x="2879725" y="4914900"/>
          <p14:tracePt t="91828" x="2876550" y="4911725"/>
          <p14:tracePt t="91844" x="2876550" y="4902200"/>
          <p14:tracePt t="91908" x="2870200" y="4902200"/>
          <p14:tracePt t="91916" x="2867025" y="4902200"/>
          <p14:tracePt t="91928" x="2860675" y="4902200"/>
          <p14:tracePt t="91944" x="2857500" y="4902200"/>
          <p14:tracePt t="93587" x="2892425" y="4905375"/>
          <p14:tracePt t="93594" x="2952750" y="4914900"/>
          <p14:tracePt t="93601" x="3013075" y="4930775"/>
          <p14:tracePt t="93612" x="3048000" y="4937125"/>
          <p14:tracePt t="93628" x="3203575" y="4962525"/>
          <p14:tracePt t="93644" x="3311525" y="4978400"/>
          <p14:tracePt t="93661" x="3403600" y="4978400"/>
          <p14:tracePt t="93695" x="3660775" y="4965700"/>
          <p14:tracePt t="93729" x="3835400" y="4930775"/>
          <p14:tracePt t="93745" x="3883025" y="4914900"/>
          <p14:tracePt t="93762" x="3917950" y="4905375"/>
          <p14:tracePt t="93778" x="3978275" y="4870450"/>
          <p14:tracePt t="93795" x="4025900" y="4838700"/>
          <p14:tracePt t="93811" x="4064000" y="4813300"/>
          <p14:tracePt t="93828" x="4130675" y="4765675"/>
          <p14:tracePt t="93845" x="4168775" y="4740275"/>
          <p14:tracePt t="93862" x="4216400" y="4705350"/>
          <p14:tracePt t="93865" x="4235450" y="4692650"/>
          <p14:tracePt t="93878" x="4302125" y="4654550"/>
          <p14:tracePt t="93895" x="4391025" y="4616450"/>
          <p14:tracePt t="93911" x="4470400" y="4584700"/>
          <p14:tracePt t="93928" x="4578350" y="4521200"/>
          <p14:tracePt t="93945" x="4648200" y="4467225"/>
          <p14:tracePt t="93961" x="4721225" y="4403725"/>
          <p14:tracePt t="93979" x="4819650" y="4298950"/>
          <p14:tracePt t="93995" x="4867275" y="4257675"/>
          <p14:tracePt t="94012" x="4899025" y="4222750"/>
          <p14:tracePt t="94029" x="4921250" y="4200525"/>
          <p14:tracePt t="94045" x="4933950" y="4187825"/>
          <p14:tracePt t="94061" x="4943475" y="4178300"/>
          <p14:tracePt t="94078" x="4943475" y="4162425"/>
          <p14:tracePt t="94095" x="4943475" y="4152900"/>
          <p14:tracePt t="94111" x="4943475" y="4137025"/>
          <p14:tracePt t="94129" x="4937125" y="4121150"/>
          <p14:tracePt t="94145" x="4937125" y="4111625"/>
          <p14:tracePt t="94179" x="4924425" y="4111625"/>
          <p14:tracePt t="94195" x="4914900" y="4111625"/>
          <p14:tracePt t="94211" x="4905375" y="4102100"/>
          <p14:tracePt t="94228" x="4886325" y="4086225"/>
          <p14:tracePt t="94244" x="4876800" y="4083050"/>
          <p14:tracePt t="94261" x="4870450" y="4083050"/>
          <p14:tracePt t="94279" x="4867275" y="4083050"/>
          <p14:tracePt t="94295" x="4854575" y="4083050"/>
          <p14:tracePt t="94312" x="4841875" y="4083050"/>
          <p14:tracePt t="94329" x="4826000" y="4083050"/>
          <p14:tracePt t="94345" x="4816475" y="4095750"/>
          <p14:tracePt t="94361" x="4806950" y="4105275"/>
          <p14:tracePt t="94364" x="4794250" y="4108450"/>
          <p14:tracePt t="94378" x="4784725" y="4117975"/>
          <p14:tracePt t="94395" x="4775200" y="4127500"/>
          <p14:tracePt t="94412" x="4765675" y="4143375"/>
          <p14:tracePt t="94429" x="4746625" y="4159250"/>
          <p14:tracePt t="94445" x="4721225" y="4178300"/>
          <p14:tracePt t="94462" x="4695825" y="4210050"/>
          <p14:tracePt t="94478" x="4635500" y="4270375"/>
          <p14:tracePt t="94495" x="4584700" y="4314825"/>
          <p14:tracePt t="94511" x="4559300" y="4352925"/>
          <p14:tracePt t="94528" x="4514850" y="4391025"/>
          <p14:tracePt t="94545" x="4483100" y="4422775"/>
          <p14:tracePt t="94563" x="4432300" y="4460875"/>
          <p14:tracePt t="94579" x="4394200" y="4492625"/>
          <p14:tracePt t="94595" x="4346575" y="4518025"/>
          <p14:tracePt t="94613" x="4289425" y="4565650"/>
          <p14:tracePt t="94629" x="4257675" y="4591050"/>
          <p14:tracePt t="94645" x="4225925" y="4606925"/>
          <p14:tracePt t="94662" x="4203700" y="4619625"/>
          <p14:tracePt t="94678" x="4187825" y="4635500"/>
          <p14:tracePt t="94695" x="4171950" y="4635500"/>
          <p14:tracePt t="94713" x="4159250" y="4635500"/>
          <p14:tracePt t="94729" x="4146550" y="4632325"/>
          <p14:tracePt t="94745" x="4137025" y="4622800"/>
          <p14:tracePt t="94761" x="4137025" y="4606925"/>
          <p14:tracePt t="94778" x="4137025" y="4575175"/>
          <p14:tracePt t="94794" x="4137025" y="4559300"/>
          <p14:tracePt t="94813" x="4137025" y="4540250"/>
          <p14:tracePt t="94828" x="4137025" y="4524375"/>
          <p14:tracePt t="94846" x="4140200" y="4502150"/>
          <p14:tracePt t="94862" x="4159250" y="4460875"/>
          <p14:tracePt t="94879" x="4171950" y="4429125"/>
          <p14:tracePt t="94895" x="4191000" y="4397375"/>
          <p14:tracePt t="94912" x="4206875" y="4349750"/>
          <p14:tracePt t="94928" x="4219575" y="4324350"/>
          <p14:tracePt t="94944" x="4225925" y="4314825"/>
          <p14:tracePt t="94962" x="4225925" y="4289425"/>
          <p14:tracePt t="94979" x="4225925" y="4279900"/>
          <p14:tracePt t="94995" x="4229100" y="4270375"/>
          <p14:tracePt t="95012" x="4235450" y="4248150"/>
          <p14:tracePt t="95028" x="4244975" y="4238625"/>
          <p14:tracePt t="95044" x="4251325" y="4229100"/>
          <p14:tracePt t="95061" x="4251325" y="4219575"/>
          <p14:tracePt t="95078" x="4254500" y="4200525"/>
          <p14:tracePt t="95101" x="4254500" y="4184650"/>
          <p14:tracePt t="95112" x="4254500" y="4178300"/>
          <p14:tracePt t="95220" x="4254500" y="4181475"/>
          <p14:tracePt t="95227" x="4254500" y="4184650"/>
          <p14:tracePt t="95234" x="4254500" y="4191000"/>
          <p14:tracePt t="95245" x="4254500" y="4197350"/>
          <p14:tracePt t="95262" x="4254500" y="4216400"/>
          <p14:tracePt t="95278" x="4254500" y="4225925"/>
          <p14:tracePt t="95296" x="4248150" y="4241800"/>
          <p14:tracePt t="95312" x="4222750" y="4283075"/>
          <p14:tracePt t="95328" x="4213225" y="4308475"/>
          <p14:tracePt t="95345" x="4200525" y="4337050"/>
          <p14:tracePt t="95362" x="4187825" y="4365625"/>
          <p14:tracePt t="95378" x="4178300" y="4387850"/>
          <p14:tracePt t="95395" x="4168775" y="4397375"/>
          <p14:tracePt t="95412" x="4159250" y="4413250"/>
          <p14:tracePt t="95428" x="4149725" y="4425950"/>
          <p14:tracePt t="95445" x="4137025" y="4457700"/>
          <p14:tracePt t="95462" x="4111625" y="4486275"/>
          <p14:tracePt t="95478" x="4102100" y="4511675"/>
          <p14:tracePt t="95495" x="4092575" y="4521200"/>
          <p14:tracePt t="95511" x="4083050" y="4533900"/>
          <p14:tracePt t="95527" x="4083050" y="4549775"/>
          <p14:tracePt t="95545" x="4076700" y="4549775"/>
          <p14:tracePt t="95578" x="4076700" y="4556125"/>
          <p14:tracePt t="95612" x="4076700" y="4559300"/>
          <p14:tracePt t="95663" x="4067175" y="4559300"/>
          <p14:tracePt t="95670" x="4060825" y="4559300"/>
          <p14:tracePt t="95740" x="4057650" y="4559300"/>
          <p14:tracePt t="95747" x="4051300" y="4559300"/>
          <p14:tracePt t="95761" x="4041775" y="4559300"/>
          <p14:tracePt t="95795" x="4038600" y="4559300"/>
          <p14:tracePt t="95812" x="4032250" y="4559300"/>
          <p14:tracePt t="96183" x="4041775" y="4540250"/>
          <p14:tracePt t="96189" x="4057650" y="4502150"/>
          <p14:tracePt t="96197" x="4070350" y="4473575"/>
          <p14:tracePt t="96212" x="4111625" y="4394200"/>
          <p14:tracePt t="96245" x="4146550" y="4264025"/>
          <p14:tracePt t="96278" x="4191000" y="4117975"/>
          <p14:tracePt t="96295" x="4203700" y="4073525"/>
          <p14:tracePt t="96312" x="4219575" y="4016375"/>
          <p14:tracePt t="96328" x="4238625" y="3990975"/>
          <p14:tracePt t="96345" x="4251325" y="3975100"/>
          <p14:tracePt t="96361" x="4254500" y="3956050"/>
          <p14:tracePt t="96379" x="4264025" y="3946525"/>
          <p14:tracePt t="96383" x="4264025" y="3940175"/>
          <p14:tracePt t="96396" x="4264025" y="3933825"/>
          <p14:tracePt t="96412" x="4270375" y="3921125"/>
          <p14:tracePt t="96428" x="4273550" y="3911600"/>
          <p14:tracePt t="96445" x="4289425" y="3911600"/>
          <p14:tracePt t="96461" x="4298950" y="3902075"/>
          <p14:tracePt t="96477" x="4305300" y="3895725"/>
          <p14:tracePt t="96496" x="4308475" y="3895725"/>
          <p14:tracePt t="96753" x="4308475" y="3898900"/>
          <p14:tracePt t="96760" x="4308475" y="3902075"/>
          <p14:tracePt t="96767" x="4308475" y="3911600"/>
          <p14:tracePt t="96778" x="4308475" y="3917950"/>
          <p14:tracePt t="96796" x="4308475" y="3930650"/>
          <p14:tracePt t="96812" x="4308475" y="3943350"/>
          <p14:tracePt t="96828" x="4308475" y="3952875"/>
          <p14:tracePt t="96846" x="4308475" y="3990975"/>
          <p14:tracePt t="96861" x="4308475" y="4013200"/>
          <p14:tracePt t="96877" x="4308475" y="4041775"/>
          <p14:tracePt t="96895" x="4305300" y="4083050"/>
          <p14:tracePt t="96911" x="4302125" y="4105275"/>
          <p14:tracePt t="96928" x="4302125" y="4127500"/>
          <p14:tracePt t="96946" x="4289425" y="4168775"/>
          <p14:tracePt t="96962" x="4289425" y="4197350"/>
          <p14:tracePt t="96978" x="4283075" y="4219575"/>
          <p14:tracePt t="96995" x="4270375" y="4260850"/>
          <p14:tracePt t="97011" x="4270375" y="4270375"/>
          <p14:tracePt t="97028" x="4270375" y="4279900"/>
          <p14:tracePt t="97045" x="4270375" y="4295775"/>
          <p14:tracePt t="97061" x="4270375" y="4311650"/>
          <p14:tracePt t="97078" x="4270375" y="4314825"/>
          <p14:tracePt t="97095" x="4270375" y="4321175"/>
          <p14:tracePt t="97702" x="4260850" y="4311650"/>
          <p14:tracePt t="97709" x="4254500" y="4308475"/>
          <p14:tracePt t="97716" x="4248150" y="4298950"/>
          <p14:tracePt t="97728" x="4244975" y="4292600"/>
          <p14:tracePt t="97744" x="4235450" y="4267200"/>
          <p14:tracePt t="97762" x="4235450" y="4257675"/>
          <p14:tracePt t="97794" x="4235450" y="4235450"/>
          <p14:tracePt t="98258" x="4248150" y="4244975"/>
          <p14:tracePt t="98265" x="4260850" y="4257675"/>
          <p14:tracePt t="98278" x="4267200" y="4270375"/>
          <p14:tracePt t="98294" x="4311650" y="4327525"/>
          <p14:tracePt t="98311" x="4337050" y="4359275"/>
          <p14:tracePt t="98328" x="4362450" y="4400550"/>
          <p14:tracePt t="98344" x="4425950" y="4467225"/>
          <p14:tracePt t="98378" x="4489450" y="4533900"/>
          <p14:tracePt t="98411" x="4559300" y="4616450"/>
          <p14:tracePt t="98428" x="4584700" y="4648200"/>
          <p14:tracePt t="98445" x="4603750" y="4689475"/>
          <p14:tracePt t="98462" x="4613275" y="4721225"/>
          <p14:tracePt t="98479" x="4645025" y="4756150"/>
          <p14:tracePt t="98494" x="4657725" y="4787900"/>
          <p14:tracePt t="98512" x="4683125" y="4819650"/>
          <p14:tracePt t="98528" x="4711700" y="4860925"/>
          <p14:tracePt t="98544" x="4730750" y="4899025"/>
          <p14:tracePt t="98561" x="4756150" y="4930775"/>
          <p14:tracePt t="98579" x="4791075" y="4991100"/>
          <p14:tracePt t="98595" x="4822825" y="5038725"/>
          <p14:tracePt t="98611" x="4841875" y="5060950"/>
          <p14:tracePt t="98629" x="4873625" y="5105400"/>
          <p14:tracePt t="98645" x="4899025" y="5130800"/>
          <p14:tracePt t="98661" x="4908550" y="5159375"/>
          <p14:tracePt t="98678" x="4933950" y="5197475"/>
          <p14:tracePt t="98694" x="4959350" y="5235575"/>
          <p14:tracePt t="98711" x="4978400" y="5267325"/>
          <p14:tracePt t="98729" x="4997450" y="5308600"/>
          <p14:tracePt t="98745" x="5016500" y="5340350"/>
          <p14:tracePt t="98762" x="5026025" y="5356225"/>
          <p14:tracePt t="98779" x="5041900" y="5372100"/>
          <p14:tracePt t="98794" x="5045075" y="5381625"/>
          <p14:tracePt t="98811" x="5045075" y="5397500"/>
          <p14:tracePt t="98828" x="5045075" y="5400675"/>
          <p14:tracePt t="98845" x="5045075" y="5407025"/>
          <p14:tracePt t="98878" x="5045075" y="5410200"/>
          <p14:tracePt t="98895" x="5045075" y="5416550"/>
          <p14:tracePt t="99144" x="5029200" y="5378450"/>
          <p14:tracePt t="99151" x="4997450" y="5337175"/>
          <p14:tracePt t="99161" x="4968875" y="5276850"/>
          <p14:tracePt t="99178" x="4857750" y="5121275"/>
          <p14:tracePt t="99194" x="4803775" y="5060950"/>
          <p14:tracePt t="99211" x="4749800" y="4987925"/>
          <p14:tracePt t="99228" x="4670425" y="4876800"/>
          <p14:tracePt t="99244" x="4622800" y="4806950"/>
          <p14:tracePt t="99261" x="4568825" y="4746625"/>
          <p14:tracePt t="99278" x="4514850" y="4679950"/>
          <p14:tracePt t="99295" x="4489450" y="4648200"/>
          <p14:tracePt t="99311" x="4457700" y="4622800"/>
          <p14:tracePt t="99328" x="4422775" y="4578350"/>
          <p14:tracePt t="99345" x="4403725" y="4562475"/>
          <p14:tracePt t="99361" x="4391025" y="4530725"/>
          <p14:tracePt t="99378" x="4362450" y="4495800"/>
          <p14:tracePt t="99394" x="4343400" y="4454525"/>
          <p14:tracePt t="99411" x="4330700" y="4432300"/>
          <p14:tracePt t="99414" x="4324350" y="4413250"/>
          <p14:tracePt t="99428" x="4311650" y="4391025"/>
          <p14:tracePt t="99445" x="4302125" y="4371975"/>
          <p14:tracePt t="99461" x="4286250" y="4356100"/>
          <p14:tracePt t="99478" x="4270375" y="4346575"/>
          <p14:tracePt t="99494" x="4270375" y="4340225"/>
          <p14:tracePt t="99510" x="4267200" y="4337050"/>
          <p14:tracePt t="99527" x="4260850" y="4327525"/>
          <p14:tracePt t="99544" x="4254500" y="4321175"/>
          <p14:tracePt t="99578" x="4251325" y="4321175"/>
          <p14:tracePt t="99686" x="4251325" y="4318000"/>
          <p14:tracePt t="100063" x="4257675" y="4324350"/>
          <p14:tracePt t="100070" x="4276725" y="4330700"/>
          <p14:tracePt t="100078" x="4289425" y="4337050"/>
          <p14:tracePt t="100094" x="4305300" y="4346575"/>
          <p14:tracePt t="100111" x="4337050" y="4371975"/>
          <p14:tracePt t="100127" x="4365625" y="4413250"/>
          <p14:tracePt t="100162" x="4416425" y="4470400"/>
          <p14:tracePt t="100195" x="4467225" y="4537075"/>
          <p14:tracePt t="100211" x="4476750" y="4568825"/>
          <p14:tracePt t="100227" x="4502150" y="4603750"/>
          <p14:tracePt t="100244" x="4527550" y="4645025"/>
          <p14:tracePt t="100262" x="4552950" y="4702175"/>
          <p14:tracePt t="100278" x="4565650" y="4724400"/>
          <p14:tracePt t="100294" x="4584700" y="4749800"/>
          <p14:tracePt t="100312" x="4616450" y="4800600"/>
          <p14:tracePt t="100328" x="4635500" y="4829175"/>
          <p14:tracePt t="100345" x="4651375" y="4854575"/>
          <p14:tracePt t="100361" x="4660900" y="4864100"/>
          <p14:tracePt t="100378" x="4676775" y="4886325"/>
          <p14:tracePt t="100394" x="4686300" y="4895850"/>
          <p14:tracePt t="100412" x="4708525" y="4908550"/>
          <p14:tracePt t="100428" x="4718050" y="4940300"/>
          <p14:tracePt t="100445" x="4730750" y="4962525"/>
          <p14:tracePt t="100462" x="4756150" y="4997450"/>
          <p14:tracePt t="100478" x="4765675" y="5016500"/>
          <p14:tracePt t="100494" x="4775200" y="5026025"/>
          <p14:tracePt t="100510" x="4784725" y="5035550"/>
          <p14:tracePt t="100527" x="4806950" y="5054600"/>
          <p14:tracePt t="100544" x="4822825" y="5067300"/>
          <p14:tracePt t="100562" x="4841875" y="5080000"/>
          <p14:tracePt t="100578" x="4870450" y="5092700"/>
          <p14:tracePt t="100595" x="4883150" y="5114925"/>
          <p14:tracePt t="100612" x="4899025" y="5130800"/>
          <p14:tracePt t="100628" x="4914900" y="5140325"/>
          <p14:tracePt t="100644" x="4918075" y="5156200"/>
          <p14:tracePt t="100661" x="4918075" y="5172075"/>
          <p14:tracePt t="100678" x="4918075" y="5181600"/>
          <p14:tracePt t="100694" x="4924425" y="5191125"/>
          <p14:tracePt t="100711" x="4924425" y="5207000"/>
          <p14:tracePt t="100728" x="4927600" y="5210175"/>
          <p14:tracePt t="100762" x="4933950" y="5210175"/>
          <p14:tracePt t="101455" x="4933950" y="5203825"/>
          <p14:tracePt t="101462" x="4933950" y="5191125"/>
          <p14:tracePt t="101479" x="4933950" y="5168900"/>
          <p14:tracePt t="101495" x="4930775" y="5140325"/>
          <p14:tracePt t="101510" x="4902200" y="5076825"/>
          <p14:tracePt t="101527" x="4870450" y="5045075"/>
          <p14:tracePt t="101560" x="4787900" y="4965700"/>
          <p14:tracePt t="101594" x="4686300" y="4873625"/>
          <p14:tracePt t="101611" x="4572000" y="4765675"/>
          <p14:tracePt t="101627" x="4489450" y="4638675"/>
          <p14:tracePt t="101645" x="4419600" y="4505325"/>
          <p14:tracePt t="101661" x="4305300" y="4337050"/>
          <p14:tracePt t="101677" x="4251325" y="4225925"/>
          <p14:tracePt t="101694" x="4184650" y="4124325"/>
          <p14:tracePt t="101710" x="4114800" y="4032250"/>
          <p14:tracePt t="101727" x="4089400" y="3987800"/>
          <p14:tracePt t="101745" x="4057650" y="3952875"/>
          <p14:tracePt t="101761" x="4025900" y="3895725"/>
          <p14:tracePt t="101778" x="4006850" y="3857625"/>
          <p14:tracePt t="101794" x="3994150" y="3829050"/>
          <p14:tracePt t="101810" x="3978275" y="3794125"/>
          <p14:tracePt t="101827" x="3971925" y="3768725"/>
          <p14:tracePt t="101844" x="3971925" y="3759200"/>
          <p14:tracePt t="101861" x="3971925" y="3749675"/>
          <p14:tracePt t="101895" x="3971925" y="3743325"/>
          <p14:tracePt t="101912" x="3971925" y="3740150"/>
          <p14:tracePt t="101928" x="3971925" y="3724275"/>
          <p14:tracePt t="102011" x="3978275" y="3724275"/>
          <p14:tracePt t="102018" x="3981450" y="3724275"/>
          <p14:tracePt t="102028" x="3987800" y="3730625"/>
          <p14:tracePt t="102045" x="3997325" y="3743325"/>
          <p14:tracePt t="102061" x="4019550" y="3756025"/>
          <p14:tracePt t="102077" x="4029075" y="3765550"/>
          <p14:tracePt t="102094" x="4044950" y="3781425"/>
          <p14:tracePt t="102111" x="4073525" y="3800475"/>
          <p14:tracePt t="102127" x="4089400" y="3822700"/>
          <p14:tracePt t="102146" x="4105275" y="3857625"/>
          <p14:tracePt t="102161" x="4130675" y="3879850"/>
          <p14:tracePt t="102177" x="4143375" y="3911600"/>
          <p14:tracePt t="102195" x="4165600" y="3946525"/>
          <p14:tracePt t="102211" x="4191000" y="3971925"/>
          <p14:tracePt t="102227" x="4203700" y="3994150"/>
          <p14:tracePt t="102245" x="4229100" y="4044950"/>
          <p14:tracePt t="102261" x="4248150" y="4076700"/>
          <p14:tracePt t="102277" x="4257675" y="4098925"/>
          <p14:tracePt t="102296" x="4276725" y="4140200"/>
          <p14:tracePt t="102311" x="4286250" y="4159250"/>
          <p14:tracePt t="102327" x="4292600" y="4168775"/>
          <p14:tracePt t="102345" x="4308475" y="4194175"/>
          <p14:tracePt t="102361" x="4318000" y="4210050"/>
          <p14:tracePt t="102377" x="4324350" y="4225925"/>
          <p14:tracePt t="102394" x="4333875" y="4257675"/>
          <p14:tracePt t="102410" x="4340225" y="4267200"/>
          <p14:tracePt t="102428" x="4340225" y="4276725"/>
          <p14:tracePt t="102446" x="4340225" y="4298950"/>
          <p14:tracePt t="102461" x="4340225" y="4308475"/>
          <p14:tracePt t="102478" x="4340225" y="4318000"/>
          <p14:tracePt t="102511" x="4340225" y="4321175"/>
          <p14:tracePt t="102527" x="4340225" y="4333875"/>
          <p14:tracePt t="106547" x="4413250" y="4298950"/>
          <p14:tracePt t="106554" x="4521200" y="4241800"/>
          <p14:tracePt t="106561" x="4616450" y="4194175"/>
          <p14:tracePt t="106577" x="4787900" y="4060825"/>
          <p14:tracePt t="106593" x="4927600" y="3917950"/>
          <p14:tracePt t="106627" x="5137150" y="3679825"/>
          <p14:tracePt t="106660" x="5172075" y="3616325"/>
          <p14:tracePt t="106678" x="5172075" y="3597275"/>
          <p14:tracePt t="106693" x="5172075" y="3568700"/>
          <p14:tracePt t="106710" x="5165725" y="3543300"/>
          <p14:tracePt t="106728" x="5124450" y="3476625"/>
          <p14:tracePt t="106744" x="5095875" y="3413125"/>
          <p14:tracePt t="106761" x="5038725" y="3273425"/>
          <p14:tracePt t="106778" x="5003800" y="3152775"/>
          <p14:tracePt t="106794" x="4972050" y="3054350"/>
          <p14:tracePt t="106811" x="4937125" y="2968625"/>
          <p14:tracePt t="106828" x="4899025" y="2905125"/>
          <p14:tracePt t="106844" x="4870450" y="2825750"/>
          <p14:tracePt t="106861" x="4787900" y="2705100"/>
          <p14:tracePt t="106878" x="4740275" y="2663825"/>
          <p14:tracePt t="106894" x="4689475" y="2628900"/>
          <p14:tracePt t="106910" x="4616450" y="2603500"/>
          <p14:tracePt t="106927" x="4540250" y="2578100"/>
          <p14:tracePt t="106943" x="4470400" y="2571750"/>
          <p14:tracePt t="106961" x="4362450" y="2571750"/>
          <p14:tracePt t="106977" x="4302125" y="2574925"/>
          <p14:tracePt t="106994" x="4225925" y="2597150"/>
          <p14:tracePt t="107010" x="4079875" y="2632075"/>
          <p14:tracePt t="107027" x="3978275" y="2673350"/>
          <p14:tracePt t="107044" x="3889375" y="2711450"/>
          <p14:tracePt t="107060" x="3778250" y="2790825"/>
          <p14:tracePt t="107077" x="3740150" y="2825750"/>
          <p14:tracePt t="107094" x="3705225" y="2863850"/>
          <p14:tracePt t="107111" x="3663950" y="2946400"/>
          <p14:tracePt t="107127" x="3635375" y="3013075"/>
          <p14:tracePt t="107144" x="3619500" y="3067050"/>
          <p14:tracePt t="107161" x="3600450" y="3140075"/>
          <p14:tracePt t="107177" x="3594100" y="3190875"/>
          <p14:tracePt t="107194" x="3594100" y="3244850"/>
          <p14:tracePt t="107210" x="3594100" y="3321050"/>
          <p14:tracePt t="107226" x="3594100" y="3365500"/>
          <p14:tracePt t="107244" x="3597275" y="3403600"/>
          <p14:tracePt t="107261" x="3597275" y="3467100"/>
          <p14:tracePt t="107277" x="3597275" y="3508375"/>
          <p14:tracePt t="107294" x="3597275" y="3552825"/>
          <p14:tracePt t="107311" x="3597275" y="3616325"/>
          <p14:tracePt t="107327" x="3597275" y="3651250"/>
          <p14:tracePt t="107343" x="3609975" y="3683000"/>
          <p14:tracePt t="107360" x="3622675" y="3730625"/>
          <p14:tracePt t="107376" x="3629025" y="3762375"/>
          <p14:tracePt t="107394" x="3638550" y="3784600"/>
          <p14:tracePt t="107411" x="3657600" y="3841750"/>
          <p14:tracePt t="107427" x="3657600" y="3886200"/>
          <p14:tracePt t="107444" x="3670300" y="3930650"/>
          <p14:tracePt t="107460" x="3683000" y="3994150"/>
          <p14:tracePt t="107476" x="3698875" y="4038600"/>
          <p14:tracePt t="107493" x="3717925" y="4076700"/>
          <p14:tracePt t="107510" x="3736975" y="4149725"/>
          <p14:tracePt t="107526" x="3749675" y="4203700"/>
          <p14:tracePt t="107543" x="3762375" y="4257675"/>
          <p14:tracePt t="107561" x="3784600" y="4330700"/>
          <p14:tracePt t="107577" x="3790950" y="4391025"/>
          <p14:tracePt t="107594" x="3797300" y="4429125"/>
          <p14:tracePt t="107610" x="3797300" y="4514850"/>
          <p14:tracePt t="107626" x="3803650" y="4575175"/>
          <p14:tracePt t="107643" x="3816350" y="4629150"/>
          <p14:tracePt t="107660" x="3838575" y="4730750"/>
          <p14:tracePt t="107677" x="3851275" y="4765675"/>
          <p14:tracePt t="107693" x="3857625" y="4797425"/>
          <p14:tracePt t="107710" x="3863975" y="4845050"/>
          <p14:tracePt t="107726" x="3863975" y="4854575"/>
          <p14:tracePt t="107744" x="3863975" y="4870450"/>
          <p14:tracePt t="107760" x="3879850" y="4895850"/>
          <p14:tracePt t="107777" x="3889375" y="4895850"/>
          <p14:tracePt t="107793" x="3902075" y="4895850"/>
          <p14:tracePt t="107810" x="3917950" y="4895850"/>
          <p14:tracePt t="107827" x="3940175" y="4895850"/>
          <p14:tracePt t="107844" x="3962400" y="4895850"/>
          <p14:tracePt t="107860" x="4000500" y="4895850"/>
          <p14:tracePt t="107876" x="4051300" y="4895850"/>
          <p14:tracePt t="107893" x="4130675" y="4895850"/>
          <p14:tracePt t="107910" x="4292600" y="4895850"/>
          <p14:tracePt t="107927" x="4397375" y="4895850"/>
          <p14:tracePt t="107943" x="4511675" y="4895850"/>
          <p14:tracePt t="107960" x="4673600" y="4895850"/>
          <p14:tracePt t="107977" x="4746625" y="4895850"/>
          <p14:tracePt t="107994" x="4806950" y="4895850"/>
          <p14:tracePt t="108010" x="4892675" y="4895850"/>
          <p14:tracePt t="108026" x="4953000" y="4895850"/>
          <p14:tracePt t="108043" x="5003800" y="4895850"/>
          <p14:tracePt t="108061" x="5067300" y="4895850"/>
          <p14:tracePt t="108077" x="5089525" y="4895850"/>
          <p14:tracePt t="108094" x="5118100" y="4886325"/>
          <p14:tracePt t="108110" x="5168900" y="4870450"/>
          <p14:tracePt t="108126" x="5207000" y="4845050"/>
          <p14:tracePt t="108143" x="5254625" y="4810125"/>
          <p14:tracePt t="108160" x="5343525" y="4733925"/>
          <p14:tracePt t="108177" x="5403850" y="4699000"/>
          <p14:tracePt t="108195" x="5451475" y="4664075"/>
          <p14:tracePt t="108211" x="5518150" y="4616450"/>
          <p14:tracePt t="108227" x="5559425" y="4568825"/>
          <p14:tracePt t="108244" x="5613400" y="4505325"/>
          <p14:tracePt t="108260" x="5673725" y="4406900"/>
          <p14:tracePt t="108276" x="5705475" y="4340225"/>
          <p14:tracePt t="108293" x="5718175" y="4283075"/>
          <p14:tracePt t="108311" x="5743575" y="4225925"/>
          <p14:tracePt t="108327" x="5753100" y="4203700"/>
          <p14:tracePt t="108345" x="5781675" y="4146550"/>
          <p14:tracePt t="108361" x="5800725" y="4098925"/>
          <p14:tracePt t="108377" x="5813425" y="4060825"/>
          <p14:tracePt t="108395" x="5832475" y="3987800"/>
          <p14:tracePt t="108410" x="5838825" y="3952875"/>
          <p14:tracePt t="108427" x="5838825" y="3908425"/>
          <p14:tracePt t="108443" x="5838825" y="3886200"/>
          <p14:tracePt t="108460" x="5838825" y="3844925"/>
          <p14:tracePt t="108477" x="5838825" y="3816350"/>
          <p14:tracePt t="108495" x="5829300" y="3775075"/>
          <p14:tracePt t="108510" x="5816600" y="3736975"/>
          <p14:tracePt t="108527" x="5803900" y="3714750"/>
          <p14:tracePt t="108544" x="5775325" y="3670300"/>
          <p14:tracePt t="108560" x="5765800" y="3660775"/>
          <p14:tracePt t="108576" x="5734050" y="3644900"/>
          <p14:tracePt t="108593" x="5711825" y="3625850"/>
          <p14:tracePt t="108610" x="5667375" y="3606800"/>
          <p14:tracePt t="108627" x="5645150" y="3581400"/>
          <p14:tracePt t="108644" x="5578475" y="3536950"/>
          <p14:tracePt t="108660" x="5530850" y="3502025"/>
          <p14:tracePt t="108676" x="5499100" y="3476625"/>
          <p14:tracePt t="108694" x="5454650" y="3451225"/>
          <p14:tracePt t="108710" x="5407025" y="3419475"/>
          <p14:tracePt t="108728" x="5375275" y="3400425"/>
          <p14:tracePt t="108745" x="5311775" y="3352800"/>
          <p14:tracePt t="108761" x="5270500" y="3327400"/>
          <p14:tracePt t="108778" x="5238750" y="3295650"/>
          <p14:tracePt t="108794" x="5181600" y="3263900"/>
          <p14:tracePt t="108810" x="5133975" y="3228975"/>
          <p14:tracePt t="108826" x="5102225" y="3209925"/>
          <p14:tracePt t="108844" x="5035550" y="3165475"/>
          <p14:tracePt t="108861" x="4987925" y="3136900"/>
          <p14:tracePt t="108878" x="4946650" y="3105150"/>
          <p14:tracePt t="108895" x="4911725" y="3067050"/>
          <p14:tracePt t="108911" x="4879975" y="3041650"/>
          <p14:tracePt t="108928" x="4857750" y="3032125"/>
          <p14:tracePt t="108943" x="4791075" y="3013075"/>
          <p14:tracePt t="108959" x="4746625" y="3000375"/>
          <p14:tracePt t="108976" x="4708525" y="2981325"/>
          <p14:tracePt t="108994" x="4645025" y="2968625"/>
          <p14:tracePt t="109010" x="4600575" y="2968625"/>
          <p14:tracePt t="109027" x="4581525" y="2968625"/>
          <p14:tracePt t="109044" x="4540250" y="2968625"/>
          <p14:tracePt t="109061" x="4530725" y="2968625"/>
          <p14:tracePt t="109077" x="4521200" y="2968625"/>
          <p14:tracePt t="109094" x="4505325" y="2968625"/>
          <p14:tracePt t="109110" x="4495800" y="2968625"/>
          <p14:tracePt t="109127" x="4473575" y="2968625"/>
          <p14:tracePt t="109145" x="4454525" y="2968625"/>
          <p14:tracePt t="109160" x="4445000" y="2968625"/>
          <p14:tracePt t="109177" x="4435475" y="2968625"/>
          <p14:tracePt t="109194" x="4413250" y="2968625"/>
          <p14:tracePt t="109210" x="4403725" y="2968625"/>
          <p14:tracePt t="109227" x="4387850" y="2968625"/>
          <p14:tracePt t="109243" x="4352925" y="2994025"/>
          <p14:tracePt t="109259" x="4337050" y="3003550"/>
          <p14:tracePt t="109277" x="4327525" y="3013075"/>
          <p14:tracePt t="109294" x="4305300" y="3028950"/>
          <p14:tracePt t="109310" x="4295775" y="3044825"/>
          <p14:tracePt t="109327" x="4286250" y="3054350"/>
          <p14:tracePt t="109344" x="4251325" y="3070225"/>
          <p14:tracePt t="109360" x="4229100" y="3082925"/>
          <p14:tracePt t="109377" x="4197350" y="3101975"/>
          <p14:tracePt t="109393" x="4162425" y="3117850"/>
          <p14:tracePt t="109410" x="4146550" y="3127375"/>
          <p14:tracePt t="109427" x="4130675" y="3140075"/>
          <p14:tracePt t="109444" x="4114800" y="3159125"/>
          <p14:tracePt t="109461" x="4086225" y="3184525"/>
          <p14:tracePt t="109478" x="4060825" y="3216275"/>
          <p14:tracePt t="109494" x="4010025" y="3254375"/>
          <p14:tracePt t="109510" x="3949700" y="3305175"/>
          <p14:tracePt t="109526" x="3908425" y="3336925"/>
          <p14:tracePt t="109543" x="3832225" y="3394075"/>
          <p14:tracePt t="109560" x="3800475" y="3425825"/>
          <p14:tracePt t="109577" x="3768725" y="3457575"/>
          <p14:tracePt t="109593" x="3714750" y="3527425"/>
          <p14:tracePt t="109610" x="3657600" y="3597275"/>
          <p14:tracePt t="109627" x="3625850" y="3644900"/>
          <p14:tracePt t="109644" x="3578225" y="3702050"/>
          <p14:tracePt t="109660" x="3549650" y="3727450"/>
          <p14:tracePt t="109677" x="3530600" y="3752850"/>
          <p14:tracePt t="109693" x="3514725" y="3775075"/>
          <p14:tracePt t="109710" x="3505200" y="3784600"/>
          <p14:tracePt t="109727" x="3492500" y="3794125"/>
          <p14:tracePt t="109744" x="3489325" y="3813175"/>
          <p14:tracePt t="109760" x="3489325" y="3822700"/>
          <p14:tracePt t="109777" x="3489325" y="3832225"/>
          <p14:tracePt t="109793" x="3489325" y="3848100"/>
          <p14:tracePt t="109809" x="3489325" y="3863975"/>
          <p14:tracePt t="109827" x="3489325" y="3886200"/>
          <p14:tracePt t="109844" x="3489325" y="3924300"/>
          <p14:tracePt t="109860" x="3489325" y="3946525"/>
          <p14:tracePt t="109877" x="3502025" y="3971925"/>
          <p14:tracePt t="109894" x="3521075" y="4013200"/>
          <p14:tracePt t="109910" x="3527425" y="4044950"/>
          <p14:tracePt t="109926" x="3540125" y="4073525"/>
          <p14:tracePt t="109943" x="3565525" y="4140200"/>
          <p14:tracePt t="109959" x="3578225" y="4175125"/>
          <p14:tracePt t="109976" x="3590925" y="4213225"/>
          <p14:tracePt t="109993" x="3606800" y="4248150"/>
          <p14:tracePt t="110010" x="3613150" y="4279900"/>
          <p14:tracePt t="110028" x="3625850" y="4289425"/>
          <p14:tracePt t="110044" x="3625850" y="4305300"/>
          <p14:tracePt t="110060" x="3625850" y="4324350"/>
          <p14:tracePt t="110077" x="3625850" y="4340225"/>
          <p14:tracePt t="110078" x="3625850" y="4352925"/>
          <p14:tracePt t="110093" x="3625850" y="4365625"/>
          <p14:tracePt t="110109" x="3625850" y="4381500"/>
          <p14:tracePt t="110127" x="3625850" y="4397375"/>
          <p14:tracePt t="110144" x="3629025" y="4413250"/>
          <p14:tracePt t="110160" x="3629025" y="4429125"/>
          <p14:tracePt t="110178" x="3638550" y="4441825"/>
          <p14:tracePt t="110194" x="3644900" y="4457700"/>
          <p14:tracePt t="110210" x="3648075" y="4489450"/>
          <p14:tracePt t="110227" x="3654425" y="4508500"/>
          <p14:tracePt t="110243" x="3660775" y="4518025"/>
          <p14:tracePt t="110259" x="3660775" y="4533900"/>
          <p14:tracePt t="110277" x="3663950" y="4546600"/>
          <p14:tracePt t="110293" x="3663950" y="4556125"/>
          <p14:tracePt t="110310" x="3663950" y="4565650"/>
          <p14:tracePt t="110328" x="3676650" y="4594225"/>
          <p14:tracePt t="110343" x="3676650" y="4616450"/>
          <p14:tracePt t="110360" x="3676650" y="4651375"/>
          <p14:tracePt t="110377" x="3683000" y="4686300"/>
          <p14:tracePt t="110394" x="3683000" y="4705350"/>
          <p14:tracePt t="110410" x="3686175" y="4705350"/>
          <p14:tracePt t="110450" x="3692525" y="4705350"/>
          <p14:tracePt t="110460" x="3695700" y="4705350"/>
          <p14:tracePt t="110477" x="3705225" y="4705350"/>
          <p14:tracePt t="110941" x="3711575" y="4708525"/>
          <p14:tracePt t="110948" x="3714750" y="4714875"/>
          <p14:tracePt t="110960" x="3721100" y="4718050"/>
          <p14:tracePt t="110977" x="3740150" y="4733925"/>
          <p14:tracePt t="110993" x="3762375" y="4740275"/>
          <p14:tracePt t="111010" x="3784600" y="4743450"/>
          <p14:tracePt t="111044" x="3879850" y="4778375"/>
          <p14:tracePt t="111076" x="3943350" y="4787900"/>
          <p14:tracePt t="111093" x="3959225" y="4787900"/>
          <p14:tracePt t="111109" x="3981450" y="4787900"/>
          <p14:tracePt t="111126" x="4019550" y="4787900"/>
          <p14:tracePt t="111143" x="4048125" y="4787900"/>
          <p14:tracePt t="111160" x="4064000" y="4787900"/>
          <p14:tracePt t="111177" x="4092575" y="4794250"/>
          <p14:tracePt t="111193" x="4111625" y="4800600"/>
          <p14:tracePt t="111210" x="4124325" y="4803775"/>
          <p14:tracePt t="111226" x="4143375" y="4803775"/>
          <p14:tracePt t="111243" x="4165600" y="4803775"/>
          <p14:tracePt t="111260" x="4178300" y="4803775"/>
          <p14:tracePt t="111276" x="4229100" y="4794250"/>
          <p14:tracePt t="111293" x="4283075" y="4781550"/>
          <p14:tracePt t="111310" x="4346575" y="4765675"/>
          <p14:tracePt t="111326" x="4445000" y="4752975"/>
          <p14:tracePt t="111343" x="4508500" y="4740275"/>
          <p14:tracePt t="111360" x="4562475" y="4740275"/>
          <p14:tracePt t="111376" x="4645025" y="4718050"/>
          <p14:tracePt t="111393" x="4718050" y="4705350"/>
          <p14:tracePt t="111410" x="4800600" y="4695825"/>
          <p14:tracePt t="111426" x="4930775" y="4689475"/>
          <p14:tracePt t="111443" x="4991100" y="4689475"/>
          <p14:tracePt t="111460" x="5041900" y="4689475"/>
          <p14:tracePt t="111477" x="5099050" y="4683125"/>
          <p14:tracePt t="111493" x="5127625" y="4676775"/>
          <p14:tracePt t="111509" x="5153025" y="4664075"/>
          <p14:tracePt t="111526" x="5194300" y="4645025"/>
          <p14:tracePt t="111543" x="5203825" y="4635500"/>
          <p14:tracePt t="111560" x="5219700" y="4619625"/>
          <p14:tracePt t="111577" x="5254625" y="4591050"/>
          <p14:tracePt t="111594" x="5270500" y="4568825"/>
          <p14:tracePt t="111597" x="5283200" y="4556125"/>
          <p14:tracePt t="111610" x="5295900" y="4552950"/>
          <p14:tracePt t="111627" x="5318125" y="4524375"/>
          <p14:tracePt t="111643" x="5327650" y="4498975"/>
          <p14:tracePt t="111659" x="5349875" y="4476750"/>
          <p14:tracePt t="111677" x="5368925" y="4435475"/>
          <p14:tracePt t="111693" x="5387975" y="4410075"/>
          <p14:tracePt t="111710" x="5413375" y="4362450"/>
          <p14:tracePt t="111727" x="5438775" y="4298950"/>
          <p14:tracePt t="111744" x="5451475" y="4254500"/>
          <p14:tracePt t="111760" x="5451475" y="4225925"/>
          <p14:tracePt t="111777" x="5451475" y="4171950"/>
          <p14:tracePt t="111793" x="5451475" y="4149725"/>
          <p14:tracePt t="111809" x="5441950" y="4117975"/>
          <p14:tracePt t="111826" x="5426075" y="4067175"/>
          <p14:tracePt t="111843" x="5407025" y="4044950"/>
          <p14:tracePt t="111860" x="5394325" y="4013200"/>
          <p14:tracePt t="111877" x="5375275" y="3965575"/>
          <p14:tracePt t="111893" x="5362575" y="3927475"/>
          <p14:tracePt t="111910" x="5346700" y="3902075"/>
          <p14:tracePt t="111926" x="5327650" y="3860800"/>
          <p14:tracePt t="111943" x="5308600" y="3835400"/>
          <p14:tracePt t="111959" x="5299075" y="3819525"/>
          <p14:tracePt t="111976" x="5276850" y="3794125"/>
          <p14:tracePt t="111993" x="5267325" y="3784600"/>
          <p14:tracePt t="112010" x="5257800" y="3768725"/>
          <p14:tracePt t="112027" x="5238750" y="3752850"/>
          <p14:tracePt t="112043" x="5226050" y="3752850"/>
          <p14:tracePt t="113189" x="5203825" y="3768725"/>
          <p14:tracePt t="113196" x="5172075" y="3790950"/>
          <p14:tracePt t="113210" x="5102225" y="3854450"/>
          <p14:tracePt t="113227" x="5035550" y="3917950"/>
          <p14:tracePt t="113244" x="4987925" y="3959225"/>
          <p14:tracePt t="113260" x="4924425" y="4029075"/>
          <p14:tracePt t="113293" x="4867275" y="4086225"/>
          <p14:tracePt t="113326" x="4832350" y="4152900"/>
          <p14:tracePt t="113343" x="4819650" y="4184650"/>
          <p14:tracePt t="113360" x="4797425" y="4225925"/>
          <p14:tracePt t="113376" x="4784725" y="4248150"/>
          <p14:tracePt t="113393" x="4772025" y="4273550"/>
          <p14:tracePt t="113410" x="4772025" y="4292600"/>
          <p14:tracePt t="113426" x="4768850" y="4302125"/>
          <p14:tracePt t="113443" x="4752975" y="4314825"/>
          <p14:tracePt t="113459" x="4737100" y="4327525"/>
          <p14:tracePt t="113476" x="4727575" y="4343400"/>
          <p14:tracePt t="113493" x="4718050" y="4352925"/>
          <p14:tracePt t="113510" x="4695825" y="4368800"/>
          <p14:tracePt t="113526" x="4686300" y="4378325"/>
          <p14:tracePt t="113543" x="4676775" y="4394200"/>
          <p14:tracePt t="113560" x="4641850" y="4410075"/>
          <p14:tracePt t="113576" x="4619625" y="4422775"/>
          <p14:tracePt t="113592" x="4587875" y="4435475"/>
          <p14:tracePt t="113609" x="4552950" y="4457700"/>
          <p14:tracePt t="113626" x="4521200" y="4470400"/>
          <p14:tracePt t="113643" x="4498975" y="4495800"/>
          <p14:tracePt t="113659" x="4454525" y="4540250"/>
          <p14:tracePt t="113676" x="4429125" y="4572000"/>
          <p14:tracePt t="113693" x="4397375" y="4594225"/>
          <p14:tracePt t="113709" x="4359275" y="4638675"/>
          <p14:tracePt t="113726" x="4327525" y="4664075"/>
          <p14:tracePt t="113743" x="4305300" y="4683125"/>
          <p14:tracePt t="113759" x="4260850" y="4708525"/>
          <p14:tracePt t="113776" x="4244975" y="4718050"/>
          <p14:tracePt t="113793" x="4222750" y="4727575"/>
          <p14:tracePt t="113810" x="4203700" y="4743450"/>
          <p14:tracePt t="113827" x="4184650" y="4762500"/>
          <p14:tracePt t="113843" x="4152900" y="4775200"/>
          <p14:tracePt t="113859" x="4117975" y="4791075"/>
          <p14:tracePt t="113876" x="4102100" y="4800600"/>
          <p14:tracePt t="113893" x="4092575" y="4800600"/>
          <p14:tracePt t="113910" x="4079875" y="4800600"/>
          <p14:tracePt t="113927" x="4070350" y="4800600"/>
          <p14:tracePt t="113944" x="4064000" y="4813300"/>
          <p14:tracePt t="113960" x="4041775" y="4813300"/>
          <p14:tracePt t="113976" x="4032250" y="4813300"/>
          <p14:tracePt t="113993" x="4022725" y="4813300"/>
          <p14:tracePt t="114009" x="4003675" y="4813300"/>
          <p14:tracePt t="114026" x="3994150" y="4813300"/>
          <p14:tracePt t="114042" x="3984625" y="4813300"/>
          <p14:tracePt t="114059" x="3975100" y="4813300"/>
          <p14:tracePt t="114077" x="3965575" y="4813300"/>
          <p14:tracePt t="114093" x="3949700" y="4803775"/>
          <p14:tracePt t="114110" x="3940175" y="4794250"/>
          <p14:tracePt t="114166" x="3940175" y="4791075"/>
          <p14:tracePt t="114202" x="3940175" y="4784725"/>
          <p14:tracePt t="114209" x="3940175" y="4781550"/>
          <p14:tracePt t="114231" x="3940175" y="4775200"/>
          <p14:tracePt t="114238" x="3940175" y="4768850"/>
          <p14:tracePt t="114244" x="3940175" y="4765675"/>
          <p14:tracePt t="114259" x="3940175" y="4749800"/>
          <p14:tracePt t="114276" x="3940175" y="4740275"/>
          <p14:tracePt t="114292" x="3940175" y="4730750"/>
          <p14:tracePt t="114309" x="3962400" y="4714875"/>
          <p14:tracePt t="114326" x="3978275" y="4699000"/>
          <p14:tracePt t="114344" x="4006850" y="4683125"/>
          <p14:tracePt t="114360" x="4029075" y="4670425"/>
          <p14:tracePt t="114376" x="4038600" y="4660900"/>
          <p14:tracePt t="114393" x="4054475" y="4641850"/>
          <p14:tracePt t="114409" x="4070350" y="4629150"/>
          <p14:tracePt t="114426" x="4079875" y="4619625"/>
          <p14:tracePt t="114444" x="4095750" y="4606925"/>
          <p14:tracePt t="114460" x="4105275" y="4591050"/>
          <p14:tracePt t="114477" x="4127500" y="4584700"/>
          <p14:tracePt t="114494" x="4140200" y="4584700"/>
          <p14:tracePt t="114510" x="4149725" y="4584700"/>
          <p14:tracePt t="114527" x="4159250" y="4584700"/>
          <p14:tracePt t="114543" x="4165600" y="4575175"/>
          <p14:tracePt t="114559" x="4184650" y="4568825"/>
          <p14:tracePt t="114576" x="4194175" y="4568825"/>
          <p14:tracePt t="114593" x="4200525" y="4568825"/>
          <p14:tracePt t="114609" x="4206875" y="4559300"/>
          <p14:tracePt t="114626" x="4210050" y="4556125"/>
          <p14:tracePt t="114643" x="4225925" y="4543425"/>
          <p14:tracePt t="114659" x="4235450" y="4540250"/>
          <p14:tracePt t="114676" x="4244975" y="4530725"/>
          <p14:tracePt t="114693" x="4260850" y="4514850"/>
          <p14:tracePt t="114709" x="4289425" y="4505325"/>
          <p14:tracePt t="114727" x="4298950" y="4486275"/>
          <p14:tracePt t="114743" x="4314825" y="4473575"/>
          <p14:tracePt t="114760" x="4330700" y="4464050"/>
          <p14:tracePt t="114776" x="4340225" y="4451350"/>
          <p14:tracePt t="114793" x="4352925" y="4432300"/>
          <p14:tracePt t="114809" x="4365625" y="4425950"/>
          <p14:tracePt t="114826" x="4368800" y="4422775"/>
          <p14:tracePt t="114843" x="4378325" y="4416425"/>
          <p14:tracePt t="114859" x="4384675" y="4406900"/>
          <p14:tracePt t="114877" x="4394200" y="4391025"/>
          <p14:tracePt t="114894" x="4394200" y="4378325"/>
          <p14:tracePt t="114910" x="4400550" y="4368800"/>
          <p14:tracePt t="114926" x="4400550" y="4359275"/>
          <p14:tracePt t="114943" x="4400550" y="4337050"/>
          <p14:tracePt t="114959" x="4400550" y="4327525"/>
          <p14:tracePt t="114976" x="4400550" y="4318000"/>
          <p14:tracePt t="114993" x="4400550" y="4314825"/>
          <p14:tracePt t="115009" x="4400550" y="4308475"/>
          <p14:tracePt t="115026" x="4400550" y="4305300"/>
          <p14:tracePt t="115043" x="4400550" y="4298950"/>
          <p14:tracePt t="115272" x="4397375" y="4305300"/>
          <p14:tracePt t="115279" x="4391025" y="4311650"/>
          <p14:tracePt t="115293" x="4387850" y="4321175"/>
          <p14:tracePt t="115310" x="4381500" y="4330700"/>
          <p14:tracePt t="115326" x="4378325" y="4340225"/>
          <p14:tracePt t="115343" x="4371975" y="4359275"/>
          <p14:tracePt t="115359" x="4356100" y="4375150"/>
          <p14:tracePt t="115376" x="4352925" y="4391025"/>
          <p14:tracePt t="115393" x="4340225" y="4419600"/>
          <p14:tracePt t="115409" x="4330700" y="4429125"/>
          <p14:tracePt t="115427" x="4327525" y="4445000"/>
          <p14:tracePt t="115443" x="4318000" y="4470400"/>
          <p14:tracePt t="115460" x="4298950" y="4492625"/>
          <p14:tracePt t="115476" x="4289425" y="4502150"/>
          <p14:tracePt t="115493" x="4279900" y="4543425"/>
          <p14:tracePt t="115509" x="4267200" y="4559300"/>
          <p14:tracePt t="115526" x="4251325" y="4581525"/>
          <p14:tracePt t="115543" x="4241800" y="4597400"/>
          <p14:tracePt t="115560" x="4235450" y="4606925"/>
          <p14:tracePt t="115577" x="4232275" y="4616450"/>
          <p14:tracePt t="115593" x="4216400" y="4635500"/>
          <p14:tracePt t="115609" x="4210050" y="4645025"/>
          <p14:tracePt t="115627" x="4210050" y="4654550"/>
          <p14:tracePt t="115643" x="4194175" y="4670425"/>
          <p14:tracePt t="115659" x="4184650" y="4686300"/>
          <p14:tracePt t="115676" x="4175125" y="4695825"/>
          <p14:tracePt t="115693" x="4159250" y="4711700"/>
          <p14:tracePt t="115709" x="4156075" y="4721225"/>
          <p14:tracePt t="115727" x="4140200" y="4721225"/>
          <p14:tracePt t="115743" x="4124325" y="4730750"/>
          <p14:tracePt t="115760" x="4114800" y="4737100"/>
          <p14:tracePt t="115776" x="4105275" y="4737100"/>
          <p14:tracePt t="115792" x="4086225" y="4737100"/>
          <p14:tracePt t="115809" x="4076700" y="4737100"/>
          <p14:tracePt t="115826" x="4067175" y="4737100"/>
          <p14:tracePt t="115843" x="4044950" y="4737100"/>
          <p14:tracePt t="115860" x="4035425" y="4737100"/>
          <p14:tracePt t="115877" x="4022725" y="4737100"/>
          <p14:tracePt t="115893" x="4006850" y="4737100"/>
          <p14:tracePt t="115909" x="3984625" y="4737100"/>
          <p14:tracePt t="115926" x="3968750" y="4737100"/>
          <p14:tracePt t="115943" x="3952875" y="4737100"/>
          <p14:tracePt t="115960" x="3937000" y="4737100"/>
          <p14:tracePt t="115977" x="3927475" y="4737100"/>
          <p14:tracePt t="116299" x="3943350" y="4733925"/>
          <p14:tracePt t="116307" x="3952875" y="4727575"/>
          <p14:tracePt t="116314" x="3965575" y="4721225"/>
          <p14:tracePt t="116326" x="3987800" y="4714875"/>
          <p14:tracePt t="116342" x="4019550" y="4705350"/>
          <p14:tracePt t="116359" x="4041775" y="4686300"/>
          <p14:tracePt t="116377" x="4083050" y="4673600"/>
          <p14:tracePt t="116393" x="4095750" y="4670425"/>
          <p14:tracePt t="116410" x="4105275" y="4664075"/>
          <p14:tracePt t="116427" x="4124325" y="4654550"/>
          <p14:tracePt t="116443" x="4133850" y="4638675"/>
          <p14:tracePt t="116459" x="4143375" y="4629150"/>
          <p14:tracePt t="116476" x="4184650" y="4613275"/>
          <p14:tracePt t="116493" x="4200525" y="4600575"/>
          <p14:tracePt t="116510" x="4213225" y="4591050"/>
          <p14:tracePt t="116527" x="4232275" y="4568825"/>
          <p14:tracePt t="116543" x="4244975" y="4559300"/>
          <p14:tracePt t="116560" x="4254500" y="4549775"/>
          <p14:tracePt t="116577" x="4264025" y="4546600"/>
          <p14:tracePt t="116593" x="4276725" y="4540250"/>
          <p14:tracePt t="116609" x="4289425" y="4527550"/>
          <p14:tracePt t="116626" x="4298950" y="4514850"/>
          <p14:tracePt t="116642" x="4308475" y="4505325"/>
          <p14:tracePt t="116659" x="4314825" y="4495800"/>
          <p14:tracePt t="116677" x="4330700" y="4467225"/>
          <p14:tracePt t="116693" x="4343400" y="4445000"/>
          <p14:tracePt t="116710" x="4349750" y="4422775"/>
          <p14:tracePt t="116714" x="4349750" y="4416425"/>
          <p14:tracePt t="116727" x="4352925" y="4406900"/>
          <p14:tracePt t="116743" x="4359275" y="4397375"/>
          <p14:tracePt t="116759" x="4368800" y="4387850"/>
          <p14:tracePt t="116776" x="4387850" y="4365625"/>
          <p14:tracePt t="116792" x="4387850" y="4356100"/>
          <p14:tracePt t="116809" x="4387850" y="4346575"/>
          <p14:tracePt t="116827" x="4387850" y="4333875"/>
          <p14:tracePt t="116843" x="4387850" y="4327525"/>
          <p14:tracePt t="116860" x="4387850" y="4318000"/>
          <p14:tracePt t="116905" x="4387850" y="4311650"/>
          <p14:tracePt t="116919" x="4387850" y="4308475"/>
          <p14:tracePt t="116927" x="4394200" y="4308475"/>
          <p14:tracePt t="116942" x="4397375" y="4298950"/>
          <p14:tracePt t="116959" x="4397375" y="4289425"/>
          <p14:tracePt t="117006" x="4403725" y="4289425"/>
          <p14:tracePt t="117334" x="4400550" y="4295775"/>
          <p14:tracePt t="117340" x="4397375" y="4302125"/>
          <p14:tracePt t="117347" x="4391025" y="4305300"/>
          <p14:tracePt t="117359" x="4391025" y="4311650"/>
          <p14:tracePt t="117375" x="4375150" y="4330700"/>
          <p14:tracePt t="117392" x="4371975" y="4340225"/>
          <p14:tracePt t="117409" x="4362450" y="4352925"/>
          <p14:tracePt t="117426" x="4346575" y="4365625"/>
          <p14:tracePt t="117443" x="4330700" y="4381500"/>
          <p14:tracePt t="117460" x="4318000" y="4391025"/>
          <p14:tracePt t="117476" x="4305300" y="4406900"/>
          <p14:tracePt t="117493" x="4295775" y="4416425"/>
          <p14:tracePt t="117509" x="4276725" y="4432300"/>
          <p14:tracePt t="117525" x="4264025" y="4448175"/>
          <p14:tracePt t="117542" x="4254500" y="4457700"/>
          <p14:tracePt t="117559" x="4248150" y="4467225"/>
          <p14:tracePt t="117576" x="4229100" y="4489450"/>
          <p14:tracePt t="117593" x="4216400" y="4498975"/>
          <p14:tracePt t="117609" x="4213225" y="4508500"/>
          <p14:tracePt t="117626" x="4203700" y="4527550"/>
          <p14:tracePt t="117642" x="4197350" y="4537075"/>
          <p14:tracePt t="117659" x="4187825" y="4546600"/>
          <p14:tracePt t="117676" x="4171950" y="4562475"/>
          <p14:tracePt t="117692" x="4162425" y="4572000"/>
          <p14:tracePt t="117710" x="4152900" y="4587875"/>
          <p14:tracePt t="117726" x="4146550" y="4603750"/>
          <p14:tracePt t="117743" x="4143375" y="4613275"/>
          <p14:tracePt t="117759" x="4137025" y="4622800"/>
          <p14:tracePt t="117775" x="4121150" y="4641850"/>
          <p14:tracePt t="117792" x="4111625" y="4651375"/>
          <p14:tracePt t="117809" x="4102100" y="4664075"/>
          <p14:tracePt t="117826" x="4089400" y="4673600"/>
          <p14:tracePt t="117842" x="4070350" y="4683125"/>
          <p14:tracePt t="117860" x="4060825" y="4683125"/>
          <p14:tracePt t="117876" x="4057650" y="4689475"/>
          <p14:tracePt t="117911" x="4051300" y="4689475"/>
          <p14:tracePt t="117926" x="4041775" y="4692650"/>
          <p14:tracePt t="117942" x="4032250" y="4699000"/>
          <p14:tracePt t="117960" x="4016375" y="4702175"/>
          <p14:tracePt t="117976" x="4003675" y="4711700"/>
          <p14:tracePt t="117993" x="3994150" y="4711700"/>
          <p14:tracePt t="118010" x="3984625" y="4718050"/>
          <p14:tracePt t="118026" x="3971925" y="4721225"/>
          <p14:tracePt t="118042" x="3962400" y="4721225"/>
          <p14:tracePt t="118059" x="3952875" y="4721225"/>
          <p14:tracePt t="118075" x="3940175" y="4721225"/>
          <p14:tracePt t="118092" x="3924300" y="4721225"/>
          <p14:tracePt t="118110" x="3908425" y="4721225"/>
          <p14:tracePt t="118126" x="3898900" y="4721225"/>
          <p14:tracePt t="118143" x="3889375" y="4721225"/>
          <p14:tracePt t="118159" x="3873500" y="4721225"/>
          <p14:tracePt t="118476" x="3883025" y="4721225"/>
          <p14:tracePt t="118482" x="3886200" y="4721225"/>
          <p14:tracePt t="118492" x="3902075" y="4721225"/>
          <p14:tracePt t="118510" x="3924300" y="4721225"/>
          <p14:tracePt t="118543" x="3956050" y="4714875"/>
          <p14:tracePt t="118576" x="3990975" y="4689475"/>
          <p14:tracePt t="118593" x="4013200" y="4670425"/>
          <p14:tracePt t="118609" x="4035425" y="4657725"/>
          <p14:tracePt t="118625" x="4044950" y="4648200"/>
          <p14:tracePt t="118643" x="4060825" y="4635500"/>
          <p14:tracePt t="118659" x="4076700" y="4616450"/>
          <p14:tracePt t="118676" x="4086225" y="4606925"/>
          <p14:tracePt t="118693" x="4095750" y="4597400"/>
          <p14:tracePt t="118709" x="4111625" y="4587875"/>
          <p14:tracePt t="118726" x="4121150" y="4572000"/>
          <p14:tracePt t="118743" x="4124325" y="4562475"/>
          <p14:tracePt t="118759" x="4140200" y="4546600"/>
          <p14:tracePt t="118775" x="4149725" y="4537075"/>
          <p14:tracePt t="118793" x="4162425" y="4527550"/>
          <p14:tracePt t="118810" x="4175125" y="4505325"/>
          <p14:tracePt t="118826" x="4184650" y="4495800"/>
          <p14:tracePt t="118843" x="4194175" y="4486275"/>
          <p14:tracePt t="118859" x="4216400" y="4464050"/>
          <p14:tracePt t="118875" x="4225925" y="4454525"/>
          <p14:tracePt t="118892" x="4235450" y="4445000"/>
          <p14:tracePt t="118909" x="4251325" y="4429125"/>
          <p14:tracePt t="118926" x="4267200" y="4413250"/>
          <p14:tracePt t="118943" x="4276725" y="4403725"/>
          <p14:tracePt t="118960" x="4292600" y="4387850"/>
          <p14:tracePt t="118976" x="4302125" y="4378325"/>
          <p14:tracePt t="118992" x="4318000" y="4362450"/>
          <p14:tracePt t="119009" x="4333875" y="4352925"/>
          <p14:tracePt t="119059" x="4337050" y="4352925"/>
          <p14:tracePt t="119066" x="4343400" y="4352925"/>
          <p14:tracePt t="119075" x="4346575" y="4352925"/>
          <p14:tracePt t="119092" x="4362450" y="4352925"/>
          <p14:tracePt t="119109" x="4378325" y="4352925"/>
          <p14:tracePt t="119126" x="4387850" y="4352925"/>
          <p14:tracePt t="119142" x="4391025" y="4352925"/>
          <p14:tracePt t="119159" x="4397375" y="4352925"/>
          <p14:tracePt t="119192" x="4397375" y="4346575"/>
          <p14:tracePt t="119209" x="4397375" y="4333875"/>
          <p14:tracePt t="119225" x="4397375" y="4327525"/>
          <p14:tracePt t="119259" x="4413250" y="4308475"/>
          <p14:tracePt t="119276" x="4422775" y="4298950"/>
          <p14:tracePt t="119292" x="4432300" y="4289425"/>
          <p14:tracePt t="119308" x="4441825" y="4273550"/>
          <p14:tracePt t="119326" x="4441825" y="4267200"/>
          <p14:tracePt t="119587" x="4441825" y="4270375"/>
          <p14:tracePt t="119594" x="4435475" y="4273550"/>
          <p14:tracePt t="119609" x="4419600" y="4286250"/>
          <p14:tracePt t="119625" x="4416425" y="4295775"/>
          <p14:tracePt t="119643" x="4416425" y="4305300"/>
          <p14:tracePt t="119660" x="4410075" y="4324350"/>
          <p14:tracePt t="119676" x="4403725" y="4333875"/>
          <p14:tracePt t="119692" x="4400550" y="4343400"/>
          <p14:tracePt t="119709" x="4391025" y="4365625"/>
          <p14:tracePt t="119725" x="4381500" y="4375150"/>
          <p14:tracePt t="119742" x="4368800" y="4384675"/>
          <p14:tracePt t="119745" x="4365625" y="4391025"/>
          <p14:tracePt t="119760" x="4356100" y="4400550"/>
          <p14:tracePt t="119776" x="4349750" y="4416425"/>
          <p14:tracePt t="119792" x="4349750" y="4425950"/>
          <p14:tracePt t="119809" x="4340225" y="4438650"/>
          <p14:tracePt t="119825" x="4333875" y="4448175"/>
          <p14:tracePt t="119842" x="4318000" y="4464050"/>
          <p14:tracePt t="119858" x="4308475" y="4470400"/>
          <p14:tracePt t="119875" x="4305300" y="4470400"/>
          <p14:tracePt t="119893" x="4295775" y="4473575"/>
          <p14:tracePt t="119909" x="4295775" y="4479925"/>
          <p14:tracePt t="119926" x="4286250" y="4489450"/>
          <p14:tracePt t="119943" x="4279900" y="4498975"/>
          <p14:tracePt t="119959" x="4257675" y="4521200"/>
          <p14:tracePt t="119976" x="4248150" y="4530725"/>
          <p14:tracePt t="119992" x="4238625" y="4540250"/>
          <p14:tracePt t="120009" x="4219575" y="4556125"/>
          <p14:tracePt t="120026" x="4210050" y="4572000"/>
          <p14:tracePt t="120042" x="4197350" y="4581525"/>
          <p14:tracePt t="120059" x="4184650" y="4591050"/>
          <p14:tracePt t="120076" x="4168775" y="4594225"/>
          <p14:tracePt t="120092" x="4159250" y="4603750"/>
          <p14:tracePt t="120109" x="4143375" y="4625975"/>
          <p14:tracePt t="120126" x="4133850" y="4629150"/>
          <p14:tracePt t="120143" x="4114800" y="4645025"/>
          <p14:tracePt t="120159" x="4105275" y="4654550"/>
          <p14:tracePt t="120175" x="4095750" y="4660900"/>
          <p14:tracePt t="120193" x="4083050" y="4670425"/>
          <p14:tracePt t="120210" x="4064000" y="4679950"/>
          <p14:tracePt t="120226" x="4054475" y="4679950"/>
          <p14:tracePt t="120243" x="4038600" y="4686300"/>
          <p14:tracePt t="120259" x="4029075" y="4689475"/>
          <p14:tracePt t="120275" x="4013200" y="4689475"/>
          <p14:tracePt t="120292" x="4003675" y="4689475"/>
          <p14:tracePt t="120352" x="4000500" y="4689475"/>
          <p14:tracePt t="120365" x="3994150" y="4689475"/>
          <p14:tracePt t="120376" x="3990975" y="4689475"/>
          <p14:tracePt t="120392" x="3984625" y="4689475"/>
          <p14:tracePt t="120415" x="3981450" y="4689475"/>
          <p14:tracePt t="120508" x="3987800" y="4689475"/>
          <p14:tracePt t="120515" x="3990975" y="4689475"/>
          <p14:tracePt t="120526" x="3997325" y="4689475"/>
          <p14:tracePt t="120542" x="4010025" y="4689475"/>
          <p14:tracePt t="120558" x="4025900" y="4683125"/>
          <p14:tracePt t="120575" x="4041775" y="4673600"/>
          <p14:tracePt t="120592" x="4064000" y="4651375"/>
          <p14:tracePt t="120609" x="4079875" y="4645025"/>
          <p14:tracePt t="120626" x="4089400" y="4635500"/>
          <p14:tracePt t="120643" x="4105275" y="4622800"/>
          <p14:tracePt t="120659" x="4114800" y="4606925"/>
          <p14:tracePt t="120676" x="4130675" y="4597400"/>
          <p14:tracePt t="120692" x="4149725" y="4581525"/>
          <p14:tracePt t="120708" x="4165600" y="4572000"/>
          <p14:tracePt t="120726" x="4197350" y="4546600"/>
          <p14:tracePt t="120743" x="4235450" y="4508500"/>
          <p14:tracePt t="120759" x="4260850" y="4476750"/>
          <p14:tracePt t="120776" x="4270375" y="4454525"/>
          <p14:tracePt t="120779" x="4276725" y="4448175"/>
          <p14:tracePt t="120792" x="4286250" y="4429125"/>
          <p14:tracePt t="120808" x="4302125" y="4416425"/>
          <p14:tracePt t="120826" x="4311650" y="4406900"/>
          <p14:tracePt t="120842" x="4318000" y="4397375"/>
          <p14:tracePt t="120858" x="4318000" y="4394200"/>
          <p14:tracePt t="120876" x="4321175" y="4381500"/>
          <p14:tracePt t="120893" x="4321175" y="4371975"/>
          <p14:tracePt t="120909" x="4321175" y="4368800"/>
          <p14:tracePt t="120926" x="4327525" y="4362450"/>
          <p14:tracePt t="120942" x="4340225" y="4359275"/>
          <p14:tracePt t="120958" x="4356100" y="4352925"/>
          <p14:tracePt t="120993" x="4356100" y="4349750"/>
          <p14:tracePt t="121009" x="4356100" y="4343400"/>
          <p14:tracePt t="121036" x="4356100" y="4333875"/>
          <p14:tracePt t="121115" x="4362450" y="4333875"/>
          <p14:tracePt t="121129" x="4362450" y="4327525"/>
          <p14:tracePt t="121835" x="4359275" y="4327525"/>
          <p14:tracePt t="121842" x="4356100" y="4330700"/>
          <p14:tracePt t="121859" x="4340225" y="4340225"/>
          <p14:tracePt t="121877" x="4324350" y="4356100"/>
          <p14:tracePt t="121893" x="4314825" y="4365625"/>
          <p14:tracePt t="121909" x="4298950" y="4381500"/>
          <p14:tracePt t="121925" x="4273550" y="4394200"/>
          <p14:tracePt t="121958" x="4251325" y="4416425"/>
          <p14:tracePt t="121992" x="4219575" y="4448175"/>
          <p14:tracePt t="122008" x="4210050" y="4457700"/>
          <p14:tracePt t="122027" x="4194175" y="4473575"/>
          <p14:tracePt t="122042" x="4178300" y="4489450"/>
          <p14:tracePt t="122059" x="4156075" y="4498975"/>
          <p14:tracePt t="122076" x="4124325" y="4514850"/>
          <p14:tracePt t="122092" x="4111625" y="4527550"/>
          <p14:tracePt t="122108" x="4102100" y="4540250"/>
          <p14:tracePt t="122126" x="4089400" y="4556125"/>
          <p14:tracePt t="122142" x="4073525" y="4565650"/>
          <p14:tracePt t="122159" x="4064000" y="4575175"/>
          <p14:tracePt t="122176" x="4048125" y="4597400"/>
          <p14:tracePt t="122192" x="4038600" y="4606925"/>
          <p14:tracePt t="122209" x="4022725" y="4616450"/>
          <p14:tracePt t="122226" x="4006850" y="4638675"/>
          <p14:tracePt t="122242" x="3997325" y="4648200"/>
          <p14:tracePt t="122258" x="3987800" y="4657725"/>
          <p14:tracePt t="122276" x="3968750" y="4670425"/>
          <p14:tracePt t="122293" x="3956050" y="4686300"/>
          <p14:tracePt t="122309" x="3946525" y="4695825"/>
          <p14:tracePt t="122313" x="3943350" y="4702175"/>
          <p14:tracePt t="122326" x="3933825" y="4708525"/>
          <p14:tracePt t="122342" x="3917950" y="4708525"/>
          <p14:tracePt t="122359" x="3908425" y="4711700"/>
          <p14:tracePt t="122456" x="3902075" y="4711700"/>
          <p14:tracePt t="122527" x="3905250" y="4711700"/>
          <p14:tracePt t="122533" x="3908425" y="4711700"/>
          <p14:tracePt t="122542" x="3914775" y="4711700"/>
          <p14:tracePt t="122559" x="3930650" y="4711700"/>
          <p14:tracePt t="122576" x="3940175" y="4711700"/>
          <p14:tracePt t="122593" x="3943350" y="4711700"/>
          <p14:tracePt t="122609" x="3952875" y="4705350"/>
          <p14:tracePt t="122625" x="3968750" y="4689475"/>
          <p14:tracePt t="122641" x="3990975" y="4673600"/>
          <p14:tracePt t="122658" x="4013200" y="4660900"/>
          <p14:tracePt t="122676" x="4057650" y="4645025"/>
          <p14:tracePt t="122692" x="4067175" y="4635500"/>
          <p14:tracePt t="122709" x="4076700" y="4619625"/>
          <p14:tracePt t="122726" x="4095750" y="4603750"/>
          <p14:tracePt t="122743" x="4108450" y="4594225"/>
          <p14:tracePt t="122759" x="4117975" y="4584700"/>
          <p14:tracePt t="122775" x="4143375" y="4556125"/>
          <p14:tracePt t="122791" x="4168775" y="4533900"/>
          <p14:tracePt t="122808" x="4178300" y="4511675"/>
          <p14:tracePt t="122826" x="4194175" y="4489450"/>
          <p14:tracePt t="122842" x="4210050" y="4460875"/>
          <p14:tracePt t="122859" x="4222750" y="4435475"/>
          <p14:tracePt t="122876" x="4232275" y="4422775"/>
          <p14:tracePt t="122893" x="4238625" y="4413250"/>
          <p14:tracePt t="122909" x="4248150" y="4397375"/>
          <p14:tracePt t="122925" x="4267200" y="4381500"/>
          <p14:tracePt t="122942" x="4276725" y="4371975"/>
          <p14:tracePt t="122958" x="4289425" y="4362450"/>
          <p14:tracePt t="122976" x="4308475" y="4340225"/>
          <p14:tracePt t="122993" x="4318000" y="4324350"/>
          <p14:tracePt t="123009" x="4327525" y="4314825"/>
          <p14:tracePt t="123026" x="4343400" y="4295775"/>
          <p14:tracePt t="123042" x="4365625" y="4283075"/>
          <p14:tracePt t="123058" x="4375150" y="4273550"/>
          <p14:tracePt t="123075" x="4391025" y="4260850"/>
          <p14:tracePt t="123092" x="4400550" y="4244975"/>
          <p14:tracePt t="123108" x="4416425" y="4235450"/>
          <p14:tracePt t="123126" x="4425950" y="4225925"/>
          <p14:tracePt t="123142" x="4425950" y="4219575"/>
          <p14:tracePt t="123339" x="4425950" y="4222750"/>
          <p14:tracePt t="123355" x="4425950" y="4225925"/>
          <p14:tracePt t="123361" x="4422775" y="4232275"/>
          <p14:tracePt t="123375" x="4413250" y="4241800"/>
          <p14:tracePt t="123392" x="4397375" y="4257675"/>
          <p14:tracePt t="123409" x="4387850" y="4267200"/>
          <p14:tracePt t="123426" x="4375150" y="4279900"/>
          <p14:tracePt t="123442" x="4365625" y="4289425"/>
          <p14:tracePt t="123458" x="4349750" y="4305300"/>
          <p14:tracePt t="123475" x="4333875" y="4321175"/>
          <p14:tracePt t="123492" x="4324350" y="4330700"/>
          <p14:tracePt t="123509" x="4314825" y="4346575"/>
          <p14:tracePt t="123525" x="4289425" y="4381500"/>
          <p14:tracePt t="123543" x="4276725" y="4406900"/>
          <p14:tracePt t="123560" x="4267200" y="4435475"/>
          <p14:tracePt t="123575" x="4248150" y="4470400"/>
          <p14:tracePt t="123591" x="4229100" y="4502150"/>
          <p14:tracePt t="123609" x="4219575" y="4511675"/>
          <p14:tracePt t="123625" x="4206875" y="4527550"/>
          <p14:tracePt t="123642" x="4194175" y="4543425"/>
          <p14:tracePt t="123659" x="4178300" y="4552950"/>
          <p14:tracePt t="123675" x="4165600" y="4565650"/>
          <p14:tracePt t="123692" x="4156075" y="4578350"/>
          <p14:tracePt t="123710" x="4140200" y="4591050"/>
          <p14:tracePt t="123726" x="4124325" y="4597400"/>
          <p14:tracePt t="123742" x="4114800" y="4603750"/>
          <p14:tracePt t="123760" x="4098925" y="4603750"/>
          <p14:tracePt t="124103" x="4121150" y="4594225"/>
          <p14:tracePt t="124109" x="4149725" y="4578350"/>
          <p14:tracePt t="124116" x="4200525" y="4546600"/>
          <p14:tracePt t="124124" x="4251325" y="4527550"/>
          <p14:tracePt t="124142" x="4327525" y="4489450"/>
          <p14:tracePt t="124159" x="4425950" y="4429125"/>
          <p14:tracePt t="124175" x="4498975" y="4375150"/>
          <p14:tracePt t="124192" x="4568825" y="4327525"/>
          <p14:tracePt t="124209" x="4686300" y="4210050"/>
          <p14:tracePt t="124226" x="4756150" y="4146550"/>
          <p14:tracePt t="124242" x="4810125" y="4095750"/>
          <p14:tracePt t="124259" x="4870450" y="4032250"/>
          <p14:tracePt t="124275" x="4895850" y="3994150"/>
          <p14:tracePt t="124292" x="4937125" y="3959225"/>
          <p14:tracePt t="124309" x="4994275" y="3883025"/>
          <p14:tracePt t="124325" x="5032375" y="3813175"/>
          <p14:tracePt t="124342" x="5060950" y="3746500"/>
          <p14:tracePt t="124359" x="5108575" y="3679825"/>
          <p14:tracePt t="124375" x="5121275" y="3648075"/>
          <p14:tracePt t="124392" x="5130800" y="3625850"/>
          <p14:tracePt t="124408" x="5156200" y="3587750"/>
          <p14:tracePt t="124425" x="5156200" y="3565525"/>
          <p14:tracePt t="124442" x="5156200" y="3543300"/>
          <p14:tracePt t="124459" x="5156200" y="3482975"/>
          <p14:tracePt t="124475" x="5156200" y="3454400"/>
          <p14:tracePt t="124492" x="5146675" y="3416300"/>
          <p14:tracePt t="124509" x="5124450" y="3378200"/>
          <p14:tracePt t="124525" x="5111750" y="3355975"/>
          <p14:tracePt t="124542" x="5102225" y="3346450"/>
          <p14:tracePt t="124559" x="5080000" y="3330575"/>
          <p14:tracePt t="124575" x="5070475" y="3327400"/>
          <p14:tracePt t="124592" x="5051425" y="3321050"/>
          <p14:tracePt t="124609" x="5010150" y="3321050"/>
          <p14:tracePt t="124625" x="4978400" y="3302000"/>
          <p14:tracePt t="124642" x="4933950" y="3302000"/>
          <p14:tracePt t="124659" x="4879975" y="3302000"/>
          <p14:tracePt t="124676" x="4841875" y="3302000"/>
          <p14:tracePt t="124692" x="4822825" y="3302000"/>
          <p14:tracePt t="124708" x="4781550" y="3302000"/>
          <p14:tracePt t="124725" x="4759325" y="3302000"/>
          <p14:tracePt t="124742" x="4730750" y="3302000"/>
          <p14:tracePt t="124759" x="4695825" y="3302000"/>
          <p14:tracePt t="124775" x="4667250" y="3305175"/>
          <p14:tracePt t="124792" x="4635500" y="3324225"/>
          <p14:tracePt t="124809" x="4572000" y="3343275"/>
          <p14:tracePt t="124826" x="4527550" y="3349625"/>
          <p14:tracePt t="124842" x="4464050" y="3362325"/>
          <p14:tracePt t="124858" x="4391025" y="3371850"/>
          <p14:tracePt t="124875" x="4346575" y="3384550"/>
          <p14:tracePt t="124892" x="4318000" y="3390900"/>
          <p14:tracePt t="124908" x="4273550" y="3406775"/>
          <p14:tracePt t="124925" x="4251325" y="3419475"/>
          <p14:tracePt t="124942" x="4219575" y="3432175"/>
          <p14:tracePt t="124959" x="4178300" y="3463925"/>
          <p14:tracePt t="124975" x="4140200" y="3489325"/>
          <p14:tracePt t="124991" x="4114800" y="3511550"/>
          <p14:tracePt t="125009" x="4070350" y="3556000"/>
          <p14:tracePt t="125025" x="4044950" y="3587750"/>
          <p14:tracePt t="125042" x="4010025" y="3635375"/>
          <p14:tracePt t="125059" x="3984625" y="3702050"/>
          <p14:tracePt t="125076" x="3965575" y="3740150"/>
          <p14:tracePt t="125092" x="3952875" y="3784600"/>
          <p14:tracePt t="125108" x="3911600" y="3857625"/>
          <p14:tracePt t="125125" x="3873500" y="3927475"/>
          <p14:tracePt t="125141" x="3844925" y="3984625"/>
          <p14:tracePt t="125159" x="3819525" y="4051300"/>
          <p14:tracePt t="125175" x="3813175" y="4073525"/>
          <p14:tracePt t="125192" x="3813175" y="4102100"/>
          <p14:tracePt t="125209" x="3803650" y="4137025"/>
          <p14:tracePt t="125225" x="3797300" y="4165600"/>
          <p14:tracePt t="125242" x="3784600" y="4191000"/>
          <p14:tracePt t="125258" x="3759200" y="4232275"/>
          <p14:tracePt t="125275" x="3752850" y="4254500"/>
          <p14:tracePt t="125292" x="3752850" y="4283075"/>
          <p14:tracePt t="125309" x="3752850" y="4318000"/>
          <p14:tracePt t="125326" x="3752850" y="4346575"/>
          <p14:tracePt t="125342" x="3752850" y="4362450"/>
          <p14:tracePt t="125359" x="3765550" y="4387850"/>
          <p14:tracePt t="125375" x="3778250" y="4413250"/>
          <p14:tracePt t="125392" x="3790950" y="4429125"/>
          <p14:tracePt t="125409" x="3800475" y="4454525"/>
          <p14:tracePt t="125426" x="3810000" y="4464050"/>
          <p14:tracePt t="125442" x="3825875" y="4479925"/>
          <p14:tracePt t="125459" x="3841750" y="4508500"/>
          <p14:tracePt t="125476" x="3851275" y="4518025"/>
          <p14:tracePt t="125492" x="3860800" y="4527550"/>
          <p14:tracePt t="125509" x="3883025" y="4549775"/>
          <p14:tracePt t="125525" x="3892550" y="4559300"/>
          <p14:tracePt t="125541" x="3902075" y="4565650"/>
          <p14:tracePt t="125559" x="3917950" y="4565650"/>
          <p14:tracePt t="125575" x="3943350" y="4565650"/>
          <p14:tracePt t="125593" x="3990975" y="4556125"/>
          <p14:tracePt t="125609" x="4054475" y="4530725"/>
          <p14:tracePt t="125626" x="4083050" y="4530725"/>
          <p14:tracePt t="125642" x="4092575" y="4530725"/>
          <p14:tracePt t="125658" x="4114800" y="4530725"/>
          <p14:tracePt t="125675" x="4124325" y="4524375"/>
          <p14:tracePt t="125691" x="4140200" y="4514850"/>
          <p14:tracePt t="125709" x="4187825" y="4489450"/>
          <p14:tracePt t="125726" x="4257675" y="4445000"/>
          <p14:tracePt t="125743" x="4391025" y="4333875"/>
          <p14:tracePt t="125759" x="4464050" y="4260850"/>
          <p14:tracePt t="125775" x="4521200" y="4191000"/>
          <p14:tracePt t="125792" x="4575175" y="4117975"/>
          <p14:tracePt t="125808" x="4651375" y="4019550"/>
          <p14:tracePt t="125825" x="4699000" y="3937000"/>
          <p14:tracePt t="125842" x="4737100" y="3879850"/>
          <p14:tracePt t="125859" x="4800600" y="3810000"/>
          <p14:tracePt t="125875" x="4826000" y="3762375"/>
          <p14:tracePt t="125879" x="4838700" y="3743325"/>
          <p14:tracePt t="125893" x="4873625" y="3695700"/>
          <p14:tracePt t="125909" x="4899025" y="3648075"/>
          <p14:tracePt t="125925" x="4937125" y="3590925"/>
          <p14:tracePt t="125942" x="4968875" y="3533775"/>
          <p14:tracePt t="125958" x="4981575" y="3508375"/>
          <p14:tracePt t="125975" x="4997450" y="3486150"/>
          <p14:tracePt t="125991" x="5013325" y="3473450"/>
          <p14:tracePt t="126009" x="5029200" y="3460750"/>
          <p14:tracePt t="126025" x="5045075" y="3444875"/>
          <p14:tracePt t="126043" x="5054600" y="3429000"/>
          <p14:tracePt t="126059" x="5054600" y="3419475"/>
          <p14:tracePt t="126075" x="5060950" y="3409950"/>
          <p14:tracePt t="126108" x="5060950" y="3403600"/>
          <p14:tracePt t="126892" x="5041900" y="3448050"/>
          <p14:tracePt t="126899" x="5016500" y="3511550"/>
          <p14:tracePt t="126908" x="4987925" y="3581400"/>
          <p14:tracePt t="126926" x="4953000" y="3724275"/>
          <p14:tracePt t="126941" x="4892675" y="3895725"/>
          <p14:tracePt t="126958" x="4876800" y="4003675"/>
          <p14:tracePt t="126992" x="4841875" y="4191000"/>
          <p14:tracePt t="127026" x="4819650" y="4254500"/>
          <p14:tracePt t="127042" x="4819650" y="4273550"/>
          <p14:tracePt t="127058" x="4816475" y="4283075"/>
          <p14:tracePt t="127075" x="4810125" y="4292600"/>
          <p14:tracePt t="127091" x="4800600" y="4308475"/>
          <p14:tracePt t="127108" x="4791075" y="4318000"/>
          <p14:tracePt t="127126" x="4784725" y="4318000"/>
          <p14:tracePt t="127141" x="4765675" y="4318000"/>
          <p14:tracePt t="127158" x="4762500" y="4318000"/>
          <p14:tracePt t="127175" x="4752975" y="4318000"/>
          <p14:tracePt t="127192" x="4737100" y="4318000"/>
          <p14:tracePt t="127208" x="4721225" y="4318000"/>
          <p14:tracePt t="127225" x="4711700" y="4324350"/>
          <p14:tracePt t="127241" x="4686300" y="4333875"/>
          <p14:tracePt t="127259" x="4648200" y="4340225"/>
          <p14:tracePt t="127275" x="4603750" y="4352925"/>
          <p14:tracePt t="127292" x="4546600" y="4359275"/>
          <p14:tracePt t="127309" x="4524375" y="4359275"/>
          <p14:tracePt t="127325" x="4502150" y="4365625"/>
          <p14:tracePt t="127341" x="4460875" y="4384675"/>
          <p14:tracePt t="127358" x="4432300" y="4384675"/>
          <p14:tracePt t="127375" x="4410075" y="4387850"/>
          <p14:tracePt t="127391" x="4368800" y="4400550"/>
          <p14:tracePt t="127408" x="4352925" y="4406900"/>
          <p14:tracePt t="127425" x="4343400" y="4406900"/>
          <p14:tracePt t="127442" x="4327525" y="4410075"/>
          <p14:tracePt t="127458" x="4311650" y="4410075"/>
          <p14:tracePt t="127475" x="4302125" y="4410075"/>
          <p14:tracePt t="127492" x="4292600" y="4410075"/>
          <p14:tracePt t="127508" x="4286250" y="4410075"/>
          <p14:tracePt t="127525" x="4276725" y="4416425"/>
          <p14:tracePt t="127542" x="4257675" y="4419600"/>
          <p14:tracePt t="127558" x="4248150" y="4419600"/>
          <p14:tracePt t="127575" x="4241800" y="4419600"/>
          <p14:tracePt t="127591" x="4238625" y="4419600"/>
          <p14:tracePt t="130581" x="4238625" y="4438650"/>
          <p14:tracePt t="130588" x="4238625" y="4448175"/>
          <p14:tracePt t="130595" x="4238625" y="4460875"/>
          <p14:tracePt t="130608" x="4238625" y="4489450"/>
          <p14:tracePt t="130624" x="4238625" y="4498975"/>
          <p14:tracePt t="130641" x="4238625" y="4508500"/>
          <p14:tracePt t="130659" x="4238625" y="4527550"/>
          <p14:tracePt t="130692" x="4238625" y="4546600"/>
          <p14:tracePt t="130725" x="4238625" y="4578350"/>
          <p14:tracePt t="130741" x="4232275" y="4578350"/>
          <p14:tracePt t="130758" x="4222750" y="4581525"/>
          <p14:tracePt t="130791" x="4219575" y="4581525"/>
          <p14:tracePt t="130809" x="4213225" y="4581525"/>
          <p14:tracePt t="130825" x="4210050" y="4581525"/>
          <p14:tracePt t="130845" x="4203700" y="4568825"/>
          <p14:tracePt t="130858" x="4197350" y="4540250"/>
          <p14:tracePt t="130875" x="4184650" y="4495800"/>
          <p14:tracePt t="130891" x="4178300" y="4457700"/>
          <p14:tracePt t="130907" x="4171950" y="4416425"/>
          <p14:tracePt t="130924" x="4171950" y="4406900"/>
          <p14:tracePt t="130941" x="4171950" y="4397375"/>
          <p14:tracePt t="130958" x="4171950" y="4387850"/>
          <p14:tracePt t="130974" x="4165600" y="4387850"/>
          <p14:tracePt t="131058" x="4165600" y="4394200"/>
          <p14:tracePt t="131065" x="4165600" y="4397375"/>
          <p14:tracePt t="131074" x="4165600" y="4403725"/>
          <p14:tracePt t="131091" x="4165600" y="4413250"/>
          <p14:tracePt t="131108" x="4165600" y="4429125"/>
          <p14:tracePt t="131125" x="4165600" y="4438650"/>
          <p14:tracePt t="131142" x="4165600" y="4454525"/>
          <p14:tracePt t="131159" x="4165600" y="4486275"/>
          <p14:tracePt t="131175" x="4165600" y="4514850"/>
          <p14:tracePt t="131191" x="4165600" y="4537075"/>
          <p14:tracePt t="131207" x="4165600" y="4562475"/>
          <p14:tracePt t="131224" x="4165600" y="4572000"/>
          <p14:tracePt t="131241" x="4165600" y="4581525"/>
          <p14:tracePt t="131259" x="4165600" y="4597400"/>
          <p14:tracePt t="131275" x="4165600" y="4613275"/>
          <p14:tracePt t="131486" x="4165600" y="4610100"/>
          <p14:tracePt t="131493" x="4165600" y="4606925"/>
          <p14:tracePt t="131508" x="4165600" y="4578350"/>
          <p14:tracePt t="131524" x="4165600" y="4568825"/>
          <p14:tracePt t="131541" x="4165600" y="4552950"/>
          <p14:tracePt t="131558" x="4165600" y="4533900"/>
          <p14:tracePt t="131575" x="4165600" y="4527550"/>
          <p14:tracePt t="131843" x="4168775" y="4483100"/>
          <p14:tracePt t="131850" x="4178300" y="4435475"/>
          <p14:tracePt t="131858" x="4178300" y="4365625"/>
          <p14:tracePt t="131874" x="4178300" y="4184650"/>
          <p14:tracePt t="131892" x="4156075" y="3962400"/>
          <p14:tracePt t="131909" x="4137025" y="3787775"/>
          <p14:tracePt t="131924" x="4108450" y="3603625"/>
          <p14:tracePt t="131941" x="4092575" y="3476625"/>
          <p14:tracePt t="131958" x="4044950" y="3251200"/>
          <p14:tracePt t="131975" x="4029075" y="3111500"/>
          <p14:tracePt t="131993" x="3997325" y="3000375"/>
          <p14:tracePt t="132008" x="3984625" y="2936875"/>
          <p14:tracePt t="132025" x="3962400" y="2870200"/>
          <p14:tracePt t="132042" x="3927475" y="2784475"/>
          <p14:tracePt t="132057" x="3895725" y="2740025"/>
          <p14:tracePt t="132074" x="3883025" y="2701925"/>
          <p14:tracePt t="132092" x="3863975" y="2667000"/>
          <p14:tracePt t="132108" x="3851275" y="2635250"/>
          <p14:tracePt t="132125" x="3835400" y="2609850"/>
          <p14:tracePt t="132142" x="3816350" y="2568575"/>
          <p14:tracePt t="132158" x="3816350" y="2552700"/>
          <p14:tracePt t="132175" x="3816350" y="2543175"/>
          <p14:tracePt t="132191" x="3816350" y="2514600"/>
          <p14:tracePt t="132207" x="3819525" y="2482850"/>
          <p14:tracePt t="132224" x="3825875" y="2444750"/>
          <p14:tracePt t="132241" x="3838575" y="2400300"/>
          <p14:tracePt t="132258" x="3860800" y="2365375"/>
          <p14:tracePt t="132275" x="3879850" y="2333625"/>
          <p14:tracePt t="132292" x="3930650" y="2301875"/>
          <p14:tracePt t="132308" x="3987800" y="2266950"/>
          <p14:tracePt t="132325" x="4051300" y="2251075"/>
          <p14:tracePt t="132341" x="4216400" y="2235200"/>
          <p14:tracePt t="132357" x="4343400" y="2235200"/>
          <p14:tracePt t="132374" x="4470400" y="2235200"/>
          <p14:tracePt t="132392" x="4676775" y="2235200"/>
          <p14:tracePt t="132408" x="4803775" y="2241550"/>
          <p14:tracePt t="132424" x="4899025" y="2251075"/>
          <p14:tracePt t="132441" x="5054600" y="2273300"/>
          <p14:tracePt t="132458" x="5162550" y="2298700"/>
          <p14:tracePt t="132474" x="5229225" y="2330450"/>
          <p14:tracePt t="132491" x="5318125" y="2378075"/>
          <p14:tracePt t="132507" x="5362575" y="2397125"/>
          <p14:tracePt t="132525" x="5394325" y="2409825"/>
          <p14:tracePt t="132542" x="5457825" y="2422525"/>
          <p14:tracePt t="132558" x="5508625" y="2422525"/>
          <p14:tracePt t="132575" x="5568950" y="2422525"/>
          <p14:tracePt t="132591" x="5683250" y="2422525"/>
          <p14:tracePt t="132607" x="5775325" y="2422525"/>
          <p14:tracePt t="132624" x="5902325" y="2422525"/>
          <p14:tracePt t="132642" x="6115050" y="2457450"/>
          <p14:tracePt t="132658" x="6264275" y="2476500"/>
          <p14:tracePt t="132675" x="6438900" y="2505075"/>
          <p14:tracePt t="132692" x="6661150" y="2549525"/>
          <p14:tracePt t="132708" x="6810375" y="2559050"/>
          <p14:tracePt t="132724" x="6927850" y="2559050"/>
          <p14:tracePt t="132741" x="7032625" y="2559050"/>
          <p14:tracePt t="132758" x="7096125" y="2555875"/>
          <p14:tracePt t="132774" x="7159625" y="2540000"/>
          <p14:tracePt t="132791" x="7235825" y="2511425"/>
          <p14:tracePt t="132808" x="7273925" y="2498725"/>
          <p14:tracePt t="132825" x="7296150" y="2492375"/>
          <p14:tracePt t="132842" x="7315200" y="2489200"/>
          <p14:tracePt t="132858" x="7324725" y="2489200"/>
          <p14:tracePt t="132913" x="7324725" y="2482850"/>
          <p14:tracePt t="132920" x="7318375" y="2482850"/>
          <p14:tracePt t="132927" x="7308850" y="2482850"/>
          <p14:tracePt t="132941" x="7286625" y="2479675"/>
          <p14:tracePt t="132958" x="7248525" y="2460625"/>
          <p14:tracePt t="132975" x="7204075" y="2454275"/>
          <p14:tracePt t="132992" x="7099300" y="2454275"/>
          <p14:tracePt t="133008" x="6985000" y="2454275"/>
          <p14:tracePt t="133024" x="6867525" y="2466975"/>
          <p14:tracePt t="133040" x="6743700" y="2498725"/>
          <p14:tracePt t="133057" x="6667500" y="2511425"/>
          <p14:tracePt t="133074" x="6607175" y="2511425"/>
          <p14:tracePt t="133091" x="6543675" y="2511425"/>
          <p14:tracePt t="133108" x="6499225" y="2511425"/>
          <p14:tracePt t="133125" x="6464300" y="2508250"/>
          <p14:tracePt t="133141" x="6400800" y="2489200"/>
          <p14:tracePt t="133158" x="6353175" y="2476500"/>
          <p14:tracePt t="133174" x="6318250" y="2476500"/>
          <p14:tracePt t="133190" x="6261100" y="2470150"/>
          <p14:tracePt t="133207" x="6226175" y="2470150"/>
          <p14:tracePt t="133224" x="6181725" y="2463800"/>
          <p14:tracePt t="133241" x="6102350" y="2451100"/>
          <p14:tracePt t="133257" x="6042025" y="2444750"/>
          <p14:tracePt t="133274" x="5981700" y="2444750"/>
          <p14:tracePt t="133290" x="5895975" y="2438400"/>
          <p14:tracePt t="133307" x="5842000" y="2438400"/>
          <p14:tracePt t="133325" x="5819775" y="2438400"/>
          <p14:tracePt t="133341" x="5794375" y="2438400"/>
          <p14:tracePt t="133357" x="5784850" y="2438400"/>
          <p14:tracePt t="133375" x="5772150" y="2438400"/>
          <p14:tracePt t="133391" x="5753100" y="2438400"/>
          <p14:tracePt t="133463" x="5762625" y="2438400"/>
          <p14:tracePt t="133470" x="5765800" y="2438400"/>
          <p14:tracePt t="133477" x="5775325" y="2432050"/>
          <p14:tracePt t="133491" x="5822950" y="2413000"/>
          <p14:tracePt t="133508" x="5861050" y="2413000"/>
          <p14:tracePt t="133512" x="5895975" y="2406650"/>
          <p14:tracePt t="133525" x="5911850" y="2406650"/>
          <p14:tracePt t="133541" x="5991225" y="2406650"/>
          <p14:tracePt t="133557" x="6061075" y="2406650"/>
          <p14:tracePt t="133574" x="6143625" y="2397125"/>
          <p14:tracePt t="133591" x="6264275" y="2381250"/>
          <p14:tracePt t="133607" x="6324600" y="2381250"/>
          <p14:tracePt t="133625" x="6362700" y="2374900"/>
          <p14:tracePt t="133641" x="6410325" y="2374900"/>
          <p14:tracePt t="133658" x="6419850" y="2374900"/>
          <p14:tracePt t="133675" x="6435725" y="2374900"/>
          <p14:tracePt t="134318" x="6391275" y="2419350"/>
          <p14:tracePt t="134326" x="6346825" y="2473325"/>
          <p14:tracePt t="134341" x="6245225" y="2619375"/>
          <p14:tracePt t="134359" x="6165850" y="2724150"/>
          <p14:tracePt t="134375" x="6042025" y="2911475"/>
          <p14:tracePt t="134391" x="5921375" y="3060700"/>
          <p14:tracePt t="134408" x="5810250" y="3190875"/>
          <p14:tracePt t="134440" x="5435600" y="3508375"/>
          <p14:tracePt t="134475" x="5140325" y="3759200"/>
          <p14:tracePt t="134494" x="5045075" y="3854450"/>
          <p14:tracePt t="134510" x="4905375" y="4003675"/>
          <p14:tracePt t="134525" x="4829175" y="4095750"/>
          <p14:tracePt t="134541" x="4781550" y="4165600"/>
          <p14:tracePt t="134558" x="4727575" y="4235450"/>
          <p14:tracePt t="134574" x="4667250" y="4333875"/>
          <p14:tracePt t="134590" x="4638675" y="4381500"/>
          <p14:tracePt t="134608" x="4625975" y="4435475"/>
          <p14:tracePt t="134624" x="4597400" y="4527550"/>
          <p14:tracePt t="134641" x="4584700" y="4581525"/>
          <p14:tracePt t="134658" x="4572000" y="4635500"/>
          <p14:tracePt t="134674" x="4565650" y="4711700"/>
          <p14:tracePt t="134691" x="4565650" y="4756150"/>
          <p14:tracePt t="134708" x="4565650" y="4784725"/>
          <p14:tracePt t="134724" x="4565650" y="4826000"/>
          <p14:tracePt t="134741" x="4559300" y="4841875"/>
          <p14:tracePt t="134757" x="4546600" y="4851400"/>
          <p14:tracePt t="134774" x="4524375" y="4873625"/>
          <p14:tracePt t="134791" x="4479925" y="4886325"/>
          <p14:tracePt t="134808" x="4425950" y="4899025"/>
          <p14:tracePt t="134824" x="4362450" y="4905375"/>
          <p14:tracePt t="134841" x="4333875" y="4905375"/>
          <p14:tracePt t="134857" x="4295775" y="4902200"/>
          <p14:tracePt t="134874" x="4251325" y="4876800"/>
          <p14:tracePt t="134891" x="4213225" y="4835525"/>
          <p14:tracePt t="134908" x="4178300" y="4797425"/>
          <p14:tracePt t="134924" x="4137025" y="4711700"/>
          <p14:tracePt t="134941" x="4111625" y="4673600"/>
          <p14:tracePt t="134958" x="4098925" y="4635500"/>
          <p14:tracePt t="134974" x="4083050" y="4600575"/>
          <p14:tracePt t="134990" x="4070350" y="4584700"/>
          <p14:tracePt t="135007" x="4060825" y="4575175"/>
          <p14:tracePt t="135024" x="4060825" y="4562475"/>
          <p14:tracePt t="135281" x="4054475" y="4502150"/>
          <p14:tracePt t="135288" x="4044950" y="4419600"/>
          <p14:tracePt t="135295" x="4025900" y="4349750"/>
          <p14:tracePt t="135324" x="4000500" y="4114800"/>
          <p14:tracePt t="135359" x="3965575" y="3975100"/>
          <p14:tracePt t="135374" x="3965575" y="3965575"/>
          <p14:tracePt t="135391" x="3965575" y="3956050"/>
          <p14:tracePt t="135481" x="3965575" y="3952875"/>
          <p14:tracePt t="135724" x="4013200" y="3902075"/>
          <p14:tracePt t="135731" x="4079875" y="3829050"/>
          <p14:tracePt t="135740" x="4133850" y="3762375"/>
          <p14:tracePt t="135759" x="4352925" y="3524250"/>
          <p14:tracePt t="135774" x="4540250" y="3346450"/>
          <p14:tracePt t="135799" x="4787900" y="3146425"/>
          <p14:tracePt t="135825" x="5067300" y="2876550"/>
          <p14:tracePt t="135858" x="5194300" y="2720975"/>
          <p14:tracePt t="135875" x="5203825" y="2692400"/>
          <p14:tracePt t="135890" x="5203825" y="2679700"/>
          <p14:tracePt t="135908" x="5162550" y="2679700"/>
          <p14:tracePt t="135924" x="5099050" y="2692400"/>
          <p14:tracePt t="135941" x="5006975" y="2740025"/>
          <p14:tracePt t="135957" x="4800600" y="2851150"/>
          <p14:tracePt t="135974" x="4686300" y="2911475"/>
          <p14:tracePt t="135991" x="4587875" y="2943225"/>
          <p14:tracePt t="136008" x="4473575" y="2981325"/>
          <p14:tracePt t="136024" x="4429125" y="2987675"/>
          <p14:tracePt t="136041" x="4394200" y="2987675"/>
          <p14:tracePt t="136058" x="4371975" y="2987675"/>
          <p14:tracePt t="136074" x="4362450" y="2997200"/>
          <p14:tracePt t="136090" x="4352925" y="3009900"/>
          <p14:tracePt t="136107" x="4337050" y="3051175"/>
          <p14:tracePt t="136123" x="4337050" y="3121025"/>
          <p14:tracePt t="136140" x="4340225" y="3203575"/>
          <p14:tracePt t="136158" x="4387850" y="3340100"/>
          <p14:tracePt t="136175" x="4448175" y="3444875"/>
          <p14:tracePt t="136191" x="4530725" y="3590925"/>
          <p14:tracePt t="136207" x="4746625" y="3797300"/>
          <p14:tracePt t="136223" x="4854575" y="3902075"/>
          <p14:tracePt t="136242" x="4927600" y="3987800"/>
          <p14:tracePt t="136257" x="4972050" y="4064000"/>
          <p14:tracePt t="136273" x="4984750" y="4095750"/>
          <p14:tracePt t="136290" x="4984750" y="4111625"/>
          <p14:tracePt t="136308" x="4975225" y="4121150"/>
          <p14:tracePt t="136324" x="4956175" y="4117975"/>
          <p14:tracePt t="136341" x="4857750" y="4067175"/>
          <p14:tracePt t="136357" x="4648200" y="3949700"/>
          <p14:tracePt t="136373" x="4457700" y="3854450"/>
          <p14:tracePt t="136391" x="4257675" y="3768725"/>
          <p14:tracePt t="136408" x="3905250" y="3638550"/>
          <p14:tracePt t="136425" x="3727450" y="3562350"/>
          <p14:tracePt t="136442" x="3549650" y="3498850"/>
          <p14:tracePt t="136458" x="3336925" y="3444875"/>
          <p14:tracePt t="136474" x="3238500" y="3403600"/>
          <p14:tracePt t="136491" x="3149600" y="3362325"/>
          <p14:tracePt t="136507" x="3060700" y="3311525"/>
          <p14:tracePt t="136524" x="3028950" y="3298825"/>
          <p14:tracePt t="136540" x="3006725" y="3289300"/>
          <p14:tracePt t="136557" x="2984500" y="3267075"/>
          <p14:tracePt t="136574" x="2974975" y="3263900"/>
          <p14:tracePt t="136591" x="2971800" y="3263900"/>
          <p14:tracePt t="136609" x="2965450" y="3263900"/>
          <p14:tracePt t="136665" x="2968625" y="3263900"/>
          <p14:tracePt t="136671" x="2984500" y="3257550"/>
          <p14:tracePt t="136678" x="3009900" y="3251200"/>
          <p14:tracePt t="136691" x="3038475" y="3244850"/>
          <p14:tracePt t="136707" x="3209925" y="3175000"/>
          <p14:tracePt t="136724" x="3311525" y="3114675"/>
          <p14:tracePt t="136741" x="3390900" y="3067050"/>
          <p14:tracePt t="136758" x="3508375" y="2940050"/>
          <p14:tracePt t="136774" x="3578225" y="2838450"/>
          <p14:tracePt t="136790" x="3654425" y="2733675"/>
          <p14:tracePt t="136807" x="3711575" y="2660650"/>
          <p14:tracePt t="137009" x="3673475" y="2625725"/>
          <p14:tracePt t="137015" x="3622675" y="2590800"/>
          <p14:tracePt t="137024" x="3568700" y="2540000"/>
          <p14:tracePt t="137041" x="3441700" y="2428875"/>
          <p14:tracePt t="137057" x="3279775" y="2279650"/>
          <p14:tracePt t="137074" x="3175000" y="2181225"/>
          <p14:tracePt t="137090" x="3086100" y="2066925"/>
          <p14:tracePt t="137092" x="3051175" y="1993900"/>
          <p14:tracePt t="137107" x="2971800" y="1889125"/>
          <p14:tracePt t="137124" x="2914650" y="1797050"/>
          <p14:tracePt t="137141" x="2863850" y="1704975"/>
          <p14:tracePt t="137157" x="2813050" y="1536700"/>
          <p14:tracePt t="137174" x="2797175" y="1450975"/>
          <p14:tracePt t="137191" x="2797175" y="1390650"/>
          <p14:tracePt t="137207" x="2809875" y="1292225"/>
          <p14:tracePt t="137223" x="2822575" y="1247775"/>
          <p14:tracePt t="137241" x="2841625" y="1216025"/>
          <p14:tracePt t="137257" x="2854325" y="1203325"/>
          <p14:tracePt t="137274" x="2863850" y="1190625"/>
          <p14:tracePt t="137292" x="2873375" y="1190625"/>
          <p14:tracePt t="137307" x="2895600" y="1190625"/>
          <p14:tracePt t="137324" x="2905125" y="1190625"/>
          <p14:tracePt t="137341" x="2914650" y="1190625"/>
          <p14:tracePt t="137543" x="2914650" y="1193800"/>
          <p14:tracePt t="137557" x="2914650" y="1203325"/>
          <p14:tracePt t="137579" x="2914650" y="1209675"/>
          <p14:tracePt t="137592" x="2914650" y="1212850"/>
          <p14:tracePt t="137807" x="2946400" y="1247775"/>
          <p14:tracePt t="137814" x="3009900" y="1301750"/>
          <p14:tracePt t="137824" x="3073400" y="1346200"/>
          <p14:tracePt t="137841" x="3321050" y="1536700"/>
          <p14:tracePt t="137858" x="3616325" y="1768475"/>
          <p14:tracePt t="137877" x="4137025" y="2130425"/>
          <p14:tracePt t="137893" x="4432300" y="2378075"/>
          <p14:tracePt t="137909" x="4791075" y="2641600"/>
          <p14:tracePt t="137926" x="5118100" y="2886075"/>
          <p14:tracePt t="137943" x="5299075" y="3019425"/>
          <p14:tracePt t="137958" x="5470525" y="3133725"/>
          <p14:tracePt t="137974" x="5572125" y="3200400"/>
          <p14:tracePt t="137991" x="5699125" y="3241675"/>
          <p14:tracePt t="138008" x="5762625" y="3248025"/>
          <p14:tracePt t="138024" x="5803900" y="3248025"/>
          <p14:tracePt t="138041" x="5851525" y="3248025"/>
          <p14:tracePt t="138057" x="5864225" y="3263900"/>
          <p14:tracePt t="138074" x="5880100" y="3273425"/>
          <p14:tracePt t="138091" x="5899150" y="3302000"/>
          <p14:tracePt t="138108" x="5930900" y="3378200"/>
          <p14:tracePt t="138125" x="5946775" y="3505200"/>
          <p14:tracePt t="138128" x="5956300" y="3552825"/>
          <p14:tracePt t="138141" x="5956300" y="3724275"/>
          <p14:tracePt t="138157" x="5949950" y="3908425"/>
          <p14:tracePt t="138174" x="5930900" y="4038600"/>
          <p14:tracePt t="138190" x="5905500" y="4257675"/>
          <p14:tracePt t="138207" x="5861050" y="4413250"/>
          <p14:tracePt t="138223" x="5826125" y="4521200"/>
          <p14:tracePt t="138240" x="5734050" y="4772025"/>
          <p14:tracePt t="138257" x="5661025" y="4905375"/>
          <p14:tracePt t="138275" x="5581650" y="5019675"/>
          <p14:tracePt t="138290" x="5473700" y="5156200"/>
          <p14:tracePt t="138307" x="5419725" y="5216525"/>
          <p14:tracePt t="138324" x="5378450" y="5257800"/>
          <p14:tracePt t="138340" x="5321300" y="5289550"/>
          <p14:tracePt t="138357" x="5276850" y="5302250"/>
          <p14:tracePt t="138374" x="5210175" y="5324475"/>
          <p14:tracePt t="138391" x="5060950" y="5324475"/>
          <p14:tracePt t="138407" x="4953000" y="5302250"/>
          <p14:tracePt t="138424" x="4854575" y="5280025"/>
          <p14:tracePt t="138441" x="4714875" y="5222875"/>
          <p14:tracePt t="138457" x="4648200" y="5194300"/>
          <p14:tracePt t="138473" x="4578350" y="5137150"/>
          <p14:tracePt t="138490" x="4470400" y="5013325"/>
          <p14:tracePt t="138507" x="4391025" y="4899025"/>
          <p14:tracePt t="138524" x="4324350" y="4816475"/>
          <p14:tracePt t="138541" x="4254500" y="4746625"/>
          <p14:tracePt t="138557" x="4216400" y="4718050"/>
          <p14:tracePt t="138574" x="4175125" y="4679950"/>
          <p14:tracePt t="138590" x="4137025" y="4641850"/>
          <p14:tracePt t="138607" x="4124325" y="4597400"/>
          <p14:tracePt t="138623" x="4111625" y="4552950"/>
          <p14:tracePt t="138640" x="4105275" y="4505325"/>
          <p14:tracePt t="138657" x="4105275" y="4473575"/>
          <p14:tracePt t="138675" x="4105275" y="4464050"/>
          <p14:tracePt t="138691" x="4105275" y="4451350"/>
          <p14:tracePt t="138707" x="4105275" y="4435475"/>
          <p14:tracePt t="138724" x="4105275" y="4425950"/>
          <p14:tracePt t="138740" x="4105275" y="4410075"/>
          <p14:tracePt t="138757" x="4108450" y="4400550"/>
          <p14:tracePt t="138774" x="4117975" y="4384675"/>
          <p14:tracePt t="138791" x="4121150" y="4371975"/>
          <p14:tracePt t="138807" x="4121150" y="4359275"/>
          <p14:tracePt t="138824" x="4121150" y="4356100"/>
          <p14:tracePt t="138869" x="4127500" y="4356100"/>
          <p14:tracePt t="138876" x="4133850" y="4356100"/>
          <p14:tracePt t="138890" x="4143375" y="4368800"/>
          <p14:tracePt t="138907" x="4152900" y="4378325"/>
          <p14:tracePt t="138924" x="4156075" y="4378325"/>
          <p14:tracePt t="138941" x="4171950" y="4397375"/>
          <p14:tracePt t="138957" x="4187825" y="4406900"/>
          <p14:tracePt t="138974" x="4197350" y="4422775"/>
          <p14:tracePt t="138990" x="4222750" y="4473575"/>
          <p14:tracePt t="139007" x="4251325" y="4521200"/>
          <p14:tracePt t="139024" x="4270375" y="4559300"/>
          <p14:tracePt t="139040" x="4286250" y="4600575"/>
          <p14:tracePt t="139057" x="4305300" y="4616450"/>
          <p14:tracePt t="139074" x="4308475" y="4629150"/>
          <p14:tracePt t="139091" x="4308475" y="4648200"/>
          <p14:tracePt t="139107" x="4308475" y="4657725"/>
          <p14:tracePt t="139154" x="4314825" y="4657725"/>
          <p14:tracePt t="139161" x="4318000" y="4657725"/>
          <p14:tracePt t="139184" x="4324350" y="4657725"/>
          <p14:tracePt t="139198" x="4327525" y="4654550"/>
          <p14:tracePt t="139207" x="4333875" y="4651375"/>
          <p14:tracePt t="139225" x="4356100" y="4622800"/>
          <p14:tracePt t="139241" x="4356100" y="4610100"/>
          <p14:tracePt t="139256" x="4356100" y="4600575"/>
          <p14:tracePt t="139273" x="4356100" y="4591050"/>
          <p14:tracePt t="139290" x="4356100" y="4568825"/>
          <p14:tracePt t="139307" x="4356100" y="4565650"/>
          <p14:tracePt t="139325" x="4356100" y="4549775"/>
          <p14:tracePt t="139341" x="4356100" y="4540250"/>
          <p14:tracePt t="139357" x="4356100" y="4524375"/>
          <p14:tracePt t="139375" x="4359275" y="4524375"/>
          <p14:tracePt t="139411" x="4359275" y="4521200"/>
          <p14:tracePt t="142214" x="4400550" y="4492625"/>
          <p14:tracePt t="142221" x="4464050" y="4438650"/>
          <p14:tracePt t="142228" x="4549775" y="4391025"/>
          <p14:tracePt t="142240" x="4645025" y="4324350"/>
          <p14:tracePt t="142256" x="4921250" y="4133850"/>
          <p14:tracePt t="142281" x="5210175" y="3949700"/>
          <p14:tracePt t="142307" x="5457825" y="3825875"/>
          <p14:tracePt t="142341" x="5699125" y="3740150"/>
          <p14:tracePt t="142358" x="5816600" y="3686175"/>
          <p14:tracePt t="142373" x="5876925" y="3648075"/>
          <p14:tracePt t="142390" x="5937250" y="3603625"/>
          <p14:tracePt t="142407" x="6007100" y="3533775"/>
          <p14:tracePt t="142424" x="6048375" y="3505200"/>
          <p14:tracePt t="142441" x="6073775" y="3473450"/>
          <p14:tracePt t="142457" x="6108700" y="3444875"/>
          <p14:tracePt t="142474" x="6121400" y="3416300"/>
          <p14:tracePt t="142490" x="6140450" y="3384550"/>
          <p14:tracePt t="142506" x="6188075" y="3298825"/>
          <p14:tracePt t="142524" x="6210300" y="3222625"/>
          <p14:tracePt t="142539" x="6242050" y="3146425"/>
          <p14:tracePt t="142557" x="6299200" y="3016250"/>
          <p14:tracePt t="142574" x="6359525" y="2905125"/>
          <p14:tracePt t="142590" x="6423025" y="2771775"/>
          <p14:tracePt t="142607" x="6492875" y="2651125"/>
          <p14:tracePt t="142624" x="6524625" y="2584450"/>
          <p14:tracePt t="142640" x="6537325" y="2536825"/>
          <p14:tracePt t="142656" x="6543675" y="2489200"/>
          <p14:tracePt t="142673" x="6543675" y="2479675"/>
          <p14:tracePt t="142690" x="6537325" y="2470150"/>
          <p14:tracePt t="142707" x="6515100" y="2466975"/>
          <p14:tracePt t="142724" x="6477000" y="2460625"/>
          <p14:tracePt t="142740" x="6426200" y="2454275"/>
          <p14:tracePt t="142757" x="6340475" y="2454275"/>
          <p14:tracePt t="142773" x="6270625" y="2454275"/>
          <p14:tracePt t="142789" x="6216650" y="2454275"/>
          <p14:tracePt t="142806" x="6156325" y="2454275"/>
          <p14:tracePt t="142823" x="6118225" y="2454275"/>
          <p14:tracePt t="142841" x="6057900" y="2447925"/>
          <p14:tracePt t="142857" x="5937250" y="2422525"/>
          <p14:tracePt t="142874" x="5870575" y="2409825"/>
          <p14:tracePt t="142891" x="5829300" y="2409825"/>
          <p14:tracePt t="142907" x="5794375" y="2409825"/>
          <p14:tracePt t="142923" x="5784850" y="2409825"/>
          <p14:tracePt t="142939" x="5775325" y="2409825"/>
          <p14:tracePt t="142957" x="5753100" y="2409825"/>
          <p14:tracePt t="142974" x="5743575" y="2409825"/>
          <p14:tracePt t="142990" x="5734050" y="2409825"/>
          <p14:tracePt t="143007" x="5715000" y="2409825"/>
          <p14:tracePt t="143024" x="5715000" y="2406650"/>
          <p14:tracePt t="143056" x="5708650" y="2406650"/>
          <p14:tracePt t="143164" x="5708650" y="2400300"/>
          <p14:tracePt t="143206" x="5708650" y="2393950"/>
          <p14:tracePt t="143212" x="5708650" y="2390775"/>
          <p14:tracePt t="143227" x="5708650" y="2384425"/>
          <p14:tracePt t="143239" x="5708650" y="2374900"/>
          <p14:tracePt t="143256" x="5721350" y="2365375"/>
          <p14:tracePt t="143273" x="5730875" y="2365375"/>
          <p14:tracePt t="143291" x="5740400" y="2362200"/>
          <p14:tracePt t="143307" x="5749925" y="2355850"/>
          <p14:tracePt t="143323" x="5759450" y="2349500"/>
          <p14:tracePt t="143340" x="5788025" y="2336800"/>
          <p14:tracePt t="143356" x="5810250" y="2324100"/>
          <p14:tracePt t="143373" x="5838825" y="2317750"/>
          <p14:tracePt t="143391" x="5873750" y="2311400"/>
          <p14:tracePt t="143407" x="5902325" y="2311400"/>
          <p14:tracePt t="143423" x="5924550" y="2311400"/>
          <p14:tracePt t="143441" x="5949950" y="2311400"/>
          <p14:tracePt t="143457" x="5962650" y="2311400"/>
          <p14:tracePt t="143473" x="5972175" y="2311400"/>
          <p14:tracePt t="143490" x="5981700" y="2311400"/>
          <p14:tracePt t="143506" x="6000750" y="2311400"/>
          <p14:tracePt t="143524" x="6010275" y="2311400"/>
          <p14:tracePt t="143541" x="6026150" y="2311400"/>
          <p14:tracePt t="143557" x="6038850" y="2311400"/>
          <p14:tracePt t="143574" x="6051550" y="2311400"/>
          <p14:tracePt t="143590" x="6064250" y="2311400"/>
          <p14:tracePt t="143607" x="6073775" y="2311400"/>
          <p14:tracePt t="143623" x="6089650" y="2311400"/>
          <p14:tracePt t="143640" x="6099175" y="2311400"/>
          <p14:tracePt t="143657" x="6108700" y="2311400"/>
          <p14:tracePt t="143674" x="6118225" y="2311400"/>
          <p14:tracePt t="143691" x="6140450" y="2311400"/>
          <p14:tracePt t="143707" x="6153150" y="2311400"/>
          <p14:tracePt t="143724" x="6175375" y="2311400"/>
          <p14:tracePt t="143726" x="6194425" y="2311400"/>
          <p14:tracePt t="143740" x="6210300" y="2311400"/>
          <p14:tracePt t="143756" x="6219825" y="2311400"/>
          <p14:tracePt t="143773" x="6229350" y="2311400"/>
          <p14:tracePt t="143791" x="6248400" y="2311400"/>
          <p14:tracePt t="143807" x="6270625" y="2311400"/>
          <p14:tracePt t="143824" x="6299200" y="2311400"/>
          <p14:tracePt t="143841" x="6362700" y="2311400"/>
          <p14:tracePt t="143857" x="6407150" y="2311400"/>
          <p14:tracePt t="143873" x="6451600" y="2311400"/>
          <p14:tracePt t="143890" x="6511925" y="2311400"/>
          <p14:tracePt t="143906" x="6556375" y="2311400"/>
          <p14:tracePt t="143923" x="6584950" y="2311400"/>
          <p14:tracePt t="143940" x="6648450" y="2311400"/>
          <p14:tracePt t="143956" x="6708775" y="2314575"/>
          <p14:tracePt t="143974" x="6765925" y="2333625"/>
          <p14:tracePt t="143990" x="6819900" y="2346325"/>
          <p14:tracePt t="144007" x="6842125" y="2346325"/>
          <p14:tracePt t="144023" x="6864350" y="2352675"/>
          <p14:tracePt t="144039" x="6880225" y="2352675"/>
          <p14:tracePt t="144056" x="6889750" y="2352675"/>
          <p14:tracePt t="144074" x="6899275" y="2352675"/>
          <p14:tracePt t="144090" x="6927850" y="2362200"/>
          <p14:tracePt t="144106" x="6937375" y="2371725"/>
          <p14:tracePt t="144123" x="6946900" y="2378075"/>
          <p14:tracePt t="144140" x="6965950" y="2378075"/>
          <p14:tracePt t="144241" x="6965950" y="2387600"/>
          <p14:tracePt t="144256" x="6965950" y="2393950"/>
          <p14:tracePt t="144262" x="6965950" y="2397125"/>
          <p14:tracePt t="144273" x="6965950" y="2403475"/>
          <p14:tracePt t="144290" x="6950075" y="2419350"/>
          <p14:tracePt t="144306" x="6940550" y="2428875"/>
          <p14:tracePt t="144323" x="6927850" y="2444750"/>
          <p14:tracePt t="144340" x="6908800" y="2457450"/>
          <p14:tracePt t="144356" x="6892925" y="2470150"/>
          <p14:tracePt t="144374" x="6870700" y="2479675"/>
          <p14:tracePt t="144390" x="6813550" y="2498725"/>
          <p14:tracePt t="144407" x="6753225" y="2505075"/>
          <p14:tracePt t="144423" x="6692900" y="2505075"/>
          <p14:tracePt t="144439" x="6578600" y="2505075"/>
          <p14:tracePt t="144456" x="6496050" y="2514600"/>
          <p14:tracePt t="144474" x="6413500" y="2514600"/>
          <p14:tracePt t="144490" x="6318250" y="2514600"/>
          <p14:tracePt t="144506" x="6257925" y="2511425"/>
          <p14:tracePt t="144524" x="6172200" y="2495550"/>
          <p14:tracePt t="144540" x="6035675" y="2463800"/>
          <p14:tracePt t="144556" x="5972175" y="2447925"/>
          <p14:tracePt t="144574" x="5921375" y="2441575"/>
          <p14:tracePt t="144589" x="5873750" y="2441575"/>
          <p14:tracePt t="144606" x="5845175" y="2441575"/>
          <p14:tracePt t="144624" x="5822950" y="2441575"/>
          <p14:tracePt t="144640" x="5794375" y="2432050"/>
          <p14:tracePt t="144657" x="5772150" y="2413000"/>
          <p14:tracePt t="144674" x="5749925" y="2409825"/>
          <p14:tracePt t="144690" x="5721350" y="2397125"/>
          <p14:tracePt t="144706" x="5711825" y="2397125"/>
          <p14:tracePt t="144723" x="5695950" y="2393950"/>
          <p14:tracePt t="144740" x="5683250" y="2393950"/>
          <p14:tracePt t="144757" x="5673725" y="2393950"/>
          <p14:tracePt t="144774" x="5664200" y="2393950"/>
          <p14:tracePt t="144790" x="5657850" y="2393950"/>
          <p14:tracePt t="144853" x="5648325" y="2393950"/>
          <p14:tracePt t="144860" x="5641975" y="2393950"/>
          <p14:tracePt t="144883" x="5638800" y="2393950"/>
          <p14:tracePt t="144989" x="5632450" y="2393950"/>
          <p14:tracePt t="148400" x="5664200" y="2416175"/>
          <p14:tracePt t="148406" x="5715000" y="2451100"/>
          <p14:tracePt t="148414" x="5746750" y="2492375"/>
          <p14:tracePt t="148423" x="5788025" y="2524125"/>
          <p14:tracePt t="148440" x="5873750" y="2609850"/>
          <p14:tracePt t="148457" x="6010275" y="2717800"/>
          <p14:tracePt t="148474" x="6099175" y="2768600"/>
          <p14:tracePt t="148506" x="6248400" y="2819400"/>
          <p14:tracePt t="148539" x="6356350" y="2844800"/>
          <p14:tracePt t="148557" x="6403975" y="2851150"/>
          <p14:tracePt t="148574" x="6413500" y="2851150"/>
          <p14:tracePt t="148590" x="6419850" y="2851150"/>
          <p14:tracePt t="148607" x="6419850" y="2838450"/>
          <p14:tracePt t="148624" x="6400800" y="2784475"/>
          <p14:tracePt t="148640" x="6359525" y="2695575"/>
          <p14:tracePt t="148656" x="6280150" y="2571750"/>
          <p14:tracePt t="148672" x="6203950" y="2479675"/>
          <p14:tracePt t="148689" x="6130925" y="2403475"/>
          <p14:tracePt t="148706" x="6048375" y="2324100"/>
          <p14:tracePt t="148723" x="5981700" y="2292350"/>
          <p14:tracePt t="148741" x="5873750" y="2241550"/>
          <p14:tracePt t="148756" x="5791200" y="2232025"/>
          <p14:tracePt t="148773" x="5718175" y="2232025"/>
          <p14:tracePt t="148789" x="5667375" y="2232025"/>
          <p14:tracePt t="148791" x="5648325" y="2235200"/>
          <p14:tracePt t="148806" x="5610225" y="2254250"/>
          <p14:tracePt t="148822" x="5584825" y="2266950"/>
          <p14:tracePt t="148839" x="5546725" y="2279650"/>
          <p14:tracePt t="148857" x="5505450" y="2295525"/>
          <p14:tracePt t="148873" x="5489575" y="2314575"/>
          <p14:tracePt t="148890" x="5476875" y="2330450"/>
          <p14:tracePt t="148906" x="5461000" y="2355850"/>
          <p14:tracePt t="148923" x="5448300" y="2381250"/>
          <p14:tracePt t="148940" x="5448300" y="2413000"/>
          <p14:tracePt t="148956" x="5448300" y="2428875"/>
          <p14:tracePt t="148972" x="5448300" y="2451100"/>
          <p14:tracePt t="148989" x="5448300" y="2479675"/>
          <p14:tracePt t="149006" x="5470525" y="2514600"/>
          <p14:tracePt t="149022" x="5483225" y="2546350"/>
          <p14:tracePt t="149040" x="5521325" y="2606675"/>
          <p14:tracePt t="149056" x="5581650" y="2651125"/>
          <p14:tracePt t="149073" x="5683250" y="2711450"/>
          <p14:tracePt t="149090" x="5864225" y="2771775"/>
          <p14:tracePt t="149106" x="5994400" y="2787650"/>
          <p14:tracePt t="149122" x="6134100" y="2806700"/>
          <p14:tracePt t="149140" x="6286500" y="2813050"/>
          <p14:tracePt t="149156" x="6369050" y="2813050"/>
          <p14:tracePt t="149173" x="6473825" y="2813050"/>
          <p14:tracePt t="149190" x="6626225" y="2800350"/>
          <p14:tracePt t="149206" x="6711950" y="2778125"/>
          <p14:tracePt t="149223" x="6813550" y="2736850"/>
          <p14:tracePt t="149239" x="6921500" y="2701925"/>
          <p14:tracePt t="149256" x="7045325" y="2622550"/>
          <p14:tracePt t="149272" x="7112000" y="2584450"/>
          <p14:tracePt t="149290" x="7178675" y="2543175"/>
          <p14:tracePt t="149306" x="7204075" y="2520950"/>
          <p14:tracePt t="149323" x="7232650" y="2501900"/>
          <p14:tracePt t="149339" x="7254875" y="2486025"/>
          <p14:tracePt t="149356" x="7270750" y="2476500"/>
          <p14:tracePt t="149372" x="7270750" y="2460625"/>
          <p14:tracePt t="149389" x="7258050" y="2432050"/>
          <p14:tracePt t="149406" x="7239000" y="2400300"/>
          <p14:tracePt t="149423" x="7213600" y="2378075"/>
          <p14:tracePt t="149440" x="7162800" y="2339975"/>
          <p14:tracePt t="149456" x="7118350" y="2311400"/>
          <p14:tracePt t="149473" x="7051675" y="2276475"/>
          <p14:tracePt t="149490" x="6959600" y="2247900"/>
          <p14:tracePt t="149506" x="6858000" y="2212975"/>
          <p14:tracePt t="149523" x="6731000" y="2197100"/>
          <p14:tracePt t="149539" x="6565900" y="2181225"/>
          <p14:tracePt t="149555" x="6483350" y="2181225"/>
          <p14:tracePt t="149572" x="6400800" y="2181225"/>
          <p14:tracePt t="149589" x="6315075" y="2184400"/>
          <p14:tracePt t="149606" x="6264275" y="2184400"/>
          <p14:tracePt t="149623" x="6213475" y="2184400"/>
          <p14:tracePt t="149640" x="6149975" y="2184400"/>
          <p14:tracePt t="149656" x="6121400" y="2190750"/>
          <p14:tracePt t="149673" x="6073775" y="2203450"/>
          <p14:tracePt t="149689" x="6026150" y="2228850"/>
          <p14:tracePt t="149706" x="6000750" y="2238375"/>
          <p14:tracePt t="149723" x="5962650" y="2251075"/>
          <p14:tracePt t="149740" x="5921375" y="2276475"/>
          <p14:tracePt t="149756" x="5889625" y="2289175"/>
          <p14:tracePt t="149773" x="5861050" y="2301875"/>
          <p14:tracePt t="149789" x="5826125" y="2317750"/>
          <p14:tracePt t="149805" x="5794375" y="2330450"/>
          <p14:tracePt t="149823" x="5772150" y="2336800"/>
          <p14:tracePt t="149839" x="5730875" y="2349500"/>
          <p14:tracePt t="149855" x="5705475" y="2359025"/>
          <p14:tracePt t="149873" x="5676900" y="2371725"/>
          <p14:tracePt t="149889" x="5648325" y="2393950"/>
          <p14:tracePt t="149905" x="5626100" y="2406650"/>
          <p14:tracePt t="149922" x="5616575" y="2416175"/>
          <p14:tracePt t="149939" x="5600700" y="2425700"/>
          <p14:tracePt t="149955" x="5591175" y="2438400"/>
          <p14:tracePt t="149973" x="5575300" y="2438400"/>
          <p14:tracePt t="149989" x="5568950" y="2447925"/>
          <p14:tracePt t="150006" x="5568950" y="2457450"/>
          <p14:tracePt t="150023" x="5568950" y="2466975"/>
          <p14:tracePt t="150040" x="5581650" y="2492375"/>
          <p14:tracePt t="150056" x="5613400" y="2517775"/>
          <p14:tracePt t="150072" x="5664200" y="2559050"/>
          <p14:tracePt t="150089" x="5772150" y="2613025"/>
          <p14:tracePt t="150106" x="5892800" y="2657475"/>
          <p14:tracePt t="150123" x="6000750" y="2682875"/>
          <p14:tracePt t="150140" x="6137275" y="2714625"/>
          <p14:tracePt t="150156" x="6194425" y="2714625"/>
          <p14:tracePt t="150173" x="6248400" y="2720975"/>
          <p14:tracePt t="150190" x="6353175" y="2720975"/>
          <p14:tracePt t="150206" x="6403975" y="2720975"/>
          <p14:tracePt t="150222" x="6442075" y="2720975"/>
          <p14:tracePt t="150239" x="6502400" y="2720975"/>
          <p14:tracePt t="150256" x="6550025" y="2705100"/>
          <p14:tracePt t="150272" x="6588125" y="2692400"/>
          <p14:tracePt t="150290" x="6616700" y="2673350"/>
          <p14:tracePt t="150307" x="6632575" y="2657475"/>
          <p14:tracePt t="150310" x="6645275" y="2638425"/>
          <p14:tracePt t="150323" x="6648450" y="2628900"/>
          <p14:tracePt t="150339" x="6667500" y="2584450"/>
          <p14:tracePt t="150355" x="6680200" y="2562225"/>
          <p14:tracePt t="150372" x="6689725" y="2540000"/>
          <p14:tracePt t="150389" x="6689725" y="2498725"/>
          <p14:tracePt t="150406" x="6689725" y="2482850"/>
          <p14:tracePt t="150423" x="6689725" y="2460625"/>
          <p14:tracePt t="150440" x="6680200" y="2441575"/>
          <p14:tracePt t="150456" x="6667500" y="2409825"/>
          <p14:tracePt t="150473" x="6657975" y="2393950"/>
          <p14:tracePt t="150489" x="6616700" y="2365375"/>
          <p14:tracePt t="150505" x="6600825" y="2349500"/>
          <p14:tracePt t="150522" x="6578600" y="2333625"/>
          <p14:tracePt t="150540" x="6540500" y="2301875"/>
          <p14:tracePt t="150556" x="6511925" y="2282825"/>
          <p14:tracePt t="150572" x="6486525" y="2270125"/>
          <p14:tracePt t="150589" x="6445250" y="2247900"/>
          <p14:tracePt t="150606" x="6419850" y="2235200"/>
          <p14:tracePt t="150623" x="6391275" y="2235200"/>
          <p14:tracePt t="150639" x="6378575" y="2235200"/>
          <p14:tracePt t="150656" x="6369050" y="2235200"/>
          <p14:tracePt t="150672" x="6353175" y="2235200"/>
          <p14:tracePt t="150689" x="6337300" y="2235200"/>
          <p14:tracePt t="150706" x="6321425" y="2235200"/>
          <p14:tracePt t="150724" x="6283325" y="2235200"/>
          <p14:tracePt t="150739" x="6251575" y="2235200"/>
          <p14:tracePt t="150756" x="6210300" y="2235200"/>
          <p14:tracePt t="150772" x="6149975" y="2235200"/>
          <p14:tracePt t="150789" x="6064250" y="2235200"/>
          <p14:tracePt t="150806" x="6026150" y="2244725"/>
          <p14:tracePt t="150823" x="5962650" y="2270125"/>
          <p14:tracePt t="150840" x="5924550" y="2282825"/>
          <p14:tracePt t="150856" x="5899150" y="2295525"/>
          <p14:tracePt t="150874" x="5857875" y="2311400"/>
          <p14:tracePt t="150889" x="5835650" y="2324100"/>
          <p14:tracePt t="150906" x="5803900" y="2330450"/>
          <p14:tracePt t="150923" x="5772150" y="2336800"/>
          <p14:tracePt t="150939" x="5740400" y="2343150"/>
          <p14:tracePt t="150956" x="5724525" y="2343150"/>
          <p14:tracePt t="150973" x="5711825" y="2343150"/>
          <p14:tracePt t="150990" x="5695950" y="2343150"/>
          <p14:tracePt t="151006" x="5686425" y="2343150"/>
          <p14:tracePt t="151023" x="5670550" y="2343150"/>
          <p14:tracePt t="151059" x="5667375" y="2343150"/>
          <p14:tracePt t="151074" x="5661025" y="2343150"/>
          <p14:tracePt t="151118" x="5657850" y="2343150"/>
          <p14:tracePt t="151689" x="5676900" y="2343150"/>
          <p14:tracePt t="151695" x="5721350" y="2349500"/>
          <p14:tracePt t="151706" x="5768975" y="2359025"/>
          <p14:tracePt t="151723" x="5876925" y="2365375"/>
          <p14:tracePt t="151740" x="5959475" y="2371725"/>
          <p14:tracePt t="151756" x="6045200" y="2381250"/>
          <p14:tracePt t="151772" x="6134100" y="2400300"/>
          <p14:tracePt t="151805" x="6213475" y="2406650"/>
          <p14:tracePt t="151839" x="6299200" y="2406650"/>
          <p14:tracePt t="151856" x="6337300" y="2406650"/>
          <p14:tracePt t="151859" x="6346825" y="2406650"/>
          <p14:tracePt t="151873" x="6356350" y="2406650"/>
          <p14:tracePt t="151889" x="6372225" y="2406650"/>
          <p14:tracePt t="151905" x="6381750" y="2406650"/>
          <p14:tracePt t="151974" x="6384925" y="2406650"/>
          <p14:tracePt t="152051" x="6391275" y="2406650"/>
          <p14:tracePt t="152058" x="6397625" y="2406650"/>
          <p14:tracePt t="152073" x="6407150" y="2406650"/>
          <p14:tracePt t="152089" x="6419850" y="2406650"/>
          <p14:tracePt t="152106" x="6429375" y="2406650"/>
          <p14:tracePt t="152122" x="6445250" y="2406650"/>
          <p14:tracePt t="152138" x="6451600" y="2406650"/>
          <p14:tracePt t="152155" x="6454775" y="2406650"/>
          <p14:tracePt t="152188" x="6464300" y="2406650"/>
          <p14:tracePt t="152205" x="6473825" y="2406650"/>
          <p14:tracePt t="152221" x="6489700" y="2406650"/>
          <p14:tracePt t="152239" x="6499225" y="2406650"/>
          <p14:tracePt t="152255" x="6515100" y="2406650"/>
          <p14:tracePt t="152271" x="6530975" y="2406650"/>
          <p14:tracePt t="152392" x="6527800" y="2406650"/>
          <p14:tracePt t="152399" x="6524625" y="2406650"/>
          <p14:tracePt t="152407" x="6518275" y="2393950"/>
          <p14:tracePt t="152421" x="6486525" y="2368550"/>
          <p14:tracePt t="152438" x="6429375" y="2333625"/>
          <p14:tracePt t="152455" x="6359525" y="2289175"/>
          <p14:tracePt t="152471" x="6273800" y="2238375"/>
          <p14:tracePt t="152488" x="6219825" y="2209800"/>
          <p14:tracePt t="152505" x="6162675" y="2181225"/>
          <p14:tracePt t="152523" x="6099175" y="2162175"/>
          <p14:tracePt t="152540" x="6061075" y="2149475"/>
          <p14:tracePt t="152557" x="6032500" y="2143125"/>
          <p14:tracePt t="152573" x="6016625" y="2143125"/>
          <p14:tracePt t="152590" x="6007100" y="2143125"/>
          <p14:tracePt t="152607" x="5994400" y="2143125"/>
          <p14:tracePt t="152623" x="5988050" y="2143125"/>
          <p14:tracePt t="152657" x="5988050" y="2146300"/>
          <p14:tracePt t="152672" x="5988050" y="2149475"/>
          <p14:tracePt t="153891" x="6000750" y="2168525"/>
          <p14:tracePt t="153899" x="6022975" y="2197100"/>
          <p14:tracePt t="153906" x="6054725" y="2228850"/>
          <p14:tracePt t="153922" x="6092825" y="2298700"/>
          <p14:tracePt t="153938" x="6134100" y="2336800"/>
          <p14:tracePt t="153955" x="6175375" y="2403475"/>
          <p14:tracePt t="153989" x="6232525" y="2466975"/>
          <p14:tracePt t="154022" x="6264275" y="2508250"/>
          <p14:tracePt t="154038" x="6264275" y="2511425"/>
          <p14:tracePt t="154073" x="6248400" y="2505075"/>
          <p14:tracePt t="154089" x="6223000" y="2479675"/>
          <p14:tracePt t="154106" x="6181725" y="2441575"/>
          <p14:tracePt t="154123" x="6140450" y="2403475"/>
          <p14:tracePt t="154139" x="6092825" y="2374900"/>
          <p14:tracePt t="154156" x="6026150" y="2336800"/>
          <p14:tracePt t="154172" x="6003925" y="2324100"/>
          <p14:tracePt t="154189" x="5965825" y="2311400"/>
          <p14:tracePt t="154206" x="5924550" y="2289175"/>
          <p14:tracePt t="154223" x="5892800" y="2289175"/>
          <p14:tracePt t="154239" x="5857875" y="2289175"/>
          <p14:tracePt t="154256" x="5800725" y="2289175"/>
          <p14:tracePt t="154273" x="5772150" y="2289175"/>
          <p14:tracePt t="154289" x="5737225" y="2289175"/>
          <p14:tracePt t="154305" x="5695950" y="2289175"/>
          <p14:tracePt t="154322" x="5686425" y="2289175"/>
          <p14:tracePt t="154339" x="5676900" y="2289175"/>
          <p14:tracePt t="154356" x="5661025" y="2289175"/>
          <p14:tracePt t="154373" x="5645150" y="2289175"/>
          <p14:tracePt t="154389" x="5635625" y="2295525"/>
          <p14:tracePt t="154406" x="5622925" y="2308225"/>
          <p14:tracePt t="154422" x="5613400" y="2320925"/>
          <p14:tracePt t="154439" x="5597525" y="2330450"/>
          <p14:tracePt t="154455" x="5581650" y="2355850"/>
          <p14:tracePt t="154471" x="5575300" y="2365375"/>
          <p14:tracePt t="154489" x="5575300" y="2374900"/>
          <p14:tracePt t="154505" x="5575300" y="2390775"/>
          <p14:tracePt t="154522" x="5575300" y="2406650"/>
          <p14:tracePt t="154540" x="5575300" y="2409825"/>
          <p14:tracePt t="154584" x="5575300" y="2416175"/>
          <p14:tracePt t="154612" x="5578475" y="2419350"/>
          <p14:tracePt t="154619" x="5588000" y="2419350"/>
          <p14:tracePt t="154627" x="5613400" y="2419350"/>
          <p14:tracePt t="154640" x="5657850" y="2419350"/>
          <p14:tracePt t="154656" x="5768975" y="2419350"/>
          <p14:tracePt t="154673" x="5851525" y="2419350"/>
          <p14:tracePt t="154690" x="5934075" y="2419350"/>
          <p14:tracePt t="154706" x="5994400" y="2419350"/>
          <p14:tracePt t="154722" x="6045200" y="2419350"/>
          <p14:tracePt t="154739" x="6102350" y="2419350"/>
          <p14:tracePt t="154756" x="6146800" y="2419350"/>
          <p14:tracePt t="154773" x="6175375" y="2416175"/>
          <p14:tracePt t="154790" x="6216650" y="2406650"/>
          <p14:tracePt t="154806" x="6226175" y="2390775"/>
          <p14:tracePt t="154823" x="6235700" y="2390775"/>
          <p14:tracePt t="154839" x="6242050" y="2390775"/>
          <p14:tracePt t="155147" x="6251575" y="2390775"/>
          <p14:tracePt t="155154" x="6257925" y="2390775"/>
          <p14:tracePt t="155161" x="6261100" y="2390775"/>
          <p14:tracePt t="155172" x="6267450" y="2390775"/>
          <p14:tracePt t="155189" x="6286500" y="2390775"/>
          <p14:tracePt t="155205" x="6315075" y="2390775"/>
          <p14:tracePt t="155223" x="6330950" y="2390775"/>
          <p14:tracePt t="155239" x="6372225" y="2400300"/>
          <p14:tracePt t="155256" x="6410325" y="2413000"/>
          <p14:tracePt t="155271" x="6454775" y="2425700"/>
          <p14:tracePt t="155289" x="6521450" y="2444750"/>
          <p14:tracePt t="155305" x="6584950" y="2479675"/>
          <p14:tracePt t="155322" x="6651625" y="2501900"/>
          <p14:tracePt t="155339" x="6734175" y="2536825"/>
          <p14:tracePt t="155355" x="6781800" y="2549525"/>
          <p14:tracePt t="155372" x="6804025" y="2555875"/>
          <p14:tracePt t="155389" x="6823075" y="2555875"/>
          <p14:tracePt t="155406" x="6832600" y="2555875"/>
          <p14:tracePt t="155422" x="6842125" y="2555875"/>
          <p14:tracePt t="155439" x="6851650" y="2555875"/>
          <p14:tracePt t="155498" x="6845300" y="2555875"/>
          <p14:tracePt t="155505" x="6835775" y="2555875"/>
          <p14:tracePt t="155511" x="6823075" y="2552700"/>
          <p14:tracePt t="155522" x="6788150" y="2546350"/>
          <p14:tracePt t="155539" x="6696075" y="2508250"/>
          <p14:tracePt t="155555" x="6632575" y="2495550"/>
          <p14:tracePt t="155571" x="6543675" y="2463800"/>
          <p14:tracePt t="155588" x="6375400" y="2428875"/>
          <p14:tracePt t="155606" x="6289675" y="2413000"/>
          <p14:tracePt t="155623" x="6207125" y="2406650"/>
          <p14:tracePt t="155639" x="6080125" y="2406650"/>
          <p14:tracePt t="155656" x="6022975" y="2409825"/>
          <p14:tracePt t="155672" x="5978525" y="2422525"/>
          <p14:tracePt t="155688" x="5937250" y="2428875"/>
          <p14:tracePt t="155705" x="5915025" y="2428875"/>
          <p14:tracePt t="155722" x="5899150" y="2428875"/>
          <p14:tracePt t="155738" x="5880100" y="2428875"/>
          <p14:tracePt t="155755" x="5870575" y="2428875"/>
          <p14:tracePt t="155772" x="5854700" y="2428875"/>
          <p14:tracePt t="155789" x="5829300" y="2428875"/>
          <p14:tracePt t="155806" x="5819775" y="2428875"/>
          <p14:tracePt t="155822" x="5803900" y="2428875"/>
          <p14:tracePt t="155839" x="5788025" y="2428875"/>
          <p14:tracePt t="155855" x="5775325" y="2428875"/>
          <p14:tracePt t="155871" x="5765800" y="2428875"/>
          <p14:tracePt t="155888" x="5756275" y="2428875"/>
          <p14:tracePt t="156004" x="5762625" y="2428875"/>
          <p14:tracePt t="156011" x="5765800" y="2428875"/>
          <p14:tracePt t="156025" x="5772150" y="2428875"/>
          <p14:tracePt t="156274" x="5788025" y="2428875"/>
          <p14:tracePt t="156281" x="5813425" y="2428875"/>
          <p14:tracePt t="156289" x="5832475" y="2428875"/>
          <p14:tracePt t="156322" x="5911850" y="2428875"/>
          <p14:tracePt t="156356" x="6010275" y="2435225"/>
          <p14:tracePt t="156373" x="6073775" y="2447925"/>
          <p14:tracePt t="156389" x="6118225" y="2454275"/>
          <p14:tracePt t="156405" x="6162675" y="2454275"/>
          <p14:tracePt t="156421" x="6200775" y="2454275"/>
          <p14:tracePt t="156438" x="6238875" y="2454275"/>
          <p14:tracePt t="156455" x="6261100" y="2454275"/>
          <p14:tracePt t="156473" x="6311900" y="2432050"/>
          <p14:tracePt t="156489" x="6350000" y="2419350"/>
          <p14:tracePt t="156506" x="6378575" y="2413000"/>
          <p14:tracePt t="156523" x="6419850" y="2406650"/>
          <p14:tracePt t="156538" x="6435725" y="2397125"/>
          <p14:tracePt t="156555" x="6448425" y="2381250"/>
          <p14:tracePt t="156571" x="6464300" y="2368550"/>
          <p14:tracePt t="156589" x="6477000" y="2355850"/>
          <p14:tracePt t="156606" x="6489700" y="2355850"/>
          <p14:tracePt t="156639" x="6492875" y="2355850"/>
          <p14:tracePt t="157039" x="6515100" y="2359025"/>
          <p14:tracePt t="157045" x="6553200" y="2365375"/>
          <p14:tracePt t="157055" x="6581775" y="2378075"/>
          <p14:tracePt t="157073" x="6657975" y="2400300"/>
          <p14:tracePt t="157105" x="6718300" y="2413000"/>
          <p14:tracePt t="157138" x="6731000" y="2416175"/>
          <p14:tracePt t="160776" x="6680200" y="2438400"/>
          <p14:tracePt t="160783" x="6597650" y="2466975"/>
          <p14:tracePt t="160790" x="6511925" y="2511425"/>
          <p14:tracePt t="160805" x="6353175" y="2616200"/>
          <p14:tracePt t="160822" x="6181725" y="2740025"/>
          <p14:tracePt t="160839" x="6007100" y="2863850"/>
          <p14:tracePt t="160854" x="5921375" y="2936875"/>
          <p14:tracePt t="160889" x="5797550" y="3079750"/>
          <p14:tracePt t="160922" x="5715000" y="3149600"/>
          <p14:tracePt t="160939" x="5676900" y="3194050"/>
          <p14:tracePt t="160955" x="5648325" y="3203575"/>
          <p14:tracePt t="160972" x="5629275" y="3216275"/>
          <p14:tracePt t="160988" x="5616575" y="3235325"/>
          <p14:tracePt t="161004" x="5600700" y="3241675"/>
          <p14:tracePt t="161021" x="5591175" y="3251200"/>
          <p14:tracePt t="161038" x="5575300" y="3263900"/>
          <p14:tracePt t="161054" x="5546725" y="3295650"/>
          <p14:tracePt t="161071" x="5489575" y="3365500"/>
          <p14:tracePt t="161088" x="5365750" y="3473450"/>
          <p14:tracePt t="161105" x="5270500" y="3568700"/>
          <p14:tracePt t="161121" x="5175250" y="3657600"/>
          <p14:tracePt t="161138" x="4943475" y="3813175"/>
          <p14:tracePt t="161154" x="4784725" y="3898900"/>
          <p14:tracePt t="161172" x="4629150" y="3962400"/>
          <p14:tracePt t="161189" x="4540250" y="4013200"/>
          <p14:tracePt t="161582" x="4514850" y="4051300"/>
          <p14:tracePt t="161589" x="4502150" y="4079875"/>
          <p14:tracePt t="161605" x="4464050" y="4140200"/>
          <p14:tracePt t="161638" x="4419600" y="4251325"/>
          <p14:tracePt t="161671" x="4400550" y="4311650"/>
          <p14:tracePt t="161688" x="4381500" y="4352925"/>
          <p14:tracePt t="161705" x="4381500" y="4362450"/>
          <p14:tracePt t="161721" x="4378325" y="4371975"/>
          <p14:tracePt t="161739" x="4378325" y="4387850"/>
          <p14:tracePt t="161755" x="4378325" y="4397375"/>
          <p14:tracePt t="161772" x="4378325" y="4413250"/>
          <p14:tracePt t="161788" x="4378325" y="4425950"/>
          <p14:tracePt t="161804" x="4378325" y="4435475"/>
          <p14:tracePt t="161821" x="4378325" y="4445000"/>
          <p14:tracePt t="161838" x="4368800" y="4460875"/>
          <p14:tracePt t="161854" x="4362450" y="4460875"/>
          <p14:tracePt t="161890" x="4362450" y="4467225"/>
          <p14:tracePt t="161905" x="4362450" y="4470400"/>
          <p14:tracePt t="161952" x="4362450" y="4476750"/>
          <p14:tracePt t="162238" x="4362450" y="4470400"/>
          <p14:tracePt t="162245" x="4362450" y="4457700"/>
          <p14:tracePt t="162255" x="4362450" y="4454525"/>
          <p14:tracePt t="162271" x="4362450" y="4445000"/>
          <p14:tracePt t="162288" x="4365625" y="4422775"/>
          <p14:tracePt t="162305" x="4375150" y="4419600"/>
          <p14:tracePt t="162321" x="4384675" y="4419600"/>
          <p14:tracePt t="162354" x="4403725" y="4419600"/>
          <p14:tracePt t="162458" x="4403725" y="4413250"/>
          <p14:tracePt t="162466" x="4403725" y="4410075"/>
          <p14:tracePt t="162473" x="4403725" y="4403725"/>
          <p14:tracePt t="162487" x="4403725" y="4394200"/>
          <p14:tracePt t="162505" x="4403725" y="4378325"/>
          <p14:tracePt t="162522" x="4403725" y="4368800"/>
          <p14:tracePt t="162646" x="4397375" y="4368800"/>
          <p14:tracePt t="162652" x="4391025" y="4368800"/>
          <p14:tracePt t="162659" x="4387850" y="4368800"/>
          <p14:tracePt t="162672" x="4378325" y="4368800"/>
          <p14:tracePt t="162688" x="4368800" y="4368800"/>
          <p14:tracePt t="162705" x="4359275" y="4368800"/>
          <p14:tracePt t="162722" x="4337050" y="4368800"/>
          <p14:tracePt t="162738" x="4327525" y="4368800"/>
          <p14:tracePt t="162754" x="4318000" y="4368800"/>
          <p14:tracePt t="162824" x="4314825" y="4368800"/>
          <p14:tracePt t="162838" x="4314825" y="4371975"/>
          <p14:tracePt t="162844" x="4314825" y="4375150"/>
          <p14:tracePt t="162855" x="4314825" y="4384675"/>
          <p14:tracePt t="162871" x="4298950" y="4400550"/>
          <p14:tracePt t="162888" x="4298950" y="4406900"/>
          <p14:tracePt t="162904" x="4292600" y="4410075"/>
          <p14:tracePt t="162967" x="4292600" y="4416425"/>
          <p14:tracePt t="162980" x="4289425" y="4419600"/>
          <p14:tracePt t="162988" x="4289425" y="4425950"/>
          <p14:tracePt t="163005" x="4283075" y="4441825"/>
          <p14:tracePt t="163021" x="4267200" y="4454525"/>
          <p14:tracePt t="163038" x="4257675" y="4464050"/>
          <p14:tracePt t="163055" x="4257675" y="4470400"/>
          <p14:tracePt t="163071" x="4241800" y="4479925"/>
          <p14:tracePt t="163088" x="4238625" y="4489450"/>
          <p14:tracePt t="163105" x="4229100" y="4502150"/>
          <p14:tracePt t="163122" x="4222750" y="4514850"/>
          <p14:tracePt t="163139" x="4222750" y="4524375"/>
          <p14:tracePt t="163186" x="4222750" y="4530725"/>
          <p14:tracePt t="163215" x="4219575" y="4530725"/>
          <p14:tracePt t="163238" x="4213225" y="4530725"/>
          <p14:tracePt t="163251" x="4210050" y="4530725"/>
          <p14:tracePt t="163258" x="4197350" y="4530725"/>
          <p14:tracePt t="163273" x="4194175" y="4530725"/>
          <p14:tracePt t="163301" x="4194175" y="4540250"/>
          <p14:tracePt t="163350" x="4187825" y="4540250"/>
          <p14:tracePt t="163358" x="4184650" y="4540250"/>
          <p14:tracePt t="163994" x="4178300" y="4527550"/>
          <p14:tracePt t="164000" x="4171950" y="4498975"/>
          <p14:tracePt t="164007" x="4165600" y="4489450"/>
          <p14:tracePt t="164022" x="4152900" y="4464050"/>
          <p14:tracePt t="164037" x="4133850" y="4435475"/>
          <p14:tracePt t="164054" x="4117975" y="4410075"/>
          <p14:tracePt t="164088" x="4032250" y="4318000"/>
          <p14:tracePt t="164122" x="3937000" y="4229100"/>
          <p14:tracePt t="164138" x="3917950" y="4206875"/>
          <p14:tracePt t="164156" x="3902075" y="4184650"/>
          <p14:tracePt t="164171" x="3892550" y="4175125"/>
          <p14:tracePt t="164187" x="3876675" y="4168775"/>
          <p14:tracePt t="164205" x="3873500" y="4168775"/>
          <p14:tracePt t="164238" x="3873500" y="4165600"/>
          <p14:tracePt t="164256" x="3873500" y="4143375"/>
          <p14:tracePt t="164272" x="3873500" y="4133850"/>
          <p14:tracePt t="164288" x="3873500" y="4124325"/>
          <p14:tracePt t="164306" x="3873500" y="4108450"/>
          <p14:tracePt t="164321" x="3879850" y="4095750"/>
          <p14:tracePt t="164337" x="3879850" y="4086225"/>
          <p14:tracePt t="164355" x="3879850" y="4079875"/>
          <p14:tracePt t="164371" x="3879850" y="4070350"/>
          <p14:tracePt t="164388" x="3879850" y="4064000"/>
          <p14:tracePt t="164405" x="3889375" y="4048125"/>
          <p14:tracePt t="164422" x="3895725" y="4038600"/>
          <p14:tracePt t="164438" x="3905250" y="4029075"/>
          <p14:tracePt t="164455" x="3908425" y="4019550"/>
          <p14:tracePt t="164563" x="3914775" y="4019550"/>
          <p14:tracePt t="164571" x="3917950" y="4019550"/>
          <p14:tracePt t="164577" x="3924300" y="4019550"/>
          <p14:tracePt t="164599" x="3930650" y="4019550"/>
          <p14:tracePt t="164670" x="3940175" y="4019550"/>
          <p14:tracePt t="164685" x="3943350" y="4019550"/>
          <p14:tracePt t="164692" x="3949700" y="4019550"/>
          <p14:tracePt t="164705" x="3959225" y="4019550"/>
          <p14:tracePt t="164721" x="3968750" y="4010025"/>
          <p14:tracePt t="164738" x="3978275" y="3994150"/>
          <p14:tracePt t="164755" x="4000500" y="3971925"/>
          <p14:tracePt t="164771" x="4010025" y="3962400"/>
          <p14:tracePt t="164787" x="4013200" y="3949700"/>
          <p14:tracePt t="164805" x="4019550" y="3933825"/>
          <p14:tracePt t="164821" x="4019550" y="3924300"/>
          <p14:tracePt t="164838" x="4019550" y="3917950"/>
          <p14:tracePt t="164855" x="4029075" y="3914775"/>
          <p14:tracePt t="164871" x="4038600" y="3914775"/>
          <p14:tracePt t="164888" x="4038600" y="3898900"/>
          <p14:tracePt t="164905" x="4044950" y="3892550"/>
          <p14:tracePt t="164921" x="4044950" y="3889375"/>
          <p14:tracePt t="164938" x="4044950" y="3883025"/>
          <p14:tracePt t="164955" x="4044950" y="3873500"/>
          <p14:tracePt t="164988" x="4044950" y="3863975"/>
          <p14:tracePt t="165021" x="4044950" y="3860800"/>
          <p14:tracePt t="165037" x="4044950" y="3848100"/>
          <p14:tracePt t="165054" x="4044950" y="3835400"/>
          <p14:tracePt t="165071" x="4044950" y="3825875"/>
          <p14:tracePt t="165105" x="4054475" y="3810000"/>
          <p14:tracePt t="165121" x="4054475" y="3794125"/>
          <p14:tracePt t="165138" x="4054475" y="3784600"/>
          <p14:tracePt t="165155" x="4054475" y="3771900"/>
          <p14:tracePt t="165171" x="4057650" y="3762375"/>
          <p14:tracePt t="165187" x="4070350" y="3746500"/>
          <p14:tracePt t="165205" x="4092575" y="3717925"/>
          <p14:tracePt t="165222" x="4105275" y="3686175"/>
          <p14:tracePt t="165238" x="4127500" y="3654425"/>
          <p14:tracePt t="165255" x="4238625" y="3584575"/>
          <p14:tracePt t="165271" x="4327525" y="3546475"/>
          <p14:tracePt t="165288" x="4425950" y="3511550"/>
          <p14:tracePt t="165304" x="4587875" y="3444875"/>
          <p14:tracePt t="165321" x="4676775" y="3403600"/>
          <p14:tracePt t="165338" x="4746625" y="3349625"/>
          <p14:tracePt t="165354" x="4838700" y="3273425"/>
          <p14:tracePt t="165371" x="4908550" y="3219450"/>
          <p14:tracePt t="165388" x="4991100" y="3171825"/>
          <p14:tracePt t="165405" x="5130800" y="3086100"/>
          <p14:tracePt t="165421" x="5213350" y="3028950"/>
          <p14:tracePt t="165437" x="5283200" y="2974975"/>
          <p14:tracePt t="165454" x="5356225" y="2905125"/>
          <p14:tracePt t="165470" x="5387975" y="2863850"/>
          <p14:tracePt t="165488" x="5413375" y="2832100"/>
          <p14:tracePt t="165505" x="5445125" y="2797175"/>
          <p14:tracePt t="165521" x="5461000" y="2765425"/>
          <p14:tracePt t="165538" x="5473700" y="2749550"/>
          <p14:tracePt t="165555" x="5495925" y="2714625"/>
          <p14:tracePt t="165571" x="5495925" y="2692400"/>
          <p14:tracePt t="165588" x="5495925" y="2670175"/>
          <p14:tracePt t="165604" x="5467350" y="2625725"/>
          <p14:tracePt t="165621" x="5441950" y="2593975"/>
          <p14:tracePt t="165638" x="5394325" y="2562225"/>
          <p14:tracePt t="165654" x="5295900" y="2482850"/>
          <p14:tracePt t="165671" x="5213350" y="2435225"/>
          <p14:tracePt t="165688" x="5159375" y="2416175"/>
          <p14:tracePt t="165705" x="5095875" y="2397125"/>
          <p14:tracePt t="165721" x="5057775" y="2378075"/>
          <p14:tracePt t="165738" x="4997450" y="2362200"/>
          <p14:tracePt t="165754" x="4867275" y="2355850"/>
          <p14:tracePt t="165771" x="4784725" y="2355850"/>
          <p14:tracePt t="165788" x="4711700" y="2355850"/>
          <p14:tracePt t="165804" x="4635500" y="2355850"/>
          <p14:tracePt t="165821" x="4575175" y="2355850"/>
          <p14:tracePt t="165838" x="4524375" y="2355850"/>
          <p14:tracePt t="165854" x="4419600" y="2359025"/>
          <p14:tracePt t="165870" x="4346575" y="2365375"/>
          <p14:tracePt t="165888" x="4264025" y="2374900"/>
          <p14:tracePt t="165904" x="4140200" y="2403475"/>
          <p14:tracePt t="165921" x="4064000" y="2419350"/>
          <p14:tracePt t="165939" x="4006850" y="2438400"/>
          <p14:tracePt t="165954" x="3975100" y="2457450"/>
          <p14:tracePt t="165971" x="3952875" y="2466975"/>
          <p14:tracePt t="165988" x="3921125" y="2492375"/>
          <p14:tracePt t="166004" x="3870325" y="2536825"/>
          <p14:tracePt t="166021" x="3822700" y="2565400"/>
          <p14:tracePt t="166037" x="3784600" y="2597150"/>
          <p14:tracePt t="166054" x="3740150" y="2635250"/>
          <p14:tracePt t="166071" x="3708400" y="2667000"/>
          <p14:tracePt t="166089" x="3663950" y="2727325"/>
          <p14:tracePt t="166105" x="3616325" y="2797175"/>
          <p14:tracePt t="166121" x="3578225" y="2863850"/>
          <p14:tracePt t="166138" x="3549650" y="2921000"/>
          <p14:tracePt t="166154" x="3517900" y="2987675"/>
          <p14:tracePt t="166171" x="3505200" y="3032125"/>
          <p14:tracePt t="166189" x="3486150" y="3095625"/>
          <p14:tracePt t="166205" x="3470275" y="3159125"/>
          <p14:tracePt t="166221" x="3470275" y="3203575"/>
          <p14:tracePt t="166239" x="3463925" y="3273425"/>
          <p14:tracePt t="166255" x="3463925" y="3311525"/>
          <p14:tracePt t="166271" x="3463925" y="3352800"/>
          <p14:tracePt t="166288" x="3463925" y="3397250"/>
          <p14:tracePt t="166304" x="3463925" y="3444875"/>
          <p14:tracePt t="166320" x="3463925" y="3489325"/>
          <p14:tracePt t="166338" x="3463925" y="3543300"/>
          <p14:tracePt t="166355" x="3463925" y="3581400"/>
          <p14:tracePt t="166371" x="3467100" y="3609975"/>
          <p14:tracePt t="166389" x="3479800" y="3660775"/>
          <p14:tracePt t="166405" x="3479800" y="3705225"/>
          <p14:tracePt t="166421" x="3486150" y="3740150"/>
          <p14:tracePt t="166437" x="3492500" y="3771900"/>
          <p14:tracePt t="166454" x="3508375" y="3806825"/>
          <p14:tracePt t="166471" x="3527425" y="3838575"/>
          <p14:tracePt t="166487" x="3540125" y="3860800"/>
          <p14:tracePt t="166504" x="3559175" y="3911600"/>
          <p14:tracePt t="166521" x="3568700" y="3933825"/>
          <p14:tracePt t="166538" x="3597275" y="3997325"/>
          <p14:tracePt t="166554" x="3609975" y="4044950"/>
          <p14:tracePt t="166571" x="3629025" y="4089400"/>
          <p14:tracePt t="166588" x="3660775" y="4140200"/>
          <p14:tracePt t="166603" x="3679825" y="4171950"/>
          <p14:tracePt t="166621" x="3689350" y="4194175"/>
          <p14:tracePt t="166638" x="3714750" y="4222750"/>
          <p14:tracePt t="166654" x="3724275" y="4232275"/>
          <p14:tracePt t="166670" x="3733800" y="4248150"/>
          <p14:tracePt t="166687" x="3749675" y="4264025"/>
          <p14:tracePt t="166704" x="3765550" y="4273550"/>
          <p14:tracePt t="166721" x="3775075" y="4283075"/>
          <p14:tracePt t="166738" x="3787775" y="4305300"/>
          <p14:tracePt t="166755" x="3794125" y="4314825"/>
          <p14:tracePt t="166771" x="3797300" y="4324350"/>
          <p14:tracePt t="166788" x="3797300" y="4333875"/>
          <p14:tracePt t="166805" x="3810000" y="4340225"/>
          <p14:tracePt t="166821" x="3819525" y="4340225"/>
          <p14:tracePt t="166838" x="3835400" y="4352925"/>
          <p14:tracePt t="166854" x="3844925" y="4359275"/>
          <p14:tracePt t="166870" x="3860800" y="4362450"/>
          <p14:tracePt t="166888" x="3886200" y="4362450"/>
          <p14:tracePt t="166905" x="3902075" y="4362450"/>
          <p14:tracePt t="166921" x="3930650" y="4362450"/>
          <p14:tracePt t="166938" x="3968750" y="4362450"/>
          <p14:tracePt t="166954" x="3984625" y="4362450"/>
          <p14:tracePt t="166971" x="4006850" y="4362450"/>
          <p14:tracePt t="166988" x="4048125" y="4362450"/>
          <p14:tracePt t="167004" x="4070350" y="4362450"/>
          <p14:tracePt t="167021" x="4098925" y="4362450"/>
          <p14:tracePt t="167038" x="4124325" y="4362450"/>
          <p14:tracePt t="167055" x="4146550" y="4362450"/>
          <p14:tracePt t="167071" x="4171950" y="4356100"/>
          <p14:tracePt t="167087" x="4210050" y="4349750"/>
          <p14:tracePt t="167104" x="4235450" y="4337050"/>
          <p14:tracePt t="167121" x="4264025" y="4337050"/>
          <p14:tracePt t="167138" x="4286250" y="4337050"/>
          <p14:tracePt t="167155" x="4295775" y="4337050"/>
          <p14:tracePt t="167216" x="4305300" y="4337050"/>
          <p14:tracePt t="168701" x="4302125" y="4292600"/>
          <p14:tracePt t="168708" x="4292600" y="4235450"/>
          <p14:tracePt t="168721" x="4276725" y="4159250"/>
          <p14:tracePt t="168737" x="4257675" y="4114800"/>
          <p14:tracePt t="168754" x="4225925" y="4089400"/>
          <p14:tracePt t="168771" x="4187825" y="4051300"/>
          <p14:tracePt t="168787" x="4159250" y="4038600"/>
          <p14:tracePt t="168821" x="4133850" y="4025900"/>
          <p14:tracePt t="168854" x="4108450" y="4025900"/>
          <p14:tracePt t="168870" x="4095750" y="4025900"/>
          <p14:tracePt t="168887" x="4086225" y="4025900"/>
          <p14:tracePt t="168904" x="4070350" y="4025900"/>
          <p14:tracePt t="168921" x="4054475" y="4025900"/>
          <p14:tracePt t="168938" x="4038600" y="4025900"/>
          <p14:tracePt t="168954" x="4019550" y="4025900"/>
          <p14:tracePt t="168971" x="4003675" y="4025900"/>
          <p14:tracePt t="168987" x="3994150" y="4025900"/>
          <p14:tracePt t="169004" x="3978275" y="4025900"/>
          <p14:tracePt t="169020" x="3956050" y="4041775"/>
          <p14:tracePt t="169037" x="3946525" y="4057650"/>
          <p14:tracePt t="169055" x="3937000" y="4067175"/>
          <p14:tracePt t="169071" x="3917950" y="4083050"/>
          <p14:tracePt t="169088" x="3911600" y="4092575"/>
          <p14:tracePt t="169104" x="3911600" y="4108450"/>
          <p14:tracePt t="169121" x="3911600" y="4117975"/>
          <p14:tracePt t="169154" x="3911600" y="4124325"/>
          <p14:tracePt t="169406" x="3924300" y="4121150"/>
          <p14:tracePt t="169414" x="3943350" y="4114800"/>
          <p14:tracePt t="169421" x="3971925" y="4108450"/>
          <p14:tracePt t="169437" x="4048125" y="4076700"/>
          <p14:tracePt t="169454" x="4149725" y="4035425"/>
          <p14:tracePt t="169471" x="4298950" y="3968750"/>
          <p14:tracePt t="169487" x="4352925" y="3949700"/>
          <p14:tracePt t="169504" x="4391025" y="3937000"/>
          <p14:tracePt t="169521" x="4432300" y="3917950"/>
          <p14:tracePt t="169537" x="4457700" y="3905250"/>
          <p14:tracePt t="169554" x="4479925" y="3895725"/>
          <p14:tracePt t="169570" x="4492625" y="3879850"/>
          <p14:tracePt t="169587" x="4502150" y="3870325"/>
          <p14:tracePt t="169604" x="4514850" y="3854450"/>
          <p14:tracePt t="169621" x="4533900" y="3838575"/>
          <p14:tracePt t="169638" x="4549775" y="3829050"/>
          <p14:tracePt t="169654" x="4559300" y="3819525"/>
          <p14:tracePt t="169671" x="4581525" y="3800475"/>
          <p14:tracePt t="169687" x="4597400" y="3787775"/>
          <p14:tracePt t="169704" x="4613275" y="3771900"/>
          <p14:tracePt t="169707" x="4619625" y="3762375"/>
          <p14:tracePt t="169720" x="4635500" y="3736975"/>
          <p14:tracePt t="169737" x="4648200" y="3714750"/>
          <p14:tracePt t="169754" x="4657725" y="3692525"/>
          <p14:tracePt t="169771" x="4676775" y="3657600"/>
          <p14:tracePt t="169787" x="4695825" y="3632200"/>
          <p14:tracePt t="169805" x="4705350" y="3606800"/>
          <p14:tracePt t="169821" x="4721225" y="3581400"/>
          <p14:tracePt t="169837" x="4733925" y="3556000"/>
          <p14:tracePt t="169854" x="4749800" y="3540125"/>
          <p14:tracePt t="169871" x="4759325" y="3527425"/>
          <p14:tracePt t="169888" x="4759325" y="3511550"/>
          <p14:tracePt t="169905" x="4759325" y="3495675"/>
          <p14:tracePt t="169921" x="4759325" y="3486150"/>
          <p14:tracePt t="169937" x="4759325" y="3476625"/>
          <p14:tracePt t="169954" x="4759325" y="3467100"/>
          <p14:tracePt t="169987" x="4759325" y="3460750"/>
          <p14:tracePt t="170004" x="4759325" y="3451225"/>
          <p14:tracePt t="170020" x="4752975" y="3451225"/>
          <p14:tracePt t="170037" x="4737100" y="3451225"/>
          <p14:tracePt t="170056" x="4721225" y="3451225"/>
          <p14:tracePt t="170071" x="4711700" y="3451225"/>
          <p14:tracePt t="170087" x="4699000" y="3454400"/>
          <p14:tracePt t="170104" x="4683125" y="3463925"/>
          <p14:tracePt t="170120" x="4667250" y="3482975"/>
          <p14:tracePt t="170137" x="4657725" y="3495675"/>
          <p14:tracePt t="170154" x="4625975" y="3511550"/>
          <p14:tracePt t="170170" x="4591050" y="3556000"/>
          <p14:tracePt t="170187" x="4556125" y="3603625"/>
          <p14:tracePt t="170205" x="4530725" y="3638550"/>
          <p14:tracePt t="170221" x="4521200" y="3670300"/>
          <p14:tracePt t="170237" x="4502150" y="3679825"/>
          <p14:tracePt t="170254" x="4492625" y="3695700"/>
          <p14:tracePt t="170270" x="4489450" y="3705225"/>
          <p14:tracePt t="170287" x="4489450" y="3721100"/>
          <p14:tracePt t="170305" x="4483100" y="3733800"/>
          <p14:tracePt t="170321" x="4483100" y="3746500"/>
          <p14:tracePt t="170338" x="4483100" y="3756025"/>
          <p14:tracePt t="170354" x="4479925" y="3775075"/>
          <p14:tracePt t="170371" x="4479925" y="3784600"/>
          <p14:tracePt t="170387" x="4479925" y="3790950"/>
          <p14:tracePt t="170498" x="4486275" y="3790950"/>
          <p14:tracePt t="170506" x="4489450" y="3790950"/>
          <p14:tracePt t="170520" x="4498975" y="3787775"/>
          <p14:tracePt t="170537" x="4505325" y="3778250"/>
          <p14:tracePt t="170554" x="4521200" y="3768725"/>
          <p14:tracePt t="170570" x="4527550" y="3756025"/>
          <p14:tracePt t="170627" x="4527550" y="3752850"/>
          <p14:tracePt t="170634" x="4530725" y="3746500"/>
          <p14:tracePt t="170641" x="4537075" y="3743325"/>
          <p14:tracePt t="170654" x="4546600" y="3733800"/>
          <p14:tracePt t="170670" x="4549775" y="3724275"/>
          <p14:tracePt t="170687" x="4556125" y="3708400"/>
          <p14:tracePt t="170704" x="4556125" y="3692525"/>
          <p14:tracePt t="170720" x="4556125" y="3689350"/>
          <p14:tracePt t="170947" x="4552950" y="3689350"/>
          <p14:tracePt t="170954" x="4549775" y="3695700"/>
          <p14:tracePt t="170961" x="4543425" y="3695700"/>
          <p14:tracePt t="170970" x="4540250" y="3695700"/>
          <p14:tracePt t="170987" x="4530725" y="3698875"/>
          <p14:tracePt t="171004" x="4508500" y="3698875"/>
          <p14:tracePt t="171021" x="4505325" y="3698875"/>
          <p14:tracePt t="171126" x="4505325" y="3692525"/>
          <p14:tracePt t="171133" x="4511675" y="3689350"/>
          <p14:tracePt t="171139" x="4521200" y="3683000"/>
          <p14:tracePt t="171154" x="4530725" y="3660775"/>
          <p14:tracePt t="171171" x="4540250" y="3651250"/>
          <p14:tracePt t="171188" x="4540250" y="3641725"/>
          <p14:tracePt t="171204" x="4540250" y="3625850"/>
          <p14:tracePt t="171239" x="4540250" y="3622675"/>
          <p14:tracePt t="171253" x="4540250" y="3613150"/>
          <p14:tracePt t="171270" x="4540250" y="3606800"/>
          <p14:tracePt t="171288" x="4540250" y="3603625"/>
          <p14:tracePt t="171305" x="4540250" y="3597275"/>
          <p14:tracePt t="171321" x="4540250" y="3590925"/>
          <p14:tracePt t="171719" x="4546600" y="3581400"/>
          <p14:tracePt t="171725" x="4552950" y="3568700"/>
          <p14:tracePt t="171739" x="4565650" y="3524250"/>
          <p14:tracePt t="171771" x="4572000" y="3457575"/>
          <p14:tracePt t="171803" x="4584700" y="3387725"/>
          <p14:tracePt t="171820" x="4587875" y="3371850"/>
          <p14:tracePt t="171838" x="4587875" y="3352800"/>
          <p14:tracePt t="171854" x="4587875" y="3343275"/>
          <p14:tracePt t="171871" x="4587875" y="3330575"/>
          <p14:tracePt t="171888" x="4587875" y="3321050"/>
          <p14:tracePt t="171904" x="4587875" y="3308350"/>
          <p14:tracePt t="171920" x="4587875" y="3298825"/>
          <p14:tracePt t="171937" x="4587875" y="3282950"/>
          <p14:tracePt t="171953" x="4587875" y="3260725"/>
          <p14:tracePt t="171970" x="4587875" y="3238500"/>
          <p14:tracePt t="171988" x="4587875" y="3200400"/>
          <p14:tracePt t="172004" x="4587875" y="3190875"/>
          <p14:tracePt t="172021" x="4587875" y="3178175"/>
          <p14:tracePt t="172224" x="4587875" y="3181350"/>
          <p14:tracePt t="172231" x="4587875" y="3187700"/>
          <p14:tracePt t="172238" x="4587875" y="3190875"/>
          <p14:tracePt t="172253" x="4587875" y="3206750"/>
          <p14:tracePt t="172270" x="4587875" y="3222625"/>
          <p14:tracePt t="172288" x="4587875" y="3282950"/>
          <p14:tracePt t="172304" x="4587875" y="3336925"/>
          <p14:tracePt t="172321" x="4587875" y="3371850"/>
          <p14:tracePt t="172338" x="4606925" y="3416300"/>
          <p14:tracePt t="172354" x="4619625" y="3438525"/>
          <p14:tracePt t="172370" x="4632325" y="3470275"/>
          <p14:tracePt t="172387" x="4651375" y="3492500"/>
          <p14:tracePt t="172404" x="4657725" y="3502025"/>
          <p14:tracePt t="172420" x="4657725" y="3514725"/>
          <p14:tracePt t="172438" x="4664075" y="3530600"/>
          <p14:tracePt t="172454" x="4664075" y="3536950"/>
          <p14:tracePt t="172471" x="4664075" y="3540125"/>
          <p14:tracePt t="172488" x="4676775" y="3546475"/>
          <p14:tracePt t="172504" x="4692650" y="3549650"/>
          <p14:tracePt t="172520" x="4708525" y="3562350"/>
          <p14:tracePt t="172537" x="4765675" y="3562350"/>
          <p14:tracePt t="172553" x="4800600" y="3562350"/>
          <p14:tracePt t="172570" x="4845050" y="3562350"/>
          <p14:tracePt t="172588" x="4918075" y="3575050"/>
          <p14:tracePt t="172604" x="4962525" y="3587750"/>
          <p14:tracePt t="172620" x="4984750" y="3594100"/>
          <p14:tracePt t="172638" x="5019675" y="3600450"/>
          <p14:tracePt t="172654" x="5029200" y="3600450"/>
          <p14:tracePt t="172670" x="5038725" y="3600450"/>
          <p14:tracePt t="172703" x="5038725" y="3597275"/>
          <p14:tracePt t="172721" x="5038725" y="3587750"/>
          <p14:tracePt t="172738" x="5038725" y="3578225"/>
          <p14:tracePt t="172754" x="5038725" y="3575050"/>
          <p14:tracePt t="172771" x="5026025" y="3575050"/>
          <p14:tracePt t="172787" x="5006975" y="3575050"/>
          <p14:tracePt t="172804" x="4968875" y="3556000"/>
          <p14:tracePt t="172820" x="4933950" y="3556000"/>
          <p14:tracePt t="172837" x="4892675" y="3556000"/>
          <p14:tracePt t="172853" x="4854575" y="3556000"/>
          <p14:tracePt t="172870" x="4813300" y="3556000"/>
          <p14:tracePt t="172887" x="4749800" y="3556000"/>
          <p14:tracePt t="172904" x="4711700" y="3556000"/>
          <p14:tracePt t="172921" x="4676775" y="3556000"/>
          <p14:tracePt t="172938" x="4648200" y="3556000"/>
          <p14:tracePt t="172954" x="4635500" y="3556000"/>
          <p14:tracePt t="172970" x="4625975" y="3556000"/>
          <p14:tracePt t="173016" x="4625975" y="3549650"/>
          <p14:tracePt t="173023" x="4625975" y="3546475"/>
          <p14:tracePt t="173037" x="4625975" y="3536950"/>
          <p14:tracePt t="173054" x="4632325" y="3505200"/>
          <p14:tracePt t="173070" x="4651375" y="3460750"/>
          <p14:tracePt t="173088" x="4673600" y="3349625"/>
          <p14:tracePt t="173104" x="4679950" y="3286125"/>
          <p14:tracePt t="173120" x="4679950" y="3257550"/>
          <p14:tracePt t="173136" x="4679950" y="3216275"/>
          <p14:tracePt t="173153" x="4679950" y="3206750"/>
          <p14:tracePt t="173170" x="4679950" y="3197225"/>
          <p14:tracePt t="173187" x="4679950" y="3187700"/>
          <p14:tracePt t="173204" x="4679950" y="3178175"/>
          <p14:tracePt t="173316" x="4673600" y="3178175"/>
          <p14:tracePt t="173323" x="4670425" y="3178175"/>
          <p14:tracePt t="173337" x="4660900" y="3178175"/>
          <p14:tracePt t="173354" x="4645025" y="3187700"/>
          <p14:tracePt t="173371" x="4625975" y="3197225"/>
          <p14:tracePt t="173387" x="4606925" y="3213100"/>
          <p14:tracePt t="173403" x="4591050" y="3222625"/>
          <p14:tracePt t="173420" x="4581525" y="3244850"/>
          <p14:tracePt t="173437" x="4562475" y="3279775"/>
          <p14:tracePt t="173453" x="4549775" y="3308350"/>
          <p14:tracePt t="173470" x="4549775" y="3330575"/>
          <p14:tracePt t="173487" x="4549775" y="3371850"/>
          <p14:tracePt t="173503" x="4549775" y="3394075"/>
          <p14:tracePt t="173521" x="4549775" y="3419475"/>
          <p14:tracePt t="173537" x="4559300" y="3435350"/>
          <p14:tracePt t="173553" x="4568825" y="3444875"/>
          <p14:tracePt t="173570" x="4578350" y="3467100"/>
          <p14:tracePt t="173587" x="4603750" y="3502025"/>
          <p14:tracePt t="173603" x="4613275" y="3533775"/>
          <p14:tracePt t="173620" x="4625975" y="3549650"/>
          <p14:tracePt t="173637" x="4638675" y="3565525"/>
          <p14:tracePt t="173654" x="4654550" y="3578225"/>
          <p14:tracePt t="173671" x="4660900" y="3590925"/>
          <p14:tracePt t="173745" x="4664075" y="3590925"/>
          <p14:tracePt t="173751" x="4670425" y="3590925"/>
          <p14:tracePt t="173758" x="4673600" y="3590925"/>
          <p14:tracePt t="173772" x="4683125" y="3590925"/>
          <p14:tracePt t="173787" x="4695825" y="3587750"/>
          <p14:tracePt t="173804" x="4718050" y="3571875"/>
          <p14:tracePt t="173821" x="4746625" y="3552825"/>
          <p14:tracePt t="173837" x="4762500" y="3543300"/>
          <p14:tracePt t="173853" x="4775200" y="3540125"/>
          <p14:tracePt t="173870" x="4791075" y="3540125"/>
          <p14:tracePt t="173887" x="4832350" y="3540125"/>
          <p14:tracePt t="173904" x="4854575" y="3540125"/>
          <p14:tracePt t="173921" x="4892675" y="3540125"/>
          <p14:tracePt t="173938" x="4914900" y="3540125"/>
          <p14:tracePt t="173954" x="4940300" y="3540125"/>
          <p14:tracePt t="173971" x="4953000" y="3540125"/>
          <p14:tracePt t="173987" x="4962525" y="3540125"/>
          <p14:tracePt t="174003" x="4978400" y="3540125"/>
          <p14:tracePt t="174201" x="4962525" y="3524250"/>
          <p14:tracePt t="174207" x="4937125" y="3517900"/>
          <p14:tracePt t="174221" x="4905375" y="3508375"/>
          <p14:tracePt t="174237" x="4876800" y="3495675"/>
          <p14:tracePt t="174253" x="4851400" y="3476625"/>
          <p14:tracePt t="174270" x="4784725" y="3387725"/>
          <p14:tracePt t="174286" x="4733925" y="3327400"/>
          <p14:tracePt t="174303" x="4689475" y="3267075"/>
          <p14:tracePt t="174321" x="4632325" y="3203575"/>
          <p14:tracePt t="174337" x="4600575" y="3187700"/>
          <p14:tracePt t="174354" x="4591050" y="3171825"/>
          <p14:tracePt t="174370" x="4575175" y="3155950"/>
          <p14:tracePt t="174387" x="4575175" y="3152775"/>
          <p14:tracePt t="174403" x="4575175" y="3146425"/>
          <p14:tracePt t="174608" x="4575175" y="3152775"/>
          <p14:tracePt t="174614" x="4575175" y="3165475"/>
          <p14:tracePt t="174622" x="4575175" y="3190875"/>
          <p14:tracePt t="174637" x="4575175" y="3213100"/>
          <p14:tracePt t="174654" x="4575175" y="3248025"/>
          <p14:tracePt t="174670" x="4578350" y="3295650"/>
          <p14:tracePt t="174686" x="4578350" y="3317875"/>
          <p14:tracePt t="174704" x="4578350" y="3340100"/>
          <p14:tracePt t="174721" x="4578350" y="3362325"/>
          <p14:tracePt t="174737" x="4578350" y="3371850"/>
          <p14:tracePt t="174754" x="4578350" y="3381375"/>
          <p14:tracePt t="174771" x="4578350" y="3400425"/>
          <p14:tracePt t="174787" x="4584700" y="3409950"/>
          <p14:tracePt t="174803" x="4587875" y="3419475"/>
          <p14:tracePt t="174819" x="4587875" y="3435350"/>
          <p14:tracePt t="174836" x="4587875" y="3444875"/>
          <p14:tracePt t="174907" x="4587875" y="3454400"/>
          <p14:tracePt t="174914" x="4594225" y="3454400"/>
          <p14:tracePt t="175119" x="4632325" y="3470275"/>
          <p14:tracePt t="175127" x="4695825" y="3495675"/>
          <p14:tracePt t="175136" x="4756150" y="3511550"/>
          <p14:tracePt t="175154" x="4841875" y="3536950"/>
          <p14:tracePt t="175170" x="4911725" y="3556000"/>
          <p14:tracePt t="175203" x="4940300" y="3571875"/>
          <p14:tracePt t="175237" x="4956175" y="3571875"/>
          <p14:tracePt t="175306" x="4946650" y="3571875"/>
          <p14:tracePt t="175313" x="4943475" y="3571875"/>
          <p14:tracePt t="175321" x="4937125" y="3571875"/>
          <p14:tracePt t="175337" x="4927600" y="3571875"/>
          <p14:tracePt t="175353" x="4924425" y="3571875"/>
          <p14:tracePt t="175413" x="4918075" y="3571875"/>
          <p14:tracePt t="175420" x="4911725" y="3571875"/>
          <p14:tracePt t="175437" x="4889500" y="3552825"/>
          <p14:tracePt t="175455" x="4851400" y="3524250"/>
          <p14:tracePt t="175470" x="4803775" y="3479800"/>
          <p14:tracePt t="175487" x="4752975" y="3438525"/>
          <p14:tracePt t="175503" x="4724400" y="3381375"/>
          <p14:tracePt t="175519" x="4679950" y="3314700"/>
          <p14:tracePt t="175537" x="4654550" y="3282950"/>
          <p14:tracePt t="175553" x="4622800" y="3257550"/>
          <p14:tracePt t="175570" x="4584700" y="3197225"/>
          <p14:tracePt t="175587" x="4559300" y="3175000"/>
          <p14:tracePt t="175604" x="4540250" y="3136900"/>
          <p14:tracePt t="175620" x="4530725" y="3127375"/>
          <p14:tracePt t="175637" x="4527550" y="3117850"/>
          <p14:tracePt t="175653" x="4527550" y="3114675"/>
          <p14:tracePt t="175762" x="4527550" y="3121025"/>
          <p14:tracePt t="175769" x="4527550" y="3124200"/>
          <p14:tracePt t="175777" x="4527550" y="3130550"/>
          <p14:tracePt t="175787" x="4527550" y="3133725"/>
          <p14:tracePt t="175803" x="4527550" y="3149600"/>
          <p14:tracePt t="175820" x="4527550" y="3178175"/>
          <p14:tracePt t="175836" x="4527550" y="3206750"/>
          <p14:tracePt t="175854" x="4530725" y="3292475"/>
          <p14:tracePt t="175871" x="4543425" y="3355975"/>
          <p14:tracePt t="175887" x="4556125" y="3394075"/>
          <p14:tracePt t="175904" x="4568825" y="3451225"/>
          <p14:tracePt t="175920" x="4568825" y="3473450"/>
          <p14:tracePt t="175937" x="4568825" y="3495675"/>
          <p14:tracePt t="175953" x="4568825" y="3511550"/>
          <p14:tracePt t="175971" x="4568825" y="3521075"/>
          <p14:tracePt t="175987" x="4568825" y="3533775"/>
          <p14:tracePt t="176004" x="4568825" y="3540125"/>
          <p14:tracePt t="176247" x="4578350" y="3540125"/>
          <p14:tracePt t="176254" x="4597400" y="3540125"/>
          <p14:tracePt t="176261" x="4610100" y="3540125"/>
          <p14:tracePt t="176270" x="4619625" y="3540125"/>
          <p14:tracePt t="176287" x="4635500" y="3536950"/>
          <p14:tracePt t="176304" x="4657725" y="3527425"/>
          <p14:tracePt t="176320" x="4667250" y="3517900"/>
          <p14:tracePt t="176337" x="4667250" y="3508375"/>
          <p14:tracePt t="176354" x="4667250" y="3492500"/>
          <p14:tracePt t="176370" x="4667250" y="3470275"/>
          <p14:tracePt t="176386" x="4664075" y="3448050"/>
          <p14:tracePt t="176403" x="4632325" y="3390900"/>
          <p14:tracePt t="176420" x="4613275" y="3346450"/>
          <p14:tracePt t="176437" x="4591050" y="3298825"/>
          <p14:tracePt t="176454" x="4568825" y="3254375"/>
          <p14:tracePt t="176470" x="4559300" y="3244850"/>
          <p14:tracePt t="176487" x="4559300" y="3235325"/>
          <p14:tracePt t="176503" x="4552950" y="3225800"/>
          <p14:tracePt t="176589" x="4552950" y="3219450"/>
          <p14:tracePt t="176596" x="4552950" y="3216275"/>
          <p14:tracePt t="176718" x="4552950" y="3222625"/>
          <p14:tracePt t="176725" x="4552950" y="3232150"/>
          <p14:tracePt t="176737" x="4552950" y="3238500"/>
          <p14:tracePt t="176754" x="4559300" y="3251200"/>
          <p14:tracePt t="176770" x="4575175" y="3260725"/>
          <p14:tracePt t="176786" x="4584700" y="3270250"/>
          <p14:tracePt t="176803" x="4600575" y="3298825"/>
          <p14:tracePt t="176820" x="4632325" y="3324225"/>
          <p14:tracePt t="176837" x="4651375" y="3362325"/>
          <p14:tracePt t="176853" x="4676775" y="3409950"/>
          <p14:tracePt t="176870" x="4692650" y="3435350"/>
          <p14:tracePt t="176888" x="4702175" y="3444875"/>
          <p14:tracePt t="176903" x="4708525" y="3463925"/>
          <p14:tracePt t="176920" x="4708525" y="3473450"/>
          <p14:tracePt t="176937" x="4708525" y="3482975"/>
          <p14:tracePt t="177467" x="4679950" y="3511550"/>
          <p14:tracePt t="177474" x="4638675" y="3533775"/>
          <p14:tracePt t="177487" x="4578350" y="3587750"/>
          <p14:tracePt t="177503" x="4527550" y="3629025"/>
          <p14:tracePt t="177519" x="4495800" y="3654425"/>
          <p14:tracePt t="177537" x="4476750" y="3670300"/>
          <p14:tracePt t="177553" x="4464050" y="3686175"/>
          <p14:tracePt t="177587" x="4435475" y="3705225"/>
          <p14:tracePt t="177620" x="4429125" y="3711575"/>
          <p14:tracePt t="177637" x="4419600" y="3721100"/>
          <p14:tracePt t="177653" x="4410075" y="3724275"/>
          <p14:tracePt t="177670" x="4394200" y="3724275"/>
          <p14:tracePt t="177688" x="4394200" y="3736975"/>
          <p14:tracePt t="177887" x="4397375" y="3721100"/>
          <p14:tracePt t="177894" x="4403725" y="3702050"/>
          <p14:tracePt t="177902" x="4410075" y="3676650"/>
          <p14:tracePt t="177919" x="4429125" y="3651250"/>
          <p14:tracePt t="177937" x="4460875" y="3609975"/>
          <p14:tracePt t="177970" x="4479925" y="3581400"/>
          <p14:tracePt t="178003" x="4495800" y="3559175"/>
          <p14:tracePt t="178020" x="4495800" y="3549650"/>
          <p14:tracePt t="178037" x="4495800" y="3527425"/>
          <p14:tracePt t="178053" x="4508500" y="3517900"/>
          <p14:tracePt t="178070" x="4518025" y="3502025"/>
          <p14:tracePt t="178087" x="4527550" y="3460750"/>
          <p14:tracePt t="178103" x="4533900" y="3432175"/>
          <p14:tracePt t="178120" x="4533900" y="3394075"/>
          <p14:tracePt t="178137" x="4533900" y="3346450"/>
          <p14:tracePt t="178153" x="4533900" y="3324225"/>
          <p14:tracePt t="178169" x="4533900" y="3308350"/>
          <p14:tracePt t="178186" x="4533900" y="3289300"/>
          <p14:tracePt t="178203" x="4533900" y="3279775"/>
          <p14:tracePt t="178219" x="4533900" y="3270250"/>
          <p14:tracePt t="178237" x="4533900" y="3251200"/>
          <p14:tracePt t="178254" x="4540250" y="3251200"/>
          <p14:tracePt t="178270" x="4543425" y="3244850"/>
          <p14:tracePt t="178361" x="4549775" y="3244850"/>
          <p14:tracePt t="178373" x="4549775" y="3248025"/>
          <p14:tracePt t="178380" x="4549775" y="3257550"/>
          <p14:tracePt t="178388" x="4549775" y="3260725"/>
          <p14:tracePt t="178404" x="4549775" y="3270250"/>
          <p14:tracePt t="178420" x="4549775" y="3292475"/>
          <p14:tracePt t="178436" x="4549775" y="3355975"/>
          <p14:tracePt t="178453" x="4549775" y="3400425"/>
          <p14:tracePt t="178470" x="4549775" y="3441700"/>
          <p14:tracePt t="178486" x="4549775" y="3476625"/>
          <p14:tracePt t="178503" x="4549775" y="3505200"/>
          <p14:tracePt t="178520" x="4549775" y="3527425"/>
          <p14:tracePt t="178537" x="4540250" y="3568700"/>
          <p14:tracePt t="178553" x="4537075" y="3584575"/>
          <p14:tracePt t="178570" x="4537075" y="3594100"/>
          <p14:tracePt t="178586" x="4537075" y="3609975"/>
          <p14:tracePt t="178603" x="4537075" y="3619500"/>
          <p14:tracePt t="178619" x="4537075" y="3629025"/>
          <p14:tracePt t="178636" x="4537075" y="3648075"/>
          <p14:tracePt t="178654" x="4537075" y="3657600"/>
          <p14:tracePt t="178670" x="4537075" y="3663950"/>
          <p14:tracePt t="179578" x="4524375" y="3660775"/>
          <p14:tracePt t="179585" x="4514850" y="3654425"/>
          <p14:tracePt t="179592" x="4502150" y="3648075"/>
          <p14:tracePt t="179603" x="4473575" y="3635375"/>
          <p14:tracePt t="179620" x="4438650" y="3619500"/>
          <p14:tracePt t="179637" x="4406900" y="3587750"/>
          <p14:tracePt t="179654" x="4397375" y="3571875"/>
          <p14:tracePt t="179686" x="4375150" y="3533775"/>
          <p14:tracePt t="179720" x="4378325" y="3457575"/>
          <p14:tracePt t="179737" x="4391025" y="3413125"/>
          <p14:tracePt t="179753" x="4406900" y="3359150"/>
          <p14:tracePt t="179770" x="4406900" y="3295650"/>
          <p14:tracePt t="179786" x="4406900" y="3267075"/>
          <p14:tracePt t="179803" x="4406900" y="3238500"/>
          <p14:tracePt t="179820" x="4406900" y="3209925"/>
          <p14:tracePt t="179836" x="4406900" y="3200400"/>
          <p14:tracePt t="179853" x="4406900" y="3187700"/>
          <p14:tracePt t="179869" x="4425950" y="3171825"/>
          <p14:tracePt t="179886" x="4435475" y="3162300"/>
          <p14:tracePt t="179903" x="4445000" y="3152775"/>
          <p14:tracePt t="179920" x="4460875" y="3130550"/>
          <p14:tracePt t="179936" x="4460875" y="3121025"/>
          <p14:tracePt t="179991" x="4460875" y="3117850"/>
          <p14:tracePt t="180008" x="4460875" y="3111500"/>
          <p14:tracePt t="180014" x="4464050" y="3108325"/>
          <p14:tracePt t="180021" x="4476750" y="3101975"/>
          <p14:tracePt t="180036" x="4483100" y="3089275"/>
          <p14:tracePt t="180054" x="4486275" y="3086100"/>
          <p14:tracePt t="180119" x="4486275" y="3095625"/>
          <p14:tracePt t="180127" x="4486275" y="3101975"/>
          <p14:tracePt t="180136" x="4486275" y="3111500"/>
          <p14:tracePt t="180153" x="4486275" y="3133725"/>
          <p14:tracePt t="180170" x="4486275" y="3175000"/>
          <p14:tracePt t="180186" x="4486275" y="3197225"/>
          <p14:tracePt t="180204" x="4492625" y="3232150"/>
          <p14:tracePt t="180220" x="4505325" y="3305175"/>
          <p14:tracePt t="180236" x="4521200" y="3368675"/>
          <p14:tracePt t="180253" x="4521200" y="3413125"/>
          <p14:tracePt t="180269" x="4521200" y="3451225"/>
          <p14:tracePt t="180286" x="4521200" y="3467100"/>
          <p14:tracePt t="180303" x="4521200" y="3476625"/>
          <p14:tracePt t="180319" x="4521200" y="3492500"/>
          <p14:tracePt t="180405" x="4521200" y="3498850"/>
          <p14:tracePt t="181091" x="4546600" y="3536950"/>
          <p14:tracePt t="181098" x="4581525" y="3600450"/>
          <p14:tracePt t="181105" x="4625975" y="3641725"/>
          <p14:tracePt t="181120" x="4692650" y="3746500"/>
          <p14:tracePt t="181137" x="4737100" y="3803650"/>
          <p14:tracePt t="181152" x="4791075" y="3867150"/>
          <p14:tracePt t="181169" x="4899025" y="3981450"/>
          <p14:tracePt t="181203" x="5038725" y="4098925"/>
          <p14:tracePt t="181237" x="5114925" y="4165600"/>
          <p14:tracePt t="181254" x="5133975" y="4187825"/>
          <p14:tracePt t="181270" x="5143500" y="4197350"/>
          <p14:tracePt t="181286" x="5149850" y="4206875"/>
          <p14:tracePt t="181377" x="5149850" y="4203700"/>
          <p14:tracePt t="181385" x="5149850" y="4200525"/>
          <p14:tracePt t="181625" x="5149850" y="4184650"/>
          <p14:tracePt t="181632" x="5149850" y="4178300"/>
          <p14:tracePt t="181639" x="5149850" y="4175125"/>
          <p14:tracePt t="181653" x="5149850" y="4165600"/>
          <p14:tracePt t="181669" x="5149850" y="4156075"/>
          <p14:tracePt t="181719" x="5149850" y="4149725"/>
          <p14:tracePt t="181784" x="5149850" y="4140200"/>
          <p14:tracePt t="181790" x="5149850" y="4133850"/>
          <p14:tracePt t="181803" x="5149850" y="4124325"/>
          <p14:tracePt t="181820" x="5143500" y="4108450"/>
          <p14:tracePt t="181837" x="5130800" y="4070350"/>
          <p14:tracePt t="181853" x="5111750" y="4013200"/>
          <p14:tracePt t="181869" x="5111750" y="3997325"/>
          <p14:tracePt t="181886" x="5111750" y="3987800"/>
          <p14:tracePt t="181902" x="5105400" y="3984625"/>
          <p14:tracePt t="181919" x="5089525" y="3984625"/>
          <p14:tracePt t="181937" x="5080000" y="3984625"/>
          <p14:tracePt t="181953" x="5067300" y="3984625"/>
          <p14:tracePt t="181969" x="5057775" y="3984625"/>
          <p14:tracePt t="181986" x="5041900" y="3984625"/>
          <p14:tracePt t="182003" x="5026025" y="3994150"/>
          <p14:tracePt t="182019" x="5016500" y="4006850"/>
          <p14:tracePt t="182036" x="5006975" y="4016375"/>
          <p14:tracePt t="182052" x="4981575" y="4041775"/>
          <p14:tracePt t="182069" x="4956175" y="4067175"/>
          <p14:tracePt t="182087" x="4921250" y="4124325"/>
          <p14:tracePt t="182103" x="4851400" y="4222750"/>
          <p14:tracePt t="182120" x="4822825" y="4289425"/>
          <p14:tracePt t="182136" x="4787900" y="4337050"/>
          <p14:tracePt t="182152" x="4746625" y="4413250"/>
          <p14:tracePt t="182169" x="4714875" y="4460875"/>
          <p14:tracePt t="182186" x="4689475" y="4483100"/>
          <p14:tracePt t="182203" x="4664075" y="4527550"/>
          <p14:tracePt t="182220" x="4648200" y="4537075"/>
          <p14:tracePt t="182236" x="4638675" y="4546600"/>
          <p14:tracePt t="182253" x="4629150" y="4568825"/>
          <p14:tracePt t="182269" x="4629150" y="4578350"/>
          <p14:tracePt t="182286" x="4629150" y="4587875"/>
          <p14:tracePt t="182545" x="4622800" y="4584700"/>
          <p14:tracePt t="182552" x="4619625" y="4581525"/>
          <p14:tracePt t="182559" x="4613275" y="4575175"/>
          <p14:tracePt t="182569" x="4606925" y="4565650"/>
          <p14:tracePt t="182586" x="4597400" y="4533900"/>
          <p14:tracePt t="182603" x="4565650" y="4441825"/>
          <p14:tracePt t="182619" x="4549775" y="4311650"/>
          <p14:tracePt t="182636" x="4514850" y="4191000"/>
          <p14:tracePt t="182652" x="4454525" y="4010025"/>
          <p14:tracePt t="182669" x="4410075" y="3857625"/>
          <p14:tracePt t="182686" x="4368800" y="3756025"/>
          <p14:tracePt t="182702" x="4314825" y="3660775"/>
          <p14:tracePt t="182719" x="4289425" y="3613150"/>
          <p14:tracePt t="182737" x="4264025" y="3565525"/>
          <p14:tracePt t="182753" x="4216400" y="3498850"/>
          <p14:tracePt t="182770" x="4181475" y="3451225"/>
          <p14:tracePt t="182787" x="4156075" y="3400425"/>
          <p14:tracePt t="182803" x="4146550" y="3378200"/>
          <p14:tracePt t="182819" x="4137025" y="3368675"/>
          <p14:tracePt t="182837" x="4121150" y="3352800"/>
          <p14:tracePt t="182852" x="4111625" y="3336925"/>
          <p14:tracePt t="182869" x="4102100" y="3327400"/>
          <p14:tracePt t="182887" x="4086225" y="3311525"/>
          <p14:tracePt t="182902" x="4070350" y="3302000"/>
          <p14:tracePt t="182920" x="4060825" y="3286125"/>
          <p14:tracePt t="182923" x="4054475" y="3282950"/>
          <p14:tracePt t="182938" x="4044950" y="3267075"/>
          <p14:tracePt t="182953" x="4032250" y="3241675"/>
          <p14:tracePt t="182969" x="4016375" y="3219450"/>
          <p14:tracePt t="182986" x="4000500" y="3197225"/>
          <p14:tracePt t="183002" x="3990975" y="3187700"/>
          <p14:tracePt t="183019" x="3978275" y="3168650"/>
          <p14:tracePt t="183037" x="3978275" y="3152775"/>
          <p14:tracePt t="183053" x="3978275" y="3143250"/>
          <p14:tracePt t="183070" x="3978275" y="3136900"/>
          <p14:tracePt t="183137" x="3978275" y="3140075"/>
          <p14:tracePt t="183145" x="3978275" y="3143250"/>
          <p14:tracePt t="183152" x="3978275" y="3149600"/>
          <p14:tracePt t="183169" x="3978275" y="3159125"/>
          <p14:tracePt t="183186" x="3978275" y="3194050"/>
          <p14:tracePt t="183203" x="3987800" y="3222625"/>
          <p14:tracePt t="183220" x="4019550" y="3298825"/>
          <p14:tracePt t="183237" x="4105275" y="3482975"/>
          <p14:tracePt t="183253" x="4165600" y="3584575"/>
          <p14:tracePt t="183269" x="4225925" y="3698875"/>
          <p14:tracePt t="183286" x="4311650" y="3851275"/>
          <p14:tracePt t="183302" x="4362450" y="3940175"/>
          <p14:tracePt t="183319" x="4416425" y="4013200"/>
          <p14:tracePt t="183337" x="4486275" y="4111625"/>
          <p14:tracePt t="183353" x="4511675" y="4159250"/>
          <p14:tracePt t="183370" x="4546600" y="4206875"/>
          <p14:tracePt t="183387" x="4578350" y="4273550"/>
          <p14:tracePt t="183403" x="4591050" y="4311650"/>
          <p14:tracePt t="183420" x="4610100" y="4333875"/>
          <p14:tracePt t="183437" x="4625975" y="4378325"/>
          <p14:tracePt t="183453" x="4638675" y="4394200"/>
          <p14:tracePt t="183470" x="4648200" y="4416425"/>
          <p14:tracePt t="183487" x="4670425" y="4445000"/>
          <p14:tracePt t="183503" x="4683125" y="4473575"/>
          <p14:tracePt t="183520" x="4695825" y="4498975"/>
          <p14:tracePt t="183536" x="4711700" y="4530725"/>
          <p14:tracePt t="183552" x="4721225" y="4540250"/>
          <p14:tracePt t="183569" x="4730750" y="4549775"/>
          <p14:tracePt t="183586" x="4730750" y="4572000"/>
          <p14:tracePt t="183602" x="4730750" y="4575175"/>
          <p14:tracePt t="183809" x="4721225" y="4540250"/>
          <p14:tracePt t="183815" x="4695825" y="4498975"/>
          <p14:tracePt t="183823" x="4679950" y="4451350"/>
          <p14:tracePt t="183837" x="4648200" y="4371975"/>
          <p14:tracePt t="183853" x="4619625" y="4305300"/>
          <p14:tracePt t="183870" x="4597400" y="4229100"/>
          <p14:tracePt t="183886" x="4591050" y="4111625"/>
          <p14:tracePt t="183903" x="4600575" y="4044950"/>
          <p14:tracePt t="183923" x="4648200" y="3975100"/>
          <p14:tracePt t="183937" x="4667250" y="3949700"/>
          <p14:tracePt t="183953" x="4695825" y="3940175"/>
          <p14:tracePt t="183969" x="4721225" y="3927475"/>
          <p14:tracePt t="183986" x="4756150" y="3914775"/>
          <p14:tracePt t="184002" x="4778375" y="3914775"/>
          <p14:tracePt t="184019" x="4806950" y="3914775"/>
          <p14:tracePt t="184036" x="4838700" y="3914775"/>
          <p14:tracePt t="184053" x="4867275" y="3914775"/>
          <p14:tracePt t="184070" x="4889500" y="3914775"/>
          <p14:tracePt t="184087" x="4924425" y="3924300"/>
          <p14:tracePt t="184103" x="4940300" y="3924300"/>
          <p14:tracePt t="184119" x="4949825" y="3924300"/>
          <p14:tracePt t="184136" x="4975225" y="3924300"/>
          <p14:tracePt t="184152" x="4984750" y="3924300"/>
          <p14:tracePt t="184169" x="4994275" y="3924300"/>
          <p14:tracePt t="184185" x="5003800" y="3924300"/>
          <p14:tracePt t="191035" x="4991100" y="3914775"/>
          <p14:tracePt t="191042" x="4972050" y="3902075"/>
          <p14:tracePt t="191052" x="4953000" y="3883025"/>
          <p14:tracePt t="191069" x="4870450" y="3825875"/>
          <p14:tracePt t="191086" x="4727575" y="3714750"/>
          <p14:tracePt t="191102" x="4619625" y="3619500"/>
          <p14:tracePt t="191135" x="4318000" y="3413125"/>
          <p14:tracePt t="191170" x="4165600" y="3340100"/>
          <p14:tracePt t="191187" x="4140200" y="3327400"/>
          <p14:tracePt t="191202" x="4111625" y="3327400"/>
          <p14:tracePt t="191219" x="4092575" y="3327400"/>
          <p14:tracePt t="191235" x="4083050" y="3327400"/>
          <p14:tracePt t="191251" x="4073525" y="3327400"/>
          <p14:tracePt t="191268" x="4057650" y="3327400"/>
          <p14:tracePt t="191314" x="4057650" y="3330575"/>
          <p14:tracePt t="191321" x="4070350" y="3336925"/>
          <p14:tracePt t="191335" x="4079875" y="3349625"/>
          <p14:tracePt t="191352" x="4102100" y="3368675"/>
          <p14:tracePt t="191369" x="4187825" y="3419475"/>
          <p14:tracePt t="191385" x="4270375" y="3467100"/>
          <p14:tracePt t="191401" x="4359275" y="3524250"/>
          <p14:tracePt t="191419" x="4502150" y="3600450"/>
          <p14:tracePt t="191435" x="4610100" y="3635375"/>
          <p14:tracePt t="191452" x="4733925" y="3676650"/>
          <p14:tracePt t="191470" x="4848225" y="3714750"/>
          <p14:tracePt t="191485" x="4902200" y="3730625"/>
          <p14:tracePt t="191502" x="4940300" y="3730625"/>
          <p14:tracePt t="191519" x="4959350" y="3730625"/>
          <p14:tracePt t="191535" x="4965700" y="3730625"/>
          <p14:tracePt t="191552" x="4965700" y="3727450"/>
          <p14:tracePt t="191569" x="4965700" y="3702050"/>
          <p14:tracePt t="191585" x="4962525" y="3673475"/>
          <p14:tracePt t="191602" x="4949825" y="3648075"/>
          <p14:tracePt t="191620" x="4930775" y="3590925"/>
          <p14:tracePt t="191635" x="4911725" y="3546475"/>
          <p14:tracePt t="191652" x="4899025" y="3508375"/>
          <p14:tracePt t="191668" x="4854575" y="3457575"/>
          <p14:tracePt t="191685" x="4829175" y="3416300"/>
          <p14:tracePt t="191701" x="4803775" y="3394075"/>
          <p14:tracePt t="191719" x="4752975" y="3340100"/>
          <p14:tracePt t="191735" x="4721225" y="3327400"/>
          <p14:tracePt t="191752" x="4699000" y="3314700"/>
          <p14:tracePt t="191769" x="4641850" y="3289300"/>
          <p14:tracePt t="191785" x="4594225" y="3276600"/>
          <p14:tracePt t="191802" x="4565650" y="3267075"/>
          <p14:tracePt t="191819" x="4514850" y="3248025"/>
          <p14:tracePt t="191835" x="4492625" y="3228975"/>
          <p14:tracePt t="191852" x="4467225" y="3219450"/>
          <p14:tracePt t="191869" x="4451350" y="3219450"/>
          <p14:tracePt t="191885" x="4441825" y="3219450"/>
          <p14:tracePt t="191903" x="4432300" y="3219450"/>
          <p14:tracePt t="191919" x="4394200" y="3219450"/>
          <p14:tracePt t="191935" x="4378325" y="3222625"/>
          <p14:tracePt t="191951" x="4356100" y="3222625"/>
          <p14:tracePt t="191969" x="4343400" y="3222625"/>
          <p14:tracePt t="191985" x="4333875" y="3222625"/>
          <p14:tracePt t="192002" x="4318000" y="3222625"/>
          <p14:tracePt t="192019" x="4302125" y="3222625"/>
          <p14:tracePt t="192035" x="4292600" y="3222625"/>
          <p14:tracePt t="192052" x="4276725" y="3222625"/>
          <p14:tracePt t="192068" x="4244975" y="3222625"/>
          <p14:tracePt t="192084" x="4229100" y="3222625"/>
          <p14:tracePt t="192102" x="4206875" y="3222625"/>
          <p14:tracePt t="192119" x="4175125" y="3222625"/>
          <p14:tracePt t="192136" x="4143375" y="3213100"/>
          <p14:tracePt t="192152" x="4121150" y="3213100"/>
          <p14:tracePt t="192169" x="4083050" y="3206750"/>
          <p14:tracePt t="192185" x="4067175" y="3206750"/>
          <p14:tracePt t="192202" x="4054475" y="3206750"/>
          <p14:tracePt t="192218" x="4035425" y="3206750"/>
          <p14:tracePt t="192235" x="4025900" y="3213100"/>
          <p14:tracePt t="192251" x="4025900" y="3222625"/>
          <p14:tracePt t="192269" x="4025900" y="3241675"/>
          <p14:tracePt t="192285" x="4025900" y="3257550"/>
          <p14:tracePt t="192302" x="4025900" y="3273425"/>
          <p14:tracePt t="192319" x="4025900" y="3305175"/>
          <p14:tracePt t="192335" x="4025900" y="3327400"/>
          <p14:tracePt t="192352" x="4025900" y="3362325"/>
          <p14:tracePt t="192368" x="4035425" y="3425825"/>
          <p14:tracePt t="192385" x="4048125" y="3473450"/>
          <p14:tracePt t="192401" x="4067175" y="3511550"/>
          <p14:tracePt t="192419" x="4067175" y="3549650"/>
          <p14:tracePt t="192436" x="4067175" y="3565525"/>
          <p14:tracePt t="192452" x="4079875" y="3587750"/>
          <p14:tracePt t="192469" x="4092575" y="3603625"/>
          <p14:tracePt t="192485" x="4102100" y="3613150"/>
          <p14:tracePt t="192501" x="4117975" y="3622675"/>
          <p14:tracePt t="192518" x="4133850" y="3644900"/>
          <p14:tracePt t="192535" x="4143375" y="3654425"/>
          <p14:tracePt t="192552" x="4149725" y="3657600"/>
          <p14:tracePt t="192569" x="4152900" y="3657600"/>
          <p14:tracePt t="192585" x="4162425" y="3657600"/>
          <p14:tracePt t="192589" x="4168775" y="3657600"/>
          <p14:tracePt t="192602" x="4175125" y="3657600"/>
          <p14:tracePt t="192619" x="4206875" y="3657600"/>
          <p14:tracePt t="192635" x="4241800" y="3663950"/>
          <p14:tracePt t="192651" x="4286250" y="3670300"/>
          <p14:tracePt t="192668" x="4368800" y="3683000"/>
          <p14:tracePt t="192684" x="4429125" y="3683000"/>
          <p14:tracePt t="192701" x="4486275" y="3683000"/>
          <p14:tracePt t="192719" x="4565650" y="3683000"/>
          <p14:tracePt t="192735" x="4616450" y="3683000"/>
          <p14:tracePt t="192752" x="4667250" y="3683000"/>
          <p14:tracePt t="192769" x="4762500" y="3683000"/>
          <p14:tracePt t="192785" x="4813300" y="3683000"/>
          <p14:tracePt t="192802" x="4841875" y="3683000"/>
          <p14:tracePt t="192818" x="4876800" y="3683000"/>
          <p14:tracePt t="192835" x="4886325" y="3683000"/>
          <p14:tracePt t="192851" x="4895850" y="3683000"/>
          <p14:tracePt t="192868" x="4908550" y="3683000"/>
          <p14:tracePt t="192886" x="4924425" y="3683000"/>
          <p14:tracePt t="192903" x="4940300" y="3683000"/>
          <p14:tracePt t="192919" x="4949825" y="3683000"/>
          <p14:tracePt t="192935" x="4959350" y="3683000"/>
          <p14:tracePt t="192951" x="4975225" y="3683000"/>
          <p14:tracePt t="192968" x="4978400" y="3683000"/>
          <p14:tracePt t="192985" x="4978400" y="3673475"/>
          <p14:tracePt t="193003" x="4978400" y="3657600"/>
          <p14:tracePt t="193019" x="4984750" y="3648075"/>
          <p14:tracePt t="193035" x="4994275" y="3632200"/>
          <p14:tracePt t="193053" x="4994275" y="3606800"/>
          <p14:tracePt t="193069" x="4994275" y="3578225"/>
          <p14:tracePt t="193085" x="4994275" y="3540125"/>
          <p14:tracePt t="193101" x="4984750" y="3495675"/>
          <p14:tracePt t="193119" x="4972050" y="3438525"/>
          <p14:tracePt t="193135" x="4965700" y="3409950"/>
          <p14:tracePt t="193153" x="4946650" y="3368675"/>
          <p14:tracePt t="193169" x="4943475" y="3355975"/>
          <p14:tracePt t="193185" x="4933950" y="3343275"/>
          <p14:tracePt t="193203" x="4918075" y="3321050"/>
          <p14:tracePt t="193218" x="4918075" y="3311525"/>
          <p14:tracePt t="193235" x="4918075" y="3289300"/>
          <p14:tracePt t="193251" x="4918075" y="3279775"/>
          <p14:tracePt t="193269" x="4911725" y="3267075"/>
          <p14:tracePt t="193285" x="4902200" y="3254375"/>
          <p14:tracePt t="193303" x="4886325" y="3238500"/>
          <p14:tracePt t="193319" x="4876800" y="3238500"/>
          <p14:tracePt t="193336" x="4867275" y="3238500"/>
          <p14:tracePt t="193352" x="4835525" y="3238500"/>
          <p14:tracePt t="193368" x="4813300" y="3238500"/>
          <p14:tracePt t="193385" x="4784725" y="3238500"/>
          <p14:tracePt t="193402" x="4727575" y="3238500"/>
          <p14:tracePt t="193418" x="4683125" y="3238500"/>
          <p14:tracePt t="193435" x="4613275" y="3251200"/>
          <p14:tracePt t="193452" x="4489450" y="3276600"/>
          <p14:tracePt t="193469" x="4425950" y="3289300"/>
          <p14:tracePt t="193485" x="4371975" y="3302000"/>
          <p14:tracePt t="193502" x="4292600" y="3327400"/>
          <p14:tracePt t="193518" x="4238625" y="3343275"/>
          <p14:tracePt t="193535" x="4200525" y="3355975"/>
          <p14:tracePt t="193552" x="4143375" y="3371850"/>
          <p14:tracePt t="193568" x="4111625" y="3384550"/>
          <p14:tracePt t="193585" x="4102100" y="3384550"/>
          <p14:tracePt t="193602" x="4089400" y="3384550"/>
          <p14:tracePt t="193618" x="4076700" y="3390900"/>
          <p14:tracePt t="193635" x="4064000" y="3390900"/>
          <p14:tracePt t="193652" x="4048125" y="3390900"/>
          <p14:tracePt t="193668" x="4038600" y="3390900"/>
          <p14:tracePt t="193684" x="4029075" y="3394075"/>
          <p14:tracePt t="193701" x="4013200" y="3394075"/>
          <p14:tracePt t="193903" x="4016375" y="3378200"/>
          <p14:tracePt t="193910" x="4022725" y="3362325"/>
          <p14:tracePt t="193918" x="4022725" y="3343275"/>
          <p14:tracePt t="193935" x="4022725" y="3321050"/>
          <p14:tracePt t="193951" x="4022725" y="3286125"/>
          <p14:tracePt t="193968" x="4022725" y="3276600"/>
          <p14:tracePt t="193985" x="4022725" y="3273425"/>
          <p14:tracePt t="194002" x="4022725" y="3267075"/>
          <p14:tracePt t="194036" x="4022725" y="3260725"/>
          <p14:tracePt t="194066" x="4022725" y="3257550"/>
          <p14:tracePt t="194080" x="4022725" y="3251200"/>
          <p14:tracePt t="194109" x="4022725" y="3241675"/>
          <p14:tracePt t="194116" x="4022725" y="3238500"/>
          <p14:tracePt t="194123" x="4022725" y="3232150"/>
          <p14:tracePt t="194135" x="4022725" y="3225800"/>
          <p14:tracePt t="194152" x="4022725" y="3213100"/>
          <p14:tracePt t="194169" x="4022725" y="3206750"/>
          <p14:tracePt t="194209" x="4022725" y="3203575"/>
          <p14:tracePt t="194559" x="4038600" y="3203575"/>
          <p14:tracePt t="194566" x="4067175" y="3206750"/>
          <p14:tracePt t="194573" x="4092575" y="3213100"/>
          <p14:tracePt t="194587" x="4156075" y="3225800"/>
          <p14:tracePt t="194602" x="4222750" y="3263900"/>
          <p14:tracePt t="194619" x="4292600" y="3295650"/>
          <p14:tracePt t="194651" x="4432300" y="3365500"/>
          <p14:tracePt t="194684" x="4514850" y="3390900"/>
          <p14:tracePt t="194701" x="4543425" y="3409950"/>
          <p14:tracePt t="194718" x="4559300" y="3409950"/>
          <p14:tracePt t="194735" x="4568825" y="3409950"/>
          <p14:tracePt t="194751" x="4575175" y="3409950"/>
          <p14:tracePt t="194802" x="4578350" y="3409950"/>
          <p14:tracePt t="194808" x="4584700" y="3409950"/>
          <p14:tracePt t="194818" x="4587875" y="3409950"/>
          <p14:tracePt t="194835" x="4594225" y="3409950"/>
          <p14:tracePt t="194852" x="4613275" y="3409950"/>
          <p14:tracePt t="194868" x="4622800" y="3409950"/>
          <p14:tracePt t="194886" x="4654550" y="3409950"/>
          <p14:tracePt t="194901" x="4676775" y="3409950"/>
          <p14:tracePt t="194918" x="4699000" y="3409950"/>
          <p14:tracePt t="194935" x="4740275" y="3406775"/>
          <p14:tracePt t="194951" x="4762500" y="3406775"/>
          <p14:tracePt t="194968" x="4784725" y="3406775"/>
          <p14:tracePt t="194986" x="4803775" y="3406775"/>
          <p14:tracePt t="195002" x="4819650" y="3406775"/>
          <p14:tracePt t="195018" x="4822825" y="3406775"/>
          <p14:tracePt t="195051" x="4829175" y="3406775"/>
          <p14:tracePt t="200772" x="4813300" y="3429000"/>
          <p14:tracePt t="200778" x="4791075" y="3457575"/>
          <p14:tracePt t="200786" x="4759325" y="3498850"/>
          <p14:tracePt t="200801" x="4711700" y="3568700"/>
          <p14:tracePt t="200817" x="4667250" y="3638550"/>
          <p14:tracePt t="200834" x="4638675" y="3686175"/>
          <p14:tracePt t="200850" x="4594225" y="3736975"/>
          <p14:tracePt t="200884" x="4562475" y="3794125"/>
          <p14:tracePt t="200918" x="4527550" y="3873500"/>
          <p14:tracePt t="200936" x="4483100" y="3968750"/>
          <p14:tracePt t="200951" x="4454525" y="4016375"/>
          <p14:tracePt t="200968" x="4429125" y="4060825"/>
          <p14:tracePt t="200985" x="4384675" y="4105275"/>
          <p14:tracePt t="201000" x="4352925" y="4130675"/>
          <p14:tracePt t="201017" x="4327525" y="4149725"/>
          <p14:tracePt t="201035" x="4292600" y="4171950"/>
          <p14:tracePt t="201051" x="4270375" y="4171950"/>
          <p14:tracePt t="201067" x="4248150" y="4171950"/>
          <p14:tracePt t="201085" x="4210050" y="4171950"/>
          <p14:tracePt t="201101" x="4187825" y="4171950"/>
          <p14:tracePt t="201118" x="4159250" y="4171950"/>
          <p14:tracePt t="201135" x="4143375" y="4171950"/>
          <p14:tracePt t="201150" x="4133850" y="4165600"/>
          <p14:tracePt t="201167" x="4117975" y="4156075"/>
          <p14:tracePt t="201185" x="4102100" y="4146550"/>
          <p14:tracePt t="201201" x="4092575" y="4146550"/>
          <p14:tracePt t="201218" x="4089400" y="4146550"/>
          <p14:tracePt t="201435" x="4095750" y="4152900"/>
          <p14:tracePt t="201442" x="4114800" y="4175125"/>
          <p14:tracePt t="201450" x="4127500" y="4184650"/>
          <p14:tracePt t="201467" x="4152900" y="4210050"/>
          <p14:tracePt t="201485" x="4181475" y="4244975"/>
          <p14:tracePt t="201501" x="4197350" y="4260850"/>
          <p14:tracePt t="201518" x="4210050" y="4273550"/>
          <p14:tracePt t="201535" x="4222750" y="4292600"/>
          <p14:tracePt t="201551" x="4238625" y="4302125"/>
          <p14:tracePt t="201567" x="4244975" y="4311650"/>
          <p14:tracePt t="201584" x="4254500" y="4327525"/>
          <p14:tracePt t="201601" x="4264025" y="4330700"/>
          <p14:tracePt t="201618" x="4273550" y="4330700"/>
          <p14:tracePt t="201635" x="4289425" y="4330700"/>
          <p14:tracePt t="201651" x="4298950" y="4330700"/>
          <p14:tracePt t="201668" x="4308475" y="4324350"/>
          <p14:tracePt t="201685" x="4321175" y="4311650"/>
          <p14:tracePt t="201700" x="4337050" y="4302125"/>
          <p14:tracePt t="201717" x="4346575" y="4289425"/>
          <p14:tracePt t="201734" x="4362450" y="4279900"/>
          <p14:tracePt t="201750" x="4368800" y="4270375"/>
          <p14:tracePt t="201767" x="4371975" y="4260850"/>
          <p14:tracePt t="201784" x="4371975" y="4244975"/>
          <p14:tracePt t="201800" x="4371975" y="4232275"/>
          <p14:tracePt t="201817" x="4371975" y="4219575"/>
          <p14:tracePt t="201885" x="4365625" y="4219575"/>
          <p14:tracePt t="201892" x="4362450" y="4219575"/>
          <p14:tracePt t="201900" x="4356100" y="4219575"/>
          <p14:tracePt t="201917" x="4346575" y="4219575"/>
          <p14:tracePt t="201934" x="4327525" y="4219575"/>
          <p14:tracePt t="201951" x="4321175" y="4219575"/>
          <p14:tracePt t="204069" x="4321175" y="4216400"/>
          <p14:tracePt t="204075" x="4321175" y="4210050"/>
          <p14:tracePt t="204084" x="4318000" y="4200525"/>
          <p14:tracePt t="204101" x="4305300" y="4184650"/>
          <p14:tracePt t="204117" x="4289425" y="4143375"/>
          <p14:tracePt t="204133" x="4257675" y="4117975"/>
          <p14:tracePt t="204150" x="4238625" y="4092575"/>
          <p14:tracePt t="204184" x="4175125" y="4057650"/>
          <p14:tracePt t="204218" x="4108450" y="4022725"/>
          <p14:tracePt t="204234" x="4076700" y="4010025"/>
          <p14:tracePt t="204251" x="4060825" y="4006850"/>
          <p14:tracePt t="204255" x="4057650" y="4006850"/>
          <p14:tracePt t="204267" x="4048125" y="4000500"/>
          <p14:tracePt t="204283" x="4032250" y="3994150"/>
          <p14:tracePt t="204300" x="4022725" y="3984625"/>
          <p14:tracePt t="204318" x="4006850" y="3981450"/>
          <p14:tracePt t="204333" x="3997325" y="3975100"/>
          <p14:tracePt t="204351" x="3987800" y="3965575"/>
          <p14:tracePt t="204367" x="3968750" y="3959225"/>
          <p14:tracePt t="204384" x="3959225" y="3949700"/>
          <p14:tracePt t="204400" x="3946525" y="3933825"/>
          <p14:tracePt t="204417" x="3937000" y="3921125"/>
          <p14:tracePt t="204433" x="3937000" y="3911600"/>
          <p14:tracePt t="204451" x="3927475" y="3902075"/>
          <p14:tracePt t="204468" x="3921125" y="3879850"/>
          <p14:tracePt t="204484" x="3921125" y="3870325"/>
          <p14:tracePt t="204681" x="3937000" y="3873500"/>
          <p14:tracePt t="204688" x="3962400" y="3886200"/>
          <p14:tracePt t="204700" x="3990975" y="3902075"/>
          <p14:tracePt t="204717" x="4054475" y="3921125"/>
          <p14:tracePt t="204734" x="4092575" y="3933825"/>
          <p14:tracePt t="204750" x="4124325" y="3949700"/>
          <p14:tracePt t="204767" x="4165600" y="3956050"/>
          <p14:tracePt t="204783" x="4187825" y="3956050"/>
          <p14:tracePt t="204800" x="4203700" y="3956050"/>
          <p14:tracePt t="204817" x="4222750" y="3956050"/>
          <p14:tracePt t="204833" x="4232275" y="3956050"/>
          <p14:tracePt t="204850" x="4241800" y="3956050"/>
          <p14:tracePt t="204867" x="4260850" y="3956050"/>
          <p14:tracePt t="204884" x="4267200" y="3943350"/>
          <p14:tracePt t="204901" x="4267200" y="3933825"/>
          <p14:tracePt t="204917" x="4273550" y="3921125"/>
          <p14:tracePt t="204934" x="4273550" y="3911600"/>
          <p14:tracePt t="204952" x="4273550" y="3889375"/>
          <p14:tracePt t="204967" x="4273550" y="3879850"/>
          <p14:tracePt t="206123" x="4264025" y="3870325"/>
          <p14:tracePt t="206130" x="4260850" y="3863975"/>
          <p14:tracePt t="206137" x="4248150" y="3860800"/>
          <p14:tracePt t="206151" x="4238625" y="3848100"/>
          <p14:tracePt t="206167" x="4222750" y="3844925"/>
          <p14:tracePt t="206184" x="4213225" y="3844925"/>
          <p14:tracePt t="206217" x="4191000" y="3844925"/>
          <p14:tracePt t="206250" x="4191000" y="3851275"/>
          <p14:tracePt t="206267" x="4191000" y="3857625"/>
          <p14:tracePt t="206284" x="4191000" y="3867150"/>
          <p14:tracePt t="206301" x="4191000" y="3879850"/>
          <p14:tracePt t="206317" x="4191000" y="3889375"/>
          <p14:tracePt t="206334" x="4191000" y="3898900"/>
          <p14:tracePt t="206350" x="4191000" y="3914775"/>
          <p14:tracePt t="206366" x="4191000" y="3924300"/>
          <p14:tracePt t="206383" x="4191000" y="3930650"/>
          <p14:tracePt t="207578" x="4191000" y="3946525"/>
          <p14:tracePt t="207585" x="4197350" y="3965575"/>
          <p14:tracePt t="207601" x="4210050" y="4010025"/>
          <p14:tracePt t="207618" x="4210050" y="4054475"/>
          <p14:tracePt t="207634" x="4210050" y="4102100"/>
          <p14:tracePt t="207650" x="4197350" y="4133850"/>
          <p14:tracePt t="207667" x="4181475" y="4143375"/>
          <p14:tracePt t="207700" x="4117975" y="4156075"/>
          <p14:tracePt t="207734" x="4044950" y="4127500"/>
          <p14:tracePt t="207750" x="3997325" y="4092575"/>
          <p14:tracePt t="207767" x="3971925" y="4070350"/>
          <p14:tracePt t="207783" x="3927475" y="4025900"/>
          <p14:tracePt t="207799" x="3911600" y="4006850"/>
          <p14:tracePt t="207816" x="3902075" y="3990975"/>
          <p14:tracePt t="207834" x="3886200" y="3971925"/>
          <p14:tracePt t="207850" x="3886200" y="3962400"/>
          <p14:tracePt t="207867" x="3886200" y="3952875"/>
          <p14:tracePt t="207884" x="3886200" y="3946525"/>
          <p14:tracePt t="207978" x="3898900" y="3946525"/>
          <p14:tracePt t="207984" x="3902075" y="3946525"/>
          <p14:tracePt t="208000" x="3908425" y="3946525"/>
          <p14:tracePt t="208017" x="3917950" y="3949700"/>
          <p14:tracePt t="208034" x="3930650" y="3962400"/>
          <p14:tracePt t="208050" x="3946525" y="3975100"/>
          <p14:tracePt t="208067" x="3959225" y="3990975"/>
          <p14:tracePt t="208083" x="3971925" y="4003675"/>
          <p14:tracePt t="208099" x="3978275" y="4013200"/>
          <p14:tracePt t="208116" x="3978275" y="4022725"/>
          <p14:tracePt t="208133" x="3987800" y="4044950"/>
          <p14:tracePt t="208150" x="3987800" y="4054475"/>
          <p14:tracePt t="208167" x="3987800" y="4064000"/>
          <p14:tracePt t="208183" x="3987800" y="4067175"/>
          <p14:tracePt t="208862" x="3987800" y="4079875"/>
          <p14:tracePt t="208869" x="3990975" y="4083050"/>
          <p14:tracePt t="208890" x="3990975" y="4089400"/>
          <p14:tracePt t="208911" x="3990975" y="4092575"/>
          <p14:tracePt t="208926" x="3997325" y="4098925"/>
          <p14:tracePt t="209811" x="3997325" y="4095750"/>
          <p14:tracePt t="209833" x="4010025" y="4083050"/>
          <p14:tracePt t="209849" x="4016375" y="4073525"/>
          <p14:tracePt t="209867" x="4022725" y="4057650"/>
          <p14:tracePt t="209883" x="4022725" y="4041775"/>
          <p14:tracePt t="209917" x="4025900" y="4022725"/>
          <p14:tracePt t="209950" x="4032250" y="3997325"/>
          <p14:tracePt t="209967" x="4051300" y="3981450"/>
          <p14:tracePt t="209983" x="4057650" y="3971925"/>
          <p14:tracePt t="209999" x="4057650" y="3962400"/>
          <p14:tracePt t="210017" x="4060825" y="3943350"/>
          <p14:tracePt t="210033" x="4067175" y="3933825"/>
          <p14:tracePt t="210050" x="4076700" y="3924300"/>
          <p14:tracePt t="210068" x="4098925" y="3895725"/>
          <p14:tracePt t="210084" x="4105275" y="3873500"/>
          <p14:tracePt t="210100" x="4111625" y="3851275"/>
          <p14:tracePt t="210116" x="4121150" y="3806825"/>
          <p14:tracePt t="210133" x="4121150" y="3787775"/>
          <p14:tracePt t="210150" x="4127500" y="3762375"/>
          <p14:tracePt t="210167" x="4133850" y="3749675"/>
          <p14:tracePt t="210184" x="4137025" y="3740150"/>
          <p14:tracePt t="210200" x="4137025" y="3724275"/>
          <p14:tracePt t="210218" x="4143375" y="3708400"/>
          <p14:tracePt t="210234" x="4152900" y="3698875"/>
          <p14:tracePt t="210250" x="4152900" y="3689350"/>
          <p14:tracePt t="210266" x="4159250" y="3670300"/>
          <p14:tracePt t="210283" x="4159250" y="3654425"/>
          <p14:tracePt t="210299" x="4159250" y="3632200"/>
          <p14:tracePt t="210316" x="4162425" y="3597275"/>
          <p14:tracePt t="210334" x="4168775" y="3581400"/>
          <p14:tracePt t="210350" x="4168775" y="3565525"/>
          <p14:tracePt t="210354" x="4175125" y="3562350"/>
          <p14:tracePt t="210367" x="4178300" y="3549650"/>
          <p14:tracePt t="210384" x="4178300" y="3530600"/>
          <p14:tracePt t="210400" x="4178300" y="3505200"/>
          <p14:tracePt t="210416" x="4191000" y="3473450"/>
          <p14:tracePt t="210433" x="4197350" y="3451225"/>
          <p14:tracePt t="210450" x="4197350" y="3441700"/>
          <p14:tracePt t="210467" x="4197350" y="3425825"/>
          <p14:tracePt t="210484" x="4197350" y="3416300"/>
          <p14:tracePt t="210500" x="4206875" y="3406775"/>
          <p14:tracePt t="210517" x="4213225" y="3390900"/>
          <p14:tracePt t="210534" x="4213225" y="3381375"/>
          <p14:tracePt t="210550" x="4216400" y="3371850"/>
          <p14:tracePt t="210566" x="4222750" y="3346450"/>
          <p14:tracePt t="210583" x="4232275" y="3330575"/>
          <p14:tracePt t="210600" x="4232275" y="3321050"/>
          <p14:tracePt t="210617" x="4232275" y="3302000"/>
          <p14:tracePt t="210634" x="4232275" y="3292475"/>
          <p14:tracePt t="210650" x="4232275" y="3282950"/>
          <p14:tracePt t="210667" x="4232275" y="3267075"/>
          <p14:tracePt t="210684" x="4232275" y="3251200"/>
          <p14:tracePt t="210700" x="4235450" y="3241675"/>
          <p14:tracePt t="210717" x="4235450" y="3225800"/>
          <p14:tracePt t="210733" x="4235450" y="3216275"/>
          <p14:tracePt t="210749" x="4241800" y="3203575"/>
          <p14:tracePt t="210766" x="4248150" y="3190875"/>
          <p14:tracePt t="210783" x="4257675" y="3187700"/>
          <p14:tracePt t="210799" x="4260850" y="3181350"/>
          <p14:tracePt t="210816" x="4270375" y="3171825"/>
          <p14:tracePt t="210833" x="4276725" y="3171825"/>
          <p14:tracePt t="210849" x="4286250" y="3168650"/>
          <p14:tracePt t="210884" x="4292600" y="3155950"/>
          <p14:tracePt t="210931" x="4295775" y="3155950"/>
          <p14:tracePt t="210939" x="4305300" y="3155950"/>
          <p14:tracePt t="210950" x="4311650" y="3155950"/>
          <p14:tracePt t="210967" x="4321175" y="3155950"/>
          <p14:tracePt t="210983" x="4330700" y="3155950"/>
          <p14:tracePt t="210999" x="4340225" y="3155950"/>
          <p14:tracePt t="211017" x="4356100" y="3155950"/>
          <p14:tracePt t="211033" x="4365625" y="3155950"/>
          <p14:tracePt t="211050" x="4371975" y="3155950"/>
          <p14:tracePt t="211067" x="4375150" y="3155950"/>
          <p14:tracePt t="211084" x="4381500" y="3155950"/>
          <p14:tracePt t="211100" x="4384675" y="3155950"/>
          <p14:tracePt t="211123" x="4391025" y="3155950"/>
          <p14:tracePt t="211133" x="4391025" y="3165475"/>
          <p14:tracePt t="211386" x="4387850" y="3168650"/>
          <p14:tracePt t="211394" x="4384675" y="3175000"/>
          <p14:tracePt t="211401" x="4378325" y="3178175"/>
          <p14:tracePt t="211416" x="4368800" y="3194050"/>
          <p14:tracePt t="211433" x="4352925" y="3203575"/>
          <p14:tracePt t="211450" x="4333875" y="3219450"/>
          <p14:tracePt t="211467" x="4318000" y="3228975"/>
          <p14:tracePt t="211500" x="4279900" y="3260725"/>
          <p14:tracePt t="211532" x="4260850" y="3279775"/>
          <p14:tracePt t="211550" x="4238625" y="3302000"/>
          <p14:tracePt t="211567" x="4229100" y="3311525"/>
          <p14:tracePt t="211583" x="4219575" y="3324225"/>
          <p14:tracePt t="211600" x="4181475" y="3365500"/>
          <p14:tracePt t="211616" x="4156075" y="3390900"/>
          <p14:tracePt t="211633" x="4117975" y="3422650"/>
          <p14:tracePt t="211650" x="4083050" y="3448050"/>
          <p14:tracePt t="211666" x="4057650" y="3457575"/>
          <p14:tracePt t="211683" x="4048125" y="3473450"/>
          <p14:tracePt t="211700" x="4032250" y="3489325"/>
          <p14:tracePt t="211716" x="4022725" y="3498850"/>
          <p14:tracePt t="211734" x="4019550" y="3508375"/>
          <p14:tracePt t="211750" x="4013200" y="3527425"/>
          <p14:tracePt t="211767" x="4010025" y="3536950"/>
          <p14:tracePt t="211783" x="3997325" y="3546475"/>
          <p14:tracePt t="211799" x="3987800" y="3562350"/>
          <p14:tracePt t="211816" x="3987800" y="3578225"/>
          <p14:tracePt t="211833" x="3978275" y="3587750"/>
          <p14:tracePt t="211850" x="3968750" y="3600450"/>
          <p14:tracePt t="211866" x="3962400" y="3613150"/>
          <p14:tracePt t="211884" x="3959225" y="3632200"/>
          <p14:tracePt t="211887" x="3952875" y="3638550"/>
          <p14:tracePt t="211900" x="3949700" y="3654425"/>
          <p14:tracePt t="211917" x="3949700" y="3683000"/>
          <p14:tracePt t="211933" x="3943350" y="3705225"/>
          <p14:tracePt t="211949" x="3943350" y="3759200"/>
          <p14:tracePt t="211966" x="3943350" y="3797300"/>
          <p14:tracePt t="211983" x="3943350" y="3819525"/>
          <p14:tracePt t="212000" x="3943350" y="3857625"/>
          <p14:tracePt t="212016" x="3943350" y="3879850"/>
          <p14:tracePt t="212033" x="3943350" y="3889375"/>
          <p14:tracePt t="212050" x="3943350" y="3917950"/>
          <p14:tracePt t="212066" x="3943350" y="3927475"/>
          <p14:tracePt t="212083" x="3943350" y="3937000"/>
          <p14:tracePt t="212100" x="3943350" y="3968750"/>
          <p14:tracePt t="212116" x="3943350" y="3978275"/>
          <p14:tracePt t="212134" x="3943350" y="3994150"/>
          <p14:tracePt t="212150" x="3943350" y="4013200"/>
          <p14:tracePt t="212166" x="3943350" y="4035425"/>
          <p14:tracePt t="212183" x="3949700" y="4051300"/>
          <p14:tracePt t="212200" x="3956050" y="4092575"/>
          <p14:tracePt t="212216" x="3965575" y="4108450"/>
          <p14:tracePt t="212233" x="3965575" y="4124325"/>
          <p14:tracePt t="212250" x="3965575" y="4143375"/>
          <p14:tracePt t="212266" x="3975100" y="4152900"/>
          <p14:tracePt t="212283" x="3975100" y="4175125"/>
          <p14:tracePt t="212299" x="3990975" y="4187825"/>
          <p14:tracePt t="212316" x="3990975" y="4197350"/>
          <p14:tracePt t="212333" x="3997325" y="4210050"/>
          <p14:tracePt t="212349" x="3997325" y="4229100"/>
          <p14:tracePt t="212366" x="3997325" y="4238625"/>
          <p14:tracePt t="212383" x="3997325" y="4248150"/>
          <p14:tracePt t="212457" x="3997325" y="4244975"/>
          <p14:tracePt t="212465" x="3997325" y="4241800"/>
          <p14:tracePt t="212471" x="3997325" y="4235450"/>
          <p14:tracePt t="212483" x="3997325" y="4232275"/>
          <p14:tracePt t="212499" x="4006850" y="4206875"/>
          <p14:tracePt t="212516" x="4019550" y="4175125"/>
          <p14:tracePt t="212533" x="4032250" y="4130675"/>
          <p14:tracePt t="212549" x="4051300" y="4067175"/>
          <p14:tracePt t="212565" x="4064000" y="4019550"/>
          <p14:tracePt t="212582" x="4076700" y="3997325"/>
          <p14:tracePt t="212599" x="4092575" y="3962400"/>
          <p14:tracePt t="212615" x="4098925" y="3946525"/>
          <p14:tracePt t="212632" x="4105275" y="3937000"/>
          <p14:tracePt t="212649" x="4114800" y="3908425"/>
          <p14:tracePt t="212665" x="4114800" y="3889375"/>
          <p14:tracePt t="212682" x="4127500" y="3857625"/>
          <p14:tracePt t="212699" x="4140200" y="3822700"/>
          <p14:tracePt t="212715" x="4140200" y="3794125"/>
          <p14:tracePt t="212732" x="4149725" y="3771900"/>
          <p14:tracePt t="212749" x="4149725" y="3736975"/>
          <p14:tracePt t="212765" x="4149725" y="3727450"/>
          <p14:tracePt t="212782" x="4149725" y="3717925"/>
          <p14:tracePt t="212799" x="4149725" y="3702050"/>
          <p14:tracePt t="212815" x="4149725" y="3689350"/>
          <p14:tracePt t="212832" x="4156075" y="3679825"/>
          <p14:tracePt t="212849" x="4162425" y="3657600"/>
          <p14:tracePt t="212865" x="4162425" y="3648075"/>
          <p14:tracePt t="212882" x="4165600" y="3632200"/>
          <p14:tracePt t="212899" x="4175125" y="3619500"/>
          <p14:tracePt t="212915" x="4181475" y="3609975"/>
          <p14:tracePt t="212933" x="4191000" y="3597275"/>
          <p14:tracePt t="212949" x="4200525" y="3571875"/>
          <p14:tracePt t="212966" x="4206875" y="3549650"/>
          <p14:tracePt t="212983" x="4213225" y="3527425"/>
          <p14:tracePt t="212999" x="4229100" y="3505200"/>
          <p14:tracePt t="213016" x="4238625" y="3495675"/>
          <p14:tracePt t="213034" x="4257675" y="3476625"/>
          <p14:tracePt t="213050" x="4270375" y="3467100"/>
          <p14:tracePt t="213067" x="4279900" y="3457575"/>
          <p14:tracePt t="213084" x="4279900" y="3448050"/>
          <p14:tracePt t="213150" x="4283075" y="3448050"/>
          <p14:tracePt t="213185" x="4283075" y="3441700"/>
          <p14:tracePt t="213927" x="4260850" y="3409950"/>
          <p14:tracePt t="213934" x="4225925" y="3346450"/>
          <p14:tracePt t="213949" x="4152900" y="3200400"/>
          <p14:tracePt t="213966" x="4095750" y="3048000"/>
          <p14:tracePt t="213983" x="4051300" y="2835275"/>
          <p14:tracePt t="213999" x="4025900" y="2682875"/>
          <p14:tracePt t="214016" x="4010025" y="2587625"/>
          <p14:tracePt t="214050" x="3997325" y="2419350"/>
          <p14:tracePt t="214083" x="3990975" y="2317750"/>
          <p14:tracePt t="214099" x="3984625" y="2289175"/>
          <p14:tracePt t="214116" x="3984625" y="2266950"/>
          <p14:tracePt t="214133" x="3984625" y="2225675"/>
          <p14:tracePt t="214150" x="3984625" y="2203450"/>
          <p14:tracePt t="214167" x="3984625" y="2174875"/>
          <p14:tracePt t="214184" x="3984625" y="2159000"/>
          <p14:tracePt t="214200" x="3984625" y="2149475"/>
          <p14:tracePt t="214216" x="3984625" y="2139950"/>
          <p14:tracePt t="214232" x="3984625" y="2124075"/>
          <p14:tracePt t="214266" x="3984625" y="2120900"/>
          <p14:tracePt t="214782" x="4029075" y="2098675"/>
          <p14:tracePt t="214789" x="4089400" y="2073275"/>
          <p14:tracePt t="214799" x="4171950" y="2038350"/>
          <p14:tracePt t="214816" x="4302125" y="2009775"/>
          <p14:tracePt t="214832" x="4467225" y="1993900"/>
          <p14:tracePt t="214849" x="4572000" y="1993900"/>
          <p14:tracePt t="214867" x="4664075" y="1993900"/>
          <p14:tracePt t="214899" x="4810125" y="1993900"/>
          <p14:tracePt t="214932" x="4962525" y="2019300"/>
          <p14:tracePt t="214949" x="5026025" y="2032000"/>
          <p14:tracePt t="214967" x="5095875" y="2047875"/>
          <p14:tracePt t="214983" x="5143500" y="2060575"/>
          <p14:tracePt t="215000" x="5172075" y="2060575"/>
          <p14:tracePt t="215017" x="5226050" y="2060575"/>
          <p14:tracePt t="215033" x="5270500" y="2060575"/>
          <p14:tracePt t="215049" x="5308600" y="2060575"/>
          <p14:tracePt t="215067" x="5368925" y="2060575"/>
          <p14:tracePt t="215082" x="5419725" y="2060575"/>
          <p14:tracePt t="215099" x="5473700" y="2060575"/>
          <p14:tracePt t="215117" x="5559425" y="2060575"/>
          <p14:tracePt t="215133" x="5638800" y="2054225"/>
          <p14:tracePt t="215150" x="5711825" y="2047875"/>
          <p14:tracePt t="215167" x="5810250" y="2035175"/>
          <p14:tracePt t="215183" x="5864225" y="2035175"/>
          <p14:tracePt t="215199" x="5924550" y="2028825"/>
          <p14:tracePt t="215216" x="5994400" y="2022475"/>
          <p14:tracePt t="215233" x="6038850" y="2016125"/>
          <p14:tracePt t="215250" x="6070600" y="2016125"/>
          <p14:tracePt t="215267" x="6096000" y="2009775"/>
          <p14:tracePt t="215283" x="6105525" y="2009775"/>
          <p14:tracePt t="215299" x="6121400" y="2009775"/>
          <p14:tracePt t="215317" x="6137275" y="2009775"/>
          <p14:tracePt t="215333" x="6146800" y="2009775"/>
          <p14:tracePt t="215350" x="6156325" y="2009775"/>
          <p14:tracePt t="215366" x="6175375" y="2006600"/>
          <p14:tracePt t="215382" x="6184900" y="1997075"/>
          <p14:tracePt t="215400" x="6200775" y="1981200"/>
          <p14:tracePt t="215402" x="6213475" y="1974850"/>
          <p14:tracePt t="215417" x="6242050" y="1968500"/>
          <p14:tracePt t="215433" x="6257925" y="1968500"/>
          <p14:tracePt t="215449" x="6267450" y="1962150"/>
          <p14:tracePt t="215466" x="6289675" y="1962150"/>
          <p14:tracePt t="215482" x="6299200" y="1962150"/>
          <p14:tracePt t="215499" x="6308725" y="1962150"/>
          <p14:tracePt t="215517" x="6327775" y="1962150"/>
          <p14:tracePt t="215533" x="6337300" y="1962150"/>
          <p14:tracePt t="215550" x="6346825" y="1962150"/>
          <p14:tracePt t="215567" x="6362700" y="1962150"/>
          <p14:tracePt t="215583" x="6378575" y="1962150"/>
          <p14:tracePt t="215599" x="6381750" y="1962150"/>
          <p14:tracePt t="215616" x="6388100" y="1962150"/>
          <p14:tracePt t="215859" x="6384925" y="1962150"/>
          <p14:tracePt t="215866" x="6369050" y="1962150"/>
          <p14:tracePt t="215873" x="6365875" y="1962150"/>
          <p14:tracePt t="215882" x="6353175" y="1962150"/>
          <p14:tracePt t="215899" x="6337300" y="1958975"/>
          <p14:tracePt t="215916" x="6308725" y="1952625"/>
          <p14:tracePt t="215933" x="6289675" y="1946275"/>
          <p14:tracePt t="215949" x="6267450" y="1939925"/>
          <p14:tracePt t="215966" x="6232525" y="1924050"/>
          <p14:tracePt t="215982" x="6200775" y="1911350"/>
          <p14:tracePt t="215999" x="6178550" y="1898650"/>
          <p14:tracePt t="216016" x="6134100" y="1882775"/>
          <p14:tracePt t="216033" x="6111875" y="1863725"/>
          <p14:tracePt t="216049" x="6089650" y="1863725"/>
          <p14:tracePt t="216066" x="6070600" y="1854200"/>
          <p14:tracePt t="216083" x="6054725" y="1854200"/>
          <p14:tracePt t="216100" x="6032500" y="1847850"/>
          <p14:tracePt t="216117" x="6010275" y="1847850"/>
          <p14:tracePt t="216133" x="6000750" y="1844675"/>
          <p14:tracePt t="216149" x="5984875" y="1838325"/>
          <p14:tracePt t="216165" x="5972175" y="1838325"/>
          <p14:tracePt t="216182" x="5962650" y="1831975"/>
          <p14:tracePt t="216199" x="5953125" y="1831975"/>
          <p14:tracePt t="216217" x="5930900" y="1828800"/>
          <p14:tracePt t="216233" x="5921375" y="1828800"/>
          <p14:tracePt t="216250" x="5908675" y="1828800"/>
          <p14:tracePt t="216267" x="5873750" y="1828800"/>
          <p14:tracePt t="216283" x="5857875" y="1828800"/>
          <p14:tracePt t="216299" x="5848350" y="1828800"/>
          <p14:tracePt t="216316" x="5829300" y="1828800"/>
          <p14:tracePt t="216332" x="5819775" y="1828800"/>
          <p14:tracePt t="216349" x="5810250" y="1828800"/>
          <p14:tracePt t="216366" x="5794375" y="1828800"/>
          <p14:tracePt t="216382" x="5778500" y="1828800"/>
          <p14:tracePt t="216429" x="5788025" y="1828800"/>
          <p14:tracePt t="216437" x="5791200" y="1822450"/>
          <p14:tracePt t="216449" x="5803900" y="1822450"/>
          <p14:tracePt t="216467" x="5851525" y="1822450"/>
          <p14:tracePt t="216483" x="5886450" y="1822450"/>
          <p14:tracePt t="216500" x="5930900" y="1822450"/>
          <p14:tracePt t="216517" x="6000750" y="1822450"/>
          <p14:tracePt t="216533" x="6080125" y="1822450"/>
          <p14:tracePt t="216551" x="6207125" y="1822450"/>
          <p14:tracePt t="216566" x="6270625" y="1835150"/>
          <p14:tracePt t="216582" x="6334125" y="1847850"/>
          <p14:tracePt t="216599" x="6407150" y="1847850"/>
          <p14:tracePt t="216616" x="6492875" y="1847850"/>
          <p14:tracePt t="216632" x="6534150" y="1847850"/>
          <p14:tracePt t="216649" x="6572250" y="1847850"/>
          <p14:tracePt t="216666" x="6613525" y="1847850"/>
          <p14:tracePt t="216683" x="6632575" y="1847850"/>
          <p14:tracePt t="216699" x="6664325" y="1847850"/>
          <p14:tracePt t="216716" x="6696075" y="1854200"/>
          <p14:tracePt t="216733" x="6718300" y="1854200"/>
          <p14:tracePt t="216750" x="6746875" y="1854200"/>
          <p14:tracePt t="216766" x="6765925" y="1851025"/>
          <p14:tracePt t="216783" x="6778625" y="1841500"/>
          <p14:tracePt t="216800" x="6791325" y="1841500"/>
          <p14:tracePt t="216816" x="6800850" y="1841500"/>
          <p14:tracePt t="216833" x="6810375" y="1841500"/>
          <p14:tracePt t="217080" x="6797675" y="1841500"/>
          <p14:tracePt t="217087" x="6772275" y="1841500"/>
          <p14:tracePt t="217100" x="6718300" y="1841500"/>
          <p14:tracePt t="217116" x="6661150" y="1841500"/>
          <p14:tracePt t="217132" x="6600825" y="1841500"/>
          <p14:tracePt t="217149" x="6537325" y="1841500"/>
          <p14:tracePt t="217166" x="6492875" y="1841500"/>
          <p14:tracePt t="217182" x="6448425" y="1841500"/>
          <p14:tracePt t="217200" x="6403975" y="1841500"/>
          <p14:tracePt t="217216" x="6372225" y="1835150"/>
          <p14:tracePt t="217233" x="6350000" y="1835150"/>
          <p14:tracePt t="217250" x="6330950" y="1835150"/>
          <p14:tracePt t="217266" x="6321425" y="1835150"/>
          <p14:tracePt t="217283" x="6311900" y="1835150"/>
          <p14:tracePt t="217300" x="6296025" y="1835150"/>
          <p14:tracePt t="217315" x="6280150" y="1835150"/>
          <p14:tracePt t="217333" x="6270625" y="1835150"/>
          <p14:tracePt t="217350" x="6232525" y="1835150"/>
          <p14:tracePt t="217366" x="6210300" y="1835150"/>
          <p14:tracePt t="217383" x="6188075" y="1835150"/>
          <p14:tracePt t="217400" x="6146800" y="1835150"/>
          <p14:tracePt t="217416" x="6102350" y="1822450"/>
          <p14:tracePt t="217432" x="6048375" y="1803400"/>
          <p14:tracePt t="217449" x="5969000" y="1784350"/>
          <p14:tracePt t="217465" x="5930900" y="1771650"/>
          <p14:tracePt t="217483" x="5892800" y="1771650"/>
          <p14:tracePt t="217500" x="5854700" y="1771650"/>
          <p14:tracePt t="217516" x="5838825" y="1771650"/>
          <p14:tracePt t="217533" x="5829300" y="1771650"/>
          <p14:tracePt t="217549" x="5813425" y="1771650"/>
          <p14:tracePt t="217565" x="5797550" y="1771650"/>
          <p14:tracePt t="217582" x="5788025" y="1771650"/>
          <p14:tracePt t="217600" x="5772150" y="1771650"/>
          <p14:tracePt t="217616" x="5762625" y="1771650"/>
          <p14:tracePt t="217633" x="5753100" y="1771650"/>
          <p14:tracePt t="217835" x="5762625" y="1771650"/>
          <p14:tracePt t="217842" x="5778500" y="1771650"/>
          <p14:tracePt t="217849" x="5791200" y="1771650"/>
          <p14:tracePt t="217865" x="5813425" y="1771650"/>
          <p14:tracePt t="217882" x="5842000" y="1771650"/>
          <p14:tracePt t="217900" x="5895975" y="1771650"/>
          <p14:tracePt t="217916" x="5927725" y="1771650"/>
          <p14:tracePt t="217933" x="5972175" y="1778000"/>
          <p14:tracePt t="217949" x="6019800" y="1790700"/>
          <p14:tracePt t="217965" x="6051550" y="1797050"/>
          <p14:tracePt t="217982" x="6096000" y="1809750"/>
          <p14:tracePt t="217999" x="6143625" y="1809750"/>
          <p14:tracePt t="218016" x="6172200" y="1816100"/>
          <p14:tracePt t="218033" x="6203950" y="1822450"/>
          <p14:tracePt t="218050" x="6245225" y="1835150"/>
          <p14:tracePt t="218066" x="6273800" y="1841500"/>
          <p14:tracePt t="218082" x="6296025" y="1841500"/>
          <p14:tracePt t="218098" x="6337300" y="1841500"/>
          <p14:tracePt t="218115" x="6365875" y="1841500"/>
          <p14:tracePt t="218132" x="6394450" y="1841500"/>
          <p14:tracePt t="218150" x="6448425" y="1841500"/>
          <p14:tracePt t="218166" x="6470650" y="1841500"/>
          <p14:tracePt t="218182" x="6508750" y="1841500"/>
          <p14:tracePt t="218199" x="6540500" y="1841500"/>
          <p14:tracePt t="218216" x="6569075" y="1841500"/>
          <p14:tracePt t="218232" x="6581775" y="1841500"/>
          <p14:tracePt t="218248" x="6594475" y="1831975"/>
          <p14:tracePt t="218265" x="6610350" y="1822450"/>
          <p14:tracePt t="218282" x="6619875" y="1822450"/>
          <p14:tracePt t="218300" x="6635750" y="1822450"/>
          <p14:tracePt t="218316" x="6638925" y="1822450"/>
          <p14:tracePt t="219083" x="6626225" y="1812925"/>
          <p14:tracePt t="219090" x="6600825" y="1812925"/>
          <p14:tracePt t="219098" x="6581775" y="1812925"/>
          <p14:tracePt t="219116" x="6559550" y="1812925"/>
          <p14:tracePt t="219133" x="6521450" y="1812925"/>
          <p14:tracePt t="219149" x="6499225" y="1812925"/>
          <p14:tracePt t="219166" x="6467475" y="1812925"/>
          <p14:tracePt t="219199" x="6407150" y="1812925"/>
          <p14:tracePt t="219232" x="6362700" y="1812925"/>
          <p14:tracePt t="219248" x="6353175" y="1812925"/>
          <p14:tracePt t="219265" x="6334125" y="1812925"/>
          <p14:tracePt t="219283" x="6292850" y="1812925"/>
          <p14:tracePt t="219300" x="6264275" y="1812925"/>
          <p14:tracePt t="219316" x="6242050" y="1812925"/>
          <p14:tracePt t="219333" x="6207125" y="1812925"/>
          <p14:tracePt t="219349" x="6197600" y="1812925"/>
          <p14:tracePt t="219366" x="6188075" y="1812925"/>
          <p14:tracePt t="219382" x="6175375" y="1812925"/>
          <p14:tracePt t="219399" x="6159500" y="1812925"/>
          <p14:tracePt t="219415" x="6149975" y="1812925"/>
          <p14:tracePt t="219432" x="6134100" y="1812925"/>
          <p14:tracePt t="219449" x="6124575" y="1812925"/>
          <p14:tracePt t="219466" x="6108700" y="1812925"/>
          <p14:tracePt t="219499" x="6105525" y="1812925"/>
          <p14:tracePt t="219562" x="6105525" y="1806575"/>
          <p14:tracePt t="220248" x="6048375" y="1819275"/>
          <p14:tracePt t="220254" x="5956300" y="1835150"/>
          <p14:tracePt t="220267" x="5803900" y="1873250"/>
          <p14:tracePt t="220283" x="5603875" y="1930400"/>
          <p14:tracePt t="220300" x="5407025" y="1993900"/>
          <p14:tracePt t="220316" x="5226050" y="2079625"/>
          <p14:tracePt t="220332" x="4953000" y="2232025"/>
          <p14:tracePt t="220366" x="4664075" y="2511425"/>
          <p14:tracePt t="220401" x="4451350" y="2787650"/>
          <p14:tracePt t="220418" x="4337050" y="2965450"/>
          <p14:tracePt t="220435" x="4276725" y="3067050"/>
          <p14:tracePt t="220448" x="4238625" y="3146425"/>
          <p14:tracePt t="220466" x="4175125" y="3254375"/>
          <p14:tracePt t="220482" x="4149725" y="3292475"/>
          <p14:tracePt t="220498" x="4117975" y="3324225"/>
          <p14:tracePt t="220517" x="4089400" y="3362325"/>
          <p14:tracePt t="220533" x="4070350" y="3390900"/>
          <p14:tracePt t="220549" x="4057650" y="3416300"/>
          <p14:tracePt t="220566" x="4025900" y="3457575"/>
          <p14:tracePt t="220583" x="3994150" y="3482975"/>
          <p14:tracePt t="220599" x="3978275" y="3514725"/>
          <p14:tracePt t="220616" x="3952875" y="3556000"/>
          <p14:tracePt t="220632" x="3933825" y="3581400"/>
          <p14:tracePt t="220648" x="3924300" y="3603625"/>
          <p14:tracePt t="220666" x="3911600" y="3644900"/>
          <p14:tracePt t="220682" x="3911600" y="3676650"/>
          <p14:tracePt t="220699" x="3911600" y="3698875"/>
          <p14:tracePt t="220717" x="3911600" y="3730625"/>
          <p14:tracePt t="220733" x="3911600" y="3746500"/>
          <p14:tracePt t="220749" x="3911600" y="3756025"/>
          <p14:tracePt t="220766" x="3911600" y="3771900"/>
          <p14:tracePt t="220782" x="3911600" y="3784600"/>
          <p14:tracePt t="220798" x="3911600" y="3794125"/>
          <p14:tracePt t="220816" x="3911600" y="3810000"/>
          <p14:tracePt t="220833" x="3911600" y="3819525"/>
          <p14:tracePt t="220850" x="3921125" y="3835400"/>
          <p14:tracePt t="220866" x="3943350" y="3841750"/>
          <p14:tracePt t="220883" x="3952875" y="3841750"/>
          <p14:tracePt t="220898" x="3962400" y="3832225"/>
          <p14:tracePt t="220916" x="4000500" y="3768725"/>
          <p14:tracePt t="220932" x="4032250" y="3702050"/>
          <p14:tracePt t="220948" x="4060825" y="3644900"/>
          <p14:tracePt t="220966" x="4086225" y="3587750"/>
          <p14:tracePt t="220982" x="4098925" y="3562350"/>
          <p14:tracePt t="220999" x="4108450" y="3533775"/>
          <p14:tracePt t="221016" x="4127500" y="3489325"/>
          <p14:tracePt t="221032" x="4146550" y="3467100"/>
          <p14:tracePt t="221049" x="4156075" y="3441700"/>
          <p14:tracePt t="221066" x="4168775" y="3413125"/>
          <p14:tracePt t="221082" x="4187825" y="3368675"/>
          <p14:tracePt t="221098" x="4203700" y="3352800"/>
          <p14:tracePt t="221116" x="4219575" y="3340100"/>
          <p14:tracePt t="221132" x="4229100" y="3327400"/>
          <p14:tracePt t="221148" x="4238625" y="3314700"/>
          <p14:tracePt t="221165" x="4260850" y="3292475"/>
          <p14:tracePt t="221182" x="4270375" y="3276600"/>
          <p14:tracePt t="221198" x="4283075" y="3257550"/>
          <p14:tracePt t="221215" x="4302125" y="3244850"/>
          <p14:tracePt t="221232" x="4305300" y="3235325"/>
          <p14:tracePt t="221248" x="4311650" y="3225800"/>
          <p14:tracePt t="221266" x="4327525" y="3203575"/>
          <p14:tracePt t="221282" x="4337050" y="3200400"/>
          <p14:tracePt t="221299" x="4352925" y="3194050"/>
          <p14:tracePt t="221315" x="4365625" y="3184525"/>
          <p14:tracePt t="221332" x="4375150" y="3184525"/>
          <p14:tracePt t="221348" x="4381500" y="3184525"/>
          <p14:tracePt t="221417" x="4381500" y="3190875"/>
          <p14:tracePt t="221423" x="4381500" y="3194050"/>
          <p14:tracePt t="221432" x="4381500" y="3200400"/>
          <p14:tracePt t="221449" x="4381500" y="3209925"/>
          <p14:tracePt t="221465" x="4381500" y="3219450"/>
          <p14:tracePt t="221482" x="4381500" y="3225800"/>
          <p14:tracePt t="221498" x="4381500" y="3228975"/>
          <p14:tracePt t="221516" x="4375150" y="3244850"/>
          <p14:tracePt t="221532" x="4365625" y="3254375"/>
          <p14:tracePt t="221549" x="4356100" y="3270250"/>
          <p14:tracePt t="221554" x="4343400" y="3276600"/>
          <p14:tracePt t="221566" x="4333875" y="3286125"/>
          <p14:tracePt t="221583" x="4321175" y="3308350"/>
          <p14:tracePt t="221599" x="4295775" y="3340100"/>
          <p14:tracePt t="221615" x="4251325" y="3406775"/>
          <p14:tracePt t="221632" x="4200525" y="3448050"/>
          <p14:tracePt t="221648" x="4159250" y="3498850"/>
          <p14:tracePt t="221665" x="4095750" y="3568700"/>
          <p14:tracePt t="221683" x="4060825" y="3600450"/>
          <p14:tracePt t="221699" x="4038600" y="3625850"/>
          <p14:tracePt t="221716" x="4006850" y="3670300"/>
          <p14:tracePt t="221732" x="3994150" y="3692525"/>
          <p14:tracePt t="221748" x="3984625" y="3724275"/>
          <p14:tracePt t="221765" x="3965575" y="3759200"/>
          <p14:tracePt t="221782" x="3946525" y="3787775"/>
          <p14:tracePt t="221799" x="3937000" y="3806825"/>
          <p14:tracePt t="221816" x="3921125" y="3819525"/>
          <p14:tracePt t="221833" x="3921125" y="3835400"/>
          <p14:tracePt t="221849" x="3921125" y="3844925"/>
          <p14:tracePt t="221866" x="3921125" y="3860800"/>
          <p14:tracePt t="221882" x="3921125" y="3870325"/>
          <p14:tracePt t="221898" x="3921125" y="3886200"/>
          <p14:tracePt t="221915" x="3921125" y="3889375"/>
          <p14:tracePt t="221931" x="3921125" y="3895725"/>
          <p14:tracePt t="221948" x="3921125" y="3898900"/>
          <p14:tracePt t="221965" x="3927475" y="3898900"/>
          <p14:tracePt t="221983" x="3937000" y="3898900"/>
          <p14:tracePt t="222000" x="3959225" y="3898900"/>
          <p14:tracePt t="222015" x="3971925" y="3898900"/>
          <p14:tracePt t="222031" x="3984625" y="3898900"/>
          <p14:tracePt t="222048" x="3994150" y="3889375"/>
          <p14:tracePt t="222065" x="4016375" y="3867150"/>
          <p14:tracePt t="222082" x="4025900" y="3857625"/>
          <p14:tracePt t="222100" x="4038600" y="3841750"/>
          <p14:tracePt t="222115" x="4048125" y="3819525"/>
          <p14:tracePt t="222132" x="4064000" y="3803650"/>
          <p14:tracePt t="222150" x="4079875" y="3784600"/>
          <p14:tracePt t="222165" x="4086225" y="3768725"/>
          <p14:tracePt t="222181" x="4086225" y="3759200"/>
          <p14:tracePt t="222198" x="4086225" y="3749675"/>
          <p14:tracePt t="222314" x="4089400" y="3743325"/>
          <p14:tracePt t="222322" x="4089400" y="3740150"/>
          <p14:tracePt t="222332" x="4095750" y="3733800"/>
          <p14:tracePt t="222348" x="4111625" y="3717925"/>
          <p14:tracePt t="222366" x="4127500" y="3689350"/>
          <p14:tracePt t="222382" x="4140200" y="3644900"/>
          <p14:tracePt t="222400" x="4162425" y="3562350"/>
          <p14:tracePt t="222416" x="4184650" y="3498850"/>
          <p14:tracePt t="222432" x="4197350" y="3454400"/>
          <p14:tracePt t="222449" x="4210050" y="3390900"/>
          <p14:tracePt t="222465" x="4216400" y="3355975"/>
          <p14:tracePt t="222481" x="4225925" y="3317875"/>
          <p14:tracePt t="222499" x="4251325" y="3273425"/>
          <p14:tracePt t="222515" x="4264025" y="3251200"/>
          <p14:tracePt t="222532" x="4273550" y="3235325"/>
          <p14:tracePt t="222550" x="4295775" y="3213100"/>
          <p14:tracePt t="222566" x="4302125" y="3206750"/>
          <p14:tracePt t="222599" x="4302125" y="3203575"/>
          <p14:tracePt t="222650" x="4302125" y="3197225"/>
          <p14:tracePt t="222707" x="4305300" y="3197225"/>
          <p14:tracePt t="222736" x="4311650" y="3197225"/>
          <p14:tracePt t="222757" x="4311650" y="3200400"/>
          <p14:tracePt t="222765" x="4311650" y="3203575"/>
          <p14:tracePt t="222771" x="4311650" y="3209925"/>
          <p14:tracePt t="222782" x="4311650" y="3213100"/>
          <p14:tracePt t="222799" x="4311650" y="3235325"/>
          <p14:tracePt t="222815" x="4311650" y="3248025"/>
          <p14:tracePt t="222832" x="4311650" y="3263900"/>
          <p14:tracePt t="222849" x="4311650" y="3292475"/>
          <p14:tracePt t="222865" x="4311650" y="3302000"/>
          <p14:tracePt t="222882" x="4311650" y="3311525"/>
          <p14:tracePt t="222898" x="4311650" y="3333750"/>
          <p14:tracePt t="222915" x="4311650" y="3336925"/>
          <p14:tracePt t="222949" x="4321175" y="3336925"/>
          <p14:tracePt t="222965" x="4330700" y="3321050"/>
          <p14:tracePt t="222982" x="4346575" y="3308350"/>
          <p14:tracePt t="222999" x="4349750" y="3298825"/>
          <p14:tracePt t="223015" x="4349750" y="3295650"/>
          <p14:tracePt t="223586" x="4349750" y="3289300"/>
          <p14:tracePt t="223591" x="4349750" y="3286125"/>
          <p14:tracePt t="223599" x="4349750" y="3276600"/>
          <p14:tracePt t="223616" x="4349750" y="3263900"/>
          <p14:tracePt t="223632" x="4349750" y="3254375"/>
          <p14:tracePt t="223649" x="4349750" y="3241675"/>
          <p14:tracePt t="223665" x="4349750" y="3225800"/>
          <p14:tracePt t="223699" x="4349750" y="3219450"/>
          <p14:tracePt t="223942" x="4343400" y="3222625"/>
          <p14:tracePt t="223948" x="4343400" y="3228975"/>
          <p14:tracePt t="223965" x="4343400" y="3238500"/>
          <p14:tracePt t="223983" x="4343400" y="3251200"/>
          <p14:tracePt t="223998" x="4343400" y="3263900"/>
          <p14:tracePt t="224015" x="4343400" y="3267075"/>
          <p14:tracePt t="224063" x="4343400" y="3273425"/>
          <p14:tracePt t="224140" x="4343400" y="3270250"/>
          <p14:tracePt t="224147" x="4343400" y="3267075"/>
          <p14:tracePt t="224154" x="4343400" y="3248025"/>
          <p14:tracePt t="224165" x="4343400" y="3244850"/>
          <p14:tracePt t="224182" x="4343400" y="3228975"/>
          <p14:tracePt t="224199" x="4343400" y="3219450"/>
          <p14:tracePt t="224216" x="4343400" y="3203575"/>
          <p14:tracePt t="224233" x="4343400" y="3190875"/>
          <p14:tracePt t="224249" x="4343400" y="3181350"/>
          <p14:tracePt t="224266" x="4343400" y="3171825"/>
          <p14:tracePt t="224282" x="4343400" y="3149600"/>
          <p14:tracePt t="224298" x="4343400" y="3140075"/>
          <p14:tracePt t="224315" x="4343400" y="3136900"/>
          <p14:tracePt t="224612" x="4340225" y="3143250"/>
          <p14:tracePt t="224619" x="4340225" y="3146425"/>
          <p14:tracePt t="224632" x="4340225" y="3175000"/>
          <p14:tracePt t="224649" x="4340225" y="3184525"/>
          <p14:tracePt t="224666" x="4340225" y="3194050"/>
          <p14:tracePt t="224682" x="4333875" y="3213100"/>
          <p14:tracePt t="224698" x="4318000" y="3225800"/>
          <p14:tracePt t="224715" x="4311650" y="3235325"/>
          <p14:tracePt t="224732" x="4311650" y="3244850"/>
          <p14:tracePt t="225026" x="4311650" y="3241675"/>
          <p14:tracePt t="228057" x="4292600" y="3286125"/>
          <p14:tracePt t="228064" x="4264025" y="3371850"/>
          <p14:tracePt t="228072" x="4225925" y="3454400"/>
          <p14:tracePt t="228081" x="4200525" y="3527425"/>
          <p14:tracePt t="228099" x="4143375" y="3676650"/>
          <p14:tracePt t="228114" x="4121150" y="3721100"/>
          <p14:tracePt t="228131" x="4108450" y="3752850"/>
          <p14:tracePt t="228165" x="4083050" y="3797300"/>
          <p14:tracePt t="228199" x="4073525" y="3822700"/>
          <p14:tracePt t="228215" x="4064000" y="3832225"/>
          <p14:tracePt t="228231" x="4051300" y="3854450"/>
          <p14:tracePt t="228248" x="4025900" y="3889375"/>
          <p14:tracePt t="228264" x="4016375" y="3905250"/>
          <p14:tracePt t="228282" x="4006850" y="3914775"/>
          <p14:tracePt t="228299" x="3990975" y="3930650"/>
          <p14:tracePt t="228315" x="3975100" y="3940175"/>
          <p14:tracePt t="228332" x="3965575" y="3965575"/>
          <p14:tracePt t="228349" x="3949700" y="3978275"/>
          <p14:tracePt t="228364" x="3940175" y="3987800"/>
          <p14:tracePt t="228381" x="3937000" y="4003675"/>
          <p14:tracePt t="228398" x="3937000" y="4019550"/>
          <p14:tracePt t="228415" x="3937000" y="4029075"/>
          <p14:tracePt t="228457" x="3937000" y="4025900"/>
          <p14:tracePt t="228465" x="3937000" y="4022725"/>
          <p14:tracePt t="228482" x="3940175" y="3990975"/>
          <p14:tracePt t="228498" x="3959225" y="3917950"/>
          <p14:tracePt t="228514" x="3971925" y="3883025"/>
          <p14:tracePt t="228531" x="3984625" y="3844925"/>
          <p14:tracePt t="228549" x="4000500" y="3800475"/>
          <p14:tracePt t="228565" x="4013200" y="3784600"/>
          <p14:tracePt t="228582" x="4022725" y="3762375"/>
          <p14:tracePt t="228599" x="4041775" y="3721100"/>
          <p14:tracePt t="228615" x="4060825" y="3695700"/>
          <p14:tracePt t="228632" x="4070350" y="3667125"/>
          <p14:tracePt t="228649" x="4089400" y="3622675"/>
          <p14:tracePt t="228665" x="4102100" y="3600450"/>
          <p14:tracePt t="228682" x="4117975" y="3575050"/>
          <p14:tracePt t="228686" x="4124325" y="3556000"/>
          <p14:tracePt t="228699" x="4137025" y="3543300"/>
          <p14:tracePt t="228715" x="4146550" y="3517900"/>
          <p14:tracePt t="228732" x="4159250" y="3489325"/>
          <p14:tracePt t="228749" x="4191000" y="3444875"/>
          <p14:tracePt t="228765" x="4216400" y="3413125"/>
          <p14:tracePt t="228781" x="4248150" y="3365500"/>
          <p14:tracePt t="228798" x="4286250" y="3321050"/>
          <p14:tracePt t="228814" x="4311650" y="3295650"/>
          <p14:tracePt t="228831" x="4327525" y="3279775"/>
          <p14:tracePt t="228848" x="4352925" y="3244850"/>
          <p14:tracePt t="228865" x="4356100" y="3222625"/>
          <p14:tracePt t="228882" x="4356100" y="3206750"/>
          <p14:tracePt t="228899" x="4356100" y="3194050"/>
          <p14:tracePt t="228915" x="4356100" y="3184525"/>
          <p14:tracePt t="228932" x="4356100" y="3178175"/>
          <p14:tracePt t="228947" x="4356100" y="3171825"/>
          <p14:tracePt t="229056" x="4349750" y="3171825"/>
          <p14:tracePt t="229063" x="4340225" y="3171825"/>
          <p14:tracePt t="229070" x="4337050" y="3171825"/>
          <p14:tracePt t="229081" x="4330700" y="3171825"/>
          <p14:tracePt t="229098" x="4314825" y="3184525"/>
          <p14:tracePt t="229114" x="4298950" y="3194050"/>
          <p14:tracePt t="229131" x="4276725" y="3225800"/>
          <p14:tracePt t="229149" x="4238625" y="3263900"/>
          <p14:tracePt t="229165" x="4225925" y="3292475"/>
          <p14:tracePt t="229182" x="4213225" y="3317875"/>
          <p14:tracePt t="229199" x="4197350" y="3352800"/>
          <p14:tracePt t="229215" x="4181475" y="3368675"/>
          <p14:tracePt t="229231" x="4168775" y="3397250"/>
          <p14:tracePt t="229248" x="4149725" y="3435350"/>
          <p14:tracePt t="229264" x="4140200" y="3463925"/>
          <p14:tracePt t="229281" x="4121150" y="3482975"/>
          <p14:tracePt t="229299" x="4105275" y="3508375"/>
          <p14:tracePt t="229315" x="4095750" y="3517900"/>
          <p14:tracePt t="229332" x="4086225" y="3527425"/>
          <p14:tracePt t="229348" x="4064000" y="3543300"/>
          <p14:tracePt t="229364" x="4060825" y="3559175"/>
          <p14:tracePt t="229381" x="4054475" y="3568700"/>
          <p14:tracePt t="229398" x="4054475" y="3584575"/>
          <p14:tracePt t="229414" x="4051300" y="3594100"/>
          <p14:tracePt t="229432" x="4051300" y="3609975"/>
          <p14:tracePt t="229449" x="4051300" y="3622675"/>
          <p14:tracePt t="229465" x="4051300" y="3632200"/>
          <p14:tracePt t="229482" x="4044950" y="3641725"/>
          <p14:tracePt t="229498" x="4035425" y="3663950"/>
          <p14:tracePt t="229514" x="4035425" y="3673475"/>
          <p14:tracePt t="229531" x="4035425" y="3683000"/>
          <p14:tracePt t="229548" x="4035425" y="3695700"/>
          <p14:tracePt t="229565" x="4032250" y="3711575"/>
          <p14:tracePt t="229582" x="4032250" y="3733800"/>
          <p14:tracePt t="229599" x="4019550" y="3775075"/>
          <p14:tracePt t="229615" x="4013200" y="3790950"/>
          <p14:tracePt t="229632" x="4006850" y="3825875"/>
          <p14:tracePt t="229648" x="4006850" y="3841750"/>
          <p14:tracePt t="229664" x="4006850" y="3857625"/>
          <p14:tracePt t="229681" x="4006850" y="3876675"/>
          <p14:tracePt t="229698" x="4006850" y="3898900"/>
          <p14:tracePt t="229715" x="4000500" y="3911600"/>
          <p14:tracePt t="229731" x="4000500" y="3933825"/>
          <p14:tracePt t="229748" x="3997325" y="3949700"/>
          <p14:tracePt t="229765" x="3997325" y="3959225"/>
          <p14:tracePt t="229781" x="3997325" y="3975100"/>
          <p14:tracePt t="229798" x="3997325" y="3987800"/>
          <p14:tracePt t="229814" x="3997325" y="3997325"/>
          <p14:tracePt t="229912" x="4003675" y="3990975"/>
          <p14:tracePt t="229918" x="4010025" y="3981450"/>
          <p14:tracePt t="229931" x="4016375" y="3962400"/>
          <p14:tracePt t="229948" x="4038600" y="3927475"/>
          <p14:tracePt t="229964" x="4051300" y="3895725"/>
          <p14:tracePt t="229982" x="4070350" y="3860800"/>
          <p14:tracePt t="229999" x="4086225" y="3822700"/>
          <p14:tracePt t="230015" x="4098925" y="3797300"/>
          <p14:tracePt t="230032" x="4117975" y="3756025"/>
          <p14:tracePt t="230048" x="4130675" y="3733800"/>
          <p14:tracePt t="230065" x="4137025" y="3702050"/>
          <p14:tracePt t="230082" x="4137025" y="3689350"/>
          <p14:tracePt t="230098" x="4137025" y="3679825"/>
          <p14:tracePt t="230114" x="4137025" y="3663950"/>
          <p14:tracePt t="230132" x="4137025" y="3654425"/>
          <p14:tracePt t="230148" x="4137025" y="3644900"/>
          <p14:tracePt t="230165" x="4137025" y="3635375"/>
          <p14:tracePt t="230182" x="4152900" y="3613150"/>
          <p14:tracePt t="230198" x="4162425" y="3597275"/>
          <p14:tracePt t="230214" x="4171950" y="3575050"/>
          <p14:tracePt t="230231" x="4191000" y="3517900"/>
          <p14:tracePt t="230248" x="4210050" y="3486150"/>
          <p14:tracePt t="230265" x="4216400" y="3463925"/>
          <p14:tracePt t="230282" x="4235450" y="3422650"/>
          <p14:tracePt t="230299" x="4244975" y="3397250"/>
          <p14:tracePt t="230315" x="4264025" y="3368675"/>
          <p14:tracePt t="230331" x="4283075" y="3317875"/>
          <p14:tracePt t="230348" x="4295775" y="3295650"/>
          <p14:tracePt t="230364" x="4305300" y="3270250"/>
          <p14:tracePt t="230382" x="4324350" y="3241675"/>
          <p14:tracePt t="230399" x="4333875" y="3232150"/>
          <p14:tracePt t="230415" x="4333875" y="3216275"/>
          <p14:tracePt t="230432" x="4337050" y="3203575"/>
          <p14:tracePt t="230448" x="4337050" y="3194050"/>
          <p14:tracePt t="230465" x="4337050" y="3184525"/>
          <p14:tracePt t="230481" x="4337050" y="3175000"/>
          <p14:tracePt t="230497" x="4337050" y="3162300"/>
          <p14:tracePt t="230515" x="4337050" y="3152775"/>
          <p14:tracePt t="230531" x="4337050" y="3149600"/>
          <p14:tracePt t="230548" x="4337050" y="3143250"/>
          <p14:tracePt t="230565" x="4337050" y="3140075"/>
          <p14:tracePt t="230582" x="4343400" y="3124200"/>
          <p14:tracePt t="230598" x="4343400" y="3114675"/>
          <p14:tracePt t="230689" x="4340225" y="3114675"/>
          <p14:tracePt t="230703" x="4337050" y="3114675"/>
          <p14:tracePt t="230725" x="4330700" y="3114675"/>
          <p14:tracePt t="230738" x="4327525" y="3114675"/>
          <p14:tracePt t="230747" x="4321175" y="3114675"/>
          <p14:tracePt t="230764" x="4311650" y="3121025"/>
          <p14:tracePt t="230781" x="4295775" y="3136900"/>
          <p14:tracePt t="230798" x="4292600" y="3146425"/>
          <p14:tracePt t="230815" x="4286250" y="3155950"/>
          <p14:tracePt t="230832" x="4276725" y="3194050"/>
          <p14:tracePt t="230848" x="4264025" y="3219450"/>
          <p14:tracePt t="230865" x="4257675" y="3248025"/>
          <p14:tracePt t="230881" x="4251325" y="3282950"/>
          <p14:tracePt t="230898" x="4241800" y="3292475"/>
          <p14:tracePt t="230914" x="4241800" y="3302000"/>
          <p14:tracePt t="230931" x="4232275" y="3314700"/>
          <p14:tracePt t="230947" x="4219575" y="3336925"/>
          <p14:tracePt t="230964" x="4210050" y="3355975"/>
          <p14:tracePt t="230982" x="4197350" y="3397250"/>
          <p14:tracePt t="230998" x="4184650" y="3419475"/>
          <p14:tracePt t="231014" x="4181475" y="3435350"/>
          <p14:tracePt t="231031" x="4168775" y="3463925"/>
          <p14:tracePt t="231047" x="4162425" y="3476625"/>
          <p14:tracePt t="231064" x="4152900" y="3502025"/>
          <p14:tracePt t="231082" x="4140200" y="3533775"/>
          <p14:tracePt t="231098" x="4130675" y="3556000"/>
          <p14:tracePt t="231114" x="4117975" y="3571875"/>
          <p14:tracePt t="231131" x="4108450" y="3587750"/>
          <p14:tracePt t="231148" x="4098925" y="3609975"/>
          <p14:tracePt t="231165" x="4092575" y="3619500"/>
          <p14:tracePt t="231182" x="4089400" y="3635375"/>
          <p14:tracePt t="231198" x="4089400" y="3644900"/>
          <p14:tracePt t="231215" x="4089400" y="3660775"/>
          <p14:tracePt t="231232" x="4073525" y="3679825"/>
          <p14:tracePt t="231248" x="4070350" y="3689350"/>
          <p14:tracePt t="231252" x="4064000" y="3695700"/>
          <p14:tracePt t="231265" x="4064000" y="3698875"/>
          <p14:tracePt t="231281" x="4048125" y="3721100"/>
          <p14:tracePt t="231298" x="4048125" y="3730625"/>
          <p14:tracePt t="231315" x="4048125" y="3740150"/>
          <p14:tracePt t="231331" x="4048125" y="3762375"/>
          <p14:tracePt t="231348" x="4048125" y="3771900"/>
          <p14:tracePt t="231366" x="4048125" y="3784600"/>
          <p14:tracePt t="231382" x="4041775" y="3794125"/>
          <p14:tracePt t="231398" x="4035425" y="3810000"/>
          <p14:tracePt t="231414" x="4035425" y="3819525"/>
          <p14:tracePt t="231432" x="4035425" y="3835400"/>
          <p14:tracePt t="231447" x="4035425" y="3844925"/>
          <p14:tracePt t="231464" x="4035425" y="3860800"/>
          <p14:tracePt t="231481" x="4035425" y="3873500"/>
          <p14:tracePt t="231498" x="4035425" y="3883025"/>
          <p14:tracePt t="231515" x="4035425" y="3895725"/>
          <p14:tracePt t="231548" x="4035425" y="3898900"/>
          <p14:tracePt t="231587" x="4035425" y="3908425"/>
          <p14:tracePt t="231595" x="4035425" y="3914775"/>
          <p14:tracePt t="233857" x="4035425" y="3902075"/>
          <p14:tracePt t="233864" x="4035425" y="3889375"/>
          <p14:tracePt t="233871" x="4035425" y="3879850"/>
          <p14:tracePt t="233880" x="4035425" y="3860800"/>
          <p14:tracePt t="233898" x="4035425" y="3829050"/>
          <p14:tracePt t="233914" x="4035425" y="3797300"/>
          <p14:tracePt t="233948" x="4029075" y="3721100"/>
          <p14:tracePt t="233981" x="4029075" y="3683000"/>
          <p14:tracePt t="233998" x="4029075" y="3670300"/>
          <p14:tracePt t="234014" x="4029075" y="3657600"/>
          <p14:tracePt t="234031" x="4029075" y="3648075"/>
          <p14:tracePt t="234048" x="4029075" y="3616325"/>
          <p14:tracePt t="234064" x="4029075" y="3600450"/>
          <p14:tracePt t="234081" x="4038600" y="3578225"/>
          <p14:tracePt t="234098" x="4041775" y="3565525"/>
          <p14:tracePt t="234115" x="4048125" y="3556000"/>
          <p14:tracePt t="234131" x="4048125" y="3546475"/>
          <p14:tracePt t="234148" x="4051300" y="3524250"/>
          <p14:tracePt t="234164" x="4060825" y="3514725"/>
          <p14:tracePt t="234181" x="4067175" y="3505200"/>
          <p14:tracePt t="234198" x="4073525" y="3495675"/>
          <p14:tracePt t="234214" x="4083050" y="3486150"/>
          <p14:tracePt t="234230" x="4092575" y="3479800"/>
          <p14:tracePt t="234248" x="4102100" y="3479800"/>
          <p14:tracePt t="234265" x="4108450" y="3479800"/>
          <p14:tracePt t="234305" x="4111625" y="3479800"/>
          <p14:tracePt t="234313" x="4117975" y="3479800"/>
          <p14:tracePt t="234330" x="4133850" y="3479800"/>
          <p14:tracePt t="234348" x="4165600" y="3479800"/>
          <p14:tracePt t="234364" x="4187825" y="3495675"/>
          <p14:tracePt t="234381" x="4213225" y="3508375"/>
          <p14:tracePt t="234398" x="4225925" y="3521075"/>
          <p14:tracePt t="234414" x="4241800" y="3521075"/>
          <p14:tracePt t="234431" x="4251325" y="3521075"/>
          <p14:tracePt t="234464" x="4251325" y="3527425"/>
          <p14:tracePt t="234541" x="4244975" y="3527425"/>
          <p14:tracePt t="234576" x="4235450" y="3527425"/>
          <p14:tracePt t="234590" x="4235450" y="3524250"/>
          <p14:tracePt t="234598" x="4235450" y="3521075"/>
          <p14:tracePt t="234614" x="4235450" y="3514725"/>
          <p14:tracePt t="234630" x="4229100" y="3514725"/>
          <p14:tracePt t="234677" x="4229100" y="3511550"/>
          <p14:tracePt t="234684" x="4225925" y="3505200"/>
          <p14:tracePt t="234698" x="4225925" y="3489325"/>
          <p14:tracePt t="234714" x="4219575" y="3479800"/>
          <p14:tracePt t="234730" x="4210050" y="3470275"/>
          <p14:tracePt t="234747" x="4200525" y="3454400"/>
          <p14:tracePt t="234764" x="4184650" y="3451225"/>
          <p14:tracePt t="234780" x="4175125" y="3451225"/>
          <p14:tracePt t="234798" x="4162425" y="3451225"/>
          <p14:tracePt t="234814" x="4152900" y="3451225"/>
          <p14:tracePt t="234831" x="4137025" y="3451225"/>
          <p14:tracePt t="234848" x="4121150" y="3451225"/>
          <p14:tracePt t="234864" x="4111625" y="3451225"/>
          <p14:tracePt t="234881" x="4102100" y="3457575"/>
          <p14:tracePt t="234898" x="4083050" y="3473450"/>
          <p14:tracePt t="234914" x="4073525" y="3482975"/>
          <p14:tracePt t="234931" x="4060825" y="3498850"/>
          <p14:tracePt t="234947" x="4048125" y="3511550"/>
          <p14:tracePt t="234964" x="4038600" y="3521075"/>
          <p14:tracePt t="234980" x="4029075" y="3530600"/>
          <p14:tracePt t="234998" x="4013200" y="3552825"/>
          <p14:tracePt t="235013" x="4006850" y="3562350"/>
          <p14:tracePt t="235031" x="4006850" y="3571875"/>
          <p14:tracePt t="235047" x="4006850" y="3587750"/>
          <p14:tracePt t="235064" x="4006850" y="3600450"/>
          <p14:tracePt t="235081" x="4006850" y="3613150"/>
          <p14:tracePt t="235098" x="4006850" y="3625850"/>
          <p14:tracePt t="235114" x="4006850" y="3635375"/>
          <p14:tracePt t="235131" x="4006850" y="3651250"/>
          <p14:tracePt t="235147" x="4006850" y="3667125"/>
          <p14:tracePt t="235164" x="4006850" y="3676650"/>
          <p14:tracePt t="235181" x="4006850" y="3686175"/>
          <p14:tracePt t="235198" x="4006850" y="3705225"/>
          <p14:tracePt t="235215" x="4006850" y="3714750"/>
          <p14:tracePt t="235232" x="4006850" y="3730625"/>
          <p14:tracePt t="235248" x="4006850" y="3746500"/>
          <p14:tracePt t="235265" x="4006850" y="3762375"/>
          <p14:tracePt t="235282" x="4006850" y="3775075"/>
          <p14:tracePt t="235298" x="4006850" y="3784600"/>
          <p14:tracePt t="235315" x="4006850" y="3800475"/>
          <p14:tracePt t="235319" x="4006850" y="3806825"/>
          <p14:tracePt t="235332" x="4006850" y="3810000"/>
          <p14:tracePt t="235348" x="4006850" y="3825875"/>
          <p14:tracePt t="235364" x="4006850" y="3835400"/>
          <p14:tracePt t="235382" x="4006850" y="3854450"/>
          <p14:tracePt t="235398" x="4006850" y="3863975"/>
          <p14:tracePt t="235414" x="4006850" y="3873500"/>
          <p14:tracePt t="235430" x="4006850" y="3883025"/>
          <p14:tracePt t="235447" x="4006850" y="3898900"/>
          <p14:tracePt t="235464" x="4006850" y="3905250"/>
          <p14:tracePt t="235498" x="4006850" y="3908425"/>
          <p14:tracePt t="235514" x="4006850" y="3914775"/>
          <p14:tracePt t="235531" x="4006850" y="3917950"/>
          <p14:tracePt t="235547" x="4006850" y="3924300"/>
          <p14:tracePt t="235648" x="4006850" y="3927475"/>
          <p14:tracePt t="235654" x="4006850" y="3937000"/>
          <p14:tracePt t="235664" x="4006850" y="3943350"/>
          <p14:tracePt t="235682" x="4006850" y="3959225"/>
          <p14:tracePt t="236889" x="4006850" y="3949700"/>
          <p14:tracePt t="236895" x="4006850" y="3946525"/>
          <p14:tracePt t="236902" x="4006850" y="3940175"/>
          <p14:tracePt t="236915" x="4006850" y="3937000"/>
          <p14:tracePt t="236931" x="4006850" y="3914775"/>
          <p14:tracePt t="237809" x="4032250" y="3917950"/>
          <p14:tracePt t="237815" x="4051300" y="3924300"/>
          <p14:tracePt t="237831" x="4095750" y="3937000"/>
          <p14:tracePt t="237847" x="4117975" y="3943350"/>
          <p14:tracePt t="237864" x="4159250" y="3943350"/>
          <p14:tracePt t="237880" x="4187825" y="3943350"/>
          <p14:tracePt t="237914" x="4222750" y="3943350"/>
          <p14:tracePt t="237947" x="4254500" y="3943350"/>
          <p14:tracePt t="237964" x="4279900" y="3943350"/>
          <p14:tracePt t="237980" x="4302125" y="3943350"/>
          <p14:tracePt t="237997" x="4324350" y="3943350"/>
          <p14:tracePt t="238013" x="4362450" y="3949700"/>
          <p14:tracePt t="238030" x="4387850" y="3956050"/>
          <p14:tracePt t="238047" x="4416425" y="3956050"/>
          <p14:tracePt t="238064" x="4435475" y="3962400"/>
          <p14:tracePt t="238081" x="4445000" y="3962400"/>
          <p14:tracePt t="238098" x="4460875" y="3962400"/>
          <p14:tracePt t="238114" x="4476750" y="3962400"/>
          <p14:tracePt t="238147" x="4483100" y="3975100"/>
          <p14:tracePt t="238164" x="4492625" y="3987800"/>
          <p14:tracePt t="238180" x="4492625" y="3990975"/>
          <p14:tracePt t="238222" x="4492625" y="3997325"/>
          <p14:tracePt t="238236" x="4492625" y="4000500"/>
          <p14:tracePt t="238458" x="4492625" y="3994150"/>
          <p14:tracePt t="238465" x="4492625" y="3990975"/>
          <p14:tracePt t="238481" x="4489450" y="3978275"/>
          <p14:tracePt t="238514" x="4489450" y="3975100"/>
          <p14:tracePt t="238586" x="4492625" y="3975100"/>
          <p14:tracePt t="238593" x="4495800" y="3975100"/>
          <p14:tracePt t="238600" x="4505325" y="3975100"/>
          <p14:tracePt t="238614" x="4514850" y="3975100"/>
          <p14:tracePt t="238631" x="4527550" y="3975100"/>
          <p14:tracePt t="238648" x="4537075" y="3975100"/>
          <p14:tracePt t="238664" x="4546600" y="3975100"/>
          <p14:tracePt t="238714" x="4546600" y="3968750"/>
          <p14:tracePt t="238721" x="4546600" y="3965575"/>
          <p14:tracePt t="238730" x="4546600" y="3959225"/>
          <p14:tracePt t="238748" x="4543425" y="3959225"/>
          <p14:tracePt t="238764" x="4530725" y="3959225"/>
          <p14:tracePt t="238781" x="4518025" y="3959225"/>
          <p14:tracePt t="238797" x="4508500" y="3959225"/>
          <p14:tracePt t="238813" x="4489450" y="3959225"/>
          <p14:tracePt t="238871" x="4486275" y="3959225"/>
          <p14:tracePt t="238878" x="4479925" y="3959225"/>
          <p14:tracePt t="238885" x="4473575" y="3959225"/>
          <p14:tracePt t="238898" x="4470400" y="3959225"/>
          <p14:tracePt t="238914" x="4448175" y="3956050"/>
          <p14:tracePt t="238930" x="4438650" y="3946525"/>
          <p14:tracePt t="238948" x="4406900" y="3927475"/>
          <p14:tracePt t="238963" x="4375150" y="3908425"/>
          <p14:tracePt t="238980" x="4352925" y="3898900"/>
          <p14:tracePt t="238998" x="4308475" y="3879850"/>
          <p14:tracePt t="239015" x="4298950" y="3870325"/>
          <p14:tracePt t="239031" x="4289425" y="3854450"/>
          <p14:tracePt t="239048" x="4267200" y="3838575"/>
          <p14:tracePt t="239063" x="4257675" y="3829050"/>
          <p14:tracePt t="239080" x="4248150" y="3819525"/>
          <p14:tracePt t="239096" x="4238625" y="3813175"/>
          <p14:tracePt t="239113" x="4229100" y="3797300"/>
          <p14:tracePt t="239130" x="4229100" y="3787775"/>
          <p14:tracePt t="239148" x="4229100" y="3775075"/>
          <p14:tracePt t="239164" x="4229100" y="3765550"/>
          <p14:tracePt t="239181" x="4222750" y="3749675"/>
          <p14:tracePt t="239198" x="4213225" y="3730625"/>
          <p14:tracePt t="239214" x="4210050" y="3717925"/>
          <p14:tracePt t="239231" x="4210050" y="3708400"/>
          <p14:tracePt t="239248" x="4210050" y="3698875"/>
          <p14:tracePt t="239569" x="4225925" y="3708400"/>
          <p14:tracePt t="239577" x="4235450" y="3721100"/>
          <p14:tracePt t="239584" x="4257675" y="3740150"/>
          <p14:tracePt t="239598" x="4295775" y="3765550"/>
          <p14:tracePt t="239613" x="4327525" y="3797300"/>
          <p14:tracePt t="239631" x="4359275" y="3822700"/>
          <p14:tracePt t="239663" x="4397375" y="3854450"/>
          <p14:tracePt t="239698" x="4422775" y="3879850"/>
          <p14:tracePt t="239714" x="4429125" y="3886200"/>
          <p14:tracePt t="239770" x="4429125" y="3889375"/>
          <p14:tracePt t="239777" x="4432300" y="3889375"/>
          <p14:tracePt t="239827" x="4438650" y="3889375"/>
          <p14:tracePt t="239834" x="4441825" y="3889375"/>
          <p14:tracePt t="239848" x="4457700" y="3895725"/>
          <p14:tracePt t="239864" x="4467225" y="3902075"/>
          <p14:tracePt t="239881" x="4473575" y="3905250"/>
          <p14:tracePt t="239898" x="4476750" y="3911600"/>
          <p14:tracePt t="239914" x="4483100" y="3911600"/>
          <p14:tracePt t="239930" x="4483100" y="3914775"/>
          <p14:tracePt t="239984" x="4483100" y="3921125"/>
          <p14:tracePt t="239991" x="4486275" y="3921125"/>
          <p14:tracePt t="240226" x="4486275" y="3911600"/>
          <p14:tracePt t="240233" x="4479925" y="3908425"/>
          <p14:tracePt t="240247" x="4470400" y="3898900"/>
          <p14:tracePt t="240280" x="4438650" y="3876675"/>
          <p14:tracePt t="240314" x="4394200" y="3844925"/>
          <p14:tracePt t="240331" x="4384675" y="3835400"/>
          <p14:tracePt t="240347" x="4368800" y="3819525"/>
          <p14:tracePt t="240364" x="4359275" y="3819525"/>
          <p14:tracePt t="240380" x="4343400" y="3819525"/>
          <p14:tracePt t="240397" x="4340225" y="3819525"/>
          <p14:tracePt t="240469" x="4340225" y="3810000"/>
          <p14:tracePt t="240476" x="4333875" y="3810000"/>
          <p14:tracePt t="240497" x="4330700" y="3810000"/>
          <p14:tracePt t="240504" x="4324350" y="3803650"/>
          <p14:tracePt t="240513" x="4321175" y="3803650"/>
          <p14:tracePt t="240530" x="4311650" y="3803650"/>
          <p14:tracePt t="240547" x="4289425" y="3800475"/>
          <p14:tracePt t="240564" x="4279900" y="3794125"/>
          <p14:tracePt t="240581" x="4270375" y="3790950"/>
          <p14:tracePt t="240597" x="4267200" y="3784600"/>
          <p14:tracePt t="240614" x="4267200" y="3781425"/>
          <p14:tracePt t="240982" x="4267200" y="3787775"/>
          <p14:tracePt t="240989" x="4273550" y="3790950"/>
          <p14:tracePt t="240997" x="4283075" y="3797300"/>
          <p14:tracePt t="241014" x="4292600" y="3806825"/>
          <p14:tracePt t="241031" x="4321175" y="3822700"/>
          <p14:tracePt t="241063" x="4356100" y="3848100"/>
          <p14:tracePt t="241097" x="4387850" y="3873500"/>
          <p14:tracePt t="241114" x="4397375" y="3889375"/>
          <p14:tracePt t="241131" x="4419600" y="3898900"/>
          <p14:tracePt t="241147" x="4429125" y="3905250"/>
          <p14:tracePt t="241164" x="4438650" y="3905250"/>
          <p14:tracePt t="241181" x="4445000" y="3905250"/>
          <p14:tracePt t="241197" x="4445000" y="3911600"/>
          <p14:tracePt t="241213" x="4448175" y="3911600"/>
          <p14:tracePt t="241229" x="4457700" y="3914775"/>
          <p14:tracePt t="241247" x="4464050" y="3921125"/>
          <p14:tracePt t="241352" x="4467225" y="3921125"/>
          <p14:tracePt t="241367" x="4473575" y="3924300"/>
          <p14:tracePt t="241374" x="4479925" y="3930650"/>
          <p14:tracePt t="241381" x="4483100" y="3933825"/>
          <p14:tracePt t="241397" x="4489450" y="3943350"/>
          <p14:tracePt t="241674" x="4486275" y="3943350"/>
          <p14:tracePt t="241682" x="4483100" y="3937000"/>
          <p14:tracePt t="241697" x="4470400" y="3921125"/>
          <p14:tracePt t="241714" x="4454525" y="3911600"/>
          <p14:tracePt t="241731" x="4432300" y="3889375"/>
          <p14:tracePt t="241747" x="4422775" y="3879850"/>
          <p14:tracePt t="241763" x="4413250" y="3863975"/>
          <p14:tracePt t="241780" x="4394200" y="3854450"/>
          <p14:tracePt t="241796" x="4381500" y="3854450"/>
          <p14:tracePt t="241813" x="4371975" y="3848100"/>
          <p14:tracePt t="241830" x="4352925" y="3838575"/>
          <p14:tracePt t="241846" x="4343400" y="3829050"/>
          <p14:tracePt t="241864" x="4333875" y="3813175"/>
          <p14:tracePt t="241880" x="4318000" y="3797300"/>
          <p14:tracePt t="241896" x="4302125" y="3794125"/>
          <p14:tracePt t="241913" x="4298950" y="3787775"/>
          <p14:tracePt t="241930" x="4283075" y="3787775"/>
          <p14:tracePt t="241947" x="4273550" y="3787775"/>
          <p14:tracePt t="241964" x="4264025" y="3784600"/>
          <p14:tracePt t="241981" x="4248150" y="3771900"/>
          <p14:tracePt t="241997" x="4248150" y="3762375"/>
          <p14:tracePt t="242014" x="4248150" y="3759200"/>
          <p14:tracePt t="242030" x="4248150" y="3752850"/>
          <p14:tracePt t="242052" x="4248150" y="3749675"/>
          <p14:tracePt t="242139" x="4248150" y="3743325"/>
          <p14:tracePt t="242395" x="4260850" y="3752850"/>
          <p14:tracePt t="242402" x="4273550" y="3756025"/>
          <p14:tracePt t="242414" x="4302125" y="3778250"/>
          <p14:tracePt t="242446" x="4368800" y="3819525"/>
          <p14:tracePt t="242480" x="4406900" y="3854450"/>
          <p14:tracePt t="242496" x="4416425" y="3863975"/>
          <p14:tracePt t="242514" x="4425950" y="3873500"/>
          <p14:tracePt t="242531" x="4425950" y="3876675"/>
          <p14:tracePt t="242547" x="4429125" y="3876675"/>
          <p14:tracePt t="242565" x="4435475" y="3889375"/>
          <p14:tracePt t="242597" x="4441825" y="3898900"/>
          <p14:tracePt t="242614" x="4457700" y="3908425"/>
          <p14:tracePt t="242629" x="4467225" y="3914775"/>
          <p14:tracePt t="242646" x="4476750" y="3917950"/>
          <p14:tracePt t="242665" x="4486275" y="3933825"/>
          <p14:tracePt t="242681" x="4495800" y="3937000"/>
          <p14:tracePt t="242697" x="4511675" y="3949700"/>
          <p14:tracePt t="242714" x="4521200" y="3959225"/>
          <p14:tracePt t="242730" x="4521200" y="3962400"/>
          <p14:tracePt t="243101" x="4518025" y="3962400"/>
          <p14:tracePt t="243108" x="4514850" y="3956050"/>
          <p14:tracePt t="243115" x="4508500" y="3952875"/>
          <p14:tracePt t="243131" x="4486275" y="3940175"/>
          <p14:tracePt t="243147" x="4464050" y="3921125"/>
          <p14:tracePt t="243163" x="4429125" y="3905250"/>
          <p14:tracePt t="243180" x="4416425" y="3895725"/>
          <p14:tracePt t="243213" x="4387850" y="3879850"/>
          <p14:tracePt t="243247" x="4384675" y="3879850"/>
          <p14:tracePt t="243293" x="4378325" y="3879850"/>
          <p14:tracePt t="243299" x="4371975" y="3879850"/>
          <p14:tracePt t="243313" x="4362450" y="3870325"/>
          <p14:tracePt t="243329" x="4352925" y="3860800"/>
          <p14:tracePt t="243347" x="4337050" y="3851275"/>
          <p14:tracePt t="243364" x="4324350" y="3835400"/>
          <p14:tracePt t="243380" x="4311650" y="3819525"/>
          <p14:tracePt t="243397" x="4311650" y="3816350"/>
          <p14:tracePt t="243414" x="4311650" y="3810000"/>
          <p14:tracePt t="243457" x="4308475" y="3810000"/>
          <p14:tracePt t="243464" x="4302125" y="3810000"/>
          <p14:tracePt t="243471" x="4298950" y="3810000"/>
          <p14:tracePt t="243486" x="4298950" y="3803650"/>
          <p14:tracePt t="243497" x="4286250" y="3800475"/>
          <p14:tracePt t="243514" x="4286250" y="3790950"/>
          <p14:tracePt t="243935" x="4295775" y="3790950"/>
          <p14:tracePt t="243942" x="4314825" y="3797300"/>
          <p14:tracePt t="243949" x="4318000" y="3803650"/>
          <p14:tracePt t="243980" x="4343400" y="3829050"/>
          <p14:tracePt t="244014" x="4375150" y="3854450"/>
          <p14:tracePt t="244029" x="4384675" y="3870325"/>
          <p14:tracePt t="244046" x="4394200" y="3879850"/>
          <p14:tracePt t="244063" x="4403725" y="3883025"/>
          <p14:tracePt t="244113" x="4403725" y="3889375"/>
          <p14:tracePt t="244135" x="4416425" y="3889375"/>
          <p14:tracePt t="244141" x="4416425" y="3892550"/>
          <p14:tracePt t="244148" x="4416425" y="3898900"/>
          <p14:tracePt t="244170" x="4419600" y="3898900"/>
          <p14:tracePt t="244250" x="4425950" y="3898900"/>
          <p14:tracePt t="244271" x="4429125" y="3898900"/>
          <p14:tracePt t="244277" x="4435475" y="3898900"/>
          <p14:tracePt t="244285" x="4435475" y="3905250"/>
          <p14:tracePt t="244296" x="4435475" y="3908425"/>
          <p14:tracePt t="244313" x="4438650" y="3908425"/>
          <p14:tracePt t="246040" x="4419600" y="3898900"/>
          <p14:tracePt t="246047" x="4391025" y="3886200"/>
          <p14:tracePt t="246063" x="4314825" y="3870325"/>
          <p14:tracePt t="246080" x="4251325" y="3857625"/>
          <p14:tracePt t="246096" x="4162425" y="3841750"/>
          <p14:tracePt t="246113" x="4133850" y="3841750"/>
          <p14:tracePt t="246146" x="4083050" y="3841750"/>
          <p14:tracePt t="246180" x="4064000" y="3854450"/>
          <p14:tracePt t="246197" x="4041775" y="3870325"/>
          <p14:tracePt t="246213" x="4032250" y="3873500"/>
          <p14:tracePt t="246229" x="4022725" y="3879850"/>
          <p14:tracePt t="246262" x="4019550" y="3879850"/>
          <p14:tracePt t="246319" x="4013200" y="3879850"/>
          <p14:tracePt t="246325" x="4006850" y="3879850"/>
          <p14:tracePt t="246332" x="4006850" y="3876675"/>
          <p14:tracePt t="246347" x="4006850" y="3867150"/>
          <p14:tracePt t="246363" x="4006850" y="3857625"/>
          <p14:tracePt t="246380" x="4006850" y="3841750"/>
          <p14:tracePt t="246396" x="4016375" y="3829050"/>
          <p14:tracePt t="246413" x="4029075" y="3816350"/>
          <p14:tracePt t="246429" x="4076700" y="3803650"/>
          <p14:tracePt t="246446" x="4140200" y="3778250"/>
          <p14:tracePt t="246464" x="4162425" y="3778250"/>
          <p14:tracePt t="246480" x="4191000" y="3778250"/>
          <p14:tracePt t="246484" x="4197350" y="3778250"/>
          <p14:tracePt t="246497" x="4206875" y="3778250"/>
          <p14:tracePt t="246513" x="4216400" y="3778250"/>
          <p14:tracePt t="246529" x="4225925" y="3778250"/>
          <p14:tracePt t="246546" x="4244975" y="3778250"/>
          <p14:tracePt t="246563" x="4260850" y="3781425"/>
          <p14:tracePt t="246581" x="4276725" y="3781425"/>
          <p14:tracePt t="246597" x="4289425" y="3781425"/>
          <p14:tracePt t="246613" x="4295775" y="3781425"/>
          <p14:tracePt t="246674" x="4302125" y="3790950"/>
          <p14:tracePt t="246681" x="4305300" y="3790950"/>
          <p14:tracePt t="246696" x="4314825" y="3790950"/>
          <p14:tracePt t="246959" x="4314825" y="3797300"/>
          <p14:tracePt t="246967" x="4314825" y="3800475"/>
          <p14:tracePt t="246980" x="4314825" y="3810000"/>
          <p14:tracePt t="246996" x="4314825" y="3819525"/>
          <p14:tracePt t="247013" x="4314825" y="3835400"/>
          <p14:tracePt t="247030" x="4314825" y="3851275"/>
          <p14:tracePt t="247046" x="4314825" y="3863975"/>
          <p14:tracePt t="247063" x="4314825" y="3886200"/>
          <p14:tracePt t="247080" x="4321175" y="3921125"/>
          <p14:tracePt t="247096" x="4340225" y="3968750"/>
          <p14:tracePt t="247113" x="4368800" y="4013200"/>
          <p14:tracePt t="247130" x="4451350" y="4095750"/>
          <p14:tracePt t="247147" x="4552950" y="4165600"/>
          <p14:tracePt t="247163" x="4664075" y="4216400"/>
          <p14:tracePt t="247180" x="4864100" y="4343400"/>
          <p14:tracePt t="247196" x="5010150" y="4416425"/>
          <p14:tracePt t="247213" x="5111750" y="4486275"/>
          <p14:tracePt t="247229" x="5203825" y="4552950"/>
          <p14:tracePt t="247246" x="5248275" y="4581525"/>
          <p14:tracePt t="247263" x="5283200" y="4613275"/>
          <p14:tracePt t="247280" x="5318125" y="4629150"/>
          <p14:tracePt t="247296" x="5327650" y="4638675"/>
          <p14:tracePt t="247313" x="5337175" y="4651375"/>
          <p14:tracePt t="247330" x="5356225" y="4651375"/>
          <p14:tracePt t="247380" x="5356225" y="4654550"/>
          <p14:tracePt t="247431" x="5346700" y="4654550"/>
          <p14:tracePt t="247438" x="5340350" y="4654550"/>
          <p14:tracePt t="247446" x="5337175" y="4654550"/>
          <p14:tracePt t="247464" x="5321300" y="4641850"/>
          <p14:tracePt t="247480" x="5276850" y="4622800"/>
          <p14:tracePt t="247496" x="5254625" y="4613275"/>
          <p14:tracePt t="247501" x="5229225" y="4606925"/>
          <p14:tracePt t="247513" x="5200650" y="4591050"/>
          <p14:tracePt t="247529" x="5092700" y="4537075"/>
          <p14:tracePt t="247546" x="5029200" y="4524375"/>
          <p14:tracePt t="247563" x="4972050" y="4505325"/>
          <p14:tracePt t="247580" x="4914900" y="4486275"/>
          <p14:tracePt t="247596" x="4899025" y="4486275"/>
          <p14:tracePt t="247613" x="4883150" y="4486275"/>
          <p14:tracePt t="247630" x="4870450" y="4486275"/>
          <p14:tracePt t="247646" x="4860925" y="4486275"/>
          <p14:tracePt t="247881" x="4867275" y="4486275"/>
          <p14:tracePt t="247887" x="4870450" y="4492625"/>
          <p14:tracePt t="247896" x="4876800" y="4492625"/>
          <p14:tracePt t="247913" x="4902200" y="4492625"/>
          <p14:tracePt t="247929" x="4949825" y="4492625"/>
          <p14:tracePt t="247946" x="4981575" y="4492625"/>
          <p14:tracePt t="247963" x="5010150" y="4492625"/>
          <p14:tracePt t="247980" x="5041900" y="4492625"/>
          <p14:tracePt t="247996" x="5057775" y="4492625"/>
          <p14:tracePt t="248013" x="5067300" y="4492625"/>
          <p14:tracePt t="248017" x="5073650" y="4492625"/>
          <p14:tracePt t="248030" x="5083175" y="4492625"/>
          <p14:tracePt t="248100" x="5080000" y="4492625"/>
          <p14:tracePt t="248108" x="5076825" y="4492625"/>
          <p14:tracePt t="248115" x="5070475" y="4492625"/>
          <p14:tracePt t="248129" x="5041900" y="4489450"/>
          <p14:tracePt t="248147" x="5019675" y="4483100"/>
          <p14:tracePt t="248163" x="5003800" y="4483100"/>
          <p14:tracePt t="248180" x="4981575" y="4483100"/>
          <p14:tracePt t="248196" x="4972050" y="4476750"/>
          <p14:tracePt t="248212" x="4962525" y="4476750"/>
          <p14:tracePt t="248230" x="4959350" y="4476750"/>
          <p14:tracePt t="248294" x="4959350" y="4479925"/>
          <p14:tracePt t="248300" x="4959350" y="4483100"/>
          <p14:tracePt t="248313" x="4959350" y="4489450"/>
          <p14:tracePt t="248330" x="4959350" y="4495800"/>
          <p14:tracePt t="248345" x="4968875" y="4495800"/>
          <p14:tracePt t="248362" x="4994275" y="4511675"/>
          <p14:tracePt t="248379" x="5041900" y="4518025"/>
          <p14:tracePt t="248396" x="5076825" y="4524375"/>
          <p14:tracePt t="248413" x="5114925" y="4524375"/>
          <p14:tracePt t="248430" x="5203825" y="4530725"/>
          <p14:tracePt t="248446" x="5264150" y="4537075"/>
          <p14:tracePt t="248462" x="5308600" y="4537075"/>
          <p14:tracePt t="248479" x="5368925" y="4537075"/>
          <p14:tracePt t="248495" x="5407025" y="4537075"/>
          <p14:tracePt t="248513" x="5429250" y="4537075"/>
          <p14:tracePt t="248530" x="5464175" y="4537075"/>
          <p14:tracePt t="248547" x="5473700" y="4537075"/>
          <p14:tracePt t="248564" x="5483225" y="4537075"/>
          <p14:tracePt t="248596" x="5486400" y="4537075"/>
          <p14:tracePt t="248722" x="5480050" y="4537075"/>
          <p14:tracePt t="248728" x="5476875" y="4537075"/>
          <p14:tracePt t="248736" x="5470525" y="4537075"/>
          <p14:tracePt t="248745" x="5467350" y="4537075"/>
          <p14:tracePt t="248763" x="5438775" y="4537075"/>
          <p14:tracePt t="248779" x="5416550" y="4537075"/>
          <p14:tracePt t="248797" x="5381625" y="4537075"/>
          <p14:tracePt t="248814" x="5302250" y="4537075"/>
          <p14:tracePt t="248830" x="5251450" y="4537075"/>
          <p14:tracePt t="248846" x="5207000" y="4533900"/>
          <p14:tracePt t="248863" x="5111750" y="4527550"/>
          <p14:tracePt t="248879" x="5051425" y="4527550"/>
          <p14:tracePt t="248896" x="5006975" y="4527550"/>
          <p14:tracePt t="248913" x="4959350" y="4527550"/>
          <p14:tracePt t="248930" x="4930775" y="4527550"/>
          <p14:tracePt t="248947" x="4914900" y="4527550"/>
          <p14:tracePt t="248963" x="4899025" y="4527550"/>
          <p14:tracePt t="248980" x="4889500" y="4527550"/>
          <p14:tracePt t="248996" x="4876800" y="4527550"/>
          <p14:tracePt t="249013" x="4860925" y="4527550"/>
          <p14:tracePt t="249029" x="4851400" y="4527550"/>
          <p14:tracePt t="249045" x="4845050" y="4527550"/>
          <p14:tracePt t="249121" x="4848225" y="4527550"/>
          <p14:tracePt t="249128" x="4851400" y="4527550"/>
          <p14:tracePt t="249135" x="4857750" y="4527550"/>
          <p14:tracePt t="249146" x="4860925" y="4524375"/>
          <p14:tracePt t="249163" x="4902200" y="4518025"/>
          <p14:tracePt t="249179" x="4924425" y="4505325"/>
          <p14:tracePt t="249196" x="4956175" y="4505325"/>
          <p14:tracePt t="249213" x="4987925" y="4505325"/>
          <p14:tracePt t="249230" x="5016500" y="4505325"/>
          <p14:tracePt t="249247" x="5026025" y="4505325"/>
          <p14:tracePt t="249263" x="5041900" y="4505325"/>
          <p14:tracePt t="249279" x="5057775" y="4505325"/>
          <p14:tracePt t="249296" x="5067300" y="4505325"/>
          <p14:tracePt t="249312" x="5070475" y="4505325"/>
          <p14:tracePt t="249329" x="5076825" y="4505325"/>
          <p14:tracePt t="249363" x="5080000" y="4505325"/>
          <p14:tracePt t="249386" x="5086350" y="4505325"/>
          <p14:tracePt t="249399" x="5089525" y="4505325"/>
          <p14:tracePt t="249414" x="5095875" y="4505325"/>
          <p14:tracePt t="249429" x="5105400" y="4505325"/>
          <p14:tracePt t="249446" x="5111750" y="4505325"/>
          <p14:tracePt t="249463" x="5114925" y="4505325"/>
          <p14:tracePt t="250598" x="5140325" y="4508500"/>
          <p14:tracePt t="250605" x="5165725" y="4508500"/>
          <p14:tracePt t="250613" x="5207000" y="4508500"/>
          <p14:tracePt t="250630" x="5314950" y="4514850"/>
          <p14:tracePt t="250647" x="5476875" y="4514850"/>
          <p14:tracePt t="250679" x="5629275" y="4521200"/>
          <p14:tracePt t="250713" x="5762625" y="4521200"/>
          <p14:tracePt t="250730" x="5791200" y="4521200"/>
          <p14:tracePt t="250747" x="5819775" y="4521200"/>
          <p14:tracePt t="250763" x="5832475" y="4521200"/>
          <p14:tracePt t="250780" x="5842000" y="4521200"/>
          <p14:tracePt t="250796" x="5848350" y="4521200"/>
          <p14:tracePt t="250997" x="5803900" y="4518025"/>
          <p14:tracePt t="251004" x="5759450" y="4518025"/>
          <p14:tracePt t="251012" x="5699125" y="4511675"/>
          <p14:tracePt t="251030" x="5572125" y="4502150"/>
          <p14:tracePt t="251062" x="5254625" y="4457700"/>
          <p14:tracePt t="251096" x="5035550" y="4413250"/>
          <p14:tracePt t="251112" x="4978400" y="4397375"/>
          <p14:tracePt t="251128" x="4940300" y="4397375"/>
          <p14:tracePt t="251146" x="4927600" y="4397375"/>
          <p14:tracePt t="251162" x="4918075" y="4397375"/>
          <p14:tracePt t="251291" x="4924425" y="4400550"/>
          <p14:tracePt t="251297" x="4927600" y="4400550"/>
          <p14:tracePt t="251362" x="4927600" y="4406900"/>
          <p14:tracePt t="251390" x="4933950" y="4410075"/>
          <p14:tracePt t="251396" x="4937125" y="4410075"/>
          <p14:tracePt t="251412" x="4953000" y="4425950"/>
          <p14:tracePt t="251429" x="4978400" y="4438650"/>
          <p14:tracePt t="251446" x="5057775" y="4457700"/>
          <p14:tracePt t="251463" x="5137150" y="4489450"/>
          <p14:tracePt t="251480" x="5210175" y="4511675"/>
          <p14:tracePt t="251496" x="5311775" y="4533900"/>
          <p14:tracePt t="251513" x="5407025" y="4540250"/>
          <p14:tracePt t="251529" x="5489575" y="4540250"/>
          <p14:tracePt t="251546" x="5575300" y="4540250"/>
          <p14:tracePt t="251562" x="5619750" y="4540250"/>
          <p14:tracePt t="251579" x="5648325" y="4540250"/>
          <p14:tracePt t="251581" x="5654675" y="4540250"/>
          <p14:tracePt t="251596" x="5664200" y="4540250"/>
          <p14:tracePt t="251612" x="5673725" y="4540250"/>
          <p14:tracePt t="251630" x="5676900" y="4540250"/>
          <p14:tracePt t="251703" x="5676900" y="4533900"/>
          <p14:tracePt t="251725" x="5676900" y="4527550"/>
          <p14:tracePt t="251747" x="5676900" y="4524375"/>
          <p14:tracePt t="251803" x="5670550" y="4524375"/>
          <p14:tracePt t="251810" x="5667375" y="4524375"/>
          <p14:tracePt t="251817" x="5661025" y="4524375"/>
          <p14:tracePt t="251828" x="5657850" y="4524375"/>
          <p14:tracePt t="251845" x="5635625" y="4524375"/>
          <p14:tracePt t="251862" x="5626100" y="4524375"/>
          <p14:tracePt t="251878" x="5616575" y="4524375"/>
          <p14:tracePt t="251895" x="5591175" y="4514850"/>
          <p14:tracePt t="251912" x="5568950" y="4508500"/>
          <p14:tracePt t="251929" x="5546725" y="4502150"/>
          <p14:tracePt t="251945" x="5505450" y="4502150"/>
          <p14:tracePt t="251962" x="5476875" y="4502150"/>
          <p14:tracePt t="251978" x="5454650" y="4502150"/>
          <p14:tracePt t="251995" x="5438775" y="4502150"/>
          <p14:tracePt t="252013" x="5422900" y="4502150"/>
          <p14:tracePt t="252030" x="5413375" y="4502150"/>
          <p14:tracePt t="252046" x="5400675" y="4502150"/>
          <p14:tracePt t="252063" x="5391150" y="4502150"/>
          <p14:tracePt t="252079" x="5375275" y="4502150"/>
          <p14:tracePt t="252096" x="5368925" y="4495800"/>
          <p14:tracePt t="252112" x="5368925" y="4492625"/>
          <p14:tracePt t="252129" x="5365750" y="4492625"/>
          <p14:tracePt t="252210" x="5365750" y="4486275"/>
          <p14:tracePt t="252217" x="5359400" y="4483100"/>
          <p14:tracePt t="252230" x="5359400" y="4476750"/>
          <p14:tracePt t="252252" x="5359400" y="4473575"/>
          <p14:tracePt t="252331" x="5359400" y="4467225"/>
          <p14:tracePt t="252338" x="5359400" y="4464050"/>
          <p14:tracePt t="252347" x="5359400" y="4451350"/>
          <p14:tracePt t="252363" x="5359400" y="4441825"/>
          <p14:tracePt t="252379" x="5359400" y="4438650"/>
          <p14:tracePt t="252412" x="5356225" y="4432300"/>
          <p14:tracePt t="252430" x="5349875" y="4422775"/>
          <p14:tracePt t="252446" x="5340350" y="4419600"/>
          <p14:tracePt t="252462" x="5337175" y="4413250"/>
          <p14:tracePt t="252480" x="5324475" y="4394200"/>
          <p14:tracePt t="252496" x="5324475" y="4387850"/>
          <p14:tracePt t="252512" x="5321300" y="4384675"/>
          <p14:tracePt t="252559" x="5314950" y="4384675"/>
          <p14:tracePt t="252566" x="5311775" y="4384675"/>
          <p14:tracePt t="252579" x="5311775" y="4378325"/>
          <p14:tracePt t="252596" x="5302250" y="4375150"/>
          <p14:tracePt t="252629" x="5295900" y="4375150"/>
          <p14:tracePt t="252680" x="5295900" y="4368800"/>
          <p14:tracePt t="254321" x="5270500" y="4343400"/>
          <p14:tracePt t="254328" x="5210175" y="4308475"/>
          <p14:tracePt t="254335" x="5124450" y="4260850"/>
          <p14:tracePt t="254345" x="5029200" y="4222750"/>
          <p14:tracePt t="254362" x="4864100" y="4159250"/>
          <p14:tracePt t="254379" x="4562475" y="4102100"/>
          <p14:tracePt t="254413" x="4213225" y="4067175"/>
          <p14:tracePt t="254446" x="4051300" y="4067175"/>
          <p14:tracePt t="254463" x="3987800" y="4067175"/>
          <p14:tracePt t="254479" x="3965575" y="4067175"/>
          <p14:tracePt t="254495" x="3937000" y="4070350"/>
          <p14:tracePt t="254512" x="3911600" y="4083050"/>
          <p14:tracePt t="254529" x="3898900" y="4102100"/>
          <p14:tracePt t="254545" x="3883025" y="4111625"/>
          <p14:tracePt t="254563" x="3863975" y="4152900"/>
          <p14:tracePt t="254579" x="3863975" y="4162425"/>
          <p14:tracePt t="254596" x="3863975" y="4175125"/>
          <p14:tracePt t="254613" x="3860800" y="4187825"/>
          <p14:tracePt t="254629" x="3854450" y="4203700"/>
          <p14:tracePt t="254646" x="3844925" y="4213225"/>
          <p14:tracePt t="254649" x="3838575" y="4219575"/>
          <p14:tracePt t="254663" x="3810000" y="4229100"/>
          <p14:tracePt t="254679" x="3787775" y="4241800"/>
          <p14:tracePt t="254696" x="3756025" y="4254500"/>
          <p14:tracePt t="254713" x="3743325" y="4254500"/>
          <p14:tracePt t="254729" x="3733800" y="4254500"/>
          <p14:tracePt t="254745" x="3717925" y="4254500"/>
          <p14:tracePt t="254762" x="3708400" y="4254500"/>
          <p14:tracePt t="254778" x="3702050" y="4251325"/>
          <p14:tracePt t="254796" x="3702050" y="4241800"/>
          <p14:tracePt t="254812" x="3702050" y="4229100"/>
          <p14:tracePt t="254829" x="3702050" y="4216400"/>
          <p14:tracePt t="254845" x="3702050" y="4203700"/>
          <p14:tracePt t="254862" x="3717925" y="4168775"/>
          <p14:tracePt t="254878" x="3749675" y="4127500"/>
          <p14:tracePt t="254896" x="3775075" y="4102100"/>
          <p14:tracePt t="254913" x="3819525" y="4057650"/>
          <p14:tracePt t="254928" x="3844925" y="4035425"/>
          <p14:tracePt t="254946" x="3860800" y="4016375"/>
          <p14:tracePt t="254963" x="3876675" y="4000500"/>
          <p14:tracePt t="254979" x="3886200" y="3990975"/>
          <p14:tracePt t="254996" x="3895725" y="3981450"/>
          <p14:tracePt t="255012" x="3917950" y="3962400"/>
          <p14:tracePt t="255029" x="3927475" y="3952875"/>
          <p14:tracePt t="255046" x="3930650" y="3946525"/>
          <p14:tracePt t="255120" x="3930650" y="3949700"/>
          <p14:tracePt t="255127" x="3930650" y="3952875"/>
          <p14:tracePt t="255134" x="3930650" y="3959225"/>
          <p14:tracePt t="255148" x="3930650" y="3962400"/>
          <p14:tracePt t="255162" x="3924300" y="3978275"/>
          <p14:tracePt t="255178" x="3917950" y="3987800"/>
          <p14:tracePt t="255195" x="3902075" y="3997325"/>
          <p14:tracePt t="255212" x="3889375" y="4013200"/>
          <p14:tracePt t="255229" x="3879850" y="4029075"/>
          <p14:tracePt t="255246" x="3870325" y="4038600"/>
          <p14:tracePt t="255263" x="3863975" y="4054475"/>
          <p14:tracePt t="255279" x="3863975" y="4064000"/>
          <p14:tracePt t="255295" x="3863975" y="4079875"/>
          <p14:tracePt t="255311" x="3863975" y="4092575"/>
          <p14:tracePt t="255328" x="3863975" y="4098925"/>
          <p14:tracePt t="255391" x="3863975" y="4095750"/>
          <p14:tracePt t="255398" x="3867150" y="4092575"/>
          <p14:tracePt t="255412" x="3876675" y="4083050"/>
          <p14:tracePt t="255429" x="3886200" y="4067175"/>
          <p14:tracePt t="255445" x="3895725" y="4057650"/>
          <p14:tracePt t="255462" x="3914775" y="4041775"/>
          <p14:tracePt t="255478" x="3924300" y="4032250"/>
          <p14:tracePt t="255495" x="3937000" y="4016375"/>
          <p14:tracePt t="255513" x="3952875" y="3987800"/>
          <p14:tracePt t="255529" x="3984625" y="3949700"/>
          <p14:tracePt t="255546" x="4010025" y="3908425"/>
          <p14:tracePt t="255562" x="4057650" y="3841750"/>
          <p14:tracePt t="255579" x="4076700" y="3797300"/>
          <p14:tracePt t="255595" x="4098925" y="3749675"/>
          <p14:tracePt t="255612" x="4114800" y="3702050"/>
          <p14:tracePt t="255628" x="4127500" y="3657600"/>
          <p14:tracePt t="255646" x="4140200" y="3625850"/>
          <p14:tracePt t="255663" x="4165600" y="3590925"/>
          <p14:tracePt t="255679" x="4175125" y="3581400"/>
          <p14:tracePt t="255683" x="4178300" y="3568700"/>
          <p14:tracePt t="255696" x="4184650" y="3559175"/>
          <p14:tracePt t="255712" x="4191000" y="3536950"/>
          <p14:tracePt t="255728" x="4203700" y="3508375"/>
          <p14:tracePt t="255745" x="4216400" y="3486150"/>
          <p14:tracePt t="255762" x="4216400" y="3463925"/>
          <p14:tracePt t="255778" x="4219575" y="3441700"/>
          <p14:tracePt t="255795" x="4219575" y="3432175"/>
          <p14:tracePt t="255812" x="4225925" y="3419475"/>
          <p14:tracePt t="255829" x="4229100" y="3403600"/>
          <p14:tracePt t="255845" x="4238625" y="3394075"/>
          <p14:tracePt t="255861" x="4257675" y="3359150"/>
          <p14:tracePt t="255878" x="4270375" y="3343275"/>
          <p14:tracePt t="255896" x="4273550" y="3327400"/>
          <p14:tracePt t="255912" x="4273550" y="3311525"/>
          <p14:tracePt t="255929" x="4273550" y="3305175"/>
          <p14:tracePt t="255947" x="4279900" y="3305175"/>
          <p14:tracePt t="255962" x="4292600" y="3305175"/>
          <p14:tracePt t="255979" x="4298950" y="3305175"/>
          <p14:tracePt t="256077" x="4298950" y="3308350"/>
          <p14:tracePt t="256083" x="4298950" y="3314700"/>
          <p14:tracePt t="256096" x="4298950" y="3317875"/>
          <p14:tracePt t="256112" x="4295775" y="3333750"/>
          <p14:tracePt t="256128" x="4286250" y="3343275"/>
          <p14:tracePt t="256145" x="4283075" y="3359150"/>
          <p14:tracePt t="256162" x="4276725" y="3371850"/>
          <p14:tracePt t="256178" x="4273550" y="3371850"/>
          <p14:tracePt t="256195" x="4273550" y="3378200"/>
          <p14:tracePt t="256212" x="4257675" y="3387725"/>
          <p14:tracePt t="256228" x="4248150" y="3387725"/>
          <p14:tracePt t="256245" x="4238625" y="3403600"/>
          <p14:tracePt t="256262" x="4222750" y="3416300"/>
          <p14:tracePt t="256278" x="4206875" y="3429000"/>
          <p14:tracePt t="256295" x="4197350" y="3438525"/>
          <p14:tracePt t="256312" x="4181475" y="3457575"/>
          <p14:tracePt t="256329" x="4171950" y="3467100"/>
          <p14:tracePt t="256346" x="4152900" y="3482975"/>
          <p14:tracePt t="256362" x="4143375" y="3492500"/>
          <p14:tracePt t="256379" x="4130675" y="3508375"/>
          <p14:tracePt t="256396" x="4111625" y="3524250"/>
          <p14:tracePt t="256412" x="4102100" y="3533775"/>
          <p14:tracePt t="256428" x="4092575" y="3543300"/>
          <p14:tracePt t="256446" x="4083050" y="3562350"/>
          <p14:tracePt t="256462" x="4076700" y="3571875"/>
          <p14:tracePt t="256478" x="4076700" y="3581400"/>
          <p14:tracePt t="256496" x="4073525" y="3597275"/>
          <p14:tracePt t="256512" x="4060825" y="3613150"/>
          <p14:tracePt t="256528" x="4060825" y="3622675"/>
          <p14:tracePt t="256545" x="4060825" y="3638550"/>
          <p14:tracePt t="256561" x="4060825" y="3648075"/>
          <p14:tracePt t="256578" x="4060825" y="3663950"/>
          <p14:tracePt t="256596" x="4060825" y="3676650"/>
          <p14:tracePt t="256612" x="4060825" y="3686175"/>
          <p14:tracePt t="256629" x="4060825" y="3695700"/>
          <p14:tracePt t="256646" x="4060825" y="3717925"/>
          <p14:tracePt t="256662" x="4057650" y="3727450"/>
          <p14:tracePt t="256679" x="4051300" y="3736975"/>
          <p14:tracePt t="256695" x="4044950" y="3756025"/>
          <p14:tracePt t="256712" x="4044950" y="3765550"/>
          <p14:tracePt t="256728" x="4041775" y="3775075"/>
          <p14:tracePt t="256746" x="4035425" y="3790950"/>
          <p14:tracePt t="256762" x="4032250" y="3800475"/>
          <p14:tracePt t="256779" x="4032250" y="3816350"/>
          <p14:tracePt t="256796" x="4025900" y="3829050"/>
          <p14:tracePt t="256812" x="4022725" y="3838575"/>
          <p14:tracePt t="256828" x="4022725" y="3851275"/>
          <p14:tracePt t="256845" x="4022725" y="3870325"/>
          <p14:tracePt t="256862" x="4022725" y="3879850"/>
          <p14:tracePt t="256879" x="4022725" y="3889375"/>
          <p14:tracePt t="256896" x="4010025" y="3911600"/>
          <p14:tracePt t="256912" x="4010025" y="3921125"/>
          <p14:tracePt t="256945" x="4010025" y="3933825"/>
          <p14:tracePt t="256961" x="4010025" y="3940175"/>
          <p14:tracePt t="256978" x="4010025" y="3949700"/>
          <p14:tracePt t="256995" x="4006850" y="3968750"/>
          <p14:tracePt t="257012" x="4006850" y="3978275"/>
          <p14:tracePt t="257029" x="4000500" y="3987800"/>
          <p14:tracePt t="257046" x="3994150" y="4010025"/>
          <p14:tracePt t="257062" x="3994150" y="4013200"/>
          <p14:tracePt t="257079" x="3994150" y="4022725"/>
          <p14:tracePt t="257095" x="3990975" y="4035425"/>
          <p14:tracePt t="257111" x="3984625" y="4044950"/>
          <p14:tracePt t="257128" x="3984625" y="4057650"/>
          <p14:tracePt t="257145" x="3984625" y="4073525"/>
          <p14:tracePt t="257162" x="3984625" y="4079875"/>
          <p14:tracePt t="257231" x="3984625" y="4083050"/>
          <p14:tracePt t="257238" x="3984625" y="4089400"/>
          <p14:tracePt t="257246" x="3984625" y="4092575"/>
          <p14:tracePt t="257261" x="3984625" y="4102100"/>
          <p14:tracePt t="257279" x="3984625" y="4111625"/>
          <p14:tracePt t="257296" x="3984625" y="4121150"/>
          <p14:tracePt t="257353" x="3981450" y="4121150"/>
          <p14:tracePt t="257396" x="3981450" y="4127500"/>
          <p14:tracePt t="257409" x="3981450" y="4130675"/>
          <p14:tracePt t="257424" x="3981450" y="4137025"/>
          <p14:tracePt t="257532" x="3981450" y="4146550"/>
          <p14:tracePt t="257539" x="3981450" y="4152900"/>
          <p14:tracePt t="257546" x="3981450" y="4156075"/>
          <p14:tracePt t="257562" x="3981450" y="4162425"/>
          <p14:tracePt t="257579" x="3981450" y="4165600"/>
          <p14:tracePt t="257595" x="3981450" y="4171950"/>
          <p14:tracePt t="262740" x="4022725" y="4168775"/>
          <p14:tracePt t="262747" x="4105275" y="4168775"/>
          <p14:tracePt t="262762" x="4286250" y="4168775"/>
          <p14:tracePt t="262778" x="4448175" y="4159250"/>
          <p14:tracePt t="262795" x="4711700" y="4130675"/>
          <p14:tracePt t="262811" x="4851400" y="4114800"/>
          <p14:tracePt t="262828" x="4997450" y="4051300"/>
          <p14:tracePt t="262861" x="5343525" y="3813175"/>
          <p14:tracePt t="262897" x="5626100" y="3524250"/>
          <p14:tracePt t="262915" x="5692775" y="3419475"/>
          <p14:tracePt t="262930" x="5724525" y="3333750"/>
          <p14:tracePt t="262945" x="5743575" y="3155950"/>
          <p14:tracePt t="262961" x="5721350" y="3057525"/>
          <p14:tracePt t="262981" x="5670550" y="2971800"/>
          <p14:tracePt t="262995" x="5645150" y="2930525"/>
          <p14:tracePt t="263012" x="5613400" y="2905125"/>
          <p14:tracePt t="263028" x="5575300" y="2873375"/>
          <p14:tracePt t="263045" x="5480050" y="2822575"/>
          <p14:tracePt t="263062" x="5391150" y="2790825"/>
          <p14:tracePt t="263078" x="5302250" y="2759075"/>
          <p14:tracePt t="263095" x="5133975" y="2708275"/>
          <p14:tracePt t="263111" x="5003800" y="2689225"/>
          <p14:tracePt t="263128" x="4873625" y="2673350"/>
          <p14:tracePt t="263146" x="4711700" y="2679700"/>
          <p14:tracePt t="263162" x="4591050" y="2705100"/>
          <p14:tracePt t="263179" x="4483100" y="2736850"/>
          <p14:tracePt t="263195" x="4343400" y="2794000"/>
          <p14:tracePt t="263211" x="4251325" y="2854325"/>
          <p14:tracePt t="263228" x="4162425" y="2901950"/>
          <p14:tracePt t="263245" x="4070350" y="2978150"/>
          <p14:tracePt t="263261" x="4025900" y="3048000"/>
          <p14:tracePt t="263279" x="3975100" y="3098800"/>
          <p14:tracePt t="263295" x="3921125" y="3168650"/>
          <p14:tracePt t="263312" x="3886200" y="3222625"/>
          <p14:tracePt t="263329" x="3851275" y="3263900"/>
          <p14:tracePt t="263333" x="3838575" y="3289300"/>
          <p14:tracePt t="263345" x="3813175" y="3321050"/>
          <p14:tracePt t="263362" x="3781425" y="3352800"/>
          <p14:tracePt t="263378" x="3762375" y="3378200"/>
          <p14:tracePt t="263395" x="3730625" y="3422650"/>
          <p14:tracePt t="263411" x="3721100" y="3438525"/>
          <p14:tracePt t="263428" x="3711575" y="3460750"/>
          <p14:tracePt t="263445" x="3667125" y="3505200"/>
          <p14:tracePt t="263462" x="3654425" y="3533775"/>
          <p14:tracePt t="263479" x="3641725" y="3559175"/>
          <p14:tracePt t="263495" x="3622675" y="3616325"/>
          <p14:tracePt t="263511" x="3603625" y="3660775"/>
          <p14:tracePt t="263528" x="3590925" y="3698875"/>
          <p14:tracePt t="263544" x="3571875" y="3771900"/>
          <p14:tracePt t="263561" x="3571875" y="3816350"/>
          <p14:tracePt t="263579" x="3559175" y="3860800"/>
          <p14:tracePt t="263594" x="3546475" y="3924300"/>
          <p14:tracePt t="263612" x="3546475" y="3975100"/>
          <p14:tracePt t="263628" x="3546475" y="4013200"/>
          <p14:tracePt t="263644" x="3546475" y="4073525"/>
          <p14:tracePt t="263661" x="3546475" y="4105275"/>
          <p14:tracePt t="263677" x="3546475" y="4127500"/>
          <p14:tracePt t="263695" x="3546475" y="4175125"/>
          <p14:tracePt t="263712" x="3546475" y="4197350"/>
          <p14:tracePt t="263728" x="3546475" y="4232275"/>
          <p14:tracePt t="263744" x="3546475" y="4279900"/>
          <p14:tracePt t="263761" x="3546475" y="4302125"/>
          <p14:tracePt t="263778" x="3546475" y="4330700"/>
          <p14:tracePt t="263794" x="3546475" y="4359275"/>
          <p14:tracePt t="263811" x="3546475" y="4387850"/>
          <p14:tracePt t="263828" x="3546475" y="4400550"/>
          <p14:tracePt t="263831" x="3546475" y="4406900"/>
          <p14:tracePt t="263844" x="3552825" y="4422775"/>
          <p14:tracePt t="263861" x="3552825" y="4438650"/>
          <p14:tracePt t="263878" x="3559175" y="4454525"/>
          <p14:tracePt t="263894" x="3575050" y="4483100"/>
          <p14:tracePt t="263911" x="3584575" y="4492625"/>
          <p14:tracePt t="263928" x="3594100" y="4492625"/>
          <p14:tracePt t="263944" x="3616325" y="4492625"/>
          <p14:tracePt t="263961" x="3625850" y="4492625"/>
          <p14:tracePt t="263978" x="3635375" y="4492625"/>
          <p14:tracePt t="263994" x="3644900" y="4492625"/>
          <p14:tracePt t="264323" x="3651250" y="4514850"/>
          <p14:tracePt t="264330" x="3663950" y="4543425"/>
          <p14:tracePt t="264345" x="3695700" y="4610100"/>
          <p14:tracePt t="264361" x="3721100" y="4657725"/>
          <p14:tracePt t="264378" x="3746500" y="4702175"/>
          <p14:tracePt t="264394" x="3790950" y="4740275"/>
          <p14:tracePt t="264412" x="3810000" y="4772025"/>
          <p14:tracePt t="264444" x="3870325" y="4822825"/>
          <p14:tracePt t="264478" x="3924300" y="4851400"/>
          <p14:tracePt t="264494" x="3949700" y="4864100"/>
          <p14:tracePt t="264511" x="3994150" y="4883150"/>
          <p14:tracePt t="264528" x="4057650" y="4902200"/>
          <p14:tracePt t="264544" x="4105275" y="4914900"/>
          <p14:tracePt t="264562" x="4140200" y="4914900"/>
          <p14:tracePt t="264579" x="4203700" y="4914900"/>
          <p14:tracePt t="264595" x="4264025" y="4914900"/>
          <p14:tracePt t="264611" x="4324350" y="4914900"/>
          <p14:tracePt t="264628" x="4448175" y="4914900"/>
          <p14:tracePt t="264644" x="4530725" y="4914900"/>
          <p14:tracePt t="264661" x="4613275" y="4914900"/>
          <p14:tracePt t="264678" x="4762500" y="4914900"/>
          <p14:tracePt t="264694" x="4854575" y="4914900"/>
          <p14:tracePt t="264711" x="4953000" y="4902200"/>
          <p14:tracePt t="264729" x="5118100" y="4876800"/>
          <p14:tracePt t="264745" x="5203825" y="4854575"/>
          <p14:tracePt t="264761" x="5267325" y="4841875"/>
          <p14:tracePt t="264778" x="5372100" y="4810125"/>
          <p14:tracePt t="264794" x="5419725" y="4778375"/>
          <p14:tracePt t="264811" x="5467350" y="4743450"/>
          <p14:tracePt t="264828" x="5559425" y="4610100"/>
          <p14:tracePt t="264845" x="5607050" y="4530725"/>
          <p14:tracePt t="264861" x="5648325" y="4419600"/>
          <p14:tracePt t="264878" x="5711825" y="4216400"/>
          <p14:tracePt t="264895" x="5724525" y="4140200"/>
          <p14:tracePt t="264911" x="5737225" y="4089400"/>
          <p14:tracePt t="264928" x="5765800" y="4022725"/>
          <p14:tracePt t="264944" x="5794375" y="3959225"/>
          <p14:tracePt t="264962" x="5822950" y="3892550"/>
          <p14:tracePt t="264979" x="5861050" y="3775075"/>
          <p14:tracePt t="264995" x="5873750" y="3724275"/>
          <p14:tracePt t="265011" x="5899150" y="3648075"/>
          <p14:tracePt t="265028" x="5921375" y="3536950"/>
          <p14:tracePt t="265044" x="5927725" y="3473450"/>
          <p14:tracePt t="265061" x="5927725" y="3438525"/>
          <p14:tracePt t="265078" x="5927725" y="3397250"/>
          <p14:tracePt t="265094" x="5927725" y="3381375"/>
          <p14:tracePt t="265112" x="5924550" y="3365500"/>
          <p14:tracePt t="265128" x="5908675" y="3346450"/>
          <p14:tracePt t="265145" x="5880100" y="3327400"/>
          <p14:tracePt t="265161" x="5854700" y="3295650"/>
          <p14:tracePt t="265177" x="5813425" y="3260725"/>
          <p14:tracePt t="265194" x="5788025" y="3228975"/>
          <p14:tracePt t="265211" x="5756275" y="3203575"/>
          <p14:tracePt t="265228" x="5686425" y="3140075"/>
          <p14:tracePt t="265244" x="5622925" y="3086100"/>
          <p14:tracePt t="265261" x="5553075" y="3032125"/>
          <p14:tracePt t="265278" x="5435600" y="2968625"/>
          <p14:tracePt t="265294" x="5343525" y="2911475"/>
          <p14:tracePt t="265311" x="5254625" y="2870200"/>
          <p14:tracePt t="265327" x="5137150" y="2822575"/>
          <p14:tracePt t="265344" x="5067300" y="2778125"/>
          <p14:tracePt t="265361" x="4978400" y="2736850"/>
          <p14:tracePt t="265378" x="4870450" y="2673350"/>
          <p14:tracePt t="265395" x="4800600" y="2635250"/>
          <p14:tracePt t="265412" x="4756150" y="2622550"/>
          <p14:tracePt t="265428" x="4721225" y="2613025"/>
          <p14:tracePt t="265445" x="4692650" y="2613025"/>
          <p14:tracePt t="265461" x="4670425" y="2613025"/>
          <p14:tracePt t="265477" x="4606925" y="2613025"/>
          <p14:tracePt t="265494" x="4562475" y="2613025"/>
          <p14:tracePt t="265511" x="4521200" y="2613025"/>
          <p14:tracePt t="265528" x="4470400" y="2625725"/>
          <p14:tracePt t="265545" x="4438650" y="2644775"/>
          <p14:tracePt t="265561" x="4416425" y="2657475"/>
          <p14:tracePt t="265578" x="4371975" y="2689225"/>
          <p14:tracePt t="265595" x="4333875" y="2720975"/>
          <p14:tracePt t="265611" x="4292600" y="2746375"/>
          <p14:tracePt t="265628" x="4229100" y="2794000"/>
          <p14:tracePt t="265644" x="4181475" y="2819400"/>
          <p14:tracePt t="265661" x="4149725" y="2851150"/>
          <p14:tracePt t="265678" x="4102100" y="2911475"/>
          <p14:tracePt t="265694" x="4070350" y="2949575"/>
          <p14:tracePt t="265711" x="4041775" y="3006725"/>
          <p14:tracePt t="265728" x="4003675" y="3073400"/>
          <p14:tracePt t="265744" x="3990975" y="3117850"/>
          <p14:tracePt t="265761" x="3971925" y="3155950"/>
          <p14:tracePt t="265778" x="3946525" y="3219450"/>
          <p14:tracePt t="265794" x="3924300" y="3273425"/>
          <p14:tracePt t="265811" x="3911600" y="3327400"/>
          <p14:tracePt t="265828" x="3892550" y="3400425"/>
          <p14:tracePt t="265845" x="3879850" y="3444875"/>
          <p14:tracePt t="265861" x="3857625" y="3511550"/>
          <p14:tracePt t="265878" x="3838575" y="3600450"/>
          <p14:tracePt t="265894" x="3822700" y="3663950"/>
          <p14:tracePt t="265911" x="3810000" y="3702050"/>
          <p14:tracePt t="265928" x="3797300" y="3765550"/>
          <p14:tracePt t="265944" x="3790950" y="3803650"/>
          <p14:tracePt t="265961" x="3784600" y="3825875"/>
          <p14:tracePt t="265977" x="3765550" y="3883025"/>
          <p14:tracePt t="265994" x="3752850" y="3927475"/>
          <p14:tracePt t="266011" x="3740150" y="3981450"/>
          <p14:tracePt t="266027" x="3721100" y="4044950"/>
          <p14:tracePt t="266044" x="3708400" y="4083050"/>
          <p14:tracePt t="266060" x="3695700" y="4121150"/>
          <p14:tracePt t="266078" x="3673475" y="4162425"/>
          <p14:tracePt t="266094" x="3660775" y="4194175"/>
          <p14:tracePt t="266112" x="3648075" y="4229100"/>
          <p14:tracePt t="266128" x="3641725" y="4257675"/>
          <p14:tracePt t="266145" x="3641725" y="4295775"/>
          <p14:tracePt t="266163" x="3641725" y="4343400"/>
          <p14:tracePt t="266178" x="3641725" y="4365625"/>
          <p14:tracePt t="266195" x="3641725" y="4394200"/>
          <p14:tracePt t="266211" x="3641725" y="4416425"/>
          <p14:tracePt t="266228" x="3641725" y="4454525"/>
          <p14:tracePt t="266244" x="3641725" y="4476750"/>
          <p14:tracePt t="266262" x="3641725" y="4518025"/>
          <p14:tracePt t="266278" x="3641725" y="4540250"/>
          <p14:tracePt t="266294" x="3641725" y="4568825"/>
          <p14:tracePt t="266310" x="3641725" y="4591050"/>
          <p14:tracePt t="266328" x="3641725" y="4632325"/>
          <p14:tracePt t="266344" x="3641725" y="4654550"/>
          <p14:tracePt t="266362" x="3641725" y="4673600"/>
          <p14:tracePt t="266378" x="3641725" y="4683125"/>
          <p14:tracePt t="266395" x="3641725" y="4692650"/>
          <p14:tracePt t="266412" x="3641725" y="4708525"/>
          <p14:tracePt t="266428" x="3644900" y="4711700"/>
          <p14:tracePt t="266461" x="3644900" y="4724400"/>
          <p14:tracePt t="266499" x="3644900" y="4727575"/>
          <p14:tracePt t="266584" x="3644900" y="4733925"/>
          <p14:tracePt t="266784" x="3648075" y="4733925"/>
          <p14:tracePt t="266791" x="3654425" y="4737100"/>
          <p14:tracePt t="266798" x="3657600" y="4737100"/>
          <p14:tracePt t="266812" x="3673475" y="4746625"/>
          <p14:tracePt t="266828" x="3689350" y="4752975"/>
          <p14:tracePt t="266845" x="3727450" y="4772025"/>
          <p14:tracePt t="266877" x="3806825" y="4797425"/>
          <p14:tracePt t="266911" x="3860800" y="4829175"/>
          <p14:tracePt t="266928" x="3876675" y="4841875"/>
          <p14:tracePt t="266944" x="3895725" y="4851400"/>
          <p14:tracePt t="266961" x="3930650" y="4867275"/>
          <p14:tracePt t="266977" x="3962400" y="4886325"/>
          <p14:tracePt t="266994" x="3987800" y="4899025"/>
          <p14:tracePt t="267010" x="4019550" y="4914900"/>
          <p14:tracePt t="267027" x="4029075" y="4924425"/>
          <p14:tracePt t="267045" x="4038600" y="4940300"/>
          <p14:tracePt t="267061" x="4054475" y="4956175"/>
          <p14:tracePt t="267078" x="4070350" y="4965700"/>
          <p14:tracePt t="267094" x="4079875" y="4965700"/>
          <p14:tracePt t="267111" x="4089400" y="4965700"/>
          <p14:tracePt t="267154" x="4095750" y="4965700"/>
          <p14:tracePt t="267369" x="4098925" y="4956175"/>
          <p14:tracePt t="267376" x="4111625" y="4946650"/>
          <p14:tracePt t="267384" x="4117975" y="4933950"/>
          <p14:tracePt t="267394" x="4130675" y="4921250"/>
          <p14:tracePt t="267427" x="4175125" y="4838700"/>
          <p14:tracePt t="267461" x="4251325" y="4714875"/>
          <p14:tracePt t="267477" x="4270375" y="4670425"/>
          <p14:tracePt t="267494" x="4289425" y="4622800"/>
          <p14:tracePt t="267511" x="4314825" y="4581525"/>
          <p14:tracePt t="267527" x="4327525" y="4549775"/>
          <p14:tracePt t="267544" x="4337050" y="4533900"/>
          <p14:tracePt t="267560" x="4356100" y="4492625"/>
          <p14:tracePt t="267577" x="4371975" y="4460875"/>
          <p14:tracePt t="267594" x="4387850" y="4416425"/>
          <p14:tracePt t="267611" x="4406900" y="4343400"/>
          <p14:tracePt t="267627" x="4419600" y="4298950"/>
          <p14:tracePt t="267645" x="4419600" y="4276725"/>
          <p14:tracePt t="267661" x="4419600" y="4238625"/>
          <p14:tracePt t="267677" x="4419600" y="4229100"/>
          <p14:tracePt t="267694" x="4419600" y="4216400"/>
          <p14:tracePt t="267710" x="4419600" y="4197350"/>
          <p14:tracePt t="267727" x="4419600" y="4181475"/>
          <p14:tracePt t="267744" x="4419600" y="4171950"/>
          <p14:tracePt t="267761" x="4419600" y="4159250"/>
          <p14:tracePt t="267778" x="4419600" y="4149725"/>
          <p14:tracePt t="267794" x="4419600" y="4140200"/>
          <p14:tracePt t="267810" x="4419600" y="4117975"/>
          <p14:tracePt t="267845" x="4422775" y="4108450"/>
          <p14:tracePt t="267861" x="4435475" y="4092575"/>
          <p14:tracePt t="267877" x="4438650" y="4083050"/>
          <p14:tracePt t="267896" x="4445000" y="4064000"/>
          <p14:tracePt t="267911" x="4448175" y="4054475"/>
          <p14:tracePt t="267927" x="4457700" y="4044950"/>
          <p14:tracePt t="267944" x="4457700" y="4035425"/>
          <p14:tracePt t="267960" x="4470400" y="4019550"/>
          <p14:tracePt t="268168" x="4467225" y="4025900"/>
          <p14:tracePt t="268175" x="4451350" y="4054475"/>
          <p14:tracePt t="268182" x="4445000" y="4073525"/>
          <p14:tracePt t="268193" x="4438650" y="4092575"/>
          <p14:tracePt t="268211" x="4419600" y="4175125"/>
          <p14:tracePt t="268227" x="4406900" y="4213225"/>
          <p14:tracePt t="268245" x="4406900" y="4267200"/>
          <p14:tracePt t="268261" x="4406900" y="4295775"/>
          <p14:tracePt t="268278" x="4406900" y="4305300"/>
          <p14:tracePt t="268295" x="4406900" y="4321175"/>
          <p14:tracePt t="268328" x="4406900" y="4318000"/>
          <p14:tracePt t="268344" x="4429125" y="4254500"/>
          <p14:tracePt t="268360" x="4470400" y="4165600"/>
          <p14:tracePt t="268377" x="4505325" y="4032250"/>
          <p14:tracePt t="268395" x="4559300" y="3810000"/>
          <p14:tracePt t="268410" x="4575175" y="3692525"/>
          <p14:tracePt t="268427" x="4591050" y="3594100"/>
          <p14:tracePt t="268444" x="4606925" y="3495675"/>
          <p14:tracePt t="268461" x="4613275" y="3451225"/>
          <p14:tracePt t="268478" x="4613275" y="3429000"/>
          <p14:tracePt t="268494" x="4613275" y="3387725"/>
          <p14:tracePt t="268510" x="4613275" y="3365500"/>
          <p14:tracePt t="268527" x="4613275" y="3336925"/>
          <p14:tracePt t="268545" x="4613275" y="3295650"/>
          <p14:tracePt t="268561" x="4610100" y="3260725"/>
          <p14:tracePt t="268577" x="4603750" y="3222625"/>
          <p14:tracePt t="268594" x="4594225" y="3171825"/>
          <p14:tracePt t="268611" x="4587875" y="3149600"/>
          <p14:tracePt t="268627" x="4575175" y="3127375"/>
          <p14:tracePt t="268645" x="4575175" y="3105150"/>
          <p14:tracePt t="268661" x="4565650" y="3095625"/>
          <p14:tracePt t="268678" x="4565650" y="3086100"/>
          <p14:tracePt t="268695" x="4559300" y="3082925"/>
          <p14:tracePt t="268711" x="4549775" y="3082925"/>
          <p14:tracePt t="268728" x="4540250" y="3082925"/>
          <p14:tracePt t="268744" x="4514850" y="3089275"/>
          <p14:tracePt t="268761" x="4489450" y="3108325"/>
          <p14:tracePt t="268777" x="4441825" y="3140075"/>
          <p14:tracePt t="268794" x="4406900" y="3178175"/>
          <p14:tracePt t="268811" x="4375150" y="3209925"/>
          <p14:tracePt t="268828" x="4346575" y="3248025"/>
          <p14:tracePt t="268844" x="4302125" y="3308350"/>
          <p14:tracePt t="268861" x="4276725" y="3352800"/>
          <p14:tracePt t="268877" x="4241800" y="3409950"/>
          <p14:tracePt t="268893" x="4206875" y="3476625"/>
          <p14:tracePt t="268911" x="4197350" y="3498850"/>
          <p14:tracePt t="268928" x="4178300" y="3530600"/>
          <p14:tracePt t="268944" x="4162425" y="3552825"/>
          <p14:tracePt t="268961" x="4152900" y="3562350"/>
          <p14:tracePt t="268978" x="4152900" y="3571875"/>
          <p14:tracePt t="268994" x="4152900" y="3590925"/>
          <p14:tracePt t="269045" x="4152900" y="3587750"/>
          <p14:tracePt t="269051" x="4152900" y="3584575"/>
          <p14:tracePt t="269060" x="4156075" y="3575050"/>
          <p14:tracePt t="269078" x="4165600" y="3549650"/>
          <p14:tracePt t="269094" x="4184650" y="3486150"/>
          <p14:tracePt t="269111" x="4203700" y="3441700"/>
          <p14:tracePt t="269128" x="4210050" y="3403600"/>
          <p14:tracePt t="269144" x="4210050" y="3362325"/>
          <p14:tracePt t="269161" x="4210050" y="3352800"/>
          <p14:tracePt t="269177" x="4210050" y="3343275"/>
          <p14:tracePt t="269193" x="4210050" y="3324225"/>
          <p14:tracePt t="269228" x="4210050" y="3317875"/>
          <p14:tracePt t="269244" x="4210050" y="3308350"/>
          <p14:tracePt t="269261" x="4210050" y="3305175"/>
          <p14:tracePt t="269278" x="4210050" y="3295650"/>
          <p14:tracePt t="269294" x="4210050" y="3289300"/>
          <p14:tracePt t="269311" x="4210050" y="3273425"/>
          <p14:tracePt t="269327" x="4210050" y="3263900"/>
          <p14:tracePt t="269343" x="4210050" y="3251200"/>
          <p14:tracePt t="269361" x="4216400" y="3219450"/>
          <p14:tracePt t="269378" x="4222750" y="3190875"/>
          <p14:tracePt t="269394" x="4229100" y="3127375"/>
          <p14:tracePt t="269411" x="4235450" y="3082925"/>
          <p14:tracePt t="269428" x="4235450" y="3060700"/>
          <p14:tracePt t="269431" x="4241800" y="3057525"/>
          <p14:tracePt t="269444" x="4244975" y="3041650"/>
          <p14:tracePt t="269461" x="4244975" y="3032125"/>
          <p14:tracePt t="269478" x="4244975" y="3025775"/>
          <p14:tracePt t="269531" x="4254500" y="3025775"/>
          <p14:tracePt t="269545" x="4260850" y="3025775"/>
          <p14:tracePt t="269594" x="4260850" y="3028950"/>
          <p14:tracePt t="269601" x="4260850" y="3032125"/>
          <p14:tracePt t="269610" x="4260850" y="3038475"/>
          <p14:tracePt t="269627" x="4257675" y="3060700"/>
          <p14:tracePt t="269644" x="4232275" y="3127375"/>
          <p14:tracePt t="269660" x="4219575" y="3190875"/>
          <p14:tracePt t="269678" x="4206875" y="3228975"/>
          <p14:tracePt t="269694" x="4178300" y="3302000"/>
          <p14:tracePt t="269710" x="4165600" y="3365500"/>
          <p14:tracePt t="269728" x="4133850" y="3432175"/>
          <p14:tracePt t="269744" x="4086225" y="3508375"/>
          <p14:tracePt t="269760" x="4060825" y="3556000"/>
          <p14:tracePt t="269779" x="4029075" y="3606800"/>
          <p14:tracePt t="269794" x="4016375" y="3629025"/>
          <p14:tracePt t="269811" x="4006850" y="3651250"/>
          <p14:tracePt t="269829" x="3984625" y="3673475"/>
          <p14:tracePt t="269844" x="3975100" y="3683000"/>
          <p14:tracePt t="269860" x="3965575" y="3695700"/>
          <p14:tracePt t="269877" x="3956050" y="3705225"/>
          <p14:tracePt t="269894" x="3949700" y="3724275"/>
          <p14:tracePt t="269911" x="3943350" y="3733800"/>
          <p14:tracePt t="269929" x="3943350" y="3749675"/>
          <p14:tracePt t="269944" x="3943350" y="3765550"/>
          <p14:tracePt t="269961" x="3943350" y="3775075"/>
          <p14:tracePt t="269978" x="3943350" y="3784600"/>
          <p14:tracePt t="269993" x="3943350" y="3797300"/>
          <p14:tracePt t="270010" x="3943350" y="3813175"/>
          <p14:tracePt t="270027" x="3943350" y="3822700"/>
          <p14:tracePt t="270044" x="3943350" y="3838575"/>
          <p14:tracePt t="270060" x="3943350" y="3854450"/>
          <p14:tracePt t="270078" x="3946525" y="3873500"/>
          <p14:tracePt t="270094" x="3946525" y="3883025"/>
          <p14:tracePt t="270110" x="3949700" y="3892550"/>
          <p14:tracePt t="270128" x="3956050" y="3911600"/>
          <p14:tracePt t="270143" x="3956050" y="3924300"/>
          <p14:tracePt t="270160" x="3956050" y="3933825"/>
          <p14:tracePt t="270178" x="3956050" y="3946525"/>
          <p14:tracePt t="270194" x="3956050" y="3956050"/>
          <p14:tracePt t="270211" x="3956050" y="3965575"/>
          <p14:tracePt t="270228" x="3956050" y="3981450"/>
          <p14:tracePt t="271998" x="3978275" y="3981450"/>
          <p14:tracePt t="272005" x="4003675" y="3981450"/>
          <p14:tracePt t="272012" x="4038600" y="3981450"/>
          <p14:tracePt t="272027" x="4108450" y="3981450"/>
          <p14:tracePt t="272043" x="4191000" y="3975100"/>
          <p14:tracePt t="272060" x="4254500" y="3968750"/>
          <p14:tracePt t="272094" x="4337050" y="3968750"/>
          <p14:tracePt t="272127" x="4375150" y="3968750"/>
          <p14:tracePt t="272162" x="4381500" y="3968750"/>
          <p14:tracePt t="272177" x="4384675" y="3968750"/>
          <p14:tracePt t="272218" x="4384675" y="3965575"/>
          <p14:tracePt t="272226" x="4384675" y="3959225"/>
          <p14:tracePt t="272247" x="4384675" y="3956050"/>
          <p14:tracePt t="272261" x="4384675" y="3949700"/>
          <p14:tracePt t="272276" x="4384675" y="3946525"/>
          <p14:tracePt t="272283" x="4384675" y="3940175"/>
          <p14:tracePt t="272294" x="4384675" y="3930650"/>
          <p14:tracePt t="272310" x="4384675" y="3914775"/>
          <p14:tracePt t="272327" x="4384675" y="3905250"/>
          <p14:tracePt t="272343" x="4384675" y="3876675"/>
          <p14:tracePt t="272361" x="4384675" y="3844925"/>
          <p14:tracePt t="272377" x="4378325" y="3835400"/>
          <p14:tracePt t="272394" x="4368800" y="3819525"/>
          <p14:tracePt t="272411" x="4346575" y="3803650"/>
          <p14:tracePt t="272427" x="4337050" y="3800475"/>
          <p14:tracePt t="272444" x="4337050" y="3794125"/>
          <p14:tracePt t="272461" x="4327525" y="3794125"/>
          <p14:tracePt t="272478" x="4318000" y="3794125"/>
          <p14:tracePt t="272494" x="4308475" y="3787775"/>
          <p14:tracePt t="272511" x="4298950" y="3784600"/>
          <p14:tracePt t="272597" x="4292600" y="3784600"/>
          <p14:tracePt t="272640" x="4292600" y="3775075"/>
          <p14:tracePt t="272711" x="4289425" y="3775075"/>
          <p14:tracePt t="272719" x="4283075" y="3775075"/>
          <p14:tracePt t="272726" x="4279900" y="3775075"/>
          <p14:tracePt t="272744" x="4270375" y="3775075"/>
          <p14:tracePt t="272760" x="4248150" y="3768725"/>
          <p14:tracePt t="272776" x="4244975" y="3768725"/>
          <p14:tracePt t="272811" x="4244975" y="3765550"/>
          <p14:tracePt t="272926" x="4244975" y="3771900"/>
          <p14:tracePt t="272933" x="4244975" y="3781425"/>
          <p14:tracePt t="272943" x="4244975" y="3784600"/>
          <p14:tracePt t="272960" x="4244975" y="3800475"/>
          <p14:tracePt t="272976" x="4244975" y="3810000"/>
          <p14:tracePt t="272993" x="4244975" y="3819525"/>
          <p14:tracePt t="273010" x="4244975" y="3841750"/>
          <p14:tracePt t="273043" x="4244975" y="3844925"/>
          <p14:tracePt t="273138" x="4254500" y="3844925"/>
          <p14:tracePt t="273145" x="4260850" y="3844925"/>
          <p14:tracePt t="273152" x="4267200" y="3844925"/>
          <p14:tracePt t="273159" x="4270375" y="3844925"/>
          <p14:tracePt t="273176" x="4279900" y="3844925"/>
          <p14:tracePt t="273193" x="4289425" y="3844925"/>
          <p14:tracePt t="273209" x="4311650" y="3844925"/>
          <p14:tracePt t="273226" x="4321175" y="3832225"/>
          <p14:tracePt t="273243" x="4337050" y="3816350"/>
          <p14:tracePt t="273259" x="4378325" y="3810000"/>
          <p14:tracePt t="273276" x="4400550" y="3810000"/>
          <p14:tracePt t="273293" x="4422775" y="3810000"/>
          <p14:tracePt t="273309" x="4438650" y="3810000"/>
          <p14:tracePt t="273326" x="4448175" y="3816350"/>
          <p14:tracePt t="273343" x="4451350" y="3832225"/>
          <p14:tracePt t="273360" x="4451350" y="3848100"/>
          <p14:tracePt t="273377" x="4445000" y="3851275"/>
          <p14:tracePt t="273393" x="4435475" y="3857625"/>
          <p14:tracePt t="273410" x="4391025" y="3857625"/>
          <p14:tracePt t="273427" x="4330700" y="3857625"/>
          <p14:tracePt t="273444" x="4279900" y="3857625"/>
          <p14:tracePt t="273461" x="4232275" y="3857625"/>
          <p14:tracePt t="273477" x="4200525" y="3857625"/>
          <p14:tracePt t="273494" x="4178300" y="3870325"/>
          <p14:tracePt t="273511" x="4156075" y="3892550"/>
          <p14:tracePt t="273526" x="4146550" y="3902075"/>
          <p14:tracePt t="273543" x="4146550" y="3911600"/>
          <p14:tracePt t="273560" x="4146550" y="3930650"/>
          <p14:tracePt t="273577" x="4168775" y="3943350"/>
          <p14:tracePt t="273594" x="4194175" y="3952875"/>
          <p14:tracePt t="273611" x="4235450" y="3965575"/>
          <p14:tracePt t="273627" x="4244975" y="3965575"/>
          <p14:tracePt t="273644" x="4254500" y="3965575"/>
          <p14:tracePt t="273676" x="4254500" y="3952875"/>
          <p14:tracePt t="273693" x="4254500" y="3924300"/>
          <p14:tracePt t="273711" x="4244975" y="3860800"/>
          <p14:tracePt t="273727" x="4225925" y="3835400"/>
          <p14:tracePt t="273746" x="4175125" y="3790950"/>
          <p14:tracePt t="273760" x="4117975" y="3762375"/>
          <p14:tracePt t="273777" x="4032250" y="3749675"/>
          <p14:tracePt t="273795" x="3889375" y="3714750"/>
          <p14:tracePt t="273811" x="3825875" y="3714750"/>
          <p14:tracePt t="273827" x="3790950" y="3714750"/>
          <p14:tracePt t="273845" x="3762375" y="3714750"/>
          <p14:tracePt t="273861" x="3752850" y="3714750"/>
          <p14:tracePt t="273877" x="3749675" y="3727450"/>
          <p14:tracePt t="273895" x="3762375" y="3749675"/>
          <p14:tracePt t="273911" x="3841750" y="3813175"/>
          <p14:tracePt t="273927" x="3959225" y="3902075"/>
          <p14:tracePt t="273944" x="4178300" y="4032250"/>
          <p14:tracePt t="273960" x="4324350" y="4095750"/>
          <p14:tracePt t="273977" x="4435475" y="4165600"/>
          <p14:tracePt t="273995" x="4549775" y="4254500"/>
          <p14:tracePt t="274011" x="4587875" y="4292600"/>
          <p14:tracePt t="274028" x="4606925" y="4318000"/>
          <p14:tracePt t="274044" x="4610100" y="4330700"/>
          <p14:tracePt t="274060" x="4610100" y="4337050"/>
          <p14:tracePt t="274077" x="4600575" y="4337050"/>
          <p14:tracePt t="274094" x="4549775" y="4308475"/>
          <p14:tracePt t="274110" x="4467225" y="4241800"/>
          <p14:tracePt t="274127" x="4375150" y="4165600"/>
          <p14:tracePt t="274144" x="4235450" y="4016375"/>
          <p14:tracePt t="274161" x="4178300" y="3937000"/>
          <p14:tracePt t="274178" x="4133850" y="3892550"/>
          <p14:tracePt t="274194" x="4092575" y="3863975"/>
          <p14:tracePt t="274211" x="4076700" y="3857625"/>
          <p14:tracePt t="274227" x="4064000" y="3857625"/>
          <p14:tracePt t="274244" x="4051300" y="3857625"/>
          <p14:tracePt t="274260" x="4041775" y="3857625"/>
          <p14:tracePt t="274276" x="4041775" y="3867150"/>
          <p14:tracePt t="274294" x="4048125" y="3908425"/>
          <p14:tracePt t="274311" x="4076700" y="3956050"/>
          <p14:tracePt t="274328" x="4127500" y="4006850"/>
          <p14:tracePt t="274344" x="4206875" y="4117975"/>
          <p14:tracePt t="274360" x="4235450" y="4184650"/>
          <p14:tracePt t="274377" x="4254500" y="4222750"/>
          <p14:tracePt t="274394" x="4260850" y="4241800"/>
          <p14:tracePt t="274410" x="4260850" y="4251325"/>
          <p14:tracePt t="274427" x="4254500" y="4251325"/>
          <p14:tracePt t="274444" x="4232275" y="4219575"/>
          <p14:tracePt t="274461" x="4194175" y="4156075"/>
          <p14:tracePt t="274478" x="4159250" y="4044950"/>
          <p14:tracePt t="274494" x="4079875" y="3829050"/>
          <p14:tracePt t="274510" x="4044950" y="3698875"/>
          <p14:tracePt t="274526" x="4010025" y="3578225"/>
          <p14:tracePt t="274544" x="3962400" y="3451225"/>
          <p14:tracePt t="274560" x="3949700" y="3406775"/>
          <p14:tracePt t="274578" x="3943350" y="3368675"/>
          <p14:tracePt t="274594" x="3943350" y="3346450"/>
          <p14:tracePt t="274611" x="3943350" y="3333750"/>
          <p14:tracePt t="274627" x="3946525" y="3317875"/>
          <p14:tracePt t="274644" x="3968750" y="3289300"/>
          <p14:tracePt t="274659" x="3981450" y="3263900"/>
          <p14:tracePt t="274677" x="3997325" y="3241675"/>
          <p14:tracePt t="274693" x="4016375" y="3206750"/>
          <p14:tracePt t="274710" x="4025900" y="3197225"/>
          <p14:tracePt t="274727" x="4035425" y="3187700"/>
          <p14:tracePt t="274744" x="4051300" y="3165475"/>
          <p14:tracePt t="274760" x="4067175" y="3155950"/>
          <p14:tracePt t="274777" x="4076700" y="3152775"/>
          <p14:tracePt t="274793" x="4089400" y="3146425"/>
          <p14:tracePt t="274809" x="4105275" y="3140075"/>
          <p14:tracePt t="274827" x="4137025" y="3130550"/>
          <p14:tracePt t="274843" x="4194175" y="3105150"/>
          <p14:tracePt t="274860" x="4216400" y="3092450"/>
          <p14:tracePt t="274877" x="4248150" y="3079750"/>
          <p14:tracePt t="274893" x="4276725" y="3063875"/>
          <p14:tracePt t="274910" x="4286250" y="3063875"/>
          <p14:tracePt t="274927" x="4295775" y="3063875"/>
          <p14:tracePt t="275001" x="4295775" y="3070225"/>
          <p14:tracePt t="275008" x="4289425" y="3076575"/>
          <p14:tracePt t="275016" x="4283075" y="3079750"/>
          <p14:tracePt t="275028" x="4276725" y="3092450"/>
          <p14:tracePt t="275044" x="4248150" y="3133725"/>
          <p14:tracePt t="275060" x="4216400" y="3165475"/>
          <p14:tracePt t="275077" x="4187825" y="3213100"/>
          <p14:tracePt t="275093" x="4130675" y="3308350"/>
          <p14:tracePt t="275109" x="4095750" y="3406775"/>
          <p14:tracePt t="275127" x="4060825" y="3467100"/>
          <p14:tracePt t="275143" x="4038600" y="3540125"/>
          <p14:tracePt t="275160" x="4025900" y="3584575"/>
          <p14:tracePt t="275177" x="4016375" y="3616325"/>
          <p14:tracePt t="275194" x="4016375" y="3644900"/>
          <p14:tracePt t="275210" x="4016375" y="3654425"/>
          <p14:tracePt t="275226" x="4016375" y="3667125"/>
          <p14:tracePt t="275243" x="4016375" y="3683000"/>
          <p14:tracePt t="275259" x="4016375" y="3692525"/>
          <p14:tracePt t="275276" x="4016375" y="3702050"/>
          <p14:tracePt t="275293" x="4016375" y="3721100"/>
          <p14:tracePt t="275311" x="4016375" y="3733800"/>
          <p14:tracePt t="275328" x="4016375" y="3743325"/>
          <p14:tracePt t="275344" x="4016375" y="3756025"/>
          <p14:tracePt t="275360" x="4016375" y="3771900"/>
          <p14:tracePt t="275376" x="4016375" y="3781425"/>
          <p14:tracePt t="275393" x="4016375" y="3797300"/>
          <p14:tracePt t="275409" x="4016375" y="3806825"/>
          <p14:tracePt t="275426" x="4016375" y="3822700"/>
          <p14:tracePt t="275443" x="4016375" y="3835400"/>
          <p14:tracePt t="275460" x="4016375" y="3844925"/>
          <p14:tracePt t="275477" x="4016375" y="3851275"/>
          <p14:tracePt t="275493" x="4016375" y="3854450"/>
          <p14:tracePt t="275986" x="4035425" y="3873500"/>
          <p14:tracePt t="275993" x="4086225" y="3898900"/>
          <p14:tracePt t="276000" x="4124325" y="3914775"/>
          <p14:tracePt t="276010" x="4175125" y="3940175"/>
          <p14:tracePt t="276028" x="4289425" y="3962400"/>
          <p14:tracePt t="276044" x="4349750" y="3962400"/>
          <p14:tracePt t="276077" x="4473575" y="3940175"/>
          <p14:tracePt t="276109" x="4546600" y="3921125"/>
          <p14:tracePt t="276127" x="4575175" y="3921125"/>
          <p14:tracePt t="276144" x="4578350" y="3921125"/>
          <p14:tracePt t="276180" x="4578350" y="3917950"/>
          <p14:tracePt t="276194" x="4578350" y="3908425"/>
          <p14:tracePt t="276227" x="4562475" y="3902075"/>
          <p14:tracePt t="276243" x="4552950" y="3895725"/>
          <p14:tracePt t="276260" x="4543425" y="3886200"/>
          <p14:tracePt t="276277" x="4527550" y="3876675"/>
          <p14:tracePt t="276293" x="4511675" y="3867150"/>
          <p14:tracePt t="276310" x="4502150" y="3857625"/>
          <p14:tracePt t="276328" x="4486275" y="3838575"/>
          <p14:tracePt t="276344" x="4476750" y="3832225"/>
          <p14:tracePt t="276360" x="4464050" y="3829050"/>
          <p14:tracePt t="276377" x="4441825" y="3822700"/>
          <p14:tracePt t="276393" x="4419600" y="3816350"/>
          <p14:tracePt t="276409" x="4381500" y="3810000"/>
          <p14:tracePt t="276427" x="4327525" y="3810000"/>
          <p14:tracePt t="276444" x="4305300" y="3810000"/>
          <p14:tracePt t="276460" x="4276725" y="3810000"/>
          <p14:tracePt t="276477" x="4260850" y="3810000"/>
          <p14:tracePt t="276494" x="4251325" y="3810000"/>
          <p14:tracePt t="276510" x="4248150" y="3810000"/>
          <p14:tracePt t="276527" x="4248150" y="3806825"/>
          <p14:tracePt t="276834" x="4254500" y="3806825"/>
          <p14:tracePt t="276842" x="4273550" y="3813175"/>
          <p14:tracePt t="276849" x="4292600" y="3825875"/>
          <p14:tracePt t="276860" x="4305300" y="3832225"/>
          <p14:tracePt t="276877" x="4327525" y="3848100"/>
          <p14:tracePt t="276894" x="4349750" y="3860800"/>
          <p14:tracePt t="276911" x="4359275" y="3870325"/>
          <p14:tracePt t="276943" x="4394200" y="3883025"/>
          <p14:tracePt t="276977" x="4441825" y="3883025"/>
          <p14:tracePt t="276994" x="4470400" y="3883025"/>
          <p14:tracePt t="277010" x="4479925" y="3883025"/>
          <p14:tracePt t="277027" x="4495800" y="3883025"/>
          <p14:tracePt t="277044" x="4511675" y="3883025"/>
          <p14:tracePt t="277060" x="4521200" y="3883025"/>
          <p14:tracePt t="277076" x="4533900" y="3895725"/>
          <p14:tracePt t="277141" x="4527550" y="3895725"/>
          <p14:tracePt t="277148" x="4524375" y="3895725"/>
          <p14:tracePt t="277160" x="4518025" y="3895725"/>
          <p14:tracePt t="277177" x="4479925" y="3895725"/>
          <p14:tracePt t="277193" x="4445000" y="3895725"/>
          <p14:tracePt t="277210" x="4406900" y="3892550"/>
          <p14:tracePt t="277226" x="4343400" y="3886200"/>
          <p14:tracePt t="277243" x="4298950" y="3886200"/>
          <p14:tracePt t="277259" x="4270375" y="3886200"/>
          <p14:tracePt t="277276" x="4232275" y="3886200"/>
          <p14:tracePt t="277294" x="4216400" y="3886200"/>
          <p14:tracePt t="277310" x="4200525" y="3886200"/>
          <p14:tracePt t="277327" x="4184650" y="3886200"/>
          <p14:tracePt t="277343" x="4175125" y="3886200"/>
          <p14:tracePt t="277397" x="4175125" y="3879850"/>
          <p14:tracePt t="277420" x="4175125" y="3876675"/>
          <p14:tracePt t="277434" x="4175125" y="3870325"/>
          <p14:tracePt t="277441" x="4178300" y="3870325"/>
          <p14:tracePt t="277448" x="4181475" y="3870325"/>
          <p14:tracePt t="277460" x="4187825" y="3863975"/>
          <p14:tracePt t="277477" x="4206875" y="3854450"/>
          <p14:tracePt t="277494" x="4216400" y="3844925"/>
          <p14:tracePt t="277510" x="4232275" y="3835400"/>
          <p14:tracePt t="277527" x="4276725" y="3810000"/>
          <p14:tracePt t="277543" x="4311650" y="3797300"/>
          <p14:tracePt t="277559" x="4343400" y="3797300"/>
          <p14:tracePt t="277562" x="4352925" y="3797300"/>
          <p14:tracePt t="277576" x="4375150" y="3797300"/>
          <p14:tracePt t="277593" x="4397375" y="3797300"/>
          <p14:tracePt t="277611" x="4413250" y="3797300"/>
          <p14:tracePt t="277627" x="4422775" y="3803650"/>
          <p14:tracePt t="277643" x="4425950" y="3810000"/>
          <p14:tracePt t="277660" x="4438650" y="3819525"/>
          <p14:tracePt t="277676" x="4438650" y="3825875"/>
          <p14:tracePt t="277693" x="4438650" y="3835400"/>
          <p14:tracePt t="277710" x="4438650" y="3844925"/>
          <p14:tracePt t="277726" x="4438650" y="3854450"/>
          <p14:tracePt t="277743" x="4438650" y="3860800"/>
          <p14:tracePt t="277760" x="4438650" y="3870325"/>
          <p14:tracePt t="284532" x="4419600" y="3867150"/>
          <p14:tracePt t="284538" x="4391025" y="3860800"/>
          <p14:tracePt t="284546" x="4356100" y="3851275"/>
          <p14:tracePt t="284559" x="4295775" y="3851275"/>
          <p14:tracePt t="284575" x="4235450" y="3851275"/>
          <p14:tracePt t="284592" x="4197350" y="3851275"/>
          <p14:tracePt t="284626" x="4111625" y="3860800"/>
          <p14:tracePt t="284659" x="4083050" y="3867150"/>
          <p14:tracePt t="284676" x="4067175" y="3867150"/>
          <p14:tracePt t="284693" x="4057650" y="3867150"/>
          <p14:tracePt t="284709" x="4051300" y="3867150"/>
          <p14:tracePt t="284752" x="4051300" y="3863975"/>
          <p14:tracePt t="284760" x="4051300" y="3860800"/>
          <p14:tracePt t="284776" x="4051300" y="3832225"/>
          <p14:tracePt t="284793" x="4051300" y="3778250"/>
          <p14:tracePt t="284809" x="4051300" y="3724275"/>
          <p14:tracePt t="284826" x="4051300" y="3702050"/>
          <p14:tracePt t="284843" x="4051300" y="3686175"/>
          <p14:tracePt t="284859" x="4051300" y="3673475"/>
          <p14:tracePt t="284903" x="4051300" y="3667125"/>
          <p14:tracePt t="284925" x="4051300" y="3663950"/>
          <p14:tracePt t="284931" x="4051300" y="3657600"/>
          <p14:tracePt t="285031" x="4051300" y="3654425"/>
          <p14:tracePt t="285038" x="4051300" y="3648075"/>
          <p14:tracePt t="285046" x="4051300" y="3638550"/>
          <p14:tracePt t="285060" x="4051300" y="3629025"/>
          <p14:tracePt t="285076" x="4051300" y="3613150"/>
          <p14:tracePt t="285093" x="4051300" y="3603625"/>
          <p14:tracePt t="285109" x="4051300" y="3584575"/>
          <p14:tracePt t="285125" x="4051300" y="3571875"/>
          <p14:tracePt t="285142" x="4051300" y="3562350"/>
          <p14:tracePt t="285159" x="4051300" y="3549650"/>
          <p14:tracePt t="285175" x="4051300" y="3533775"/>
          <p14:tracePt t="285193" x="4051300" y="3524250"/>
          <p14:tracePt t="285209" x="4051300" y="3514725"/>
          <p14:tracePt t="285537" x="4051300" y="3521075"/>
          <p14:tracePt t="285660" x="4051300" y="3524250"/>
          <p14:tracePt t="285666" x="4051300" y="3530600"/>
          <p14:tracePt t="285676" x="4051300" y="3540125"/>
          <p14:tracePt t="285692" x="4054475" y="3540125"/>
          <p14:tracePt t="285980" x="4086225" y="3546475"/>
          <p14:tracePt t="285986" x="4105275" y="3552825"/>
          <p14:tracePt t="285994" x="4140200" y="3559175"/>
          <p14:tracePt t="286009" x="4191000" y="3575050"/>
          <p14:tracePt t="286025" x="4257675" y="3597275"/>
          <p14:tracePt t="286043" x="4314825" y="3606800"/>
          <p14:tracePt t="286076" x="4359275" y="3619500"/>
          <p14:tracePt t="286109" x="4391025" y="3619500"/>
          <p14:tracePt t="286159" x="4391025" y="3613150"/>
          <p14:tracePt t="286165" x="4387850" y="3609975"/>
          <p14:tracePt t="286176" x="4384675" y="3603625"/>
          <p14:tracePt t="286193" x="4362450" y="3581400"/>
          <p14:tracePt t="286209" x="4346575" y="3571875"/>
          <p14:tracePt t="286226" x="4330700" y="3556000"/>
          <p14:tracePt t="286243" x="4292600" y="3511550"/>
          <p14:tracePt t="286259" x="4279900" y="3467100"/>
          <p14:tracePt t="286275" x="4267200" y="3435350"/>
          <p14:tracePt t="286292" x="4248150" y="3387725"/>
          <p14:tracePt t="286308" x="4238625" y="3362325"/>
          <p14:tracePt t="286326" x="4229100" y="3352800"/>
          <p14:tracePt t="286343" x="4206875" y="3333750"/>
          <p14:tracePt t="286359" x="4200525" y="3324225"/>
          <p14:tracePt t="286376" x="4197350" y="3311525"/>
          <p14:tracePt t="286393" x="4181475" y="3286125"/>
          <p14:tracePt t="286409" x="4171950" y="3270250"/>
          <p14:tracePt t="286426" x="4152900" y="3248025"/>
          <p14:tracePt t="286442" x="4130675" y="3213100"/>
          <p14:tracePt t="286458" x="4111625" y="3194050"/>
          <p14:tracePt t="286476" x="4089400" y="3178175"/>
          <p14:tracePt t="286493" x="4076700" y="3162300"/>
          <p14:tracePt t="286509" x="4067175" y="3152775"/>
          <p14:tracePt t="286526" x="4051300" y="3143250"/>
          <p14:tracePt t="286542" x="4022725" y="3121025"/>
          <p14:tracePt t="286558" x="3990975" y="3108325"/>
          <p14:tracePt t="286575" x="3968750" y="3098800"/>
          <p14:tracePt t="286592" x="3946525" y="3082925"/>
          <p14:tracePt t="286608" x="3930650" y="3067050"/>
          <p14:tracePt t="286625" x="3921125" y="3067050"/>
          <p14:tracePt t="286642" x="3908425" y="3067050"/>
          <p14:tracePt t="286658" x="3902075" y="3067050"/>
          <p14:tracePt t="286735" x="3895725" y="3067050"/>
          <p14:tracePt t="286743" x="3886200" y="3067050"/>
          <p14:tracePt t="286758" x="3883025" y="3067050"/>
          <p14:tracePt t="286787" x="3883025" y="3076575"/>
          <p14:tracePt t="286793" x="3883025" y="3082925"/>
          <p14:tracePt t="286809" x="3883025" y="3092450"/>
          <p14:tracePt t="286825" x="3883025" y="3101975"/>
          <p14:tracePt t="286842" x="3883025" y="3117850"/>
          <p14:tracePt t="286858" x="3905250" y="3140075"/>
          <p14:tracePt t="286875" x="3930650" y="3165475"/>
          <p14:tracePt t="286893" x="3990975" y="3209925"/>
          <p14:tracePt t="286909" x="4022725" y="3235325"/>
          <p14:tracePt t="286926" x="4048125" y="3267075"/>
          <p14:tracePt t="286943" x="4067175" y="3282950"/>
          <p14:tracePt t="286959" x="4083050" y="3289300"/>
          <p14:tracePt t="287000" x="4083050" y="3286125"/>
          <p14:tracePt t="287009" x="4083050" y="3279775"/>
          <p14:tracePt t="287027" x="4083050" y="3270250"/>
          <p14:tracePt t="287043" x="4070350" y="3251200"/>
          <p14:tracePt t="287093" x="4070350" y="3244850"/>
          <p14:tracePt t="287120" x="4070350" y="3241675"/>
          <p14:tracePt t="287127" x="4070350" y="3235325"/>
          <p14:tracePt t="287343" x="4079875" y="3238500"/>
          <p14:tracePt t="287348" x="4083050" y="3241675"/>
          <p14:tracePt t="287358" x="4095750" y="3248025"/>
          <p14:tracePt t="287376" x="4152900" y="3286125"/>
          <p14:tracePt t="287392" x="4219575" y="3317875"/>
          <p14:tracePt t="287409" x="4333875" y="3378200"/>
          <p14:tracePt t="287427" x="4511675" y="3511550"/>
          <p14:tracePt t="287443" x="4638675" y="3609975"/>
          <p14:tracePt t="287460" x="4765675" y="3702050"/>
          <p14:tracePt t="287477" x="4930775" y="3813175"/>
          <p14:tracePt t="287493" x="5003800" y="3886200"/>
          <p14:tracePt t="287509" x="5076825" y="3952875"/>
          <p14:tracePt t="287526" x="5143500" y="4006850"/>
          <p14:tracePt t="287542" x="5168900" y="4035425"/>
          <p14:tracePt t="287559" x="5200650" y="4048125"/>
          <p14:tracePt t="287576" x="5219700" y="4064000"/>
          <p14:tracePt t="287592" x="5232400" y="4073525"/>
          <p14:tracePt t="287662" x="5232400" y="4067175"/>
          <p14:tracePt t="287676" x="5232400" y="4064000"/>
          <p14:tracePt t="287683" x="5232400" y="4057650"/>
          <p14:tracePt t="287698" x="5232400" y="4054475"/>
          <p14:tracePt t="287713" x="5232400" y="4048125"/>
          <p14:tracePt t="287726" x="5222875" y="4044950"/>
          <p14:tracePt t="287743" x="5213350" y="4038600"/>
          <p14:tracePt t="287759" x="5203825" y="4022725"/>
          <p14:tracePt t="287776" x="5162550" y="4003675"/>
          <p14:tracePt t="287792" x="5130800" y="3994150"/>
          <p14:tracePt t="287808" x="5102225" y="3981450"/>
          <p14:tracePt t="287826" x="5057775" y="3956050"/>
          <p14:tracePt t="287842" x="5035550" y="3943350"/>
          <p14:tracePt t="287859" x="5026025" y="3933825"/>
          <p14:tracePt t="287876" x="4994275" y="3930650"/>
          <p14:tracePt t="287892" x="4978400" y="3930650"/>
          <p14:tracePt t="287909" x="4949825" y="3917950"/>
          <p14:tracePt t="287926" x="4927600" y="3902075"/>
          <p14:tracePt t="287942" x="4918075" y="3895725"/>
          <p14:tracePt t="287960" x="4902200" y="3892550"/>
          <p14:tracePt t="287976" x="4889500" y="3892550"/>
          <p14:tracePt t="287992" x="4876800" y="3892550"/>
          <p14:tracePt t="288008" x="4873625" y="3892550"/>
          <p14:tracePt t="288042" x="4873625" y="3886200"/>
          <p14:tracePt t="288058" x="4873625" y="3883025"/>
          <p14:tracePt t="288433" x="4873625" y="3889375"/>
          <p14:tracePt t="288440" x="4873625" y="3914775"/>
          <p14:tracePt t="288448" x="4867275" y="3927475"/>
          <p14:tracePt t="288459" x="4860925" y="3937000"/>
          <p14:tracePt t="288475" x="4838700" y="3975100"/>
          <p14:tracePt t="288509" x="4813300" y="4029075"/>
          <p14:tracePt t="288542" x="4778375" y="4092575"/>
          <p14:tracePt t="288559" x="4765675" y="4130675"/>
          <p14:tracePt t="288576" x="4746625" y="4187825"/>
          <p14:tracePt t="288592" x="4727575" y="4219575"/>
          <p14:tracePt t="288609" x="4718050" y="4241800"/>
          <p14:tracePt t="288626" x="4699000" y="4286250"/>
          <p14:tracePt t="288642" x="4692650" y="4308475"/>
          <p14:tracePt t="288659" x="4679950" y="4337050"/>
          <p14:tracePt t="288676" x="4654550" y="4397375"/>
          <p14:tracePt t="288692" x="4645025" y="4419600"/>
          <p14:tracePt t="288709" x="4632325" y="4457700"/>
          <p14:tracePt t="288726" x="4594225" y="4492625"/>
          <p14:tracePt t="288742" x="4575175" y="4518025"/>
          <p14:tracePt t="288758" x="4556125" y="4527550"/>
          <p14:tracePt t="288775" x="4533900" y="4543425"/>
          <p14:tracePt t="288791" x="4524375" y="4552950"/>
          <p14:tracePt t="288808" x="4508500" y="4568825"/>
          <p14:tracePt t="288825" x="4492625" y="4584700"/>
          <p14:tracePt t="288842" x="4483100" y="4591050"/>
          <p14:tracePt t="288859" x="4473575" y="4591050"/>
          <p14:tracePt t="288875" x="4457700" y="4591050"/>
          <p14:tracePt t="289083" x="4460875" y="4587875"/>
          <p14:tracePt t="289097" x="4464050" y="4587875"/>
          <p14:tracePt t="289110" x="4464050" y="4581525"/>
          <p14:tracePt t="289118" x="4464050" y="4578350"/>
          <p14:tracePt t="289125" x="4470400" y="4572000"/>
          <p14:tracePt t="289142" x="4473575" y="4562475"/>
          <p14:tracePt t="289158" x="4486275" y="4546600"/>
          <p14:tracePt t="289175" x="4505325" y="4527550"/>
          <p14:tracePt t="289191" x="4514850" y="4518025"/>
          <p14:tracePt t="289208" x="4521200" y="4508500"/>
          <p14:tracePt t="289225" x="4521200" y="4486275"/>
          <p14:tracePt t="289242" x="4521200" y="4476750"/>
          <p14:tracePt t="289245" x="4521200" y="4473575"/>
          <p14:tracePt t="289259" x="4521200" y="4464050"/>
          <p14:tracePt t="289275" x="4524375" y="4448175"/>
          <p14:tracePt t="289292" x="4524375" y="4438650"/>
          <p14:tracePt t="289308" x="4530725" y="4422775"/>
          <p14:tracePt t="289325" x="4533900" y="4406900"/>
          <p14:tracePt t="289342" x="4533900" y="4394200"/>
          <p14:tracePt t="290316" x="4524375" y="4352925"/>
          <p14:tracePt t="290323" x="4508500" y="4292600"/>
          <p14:tracePt t="290330" x="4492625" y="4254500"/>
          <p14:tracePt t="290342" x="4476750" y="4203700"/>
          <p14:tracePt t="290375" x="4375150" y="4016375"/>
          <p14:tracePt t="290408" x="4295775" y="3851275"/>
          <p14:tracePt t="290425" x="4276725" y="3813175"/>
          <p14:tracePt t="290442" x="4257675" y="3784600"/>
          <p14:tracePt t="290459" x="4232275" y="3746500"/>
          <p14:tracePt t="290475" x="4222750" y="3711575"/>
          <p14:tracePt t="290492" x="4210050" y="3686175"/>
          <p14:tracePt t="290509" x="4191000" y="3644900"/>
          <p14:tracePt t="290526" x="4171950" y="3619500"/>
          <p14:tracePt t="290542" x="4162425" y="3590925"/>
          <p14:tracePt t="290558" x="4143375" y="3540125"/>
          <p14:tracePt t="290575" x="4137025" y="3511550"/>
          <p14:tracePt t="290592" x="4117975" y="3479800"/>
          <p14:tracePt t="290608" x="4105275" y="3416300"/>
          <p14:tracePt t="290625" x="4092575" y="3394075"/>
          <p14:tracePt t="290642" x="4079875" y="3355975"/>
          <p14:tracePt t="290659" x="4070350" y="3321050"/>
          <p14:tracePt t="290675" x="4070350" y="3292475"/>
          <p14:tracePt t="290691" x="4070350" y="3282950"/>
          <p14:tracePt t="290708" x="4070350" y="3267075"/>
          <p14:tracePt t="290725" x="4070350" y="3257550"/>
          <p14:tracePt t="290742" x="4070350" y="3251200"/>
          <p14:tracePt t="290759" x="4070350" y="3241675"/>
          <p14:tracePt t="290794" x="4070350" y="3238500"/>
          <p14:tracePt t="290859" x="4076700" y="3238500"/>
          <p14:tracePt t="290866" x="4079875" y="3251200"/>
          <p14:tracePt t="290875" x="4092575" y="3260725"/>
          <p14:tracePt t="290893" x="4171950" y="3327400"/>
          <p14:tracePt t="290909" x="4244975" y="3390900"/>
          <p14:tracePt t="290925" x="4318000" y="3463925"/>
          <p14:tracePt t="290942" x="4413250" y="3540125"/>
          <p14:tracePt t="290958" x="4559300" y="3670300"/>
          <p14:tracePt t="290975" x="4632325" y="3736975"/>
          <p14:tracePt t="290992" x="4705350" y="3800475"/>
          <p14:tracePt t="291009" x="4772025" y="3848100"/>
          <p14:tracePt t="291026" x="4794250" y="3870325"/>
          <p14:tracePt t="291043" x="4826000" y="3895725"/>
          <p14:tracePt t="291059" x="4835525" y="3905250"/>
          <p14:tracePt t="291075" x="4845050" y="3908425"/>
          <p14:tracePt t="291092" x="4857750" y="3914775"/>
          <p14:tracePt t="291108" x="4873625" y="3914775"/>
          <p14:tracePt t="291125" x="4883150" y="3914775"/>
          <p14:tracePt t="291143" x="4899025" y="3914775"/>
          <p14:tracePt t="291159" x="4908550" y="3914775"/>
          <p14:tracePt t="291176" x="4924425" y="3914775"/>
          <p14:tracePt t="291193" x="4949825" y="3914775"/>
          <p14:tracePt t="291209" x="4965700" y="3914775"/>
          <p14:tracePt t="291225" x="4987925" y="3914775"/>
          <p14:tracePt t="291242" x="5000625" y="3921125"/>
          <p14:tracePt t="291258" x="5010150" y="3921125"/>
          <p14:tracePt t="291300" x="5016500" y="3921125"/>
          <p14:tracePt t="291350" x="5016500" y="3924300"/>
          <p14:tracePt t="291358" x="5016500" y="3930650"/>
          <p14:tracePt t="292441" x="4987925" y="3949700"/>
          <p14:tracePt t="292448" x="4937125" y="3975100"/>
          <p14:tracePt t="292458" x="4895850" y="4016375"/>
          <p14:tracePt t="292476" x="4768850" y="4095750"/>
          <p14:tracePt t="292491" x="4632325" y="4225925"/>
          <p14:tracePt t="292508" x="4568825" y="4286250"/>
          <p14:tracePt t="292527" x="4518025" y="4340225"/>
          <p14:tracePt t="292559" x="4479925" y="4387850"/>
          <p14:tracePt t="292591" x="4441825" y="4489450"/>
          <p14:tracePt t="292608" x="4429125" y="4533900"/>
          <p14:tracePt t="292625" x="4422775" y="4572000"/>
          <p14:tracePt t="292642" x="4422775" y="4619625"/>
          <p14:tracePt t="292659" x="4422775" y="4641850"/>
          <p14:tracePt t="292675" x="4422775" y="4664075"/>
          <p14:tracePt t="292692" x="4422775" y="4679950"/>
          <p14:tracePt t="292709" x="4422775" y="4689475"/>
          <p14:tracePt t="292726" x="4422775" y="4727575"/>
          <p14:tracePt t="292742" x="4432300" y="4749800"/>
          <p14:tracePt t="292759" x="4451350" y="4781550"/>
          <p14:tracePt t="292776" x="4486275" y="4806950"/>
          <p14:tracePt t="292792" x="4502150" y="4810125"/>
          <p14:tracePt t="292809" x="4518025" y="4810125"/>
          <p14:tracePt t="292826" x="4543425" y="4787900"/>
          <p14:tracePt t="292842" x="4562475" y="4749800"/>
          <p14:tracePt t="292858" x="4575175" y="4718050"/>
          <p14:tracePt t="292876" x="4600575" y="4667250"/>
          <p14:tracePt t="292891" x="4613275" y="4645025"/>
          <p14:tracePt t="292908" x="4625975" y="4613275"/>
          <p14:tracePt t="292926" x="4635500" y="4587875"/>
          <p14:tracePt t="292942" x="4654550" y="4556125"/>
          <p14:tracePt t="292958" x="4660900" y="4533900"/>
          <p14:tracePt t="292976" x="4670425" y="4492625"/>
          <p14:tracePt t="292992" x="4670425" y="4476750"/>
          <p14:tracePt t="293008" x="4670425" y="4467225"/>
          <p14:tracePt t="293025" x="4670425" y="4445000"/>
          <p14:tracePt t="293041" x="4670425" y="4435475"/>
          <p14:tracePt t="293058" x="4670425" y="4419600"/>
          <p14:tracePt t="293075" x="4651375" y="4378325"/>
          <p14:tracePt t="293091" x="4632325" y="4356100"/>
          <p14:tracePt t="293108" x="4625975" y="4324350"/>
          <p14:tracePt t="293126" x="4616450" y="4283075"/>
          <p14:tracePt t="293142" x="4606925" y="4273550"/>
          <p14:tracePt t="293158" x="4594225" y="4264025"/>
          <p14:tracePt t="293176" x="4575175" y="4248150"/>
          <p14:tracePt t="293192" x="4568825" y="4244975"/>
          <p14:tracePt t="293208" x="4565650" y="4229100"/>
          <p14:tracePt t="293226" x="4556125" y="4213225"/>
          <p14:tracePt t="293242" x="4549775" y="4203700"/>
          <p14:tracePt t="293258" x="4533900" y="4194175"/>
          <p14:tracePt t="293276" x="4521200" y="4171950"/>
          <p14:tracePt t="293292" x="4511675" y="4162425"/>
          <p14:tracePt t="293308" x="4502150" y="4152900"/>
          <p14:tracePt t="293311" x="4495800" y="4152900"/>
          <p14:tracePt t="293325" x="4479925" y="4152900"/>
          <p14:tracePt t="293341" x="4470400" y="4152900"/>
          <p14:tracePt t="293358" x="4460875" y="4152900"/>
          <p14:tracePt t="293427" x="4457700" y="4152900"/>
          <p14:tracePt t="293441" x="4451350" y="4152900"/>
          <p14:tracePt t="293462" x="4445000" y="4152900"/>
          <p14:tracePt t="293484" x="4435475" y="4152900"/>
          <p14:tracePt t="293498" x="4432300" y="4152900"/>
          <p14:tracePt t="293505" x="4425950" y="4152900"/>
          <p14:tracePt t="293512" x="4422775" y="4152900"/>
          <p14:tracePt t="293527" x="4416425" y="4152900"/>
          <p14:tracePt t="293541" x="4406900" y="4152900"/>
          <p14:tracePt t="293558" x="4397375" y="4156075"/>
          <p14:tracePt t="293575" x="4381500" y="4171950"/>
          <p14:tracePt t="293591" x="4375150" y="4184650"/>
          <p14:tracePt t="293609" x="4365625" y="4194175"/>
          <p14:tracePt t="293625" x="4352925" y="4210050"/>
          <p14:tracePt t="293642" x="4337050" y="4219575"/>
          <p14:tracePt t="293658" x="4327525" y="4235450"/>
          <p14:tracePt t="293675" x="4321175" y="4251325"/>
          <p14:tracePt t="293691" x="4321175" y="4260850"/>
          <p14:tracePt t="293708" x="4321175" y="4270375"/>
          <p14:tracePt t="293725" x="4321175" y="4295775"/>
          <p14:tracePt t="293742" x="4321175" y="4311650"/>
          <p14:tracePt t="293759" x="4321175" y="4321175"/>
          <p14:tracePt t="293776" x="4321175" y="4343400"/>
          <p14:tracePt t="293792" x="4321175" y="4352925"/>
          <p14:tracePt t="293808" x="4321175" y="4362450"/>
          <p14:tracePt t="293825" x="4321175" y="4375150"/>
          <p14:tracePt t="293841" x="4321175" y="4391025"/>
          <p14:tracePt t="293858" x="4321175" y="4400550"/>
          <p14:tracePt t="293875" x="4321175" y="4416425"/>
          <p14:tracePt t="293891" x="4321175" y="4425950"/>
          <p14:tracePt t="293909" x="4321175" y="4441825"/>
          <p14:tracePt t="293925" x="4321175" y="4454525"/>
          <p14:tracePt t="293941" x="4321175" y="4464050"/>
          <p14:tracePt t="293958" x="4321175" y="4473575"/>
          <p14:tracePt t="293974" x="4324350" y="4495800"/>
          <p14:tracePt t="293992" x="4333875" y="4505325"/>
          <p14:tracePt t="294009" x="4349750" y="4514850"/>
          <p14:tracePt t="294025" x="4349750" y="4530725"/>
          <p14:tracePt t="294042" x="4349750" y="4546600"/>
          <p14:tracePt t="294059" x="4349750" y="4556125"/>
          <p14:tracePt t="294075" x="4349750" y="4568825"/>
          <p14:tracePt t="294092" x="4349750" y="4575175"/>
          <p14:tracePt t="294125" x="4349750" y="4584700"/>
          <p14:tracePt t="294142" x="4349750" y="4600575"/>
          <p14:tracePt t="294159" x="4349750" y="4610100"/>
          <p14:tracePt t="294175" x="4349750" y="4622800"/>
          <p14:tracePt t="294192" x="4349750" y="4632325"/>
          <p14:tracePt t="294208" x="4349750" y="4648200"/>
          <p14:tracePt t="294224" x="4349750" y="4664075"/>
          <p14:tracePt t="294241" x="4349750" y="4673600"/>
          <p14:tracePt t="294259" x="4349750" y="4683125"/>
          <p14:tracePt t="294275" x="4349750" y="4699000"/>
          <p14:tracePt t="294292" x="4349750" y="4708525"/>
          <p14:tracePt t="294309" x="4359275" y="4718050"/>
          <p14:tracePt t="294325" x="4368800" y="4730750"/>
          <p14:tracePt t="294342" x="4378325" y="4746625"/>
          <p14:tracePt t="294358" x="4394200" y="4759325"/>
          <p14:tracePt t="294374" x="4406900" y="4762500"/>
          <p14:tracePt t="294391" x="4419600" y="4762500"/>
          <p14:tracePt t="294408" x="4429125" y="4762500"/>
          <p14:tracePt t="294424" x="4448175" y="4768850"/>
          <p14:tracePt t="294442" x="4470400" y="4778375"/>
          <p14:tracePt t="294460" x="4527550" y="4803775"/>
          <p14:tracePt t="294475" x="4575175" y="4822825"/>
          <p14:tracePt t="294492" x="4610100" y="4835525"/>
          <p14:tracePt t="294508" x="4641850" y="4848225"/>
          <p14:tracePt t="294524" x="4689475" y="4848225"/>
          <p14:tracePt t="294541" x="4711700" y="4848225"/>
          <p14:tracePt t="294559" x="4752975" y="4848225"/>
          <p14:tracePt t="294575" x="4775200" y="4860925"/>
          <p14:tracePt t="294592" x="4813300" y="4873625"/>
          <p14:tracePt t="294609" x="4854575" y="4886325"/>
          <p14:tracePt t="294625" x="4876800" y="4886325"/>
          <p14:tracePt t="294641" x="4886325" y="4886325"/>
          <p14:tracePt t="294659" x="4902200" y="4883150"/>
          <p14:tracePt t="294674" x="4911725" y="4867275"/>
          <p14:tracePt t="294691" x="4924425" y="4822825"/>
          <p14:tracePt t="294709" x="4937125" y="4775200"/>
          <p14:tracePt t="294725" x="4937125" y="4759325"/>
          <p14:tracePt t="294742" x="4937125" y="4749800"/>
          <p14:tracePt t="294759" x="4937125" y="4727575"/>
          <p14:tracePt t="294775" x="4937125" y="4718050"/>
          <p14:tracePt t="294791" x="4937125" y="4705350"/>
          <p14:tracePt t="294808" x="4937125" y="4657725"/>
          <p14:tracePt t="294824" x="4937125" y="4613275"/>
          <p14:tracePt t="294841" x="4933950" y="4559300"/>
          <p14:tracePt t="294859" x="4921250" y="4495800"/>
          <p14:tracePt t="294875" x="4908550" y="4473575"/>
          <p14:tracePt t="294892" x="4899025" y="4451350"/>
          <p14:tracePt t="294909" x="4883150" y="4422775"/>
          <p14:tracePt t="294925" x="4870450" y="4406900"/>
          <p14:tracePt t="294941" x="4848225" y="4391025"/>
          <p14:tracePt t="294958" x="4813300" y="4349750"/>
          <p14:tracePt t="294974" x="4781550" y="4318000"/>
          <p14:tracePt t="294991" x="4756150" y="4286250"/>
          <p14:tracePt t="295009" x="4711700" y="4241800"/>
          <p14:tracePt t="295025" x="4689475" y="4216400"/>
          <p14:tracePt t="295042" x="4657725" y="4184650"/>
          <p14:tracePt t="295059" x="4619625" y="4159250"/>
          <p14:tracePt t="295075" x="4587875" y="4137025"/>
          <p14:tracePt t="295091" x="4565650" y="4117975"/>
          <p14:tracePt t="295108" x="4543425" y="4102100"/>
          <p14:tracePt t="295125" x="4533900" y="4092575"/>
          <p14:tracePt t="295142" x="4524375" y="4086225"/>
          <p14:tracePt t="295159" x="4511675" y="4086225"/>
          <p14:tracePt t="295175" x="4495800" y="4086225"/>
          <p14:tracePt t="295192" x="4486275" y="4086225"/>
          <p14:tracePt t="295208" x="4476750" y="4086225"/>
          <p14:tracePt t="295241" x="4470400" y="4086225"/>
          <p14:tracePt t="295258" x="4467225" y="4086225"/>
          <p14:tracePt t="295274" x="4451350" y="4086225"/>
          <p14:tracePt t="295291" x="4445000" y="4086225"/>
          <p14:tracePt t="295308" x="4435475" y="4086225"/>
          <p14:tracePt t="295325" x="4425950" y="4086225"/>
          <p14:tracePt t="295341" x="4422775" y="4089400"/>
          <p14:tracePt t="295344" x="4422775" y="4095750"/>
          <p14:tracePt t="295358" x="4416425" y="4105275"/>
          <p14:tracePt t="295374" x="4413250" y="4114800"/>
          <p14:tracePt t="295391" x="4394200" y="4130675"/>
          <p14:tracePt t="295408" x="4381500" y="4146550"/>
          <p14:tracePt t="295424" x="4375150" y="4156075"/>
          <p14:tracePt t="295441" x="4365625" y="4178300"/>
          <p14:tracePt t="295458" x="4359275" y="4213225"/>
          <p14:tracePt t="295474" x="4359275" y="4235450"/>
          <p14:tracePt t="295491" x="4359275" y="4251325"/>
          <p14:tracePt t="295508" x="4343400" y="4270375"/>
          <p14:tracePt t="295525" x="4337050" y="4279900"/>
          <p14:tracePt t="295542" x="4333875" y="4295775"/>
          <p14:tracePt t="295558" x="4327525" y="4311650"/>
          <p14:tracePt t="295575" x="4324350" y="4321175"/>
          <p14:tracePt t="295592" x="4324350" y="4330700"/>
          <p14:tracePt t="295608" x="4324350" y="4349750"/>
          <p14:tracePt t="295624" x="4324350" y="4359275"/>
          <p14:tracePt t="295641" x="4324350" y="4368800"/>
          <p14:tracePt t="295658" x="4324350" y="4384675"/>
          <p14:tracePt t="295674" x="4324350" y="4400550"/>
          <p14:tracePt t="295691" x="4324350" y="4410075"/>
          <p14:tracePt t="295708" x="4324350" y="4441825"/>
          <p14:tracePt t="295724" x="4324350" y="4470400"/>
          <p14:tracePt t="295741" x="4327525" y="4492625"/>
          <p14:tracePt t="295758" x="4343400" y="4530725"/>
          <p14:tracePt t="295774" x="4359275" y="4540250"/>
          <p14:tracePt t="295791" x="4368800" y="4549775"/>
          <p14:tracePt t="295809" x="4384675" y="4575175"/>
          <p14:tracePt t="295825" x="4394200" y="4591050"/>
          <p14:tracePt t="295842" x="4400550" y="4606925"/>
          <p14:tracePt t="295845" x="4413250" y="4625975"/>
          <p14:tracePt t="295858" x="4425950" y="4651375"/>
          <p14:tracePt t="295875" x="4435475" y="4660900"/>
          <p14:tracePt t="295891" x="4445000" y="4676775"/>
          <p14:tracePt t="295908" x="4451350" y="4689475"/>
          <p14:tracePt t="295924" x="4451350" y="4699000"/>
          <p14:tracePt t="295941" x="4454525" y="4708525"/>
          <p14:tracePt t="295960" x="4467225" y="4730750"/>
          <p14:tracePt t="295975" x="4467225" y="4740275"/>
          <p14:tracePt t="295992" x="4476750" y="4749800"/>
          <p14:tracePt t="296008" x="4489450" y="4759325"/>
          <p14:tracePt t="296025" x="4498975" y="4775200"/>
          <p14:tracePt t="296041" x="4514850" y="4775200"/>
          <p14:tracePt t="296057" x="4530725" y="4775200"/>
          <p14:tracePt t="296074" x="4540250" y="4781550"/>
          <p14:tracePt t="296091" x="4556125" y="4784725"/>
          <p14:tracePt t="296109" x="4581525" y="4797425"/>
          <p14:tracePt t="296125" x="4597400" y="4806950"/>
          <p14:tracePt t="296142" x="4625975" y="4813300"/>
          <p14:tracePt t="296158" x="4648200" y="4813300"/>
          <p14:tracePt t="296175" x="4657725" y="4813300"/>
          <p14:tracePt t="296191" x="4676775" y="4813300"/>
          <p14:tracePt t="296207" x="4692650" y="4813300"/>
          <p14:tracePt t="296225" x="4702175" y="4813300"/>
          <p14:tracePt t="296243" x="4711700" y="4813300"/>
          <p14:tracePt t="296259" x="4721225" y="4813300"/>
          <p14:tracePt t="296275" x="4733925" y="4813300"/>
          <p14:tracePt t="296293" x="4746625" y="4813300"/>
          <p14:tracePt t="296308" x="4752975" y="4813300"/>
          <p14:tracePt t="296325" x="4762500" y="4813300"/>
          <p14:tracePt t="296358" x="4772025" y="4810125"/>
          <p14:tracePt t="296374" x="4778375" y="4800600"/>
          <p14:tracePt t="296391" x="4778375" y="4791075"/>
          <p14:tracePt t="296408" x="4778375" y="4772025"/>
          <p14:tracePt t="296424" x="4781550" y="4765675"/>
          <p14:tracePt t="296442" x="4791075" y="4749800"/>
          <p14:tracePt t="296458" x="4803775" y="4737100"/>
          <p14:tracePt t="296474" x="4803775" y="4705350"/>
          <p14:tracePt t="296491" x="4803775" y="4683125"/>
          <p14:tracePt t="296508" x="4803775" y="4664075"/>
          <p14:tracePt t="296525" x="4803775" y="4654550"/>
          <p14:tracePt t="296542" x="4803775" y="4645025"/>
          <p14:tracePt t="296559" x="4803775" y="4638675"/>
          <p14:tracePt t="296575" x="4803775" y="4635500"/>
          <p14:tracePt t="296591" x="4803775" y="4613275"/>
          <p14:tracePt t="296608" x="4803775" y="4603750"/>
          <p14:tracePt t="296624" x="4800600" y="4594225"/>
          <p14:tracePt t="296642" x="4794250" y="4581525"/>
          <p14:tracePt t="296659" x="4791075" y="4575175"/>
          <p14:tracePt t="296675" x="4791075" y="4559300"/>
          <p14:tracePt t="296692" x="4784725" y="4549775"/>
          <p14:tracePt t="296709" x="4781550" y="4540250"/>
          <p14:tracePt t="296725" x="4775200" y="4530725"/>
          <p14:tracePt t="296742" x="4759325" y="4502150"/>
          <p14:tracePt t="296758" x="4746625" y="4479925"/>
          <p14:tracePt t="296775" x="4743450" y="4470400"/>
          <p14:tracePt t="296792" x="4733925" y="4448175"/>
          <p14:tracePt t="296809" x="4727575" y="4445000"/>
          <p14:tracePt t="296825" x="4724400" y="4445000"/>
          <p14:tracePt t="296842" x="4708525" y="4438650"/>
          <p14:tracePt t="296858" x="4699000" y="4435475"/>
          <p14:tracePt t="296875" x="4692650" y="4425950"/>
          <p14:tracePt t="296892" x="4683125" y="4403725"/>
          <p14:tracePt t="296908" x="4679950" y="4394200"/>
          <p14:tracePt t="296925" x="4673600" y="4384675"/>
          <p14:tracePt t="296942" x="4664075" y="4381500"/>
          <p14:tracePt t="296958" x="4657725" y="4381500"/>
          <p14:tracePt t="296975" x="4654550" y="4375150"/>
          <p14:tracePt t="296992" x="4648200" y="4371975"/>
          <p14:tracePt t="297008" x="4645025" y="4365625"/>
          <p14:tracePt t="297041" x="4645025" y="4356100"/>
          <p14:tracePt t="297150" x="4645025" y="4349750"/>
          <p14:tracePt t="297264" x="4638675" y="4346575"/>
          <p14:tracePt t="297271" x="4635500" y="4346575"/>
          <p14:tracePt t="297313" x="4635500" y="4340225"/>
          <p14:tracePt t="297399" x="4629150" y="4337050"/>
          <p14:tracePt t="297406" x="4629150" y="4330700"/>
          <p14:tracePt t="297949" x="4600575" y="4289425"/>
          <p14:tracePt t="297956" x="4549775" y="4257675"/>
          <p14:tracePt t="297963" x="4508500" y="4222750"/>
          <p14:tracePt t="297976" x="4467225" y="4181475"/>
          <p14:tracePt t="297991" x="4378325" y="4114800"/>
          <p14:tracePt t="298008" x="4346575" y="4089400"/>
          <p14:tracePt t="298041" x="4308475" y="4073525"/>
          <p14:tracePt t="298076" x="4302125" y="4073525"/>
          <p14:tracePt t="298092" x="4308475" y="4073525"/>
          <p14:tracePt t="298108" x="4318000" y="4073525"/>
          <p14:tracePt t="298141" x="4318000" y="4079875"/>
          <p14:tracePt t="298157" x="4318000" y="4086225"/>
          <p14:tracePt t="298175" x="4318000" y="4095750"/>
          <p14:tracePt t="298191" x="4318000" y="4098925"/>
          <p14:tracePt t="298208" x="4318000" y="4108450"/>
          <p14:tracePt t="298226" x="4318000" y="4130675"/>
          <p14:tracePt t="298242" x="4333875" y="4146550"/>
          <p14:tracePt t="298258" x="4362450" y="4184650"/>
          <p14:tracePt t="298276" x="4435475" y="4267200"/>
          <p14:tracePt t="298292" x="4508500" y="4340225"/>
          <p14:tracePt t="298308" x="4581525" y="4403725"/>
          <p14:tracePt t="298326" x="4686300" y="4518025"/>
          <p14:tracePt t="298342" x="4737100" y="4562475"/>
          <p14:tracePt t="298358" x="4762500" y="4594225"/>
          <p14:tracePt t="298361" x="4775200" y="4597400"/>
          <p14:tracePt t="298375" x="4791075" y="4610100"/>
          <p14:tracePt t="298391" x="4800600" y="4610100"/>
          <p14:tracePt t="298407" x="4803775" y="4610100"/>
          <p14:tracePt t="298470" x="4797425" y="4606925"/>
          <p14:tracePt t="298476" x="4794250" y="4606925"/>
          <p14:tracePt t="298491" x="4778375" y="4603750"/>
          <p14:tracePt t="298508" x="4768850" y="4597400"/>
          <p14:tracePt t="298525" x="4762500" y="4584700"/>
          <p14:tracePt t="298541" x="4759325" y="4584700"/>
          <p14:tracePt t="298557" x="4759325" y="4572000"/>
          <p14:tracePt t="298611" x="4752975" y="4572000"/>
          <p14:tracePt t="298618" x="4749800" y="4572000"/>
          <p14:tracePt t="298640" x="4743450" y="4572000"/>
          <p14:tracePt t="298654" x="4740275" y="4572000"/>
          <p14:tracePt t="298661" x="4727575" y="4572000"/>
          <p14:tracePt t="298674" x="4718050" y="4572000"/>
          <p14:tracePt t="298691" x="4708525" y="4572000"/>
          <p14:tracePt t="298707" x="4699000" y="4568825"/>
          <p14:tracePt t="298725" x="4679950" y="4562475"/>
          <p14:tracePt t="298740" x="4670425" y="4559300"/>
          <p14:tracePt t="298757" x="4648200" y="4546600"/>
          <p14:tracePt t="298775" x="4575175" y="4527550"/>
          <p14:tracePt t="298791" x="4511675" y="4505325"/>
          <p14:tracePt t="298808" x="4448175" y="4492625"/>
          <p14:tracePt t="298825" x="4381500" y="4473575"/>
          <p14:tracePt t="298840" x="4352925" y="4467225"/>
          <p14:tracePt t="298857" x="4330700" y="4460875"/>
          <p14:tracePt t="298875" x="4289425" y="4441825"/>
          <p14:tracePt t="298891" x="4264025" y="4429125"/>
          <p14:tracePt t="298908" x="4219575" y="4416425"/>
          <p14:tracePt t="298926" x="4149725" y="4416425"/>
          <p14:tracePt t="298941" x="4105275" y="4416425"/>
          <p14:tracePt t="298958" x="4076700" y="4416425"/>
          <p14:tracePt t="298974" x="4035425" y="4416425"/>
          <p14:tracePt t="298991" x="4025900" y="4416425"/>
          <p14:tracePt t="299007" x="4016375" y="4419600"/>
          <p14:tracePt t="299025" x="4010025" y="4435475"/>
          <p14:tracePt t="299041" x="4010025" y="4448175"/>
          <p14:tracePt t="299058" x="4010025" y="4457700"/>
          <p14:tracePt t="299074" x="4019550" y="4479925"/>
          <p14:tracePt t="299091" x="4041775" y="4511675"/>
          <p14:tracePt t="299108" x="4089400" y="4537075"/>
          <p14:tracePt t="299124" x="4184650" y="4587875"/>
          <p14:tracePt t="299140" x="4251325" y="4619625"/>
          <p14:tracePt t="299157" x="4308475" y="4632325"/>
          <p14:tracePt t="299174" x="4365625" y="4638675"/>
          <p14:tracePt t="299191" x="4381500" y="4638675"/>
          <p14:tracePt t="299208" x="4391025" y="4638675"/>
          <p14:tracePt t="299224" x="4400550" y="4638675"/>
          <p14:tracePt t="299241" x="4400550" y="4622800"/>
          <p14:tracePt t="299258" x="4384675" y="4591050"/>
          <p14:tracePt t="299274" x="4337050" y="4508500"/>
          <p14:tracePt t="299291" x="4248150" y="4403725"/>
          <p14:tracePt t="299307" x="4130675" y="4273550"/>
          <p14:tracePt t="299324" x="3987800" y="4114800"/>
          <p14:tracePt t="299341" x="3895725" y="4038600"/>
          <p14:tracePt t="299358" x="3810000" y="3962400"/>
          <p14:tracePt t="299360" x="3781425" y="3940175"/>
          <p14:tracePt t="299374" x="3749675" y="3914775"/>
          <p14:tracePt t="299390" x="3717925" y="3895725"/>
          <p14:tracePt t="299407" x="3708400" y="3892550"/>
          <p14:tracePt t="299424" x="3698875" y="3886200"/>
          <p14:tracePt t="299458" x="3698875" y="3883025"/>
          <p14:tracePt t="299474" x="3698875" y="3860800"/>
          <p14:tracePt t="299491" x="3698875" y="3851275"/>
          <p14:tracePt t="299508" x="3698875" y="3841750"/>
          <p14:tracePt t="299524" x="3705225" y="3806825"/>
          <p14:tracePt t="299541" x="3721100" y="3797300"/>
          <p14:tracePt t="299557" x="3759200" y="3778250"/>
          <p14:tracePt t="299574" x="3822700" y="3759200"/>
          <p14:tracePt t="299591" x="3889375" y="3736975"/>
          <p14:tracePt t="299608" x="3952875" y="3724275"/>
          <p14:tracePt t="299624" x="4064000" y="3708400"/>
          <p14:tracePt t="299641" x="4143375" y="3708400"/>
          <p14:tracePt t="299657" x="4260850" y="3721100"/>
          <p14:tracePt t="299674" x="4441825" y="3775075"/>
          <p14:tracePt t="299691" x="4562475" y="3825875"/>
          <p14:tracePt t="299709" x="4695825" y="3889375"/>
          <p14:tracePt t="299725" x="4892675" y="3987800"/>
          <p14:tracePt t="299741" x="4994275" y="4038600"/>
          <p14:tracePt t="299759" x="5095875" y="4124325"/>
          <p14:tracePt t="299775" x="5172075" y="4197350"/>
          <p14:tracePt t="299792" x="5235575" y="4270375"/>
          <p14:tracePt t="299808" x="5311775" y="4371975"/>
          <p14:tracePt t="299824" x="5346700" y="4429125"/>
          <p14:tracePt t="299840" x="5372100" y="4467225"/>
          <p14:tracePt t="299859" x="5403850" y="4518025"/>
          <p14:tracePt t="299875" x="5416550" y="4543425"/>
          <p14:tracePt t="299891" x="5426075" y="4552950"/>
          <p14:tracePt t="299909" x="5441950" y="4552950"/>
          <p14:tracePt t="299925" x="5457825" y="4546600"/>
          <p14:tracePt t="299941" x="5473700" y="4514850"/>
          <p14:tracePt t="299957" x="5540375" y="4422775"/>
          <p14:tracePt t="299974" x="5661025" y="4194175"/>
          <p14:tracePt t="299990" x="5762625" y="3956050"/>
          <p14:tracePt t="300008" x="5873750" y="3581400"/>
          <p14:tracePt t="300025" x="5937250" y="3155950"/>
          <p14:tracePt t="300043" x="5937250" y="2870200"/>
          <p14:tracePt t="300059" x="5889625" y="2466975"/>
          <p14:tracePt t="300076" x="5822950" y="2254250"/>
          <p14:tracePt t="300092" x="5746750" y="2098675"/>
          <p14:tracePt t="300108" x="5565775" y="1936750"/>
          <p14:tracePt t="300124" x="5359400" y="1797050"/>
          <p14:tracePt t="300141" x="5105400" y="1644650"/>
          <p14:tracePt t="300159" x="4762500" y="1482725"/>
          <p14:tracePt t="300175" x="4562475" y="1397000"/>
          <p14:tracePt t="300191" x="4346575" y="1308100"/>
          <p14:tracePt t="300208" x="4086225" y="1225550"/>
          <p14:tracePt t="300225" x="3867150" y="1177925"/>
          <p14:tracePt t="300241" x="3683000" y="1149350"/>
          <p14:tracePt t="300258" x="3406775" y="1155700"/>
          <p14:tracePt t="300274" x="3263900" y="1200150"/>
          <p14:tracePt t="300291" x="3143250" y="1244600"/>
          <p14:tracePt t="300308" x="3006725" y="1365250"/>
          <p14:tracePt t="300325" x="2898775" y="1482725"/>
          <p14:tracePt t="300341" x="2797175" y="1609725"/>
          <p14:tracePt t="300359" x="2644775" y="1895475"/>
          <p14:tracePt t="300375" x="2562225" y="2082800"/>
          <p14:tracePt t="300392" x="2482850" y="2295525"/>
          <p14:tracePt t="300408" x="2400300" y="2609850"/>
          <p14:tracePt t="300425" x="2371725" y="2803525"/>
          <p14:tracePt t="300440" x="2352675" y="2955925"/>
          <p14:tracePt t="300458" x="2352675" y="3184525"/>
          <p14:tracePt t="300474" x="2352675" y="3321050"/>
          <p14:tracePt t="300491" x="2352675" y="3438525"/>
          <p14:tracePt t="300509" x="2365375" y="3622675"/>
          <p14:tracePt t="300524" x="2381250" y="3721100"/>
          <p14:tracePt t="300541" x="2416175" y="3806825"/>
          <p14:tracePt t="300558" x="2466975" y="3905250"/>
          <p14:tracePt t="300574" x="2530475" y="3978275"/>
          <p14:tracePt t="300591" x="2606675" y="4051300"/>
          <p14:tracePt t="300608" x="2705100" y="4127500"/>
          <p14:tracePt t="300624" x="2774950" y="4159250"/>
          <p14:tracePt t="300641" x="2819400" y="4178300"/>
          <p14:tracePt t="300658" x="2886075" y="4203700"/>
          <p14:tracePt t="300674" x="2908300" y="4216400"/>
          <p14:tracePt t="300691" x="2946400" y="4216400"/>
          <p14:tracePt t="300707" x="3000375" y="4216400"/>
          <p14:tracePt t="300724" x="3035300" y="4216400"/>
          <p14:tracePt t="300741" x="3089275" y="4216400"/>
          <p14:tracePt t="300758" x="3190875" y="4222750"/>
          <p14:tracePt t="300774" x="3298825" y="4238625"/>
          <p14:tracePt t="300791" x="3432175" y="4283075"/>
          <p14:tracePt t="300808" x="3644900" y="4337050"/>
          <p14:tracePt t="300824" x="3787775" y="4381500"/>
          <p14:tracePt t="300841" x="3940175" y="4410075"/>
          <p14:tracePt t="300857" x="4086225" y="4448175"/>
          <p14:tracePt t="300874" x="4162425" y="4470400"/>
          <p14:tracePt t="300891" x="4225925" y="4486275"/>
          <p14:tracePt t="300908" x="4292600" y="4518025"/>
          <p14:tracePt t="300924" x="4314825" y="4530725"/>
          <p14:tracePt t="300941" x="4346575" y="4543425"/>
          <p14:tracePt t="300958" x="4368800" y="4559300"/>
          <p14:tracePt t="300974" x="4378325" y="4575175"/>
          <p14:tracePt t="300990" x="4394200" y="4591050"/>
          <p14:tracePt t="301008" x="4410075" y="4606925"/>
          <p14:tracePt t="301024" x="4419600" y="4616450"/>
          <p14:tracePt t="301041" x="4429125" y="4632325"/>
          <p14:tracePt t="301058" x="4445000" y="4645025"/>
          <p14:tracePt t="301074" x="4454525" y="4657725"/>
          <p14:tracePt t="301091" x="4460875" y="4667250"/>
          <p14:tracePt t="301108" x="4470400" y="4676775"/>
          <p14:tracePt t="301124" x="4479925" y="4670425"/>
          <p14:tracePt t="301140" x="4498975" y="4638675"/>
          <p14:tracePt t="301158" x="4498975" y="4559300"/>
          <p14:tracePt t="301175" x="4498975" y="4498975"/>
          <p14:tracePt t="301191" x="4498975" y="4448175"/>
          <p14:tracePt t="301208" x="4473575" y="4359275"/>
          <p14:tracePt t="301224" x="4460875" y="4295775"/>
          <p14:tracePt t="301241" x="4448175" y="4229100"/>
          <p14:tracePt t="301257" x="4441825" y="4159250"/>
          <p14:tracePt t="301274" x="4441825" y="4121150"/>
          <p14:tracePt t="301291" x="4435475" y="4098925"/>
          <p14:tracePt t="301308" x="4435475" y="4086225"/>
          <p14:tracePt t="301325" x="4435475" y="4070350"/>
          <p14:tracePt t="301341" x="4435475" y="4060825"/>
          <p14:tracePt t="301358" x="4435475" y="4054475"/>
          <p14:tracePt t="301373" x="4435475" y="4051300"/>
          <p14:tracePt t="301615" x="4435475" y="4057650"/>
          <p14:tracePt t="301621" x="4435475" y="4060825"/>
          <p14:tracePt t="301628" x="4435475" y="4067175"/>
          <p14:tracePt t="301641" x="4435475" y="4083050"/>
          <p14:tracePt t="301658" x="4435475" y="4114800"/>
          <p14:tracePt t="301674" x="4435475" y="4137025"/>
          <p14:tracePt t="301691" x="4435475" y="4159250"/>
          <p14:tracePt t="301707" x="4435475" y="4194175"/>
          <p14:tracePt t="301724" x="4435475" y="4203700"/>
          <p14:tracePt t="301742" x="4435475" y="4216400"/>
          <p14:tracePt t="301758" x="4435475" y="4225925"/>
          <p14:tracePt t="301774" x="4435475" y="4241800"/>
          <p14:tracePt t="301791" x="4435475" y="4251325"/>
          <p14:tracePt t="301807" x="4435475" y="4267200"/>
          <p14:tracePt t="301824" x="4435475" y="4276725"/>
          <p14:tracePt t="301842" x="4435475" y="4295775"/>
          <p14:tracePt t="301858" x="4435475" y="4305300"/>
          <p14:tracePt t="301875" x="4435475" y="4314825"/>
          <p14:tracePt t="301892" x="4435475" y="4330700"/>
          <p14:tracePt t="301908" x="4435475" y="4346575"/>
          <p14:tracePt t="301924" x="4435475" y="4368800"/>
          <p14:tracePt t="301941" x="4435475" y="4406900"/>
          <p14:tracePt t="301957" x="4435475" y="4429125"/>
          <p14:tracePt t="301974" x="4435475" y="4451350"/>
          <p14:tracePt t="301992" x="4435475" y="4483100"/>
          <p14:tracePt t="302008" x="4435475" y="4505325"/>
          <p14:tracePt t="302025" x="4435475" y="4527550"/>
          <p14:tracePt t="302042" x="4435475" y="4562475"/>
          <p14:tracePt t="302057" x="4448175" y="4578350"/>
          <p14:tracePt t="302074" x="4457700" y="4587875"/>
          <p14:tracePt t="302091" x="4473575" y="4600575"/>
          <p14:tracePt t="302107" x="4489450" y="4616450"/>
          <p14:tracePt t="302124" x="4498975" y="4625975"/>
          <p14:tracePt t="302142" x="4511675" y="4641850"/>
          <p14:tracePt t="302158" x="4521200" y="4651375"/>
          <p14:tracePt t="302175" x="4543425" y="4664075"/>
          <p14:tracePt t="302191" x="4565650" y="4664075"/>
          <p14:tracePt t="302208" x="4581525" y="4651375"/>
          <p14:tracePt t="302224" x="4591050" y="4641850"/>
          <p14:tracePt t="302241" x="4603750" y="4625975"/>
          <p14:tracePt t="302257" x="4616450" y="4597400"/>
          <p14:tracePt t="302274" x="4635500" y="4565650"/>
          <p14:tracePt t="302291" x="4635500" y="4511675"/>
          <p14:tracePt t="302308" x="4635500" y="4467225"/>
          <p14:tracePt t="302324" x="4635500" y="4438650"/>
          <p14:tracePt t="302341" x="4635500" y="4391025"/>
          <p14:tracePt t="302358" x="4635500" y="4359275"/>
          <p14:tracePt t="302374" x="4635500" y="4343400"/>
          <p14:tracePt t="302391" x="4635500" y="4330700"/>
          <p14:tracePt t="302407" x="4635500" y="4321175"/>
          <p14:tracePt t="302423" x="4632325" y="4305300"/>
          <p14:tracePt t="302441" x="4616450" y="4289425"/>
          <p14:tracePt t="302457" x="4613275" y="4279900"/>
          <p14:tracePt t="302474" x="4613275" y="4270375"/>
          <p14:tracePt t="302491" x="4613275" y="4251325"/>
          <p14:tracePt t="302507" x="4613275" y="4244975"/>
          <p14:tracePt t="302541" x="4613275" y="4241800"/>
          <p14:tracePt t="302563" x="4619625" y="4241800"/>
          <p14:tracePt t="302574" x="4629150" y="4241800"/>
          <p14:tracePt t="302591" x="4645025" y="4241800"/>
          <p14:tracePt t="302607" x="4654550" y="4241800"/>
          <p14:tracePt t="302624" x="4664075" y="4241800"/>
          <p14:tracePt t="302640" x="4667250" y="4241800"/>
          <p14:tracePt t="302699" x="4667250" y="4248150"/>
          <p14:tracePt t="302706" x="4667250" y="4251325"/>
          <p14:tracePt t="302713" x="4667250" y="4257675"/>
          <p14:tracePt t="302725" x="4667250" y="4267200"/>
          <p14:tracePt t="302740" x="4667250" y="4283075"/>
          <p14:tracePt t="302757" x="4667250" y="4292600"/>
          <p14:tracePt t="302774" x="4667250" y="4302125"/>
          <p14:tracePt t="302790" x="4667250" y="4321175"/>
          <p14:tracePt t="302807" x="4667250" y="4330700"/>
          <p14:tracePt t="302824" x="4667250" y="4340225"/>
          <p14:tracePt t="302841" x="4667250" y="4356100"/>
          <p14:tracePt t="302857" x="4667250" y="4371975"/>
          <p14:tracePt t="302874" x="4667250" y="4381500"/>
          <p14:tracePt t="302891" x="4660900" y="4394200"/>
          <p14:tracePt t="302907" x="4660900" y="4403725"/>
          <p14:tracePt t="302924" x="4660900" y="4419600"/>
          <p14:tracePt t="302941" x="4660900" y="4435475"/>
          <p14:tracePt t="302957" x="4660900" y="4445000"/>
          <p14:tracePt t="302975" x="4660900" y="4451350"/>
          <p14:tracePt t="302991" x="4660900" y="4470400"/>
          <p14:tracePt t="303008" x="4660900" y="4473575"/>
          <p14:tracePt t="303024" x="4660900" y="4483100"/>
          <p14:tracePt t="303040" x="4660900" y="4498975"/>
          <p14:tracePt t="303057" x="4660900" y="4505325"/>
          <p14:tracePt t="303091" x="4660900" y="4514850"/>
          <p14:tracePt t="303107" x="4660900" y="4518025"/>
          <p14:tracePt t="303124" x="4660900" y="4524375"/>
          <p14:tracePt t="303141" x="4660900" y="4540250"/>
          <p14:tracePt t="303158" x="4660900" y="4543425"/>
          <p14:tracePt t="303174" x="4660900" y="4549775"/>
          <p14:tracePt t="303270" x="4660900" y="4552950"/>
          <p14:tracePt t="303277" x="4660900" y="4562475"/>
          <p14:tracePt t="303291" x="4660900" y="4572000"/>
          <p14:tracePt t="306172" x="4648200" y="4552950"/>
          <p14:tracePt t="306180" x="4635500" y="4533900"/>
          <p14:tracePt t="306191" x="4622800" y="4505325"/>
          <p14:tracePt t="306208" x="4591050" y="4441825"/>
          <p14:tracePt t="306224" x="4578350" y="4403725"/>
          <p14:tracePt t="306240" x="4565650" y="4359275"/>
          <p14:tracePt t="306258" x="4546600" y="4286250"/>
          <p14:tracePt t="306290" x="4533900" y="4219575"/>
          <p14:tracePt t="306323" x="4533900" y="4165600"/>
          <p14:tracePt t="306341" x="4527550" y="4149725"/>
          <p14:tracePt t="306358" x="4518025" y="4121150"/>
          <p14:tracePt t="306374" x="4508500" y="4105275"/>
          <p14:tracePt t="306391" x="4495800" y="4076700"/>
          <p14:tracePt t="306407" x="4473575" y="4032250"/>
          <p14:tracePt t="306423" x="4460875" y="4003675"/>
          <p14:tracePt t="306440" x="4448175" y="3984625"/>
          <p14:tracePt t="306457" x="4445000" y="3965575"/>
          <p14:tracePt t="306473" x="4445000" y="3959225"/>
          <p14:tracePt t="306490" x="4445000" y="3956050"/>
          <p14:tracePt t="306507" x="4445000" y="3940175"/>
          <p14:tracePt t="306523" x="4445000" y="3930650"/>
          <p14:tracePt t="306540" x="4435475" y="3921125"/>
          <p14:tracePt t="306558" x="4419600" y="3902075"/>
          <p14:tracePt t="306573" x="4419600" y="3892550"/>
          <p14:tracePt t="306590" x="4419600" y="3886200"/>
          <p14:tracePt t="306644" x="4419600" y="3889375"/>
          <p14:tracePt t="306651" x="4419600" y="3892550"/>
          <p14:tracePt t="306658" x="4419600" y="3898900"/>
          <p14:tracePt t="306674" x="4435475" y="3908425"/>
          <p14:tracePt t="306690" x="4448175" y="3930650"/>
          <p14:tracePt t="306707" x="4476750" y="3965575"/>
          <p14:tracePt t="306723" x="4508500" y="3997325"/>
          <p14:tracePt t="306740" x="4521200" y="4022725"/>
          <p14:tracePt t="306757" x="4540250" y="4064000"/>
          <p14:tracePt t="306774" x="4556125" y="4089400"/>
          <p14:tracePt t="306791" x="4556125" y="4117975"/>
          <p14:tracePt t="306807" x="4556125" y="4149725"/>
          <p14:tracePt t="306823" x="4556125" y="4178300"/>
          <p14:tracePt t="306840" x="4556125" y="4187825"/>
          <p14:tracePt t="306856" x="4556125" y="4203700"/>
          <p14:tracePt t="306873" x="4556125" y="4219575"/>
          <p14:tracePt t="306891" x="4556125" y="4229100"/>
          <p14:tracePt t="306908" x="4556125" y="4241800"/>
          <p14:tracePt t="306924" x="4556125" y="4254500"/>
          <p14:tracePt t="306941" x="4556125" y="4267200"/>
          <p14:tracePt t="306944" x="4556125" y="4273550"/>
          <p14:tracePt t="306957" x="4556125" y="4276725"/>
          <p14:tracePt t="307078" x="4556125" y="4270375"/>
          <p14:tracePt t="307085" x="4556125" y="4260850"/>
          <p14:tracePt t="307092" x="4556125" y="4251325"/>
          <p14:tracePt t="307106" x="4543425" y="4225925"/>
          <p14:tracePt t="307124" x="4537075" y="4187825"/>
          <p14:tracePt t="307140" x="4530725" y="4165600"/>
          <p14:tracePt t="307157" x="4518025" y="4111625"/>
          <p14:tracePt t="307174" x="4505325" y="4086225"/>
          <p14:tracePt t="307191" x="4502150" y="4057650"/>
          <p14:tracePt t="307207" x="4502150" y="4041775"/>
          <p14:tracePt t="307224" x="4502150" y="4032250"/>
          <p14:tracePt t="307263" x="4495800" y="4032250"/>
          <p14:tracePt t="307278" x="4486275" y="4032250"/>
          <p14:tracePt t="307392" x="4486275" y="4035425"/>
          <p14:tracePt t="307399" x="4486275" y="4038600"/>
          <p14:tracePt t="307406" x="4486275" y="4044950"/>
          <p14:tracePt t="307423" x="4486275" y="4054475"/>
          <p14:tracePt t="307440" x="4486275" y="4064000"/>
          <p14:tracePt t="307457" x="4498975" y="4092575"/>
          <p14:tracePt t="307474" x="4511675" y="4114800"/>
          <p14:tracePt t="307491" x="4537075" y="4171950"/>
          <p14:tracePt t="307507" x="4556125" y="4219575"/>
          <p14:tracePt t="307523" x="4568825" y="4241800"/>
          <p14:tracePt t="307540" x="4581525" y="4273550"/>
          <p14:tracePt t="307557" x="4597400" y="4308475"/>
          <p14:tracePt t="307573" x="4616450" y="4340225"/>
          <p14:tracePt t="307590" x="4616450" y="4359275"/>
          <p14:tracePt t="307607" x="4622800" y="4400550"/>
          <p14:tracePt t="307624" x="4622800" y="4410075"/>
          <p14:tracePt t="307641" x="4622800" y="4425950"/>
          <p14:tracePt t="307657" x="4622800" y="4441825"/>
          <p14:tracePt t="307673" x="4622800" y="4445000"/>
          <p14:tracePt t="307720" x="4619625" y="4445000"/>
          <p14:tracePt t="307727" x="4610100" y="4445000"/>
          <p14:tracePt t="307740" x="4606925" y="4445000"/>
          <p14:tracePt t="307757" x="4591050" y="4445000"/>
          <p14:tracePt t="307773" x="4581525" y="4445000"/>
          <p14:tracePt t="307790" x="4562475" y="4445000"/>
          <p14:tracePt t="307807" x="4549775" y="4445000"/>
          <p14:tracePt t="307823" x="4540250" y="4445000"/>
          <p14:tracePt t="307840" x="4530725" y="4445000"/>
          <p14:tracePt t="307857" x="4511675" y="4451350"/>
          <p14:tracePt t="307873" x="4502150" y="4457700"/>
          <p14:tracePt t="307890" x="4486275" y="4470400"/>
          <p14:tracePt t="307906" x="4470400" y="4476750"/>
          <p14:tracePt t="307923" x="4441825" y="4483100"/>
          <p14:tracePt t="307940" x="4400550" y="4483100"/>
          <p14:tracePt t="307957" x="4384675" y="4483100"/>
          <p14:tracePt t="307974" x="4375150" y="4483100"/>
          <p14:tracePt t="307990" x="4362450" y="4483100"/>
          <p14:tracePt t="308006" x="4346575" y="4483100"/>
          <p14:tracePt t="308024" x="4337050" y="4483100"/>
          <p14:tracePt t="308041" x="4321175" y="4483100"/>
          <p14:tracePt t="308112" x="4324350" y="4483100"/>
          <p14:tracePt t="308119" x="4327525" y="4483100"/>
          <p14:tracePt t="308126" x="4333875" y="4483100"/>
          <p14:tracePt t="308141" x="4343400" y="4483100"/>
          <p14:tracePt t="308174" x="4346575" y="4483100"/>
          <p14:tracePt t="308191" x="4368800" y="4483100"/>
          <p14:tracePt t="308207" x="4378325" y="4483100"/>
          <p14:tracePt t="308224" x="4387850" y="4483100"/>
          <p14:tracePt t="308240" x="4413250" y="4479925"/>
          <p14:tracePt t="308256" x="4435475" y="4479925"/>
          <p14:tracePt t="308273" x="4464050" y="4479925"/>
          <p14:tracePt t="308291" x="4498975" y="4479925"/>
          <p14:tracePt t="308307" x="4540250" y="4479925"/>
          <p14:tracePt t="308324" x="4572000" y="4479925"/>
          <p14:tracePt t="308340" x="4625975" y="4479925"/>
          <p14:tracePt t="308357" x="4660900" y="4479925"/>
          <p14:tracePt t="308373" x="4683125" y="4479925"/>
          <p14:tracePt t="308389" x="4718050" y="4479925"/>
          <p14:tracePt t="308406" x="4746625" y="4479925"/>
          <p14:tracePt t="308423" x="4756150" y="4479925"/>
          <p14:tracePt t="308440" x="4772025" y="4479925"/>
          <p14:tracePt t="308457" x="4781550" y="4479925"/>
          <p14:tracePt t="308474" x="4784725" y="4479925"/>
          <p14:tracePt t="308490" x="4794250" y="4479925"/>
          <p14:tracePt t="308698" x="4787900" y="4479925"/>
          <p14:tracePt t="308705" x="4784725" y="4479925"/>
          <p14:tracePt t="308712" x="4772025" y="4479925"/>
          <p14:tracePt t="308724" x="4762500" y="4479925"/>
          <p14:tracePt t="308741" x="4737100" y="4479925"/>
          <p14:tracePt t="308757" x="4721225" y="4479925"/>
          <p14:tracePt t="308790" x="4676775" y="4483100"/>
          <p14:tracePt t="308824" x="4651375" y="4498975"/>
          <p14:tracePt t="308840" x="4638675" y="4502150"/>
          <p14:tracePt t="308857" x="4629150" y="4508500"/>
          <p14:tracePt t="308874" x="4619625" y="4511675"/>
          <p14:tracePt t="308890" x="4597400" y="4521200"/>
          <p14:tracePt t="308907" x="4587875" y="4527550"/>
          <p14:tracePt t="308924" x="4578350" y="4527550"/>
          <p14:tracePt t="308939" x="4562475" y="4530725"/>
          <p14:tracePt t="308956" x="4549775" y="4530725"/>
          <p14:tracePt t="308974" x="4540250" y="4530725"/>
          <p14:tracePt t="308991" x="4524375" y="4530725"/>
          <p14:tracePt t="309007" x="4514850" y="4530725"/>
          <p14:tracePt t="309023" x="4498975" y="4530725"/>
          <p14:tracePt t="309040" x="4489450" y="4530725"/>
          <p14:tracePt t="309073" x="4483100" y="4530725"/>
          <p14:tracePt t="309090" x="4479925" y="4530725"/>
          <p14:tracePt t="309140" x="4479925" y="4524375"/>
          <p14:tracePt t="309154" x="4479925" y="4521200"/>
          <p14:tracePt t="309197" x="4486275" y="4521200"/>
          <p14:tracePt t="309203" x="4492625" y="4521200"/>
          <p14:tracePt t="309210" x="4502150" y="4521200"/>
          <p14:tracePt t="309224" x="4521200" y="4521200"/>
          <p14:tracePt t="309240" x="4575175" y="4521200"/>
          <p14:tracePt t="309257" x="4619625" y="4521200"/>
          <p14:tracePt t="309275" x="4679950" y="4521200"/>
          <p14:tracePt t="309290" x="4724400" y="4521200"/>
          <p14:tracePt t="309307" x="4762500" y="4521200"/>
          <p14:tracePt t="309323" x="4784725" y="4521200"/>
          <p14:tracePt t="309339" x="4797425" y="4521200"/>
          <p14:tracePt t="309357" x="4806950" y="4521200"/>
          <p14:tracePt t="309374" x="4822825" y="4521200"/>
          <p14:tracePt t="309390" x="4832350" y="4521200"/>
          <p14:tracePt t="309407" x="4838700" y="4521200"/>
          <p14:tracePt t="309524" x="4835525" y="4521200"/>
          <p14:tracePt t="309531" x="4829175" y="4521200"/>
          <p14:tracePt t="309539" x="4826000" y="4521200"/>
          <p14:tracePt t="309556" x="4816475" y="4521200"/>
          <p14:tracePt t="309574" x="4800600" y="4521200"/>
          <p14:tracePt t="309589" x="4791075" y="4521200"/>
          <p14:tracePt t="309607" x="4775200" y="4521200"/>
          <p14:tracePt t="309624" x="4737100" y="4521200"/>
          <p14:tracePt t="309640" x="4714875" y="4521200"/>
          <p14:tracePt t="309656" x="4699000" y="4521200"/>
          <p14:tracePt t="309673" x="4679950" y="4521200"/>
          <p14:tracePt t="309690" x="4657725" y="4521200"/>
          <p14:tracePt t="309707" x="4629150" y="4521200"/>
          <p14:tracePt t="309724" x="4587875" y="4521200"/>
          <p14:tracePt t="309740" x="4559300" y="4521200"/>
          <p14:tracePt t="309756" x="4530725" y="4521200"/>
          <p14:tracePt t="309774" x="4502150" y="4521200"/>
          <p14:tracePt t="309790" x="4492625" y="4514850"/>
          <p14:tracePt t="309807" x="4489450" y="4511675"/>
          <p14:tracePt t="323309" x="4502150" y="4492625"/>
          <p14:tracePt t="323316" x="4521200" y="4473575"/>
          <p14:tracePt t="323323" x="4565650" y="4419600"/>
          <p14:tracePt t="323339" x="4664075" y="4305300"/>
          <p14:tracePt t="323355" x="4762500" y="4197350"/>
          <p14:tracePt t="323372" x="4889500" y="4070350"/>
          <p14:tracePt t="323388" x="4962525" y="4006850"/>
          <p14:tracePt t="323421" x="5067300" y="3895725"/>
          <p14:tracePt t="323456" x="5089525" y="3832225"/>
          <p14:tracePt t="323472" x="5095875" y="3790950"/>
          <p14:tracePt t="323489" x="5095875" y="3771900"/>
          <p14:tracePt t="323506" x="5095875" y="3740150"/>
          <p14:tracePt t="323522" x="5095875" y="3714750"/>
          <p14:tracePt t="323538" x="5095875" y="3692525"/>
          <p14:tracePt t="323555" x="5095875" y="3676650"/>
          <p14:tracePt t="323571" x="5095875" y="3657600"/>
          <p14:tracePt t="323589" x="5089525" y="3629025"/>
          <p14:tracePt t="323607" x="5076825" y="3606800"/>
          <p14:tracePt t="323622" x="5057775" y="3556000"/>
          <p14:tracePt t="323639" x="5041900" y="3530600"/>
          <p14:tracePt t="323655" x="5029200" y="3502025"/>
          <p14:tracePt t="323671" x="5006975" y="3479800"/>
          <p14:tracePt t="323688" x="4984750" y="3470275"/>
          <p14:tracePt t="323705" x="4962525" y="3470275"/>
          <p14:tracePt t="323722" x="4921250" y="3470275"/>
          <p14:tracePt t="323738" x="4899025" y="3482975"/>
          <p14:tracePt t="323755" x="4867275" y="3508375"/>
          <p14:tracePt t="323772" x="4829175" y="3552825"/>
          <p14:tracePt t="323789" x="4806950" y="3578225"/>
          <p14:tracePt t="323805" x="4787900" y="3600450"/>
          <p14:tracePt t="323821" x="4743450" y="3625850"/>
          <p14:tracePt t="323838" x="4721225" y="3657600"/>
          <p14:tracePt t="323856" x="4660900" y="3695700"/>
          <p14:tracePt t="323872" x="4622800" y="3727450"/>
          <p14:tracePt t="323889" x="4581525" y="3762375"/>
          <p14:tracePt t="323906" x="4530725" y="3806825"/>
          <p14:tracePt t="323922" x="4502150" y="3822700"/>
          <p14:tracePt t="323938" x="4483100" y="3835400"/>
          <p14:tracePt t="323955" x="4473575" y="3851275"/>
          <p14:tracePt t="323971" x="4454525" y="3860800"/>
          <p14:tracePt t="323988" x="4445000" y="3863975"/>
          <p14:tracePt t="324005" x="4435475" y="3863975"/>
          <p14:tracePt t="324022" x="4425950" y="3863975"/>
          <p14:tracePt t="324039" x="4419600" y="3870325"/>
          <p14:tracePt t="324056" x="4416425" y="3870325"/>
          <p14:tracePt t="324121" x="4416425" y="3867150"/>
          <p14:tracePt t="324128" x="4416425" y="3863975"/>
          <p14:tracePt t="324138" x="4416425" y="3857625"/>
          <p14:tracePt t="324156" x="4416425" y="3838575"/>
          <p14:tracePt t="324171" x="4422775" y="3829050"/>
          <p14:tracePt t="324188" x="4425950" y="3819525"/>
          <p14:tracePt t="324206" x="4441825" y="3803650"/>
          <p14:tracePt t="324222" x="4451350" y="3787775"/>
          <p14:tracePt t="324238" x="4467225" y="3778250"/>
          <p14:tracePt t="324256" x="4489450" y="3762375"/>
          <p14:tracePt t="324271" x="4498975" y="3752850"/>
          <p14:tracePt t="324288" x="4514850" y="3736975"/>
          <p14:tracePt t="324306" x="4527550" y="3721100"/>
          <p14:tracePt t="324322" x="4537075" y="3717925"/>
          <p14:tracePt t="324608" x="4530725" y="3717925"/>
          <p14:tracePt t="324614" x="4527550" y="3724275"/>
          <p14:tracePt t="324622" x="4521200" y="3730625"/>
          <p14:tracePt t="324638" x="4518025" y="3743325"/>
          <p14:tracePt t="324655" x="4505325" y="3759200"/>
          <p14:tracePt t="324672" x="4502150" y="3768725"/>
          <p14:tracePt t="324688" x="4492625" y="3778250"/>
          <p14:tracePt t="324705" x="4486275" y="3800475"/>
          <p14:tracePt t="324721" x="4479925" y="3810000"/>
          <p14:tracePt t="324738" x="4479925" y="3819525"/>
          <p14:tracePt t="324756" x="4479925" y="3829050"/>
          <p14:tracePt t="324842" x="4479925" y="3825875"/>
          <p14:tracePt t="324848" x="4479925" y="3822700"/>
          <p14:tracePt t="324856" x="4479925" y="3816350"/>
          <p14:tracePt t="324872" x="4483100" y="3806825"/>
          <p14:tracePt t="324889" x="4498975" y="3797300"/>
          <p14:tracePt t="324906" x="4505325" y="3775075"/>
          <p14:tracePt t="324922" x="4505325" y="3765550"/>
          <p14:tracePt t="324939" x="4505325" y="3762375"/>
          <p14:tracePt t="324955" x="4505325" y="3756025"/>
          <p14:tracePt t="324971" x="4505325" y="3752850"/>
          <p14:tracePt t="325006" x="4505325" y="3736975"/>
          <p14:tracePt t="325022" x="4505325" y="3730625"/>
          <p14:tracePt t="325039" x="4505325" y="3721100"/>
          <p14:tracePt t="325056" x="4505325" y="3711575"/>
          <p14:tracePt t="325164" x="4505325" y="3708400"/>
          <p14:tracePt t="327047" x="4546600" y="3673475"/>
          <p14:tracePt t="327054" x="4597400" y="3638550"/>
          <p14:tracePt t="327061" x="4629150" y="3597275"/>
          <p14:tracePt t="327072" x="4670425" y="3571875"/>
          <p14:tracePt t="327089" x="4724400" y="3517900"/>
          <p14:tracePt t="327105" x="4746625" y="3502025"/>
          <p14:tracePt t="327122" x="4759325" y="3479800"/>
          <p14:tracePt t="327154" x="4759325" y="3444875"/>
          <p14:tracePt t="327189" x="4752975" y="3413125"/>
          <p14:tracePt t="327205" x="4743450" y="3403600"/>
          <p14:tracePt t="327221" x="4724400" y="3378200"/>
          <p14:tracePt t="327239" x="4708525" y="3352800"/>
          <p14:tracePt t="327255" x="4699000" y="3336925"/>
          <p14:tracePt t="327271" x="4686300" y="3314700"/>
          <p14:tracePt t="327288" x="4667250" y="3298825"/>
          <p14:tracePt t="327304" x="4667250" y="3289300"/>
          <p14:tracePt t="327321" x="4667250" y="3279775"/>
          <p14:tracePt t="327369" x="4660900" y="3267075"/>
          <p14:tracePt t="327375" x="4657725" y="3267075"/>
          <p14:tracePt t="327389" x="4657725" y="3263900"/>
          <p14:tracePt t="327405" x="4651375" y="3257550"/>
          <p14:tracePt t="327421" x="4648200" y="3257550"/>
          <p14:tracePt t="327439" x="4641850" y="3257550"/>
          <p14:tracePt t="327454" x="4625975" y="3257550"/>
          <p14:tracePt t="327471" x="4616450" y="3254375"/>
          <p14:tracePt t="327489" x="4603750" y="3254375"/>
          <p14:tracePt t="327505" x="4597400" y="3248025"/>
          <p14:tracePt t="327521" x="4594225" y="3248025"/>
          <p14:tracePt t="327795" x="4594225" y="3263900"/>
          <p14:tracePt t="327802" x="4600575" y="3273425"/>
          <p14:tracePt t="327809" x="4606925" y="3286125"/>
          <p14:tracePt t="327821" x="4613275" y="3298825"/>
          <p14:tracePt t="327838" x="4635500" y="3317875"/>
          <p14:tracePt t="327854" x="4645025" y="3327400"/>
          <p14:tracePt t="327871" x="4654550" y="3340100"/>
          <p14:tracePt t="327888" x="4660900" y="3352800"/>
          <p14:tracePt t="327905" x="4664075" y="3368675"/>
          <p14:tracePt t="327959" x="4676775" y="3375025"/>
          <p14:tracePt t="327973" x="4679950" y="3375025"/>
          <p14:tracePt t="327979" x="4686300" y="3375025"/>
          <p14:tracePt t="327988" x="4692650" y="3378200"/>
          <p14:tracePt t="328004" x="4695825" y="3384550"/>
          <p14:tracePt t="328022" x="4711700" y="3394075"/>
          <p14:tracePt t="328038" x="4727575" y="3403600"/>
          <p14:tracePt t="328055" x="4737100" y="3409950"/>
          <p14:tracePt t="328072" x="4740275" y="3419475"/>
          <p14:tracePt t="328088" x="4746625" y="3425825"/>
          <p14:tracePt t="328105" x="4749800" y="3435350"/>
          <p14:tracePt t="328122" x="4765675" y="3448050"/>
          <p14:tracePt t="328138" x="4781550" y="3460750"/>
          <p14:tracePt t="328154" x="4791075" y="3473450"/>
          <p14:tracePt t="328173" x="4806950" y="3495675"/>
          <p14:tracePt t="328188" x="4816475" y="3505200"/>
          <p14:tracePt t="328205" x="4826000" y="3521075"/>
          <p14:tracePt t="328222" x="4832350" y="3536950"/>
          <p14:tracePt t="328238" x="4832350" y="3546475"/>
          <p14:tracePt t="328254" x="4841875" y="3556000"/>
          <p14:tracePt t="328271" x="4845050" y="3565525"/>
          <p14:tracePt t="328288" x="4857750" y="3578225"/>
          <p14:tracePt t="328401" x="4857750" y="3584575"/>
          <p14:tracePt t="328494" x="4854575" y="3581400"/>
          <p14:tracePt t="328500" x="4848225" y="3571875"/>
          <p14:tracePt t="328507" x="4841875" y="3559175"/>
          <p14:tracePt t="328521" x="4832350" y="3536950"/>
          <p14:tracePt t="328537" x="4826000" y="3514725"/>
          <p14:tracePt t="328554" x="4813300" y="3482975"/>
          <p14:tracePt t="328571" x="4803775" y="3463925"/>
          <p14:tracePt t="328587" x="4794250" y="3441700"/>
          <p14:tracePt t="328604" x="4781550" y="3416300"/>
          <p14:tracePt t="328622" x="4756150" y="3368675"/>
          <p14:tracePt t="328638" x="4743450" y="3343275"/>
          <p14:tracePt t="328655" x="4737100" y="3308350"/>
          <p14:tracePt t="328671" x="4733925" y="3267075"/>
          <p14:tracePt t="328687" x="4727575" y="3257550"/>
          <p14:tracePt t="328705" x="4721225" y="3241675"/>
          <p14:tracePt t="328721" x="4711700" y="3225800"/>
          <p14:tracePt t="328738" x="4695825" y="3209925"/>
          <p14:tracePt t="328755" x="4686300" y="3200400"/>
          <p14:tracePt t="328757" x="4683125" y="3197225"/>
          <p14:tracePt t="328771" x="4673600" y="3187700"/>
          <p14:tracePt t="328788" x="4667250" y="3175000"/>
          <p14:tracePt t="328804" x="4651375" y="3175000"/>
          <p14:tracePt t="328821" x="4641850" y="3171825"/>
          <p14:tracePt t="328837" x="4632325" y="3162300"/>
          <p14:tracePt t="328855" x="4622800" y="3149600"/>
          <p14:tracePt t="328872" x="4603750" y="3146425"/>
          <p14:tracePt t="328889" x="4594225" y="3140075"/>
          <p14:tracePt t="328905" x="4587875" y="3140075"/>
          <p14:tracePt t="328921" x="4578350" y="3140075"/>
          <p14:tracePt t="328937" x="4572000" y="3140075"/>
          <p14:tracePt t="328954" x="4568825" y="3140075"/>
          <p14:tracePt t="328971" x="4562475" y="3140075"/>
          <p14:tracePt t="328989" x="4552950" y="3140075"/>
          <p14:tracePt t="329005" x="4549775" y="3140075"/>
          <p14:tracePt t="329371" x="4549775" y="3143250"/>
          <p14:tracePt t="329378" x="4549775" y="3146425"/>
          <p14:tracePt t="329388" x="4556125" y="3152775"/>
          <p14:tracePt t="329405" x="4559300" y="3162300"/>
          <p14:tracePt t="329422" x="4565650" y="3184525"/>
          <p14:tracePt t="329438" x="4572000" y="3194050"/>
          <p14:tracePt t="329457" x="4584700" y="3206750"/>
          <p14:tracePt t="329488" x="4613275" y="3248025"/>
          <p14:tracePt t="329521" x="4638675" y="3270250"/>
          <p14:tracePt t="329538" x="4648200" y="3286125"/>
          <p14:tracePt t="329555" x="4664075" y="3295650"/>
          <p14:tracePt t="329572" x="4676775" y="3311525"/>
          <p14:tracePt t="329588" x="4686300" y="3317875"/>
          <p14:tracePt t="329606" x="4708525" y="3336925"/>
          <p14:tracePt t="329622" x="4718050" y="3346450"/>
          <p14:tracePt t="329638" x="4730750" y="3355975"/>
          <p14:tracePt t="329656" x="4743450" y="3371850"/>
          <p14:tracePt t="329671" x="4762500" y="3387725"/>
          <p14:tracePt t="329687" x="4765675" y="3397250"/>
          <p14:tracePt t="329706" x="4772025" y="3413125"/>
          <p14:tracePt t="329722" x="4772025" y="3422650"/>
          <p14:tracePt t="329738" x="4781550" y="3438525"/>
          <p14:tracePt t="329755" x="4784725" y="3448050"/>
          <p14:tracePt t="329771" x="4794250" y="3463925"/>
          <p14:tracePt t="329788" x="4794250" y="3473450"/>
          <p14:tracePt t="329805" x="4794250" y="3482975"/>
          <p14:tracePt t="329821" x="4794250" y="3495675"/>
          <p14:tracePt t="329855" x="4794250" y="3505200"/>
          <p14:tracePt t="329872" x="4800600" y="3527425"/>
          <p14:tracePt t="329888" x="4810125" y="3536950"/>
          <p14:tracePt t="329906" x="4816475" y="3552825"/>
          <p14:tracePt t="329921" x="4816475" y="3562350"/>
          <p14:tracePt t="329954" x="4822825" y="3565525"/>
          <p14:tracePt t="329978" x="4822825" y="3578225"/>
          <p14:tracePt t="329992" x="4822825" y="3581400"/>
          <p14:tracePt t="330005" x="4822825" y="3590925"/>
          <p14:tracePt t="330022" x="4822825" y="3600450"/>
          <p14:tracePt t="330038" x="4822825" y="3606800"/>
          <p14:tracePt t="330055" x="4822825" y="3609975"/>
          <p14:tracePt t="330170" x="4822825" y="3603625"/>
          <p14:tracePt t="330177" x="4822825" y="3600450"/>
          <p14:tracePt t="330188" x="4822825" y="3594100"/>
          <p14:tracePt t="330205" x="4822825" y="3581400"/>
          <p14:tracePt t="330221" x="4813300" y="3565525"/>
          <p14:tracePt t="330237" x="4797425" y="3543300"/>
          <p14:tracePt t="330255" x="4778375" y="3498850"/>
          <p14:tracePt t="330272" x="4775200" y="3482975"/>
          <p14:tracePt t="330288" x="4768850" y="3467100"/>
          <p14:tracePt t="330292" x="4768850" y="3463925"/>
          <p14:tracePt t="330305" x="4762500" y="3448050"/>
          <p14:tracePt t="330322" x="4746625" y="3438525"/>
          <p14:tracePt t="330338" x="4737100" y="3425825"/>
          <p14:tracePt t="330354" x="4724400" y="3406775"/>
          <p14:tracePt t="330371" x="4711700" y="3397250"/>
          <p14:tracePt t="330387" x="4695825" y="3381375"/>
          <p14:tracePt t="330405" x="4692650" y="3359150"/>
          <p14:tracePt t="330421" x="4692650" y="3349625"/>
          <p14:tracePt t="330438" x="4692650" y="3336925"/>
          <p14:tracePt t="330455" x="4692650" y="3321050"/>
          <p14:tracePt t="330472" x="4692650" y="3305175"/>
          <p14:tracePt t="330488" x="4692650" y="3295650"/>
          <p14:tracePt t="330505" x="4692650" y="3279775"/>
          <p14:tracePt t="330521" x="4692650" y="3270250"/>
          <p14:tracePt t="330537" x="4692650" y="3257550"/>
          <p14:tracePt t="330555" x="4692650" y="3244850"/>
          <p14:tracePt t="330572" x="4692650" y="3235325"/>
          <p14:tracePt t="330588" x="4679950" y="3232150"/>
          <p14:tracePt t="330605" x="4667250" y="3209925"/>
          <p14:tracePt t="330621" x="4657725" y="3206750"/>
          <p14:tracePt t="330638" x="4641850" y="3200400"/>
          <p14:tracePt t="330655" x="4632325" y="3197225"/>
          <p14:tracePt t="330672" x="4625975" y="3190875"/>
          <p14:tracePt t="330688" x="4622800" y="3187700"/>
          <p14:tracePt t="330705" x="4616450" y="3181350"/>
          <p14:tracePt t="330722" x="4606925" y="3181350"/>
          <p14:tracePt t="330738" x="4597400" y="3178175"/>
          <p14:tracePt t="330754" x="4581525" y="3178175"/>
          <p14:tracePt t="330771" x="4572000" y="3178175"/>
          <p14:tracePt t="330787" x="4565650" y="3178175"/>
          <p14:tracePt t="330804" x="4562475" y="3178175"/>
          <p14:tracePt t="330898" x="4562475" y="3171825"/>
          <p14:tracePt t="332025" x="4562475" y="3175000"/>
          <p14:tracePt t="332032" x="4562475" y="3178175"/>
          <p14:tracePt t="332039" x="4562475" y="3187700"/>
          <p14:tracePt t="332054" x="4565650" y="3209925"/>
          <p14:tracePt t="332071" x="4578350" y="3241675"/>
          <p14:tracePt t="332089" x="4594225" y="3282950"/>
          <p14:tracePt t="332121" x="4625975" y="3330575"/>
          <p14:tracePt t="332154" x="4635500" y="3368675"/>
          <p14:tracePt t="332171" x="4645025" y="3400425"/>
          <p14:tracePt t="332188" x="4670425" y="3435350"/>
          <p14:tracePt t="332204" x="4683125" y="3457575"/>
          <p14:tracePt t="332221" x="4699000" y="3482975"/>
          <p14:tracePt t="332239" x="4730750" y="3524250"/>
          <p14:tracePt t="332255" x="4740275" y="3533775"/>
          <p14:tracePt t="332271" x="4749800" y="3543300"/>
          <p14:tracePt t="332288" x="4765675" y="3565525"/>
          <p14:tracePt t="332304" x="4781550" y="3575050"/>
          <p14:tracePt t="332321" x="4791075" y="3584575"/>
          <p14:tracePt t="332323" x="4794250" y="3590925"/>
          <p14:tracePt t="332338" x="4800600" y="3600450"/>
          <p14:tracePt t="332354" x="4810125" y="3616325"/>
          <p14:tracePt t="332371" x="4816475" y="3625850"/>
          <p14:tracePt t="332388" x="4816475" y="3638550"/>
          <p14:tracePt t="332405" x="4819650" y="3648075"/>
          <p14:tracePt t="332421" x="4819650" y="3663950"/>
          <p14:tracePt t="332438" x="4819650" y="3670300"/>
          <p14:tracePt t="332546" x="4832350" y="3670300"/>
          <p14:tracePt t="332560" x="4832350" y="3667125"/>
          <p14:tracePt t="332567" x="4835525" y="3657600"/>
          <p14:tracePt t="332573" x="4841875" y="3651250"/>
          <p14:tracePt t="332587" x="4845050" y="3641725"/>
          <p14:tracePt t="332604" x="4845050" y="3625850"/>
          <p14:tracePt t="332621" x="4845050" y="3606800"/>
          <p14:tracePt t="332638" x="4845050" y="3590925"/>
          <p14:tracePt t="332655" x="4845050" y="3568700"/>
          <p14:tracePt t="332671" x="4845050" y="3540125"/>
          <p14:tracePt t="332688" x="4829175" y="3476625"/>
          <p14:tracePt t="332705" x="4810125" y="3438525"/>
          <p14:tracePt t="332721" x="4797425" y="3406775"/>
          <p14:tracePt t="332737" x="4787900" y="3365500"/>
          <p14:tracePt t="332754" x="4781550" y="3355975"/>
          <p14:tracePt t="332771" x="4772025" y="3346450"/>
          <p14:tracePt t="332787" x="4752975" y="3330575"/>
          <p14:tracePt t="332805" x="4740275" y="3314700"/>
          <p14:tracePt t="332821" x="4730750" y="3305175"/>
          <p14:tracePt t="332838" x="4695825" y="3282950"/>
          <p14:tracePt t="332855" x="4679950" y="3260725"/>
          <p14:tracePt t="332871" x="4670425" y="3244850"/>
          <p14:tracePt t="332887" x="4651375" y="3232150"/>
          <p14:tracePt t="332904" x="4638675" y="3216275"/>
          <p14:tracePt t="332921" x="4629150" y="3206750"/>
          <p14:tracePt t="332938" x="4625975" y="3200400"/>
          <p14:tracePt t="332955" x="4625975" y="3194050"/>
          <p14:tracePt t="333030" x="4619625" y="3194050"/>
          <p14:tracePt t="333045" x="4616450" y="3194050"/>
          <p14:tracePt t="333059" x="4606925" y="3194050"/>
          <p14:tracePt t="333066" x="4600575" y="3194050"/>
          <p14:tracePt t="333080" x="4594225" y="3194050"/>
          <p14:tracePt t="333095" x="4594225" y="3190875"/>
          <p14:tracePt t="333104" x="4591050" y="3190875"/>
          <p14:tracePt t="333302" x="4597400" y="3194050"/>
          <p14:tracePt t="333309" x="4610100" y="3203575"/>
          <p14:tracePt t="333321" x="4622800" y="3225800"/>
          <p14:tracePt t="333337" x="4673600" y="3241675"/>
          <p14:tracePt t="333354" x="4689475" y="3254375"/>
          <p14:tracePt t="333371" x="4705350" y="3263900"/>
          <p14:tracePt t="333387" x="4721225" y="3282950"/>
          <p14:tracePt t="333404" x="4724400" y="3292475"/>
          <p14:tracePt t="333420" x="4724400" y="3305175"/>
          <p14:tracePt t="333437" x="4733925" y="3317875"/>
          <p14:tracePt t="333453" x="4740275" y="3333750"/>
          <p14:tracePt t="333470" x="4749800" y="3343275"/>
          <p14:tracePt t="333487" x="4756150" y="3359150"/>
          <p14:tracePt t="333503" x="4759325" y="3368675"/>
          <p14:tracePt t="333543" x="4759325" y="3371850"/>
          <p14:tracePt t="333553" x="4759325" y="3378200"/>
          <p14:tracePt t="333570" x="4759325" y="3381375"/>
          <p14:tracePt t="333587" x="4768850" y="3397250"/>
          <p14:tracePt t="333603" x="4775200" y="3406775"/>
          <p14:tracePt t="333620" x="4781550" y="3422650"/>
          <p14:tracePt t="333637" x="4781550" y="3438525"/>
          <p14:tracePt t="333653" x="4781550" y="3448050"/>
          <p14:tracePt t="333670" x="4781550" y="3457575"/>
          <p14:tracePt t="333687" x="4781550" y="3476625"/>
          <p14:tracePt t="333703" x="4781550" y="3486150"/>
          <p14:tracePt t="333720" x="4781550" y="3495675"/>
          <p14:tracePt t="333737" x="4781550" y="3511550"/>
          <p14:tracePt t="333753" x="4784725" y="3527425"/>
          <p14:tracePt t="333771" x="4791075" y="3540125"/>
          <p14:tracePt t="333787" x="4791075" y="3549650"/>
          <p14:tracePt t="340266" x="4787900" y="3536950"/>
          <p14:tracePt t="340272" x="4781550" y="3527425"/>
          <p14:tracePt t="340287" x="4768850" y="3495675"/>
          <p14:tracePt t="340304" x="4759325" y="3479800"/>
          <p14:tracePt t="340321" x="4759325" y="3463925"/>
          <p14:tracePt t="340337" x="4759325" y="3454400"/>
          <p14:tracePt t="340371" x="4759325" y="3425825"/>
          <p14:tracePt t="340404" x="4778375" y="3384550"/>
          <p14:tracePt t="340421" x="4819650" y="3298825"/>
          <p14:tracePt t="340437" x="4867275" y="3228975"/>
          <p14:tracePt t="340453" x="4892675" y="3190875"/>
          <p14:tracePt t="340470" x="4908550" y="3149600"/>
          <p14:tracePt t="340487" x="4924425" y="3140075"/>
          <p14:tracePt t="340503" x="4924425" y="3117850"/>
          <p14:tracePt t="340521" x="4924425" y="3092450"/>
          <p14:tracePt t="340537" x="4908550" y="3060700"/>
          <p14:tracePt t="340554" x="4899025" y="3051175"/>
          <p14:tracePt t="340571" x="4889500" y="3035300"/>
          <p14:tracePt t="340587" x="4886325" y="3032125"/>
          <p14:tracePt t="340603" x="4876800" y="3032125"/>
          <p14:tracePt t="340620" x="4854575" y="3032125"/>
          <p14:tracePt t="340636" x="4841875" y="3032125"/>
          <p14:tracePt t="340653" x="4810125" y="3032125"/>
          <p14:tracePt t="340671" x="4730750" y="3022600"/>
          <p14:tracePt t="340687" x="4679950" y="3022600"/>
          <p14:tracePt t="340703" x="4651375" y="3022600"/>
          <p14:tracePt t="340721" x="4610100" y="3022600"/>
          <p14:tracePt t="340737" x="4587875" y="3025775"/>
          <p14:tracePt t="340754" x="4559300" y="3032125"/>
          <p14:tracePt t="340770" x="4514850" y="3051175"/>
          <p14:tracePt t="340786" x="4498975" y="3060700"/>
          <p14:tracePt t="340803" x="4489450" y="3067050"/>
          <p14:tracePt t="340820" x="4473575" y="3086100"/>
          <p14:tracePt t="340836" x="4457700" y="3095625"/>
          <p14:tracePt t="340853" x="4448175" y="3105150"/>
          <p14:tracePt t="340870" x="4445000" y="3146425"/>
          <p14:tracePt t="340887" x="4432300" y="3178175"/>
          <p14:tracePt t="340903" x="4425950" y="3216275"/>
          <p14:tracePt t="340920" x="4406900" y="3263900"/>
          <p14:tracePt t="340937" x="4406900" y="3286125"/>
          <p14:tracePt t="340954" x="4406900" y="3314700"/>
          <p14:tracePt t="340971" x="4422775" y="3378200"/>
          <p14:tracePt t="340987" x="4448175" y="3425825"/>
          <p14:tracePt t="341003" x="4486275" y="3495675"/>
          <p14:tracePt t="341020" x="4543425" y="3571875"/>
          <p14:tracePt t="341036" x="4581525" y="3613150"/>
          <p14:tracePt t="341053" x="4622800" y="3654425"/>
          <p14:tracePt t="341070" x="4673600" y="3692525"/>
          <p14:tracePt t="341087" x="4711700" y="3711575"/>
          <p14:tracePt t="341104" x="4749800" y="3724275"/>
          <p14:tracePt t="341121" x="4813300" y="3730625"/>
          <p14:tracePt t="341137" x="4848225" y="3730625"/>
          <p14:tracePt t="341154" x="4886325" y="3730625"/>
          <p14:tracePt t="341170" x="4927600" y="3730625"/>
          <p14:tracePt t="341186" x="4937125" y="3730625"/>
          <p14:tracePt t="341203" x="4946650" y="3730625"/>
          <p14:tracePt t="341220" x="4959350" y="3730625"/>
          <p14:tracePt t="341271" x="4972050" y="3730625"/>
          <p14:tracePt t="341285" x="4972050" y="3727450"/>
          <p14:tracePt t="341292" x="4972050" y="3717925"/>
          <p14:tracePt t="341303" x="4972050" y="3692525"/>
          <p14:tracePt t="341319" x="4933950" y="3556000"/>
          <p14:tracePt t="341336" x="4895850" y="3467100"/>
          <p14:tracePt t="341354" x="4841875" y="3355975"/>
          <p14:tracePt t="341370" x="4791075" y="3184525"/>
          <p14:tracePt t="341387" x="4768850" y="3108325"/>
          <p14:tracePt t="341405" x="4756150" y="3063875"/>
          <p14:tracePt t="341421" x="4733925" y="3041650"/>
          <p14:tracePt t="341437" x="4727575" y="3032125"/>
          <p14:tracePt t="341470" x="4724400" y="3032125"/>
          <p14:tracePt t="341486" x="4718050" y="3032125"/>
          <p14:tracePt t="341504" x="4714875" y="3032125"/>
          <p14:tracePt t="341542" x="4708525" y="3032125"/>
          <p14:tracePt t="341557" x="4705350" y="3032125"/>
          <p14:tracePt t="341642" x="4705350" y="3038475"/>
          <p14:tracePt t="341649" x="4705350" y="3041650"/>
          <p14:tracePt t="341656" x="4705350" y="3048000"/>
          <p14:tracePt t="341671" x="4705350" y="3076575"/>
          <p14:tracePt t="341687" x="4711700" y="3098800"/>
          <p14:tracePt t="341703" x="4718050" y="3124200"/>
          <p14:tracePt t="341720" x="4718050" y="3149600"/>
          <p14:tracePt t="341736" x="4718050" y="3159125"/>
          <p14:tracePt t="341753" x="4718050" y="3171825"/>
          <p14:tracePt t="341770" x="4718050" y="3190875"/>
          <p14:tracePt t="341787" x="4718050" y="3194050"/>
          <p14:tracePt t="342853" x="4714875" y="3235325"/>
          <p14:tracePt t="342861" x="4708525" y="3292475"/>
          <p14:tracePt t="342870" x="4699000" y="3330575"/>
          <p14:tracePt t="342887" x="4699000" y="3422650"/>
          <p14:tracePt t="342903" x="4699000" y="3530600"/>
          <p14:tracePt t="342920" x="4699000" y="3590925"/>
          <p14:tracePt t="342937" x="4702175" y="3635375"/>
          <p14:tracePt t="342970" x="4702175" y="3683000"/>
          <p14:tracePt t="343003" x="4702175" y="3708400"/>
          <p14:tracePt t="343020" x="4702175" y="3711575"/>
          <p14:tracePt t="343068" x="4695825" y="3711575"/>
          <p14:tracePt t="343075" x="4692650" y="3711575"/>
          <p14:tracePt t="343086" x="4686300" y="3705225"/>
          <p14:tracePt t="343103" x="4667250" y="3651250"/>
          <p14:tracePt t="343120" x="4648200" y="3619500"/>
          <p14:tracePt t="343137" x="4638675" y="3587750"/>
          <p14:tracePt t="343154" x="4625975" y="3565525"/>
          <p14:tracePt t="343170" x="4625975" y="3552825"/>
          <p14:tracePt t="343187" x="4625975" y="3530600"/>
          <p14:tracePt t="343204" x="4641850" y="3486150"/>
          <p14:tracePt t="343220" x="4654550" y="3457575"/>
          <p14:tracePt t="343236" x="4673600" y="3409950"/>
          <p14:tracePt t="343253" x="4679950" y="3368675"/>
          <p14:tracePt t="343270" x="4679950" y="3346450"/>
          <p14:tracePt t="343287" x="4676775" y="3324225"/>
          <p14:tracePt t="343304" x="4638675" y="3279775"/>
          <p14:tracePt t="343320" x="4613275" y="3251200"/>
          <p14:tracePt t="343337" x="4587875" y="3209925"/>
          <p14:tracePt t="343354" x="4562475" y="3146425"/>
          <p14:tracePt t="343370" x="4549775" y="3086100"/>
          <p14:tracePt t="343387" x="4527550" y="3028950"/>
          <p14:tracePt t="343403" x="4514850" y="2965450"/>
          <p14:tracePt t="343419" x="4514850" y="2943225"/>
          <p14:tracePt t="343437" x="4511675" y="2921000"/>
          <p14:tracePt t="343454" x="4511675" y="2905125"/>
          <p14:tracePt t="343470" x="4511675" y="2895600"/>
          <p14:tracePt t="343504" x="4505325" y="2895600"/>
          <p14:tracePt t="343519" x="4495800" y="2895600"/>
          <p14:tracePt t="343536" x="4486275" y="2895600"/>
          <p14:tracePt t="343553" x="4467225" y="2895600"/>
          <p14:tracePt t="343569" x="4454525" y="2895600"/>
          <p14:tracePt t="343588" x="4445000" y="2895600"/>
          <p14:tracePt t="343604" x="4425950" y="2895600"/>
          <p14:tracePt t="343646" x="4425950" y="2901950"/>
          <p14:tracePt t="343653" x="4425950" y="2905125"/>
          <p14:tracePt t="343669" x="4425950" y="2921000"/>
          <p14:tracePt t="343686" x="4441825" y="2952750"/>
          <p14:tracePt t="343703" x="4460875" y="2987675"/>
          <p14:tracePt t="343720" x="4486275" y="3035300"/>
          <p14:tracePt t="343737" x="4518025" y="3060700"/>
          <p14:tracePt t="343754" x="4578350" y="3111500"/>
          <p14:tracePt t="343769" x="4619625" y="3152775"/>
          <p14:tracePt t="343786" x="4667250" y="3181350"/>
          <p14:tracePt t="343803" x="4733925" y="3235325"/>
          <p14:tracePt t="343819" x="4765675" y="3267075"/>
          <p14:tracePt t="343837" x="4810125" y="3327400"/>
          <p14:tracePt t="343853" x="4841875" y="3352800"/>
          <p14:tracePt t="343869" x="4867275" y="3375025"/>
          <p14:tracePt t="343886" x="4899025" y="3406775"/>
          <p14:tracePt t="343903" x="4937125" y="3451225"/>
          <p14:tracePt t="343919" x="4968875" y="3476625"/>
          <p14:tracePt t="343937" x="4987925" y="3492500"/>
          <p14:tracePt t="343953" x="5003800" y="3508375"/>
          <p14:tracePt t="343969" x="5013325" y="3517900"/>
          <p14:tracePt t="343988" x="5022850" y="3533775"/>
          <p14:tracePt t="344004" x="5022850" y="3543300"/>
          <p14:tracePt t="344052" x="5029200" y="3543300"/>
          <p14:tracePt t="344316" x="5026025" y="3543300"/>
          <p14:tracePt t="344323" x="5022850" y="3540125"/>
          <p14:tracePt t="344337" x="5013325" y="3530600"/>
          <p14:tracePt t="344353" x="4991100" y="3521075"/>
          <p14:tracePt t="344370" x="4965700" y="3489325"/>
          <p14:tracePt t="344387" x="4911725" y="3429000"/>
          <p14:tracePt t="344403" x="4870450" y="3387725"/>
          <p14:tracePt t="344437" x="4762500" y="3289300"/>
          <p14:tracePt t="344469" x="4689475" y="3238500"/>
          <p14:tracePt t="344487" x="4648200" y="3203575"/>
          <p14:tracePt t="344504" x="4629150" y="3178175"/>
          <p14:tracePt t="344520" x="4619625" y="3168650"/>
          <p14:tracePt t="344525" x="4610100" y="3162300"/>
          <p14:tracePt t="344537" x="4597400" y="3146425"/>
          <p14:tracePt t="344554" x="4581525" y="3117850"/>
          <p14:tracePt t="344569" x="4562475" y="3092450"/>
          <p14:tracePt t="344586" x="4540250" y="3057525"/>
          <p14:tracePt t="344602" x="4530725" y="3048000"/>
          <p14:tracePt t="344620" x="4524375" y="3038475"/>
          <p14:tracePt t="344637" x="4524375" y="3032125"/>
          <p14:tracePt t="344708" x="4524375" y="3035300"/>
          <p14:tracePt t="344715" x="4524375" y="3038475"/>
          <p14:tracePt t="344722" x="4524375" y="3044825"/>
          <p14:tracePt t="344736" x="4524375" y="3054350"/>
          <p14:tracePt t="344753" x="4524375" y="3070225"/>
          <p14:tracePt t="344770" x="4524375" y="3079750"/>
          <p14:tracePt t="344787" x="4537075" y="3105150"/>
          <p14:tracePt t="344804" x="4568825" y="3140075"/>
          <p14:tracePt t="344820" x="4600575" y="3171825"/>
          <p14:tracePt t="344836" x="4664075" y="3241675"/>
          <p14:tracePt t="344852" x="4714875" y="3282950"/>
          <p14:tracePt t="344870" x="4746625" y="3321050"/>
          <p14:tracePt t="344886" x="4791075" y="3365500"/>
          <p14:tracePt t="344903" x="4810125" y="3397250"/>
          <p14:tracePt t="344919" x="4822825" y="3419475"/>
          <p14:tracePt t="344936" x="4838700" y="3454400"/>
          <p14:tracePt t="344953" x="4848225" y="3463925"/>
          <p14:tracePt t="344969" x="4854575" y="3476625"/>
          <p14:tracePt t="344987" x="4857750" y="3495675"/>
          <p14:tracePt t="345003" x="4864100" y="3505200"/>
          <p14:tracePt t="345020" x="4873625" y="3514725"/>
          <p14:tracePt t="345037" x="4879975" y="3530600"/>
          <p14:tracePt t="345053" x="4883150" y="3546475"/>
          <p14:tracePt t="345070" x="4889500" y="3568700"/>
          <p14:tracePt t="345087" x="4895850" y="3606800"/>
          <p14:tracePt t="345103" x="4895850" y="3622675"/>
          <p14:tracePt t="345119" x="4895850" y="3635375"/>
          <p14:tracePt t="345136" x="4899025" y="3654425"/>
          <p14:tracePt t="345153" x="4899025" y="3657600"/>
          <p14:tracePt t="345250" x="4899025" y="3663950"/>
          <p14:tracePt t="345737" x="4899025" y="3673475"/>
          <p14:tracePt t="345744" x="4899025" y="3679825"/>
          <p14:tracePt t="345758" x="4899025" y="3683000"/>
          <p14:tracePt t="345799" x="4892675" y="3683000"/>
          <p14:tracePt t="345806" x="4889500" y="3683000"/>
          <p14:tracePt t="345819" x="4879975" y="3683000"/>
          <p14:tracePt t="345852" x="4765675" y="3679825"/>
          <p14:tracePt t="345887" x="4632325" y="3673475"/>
          <p14:tracePt t="345903" x="4572000" y="3673475"/>
          <p14:tracePt t="345920" x="4467225" y="3683000"/>
          <p14:tracePt t="345936" x="4400550" y="3698875"/>
          <p14:tracePt t="345953" x="4365625" y="3711575"/>
          <p14:tracePt t="345969" x="4333875" y="3724275"/>
          <p14:tracePt t="345986" x="4305300" y="3746500"/>
          <p14:tracePt t="346003" x="4295775" y="3756025"/>
          <p14:tracePt t="346020" x="4273550" y="3771900"/>
          <p14:tracePt t="346036" x="4270375" y="3784600"/>
          <p14:tracePt t="346057" x="4270375" y="3790950"/>
          <p14:tracePt t="346070" x="4270375" y="3797300"/>
          <p14:tracePt t="346171" x="4276725" y="3797300"/>
          <p14:tracePt t="346178" x="4279900" y="3797300"/>
          <p14:tracePt t="346186" x="4292600" y="3797300"/>
          <p14:tracePt t="346203" x="4314825" y="3797300"/>
          <p14:tracePt t="346220" x="4356100" y="3787775"/>
          <p14:tracePt t="346236" x="4378325" y="3775075"/>
          <p14:tracePt t="346253" x="4394200" y="3775075"/>
          <p14:tracePt t="346270" x="4419600" y="3765550"/>
          <p14:tracePt t="346286" x="4429125" y="3759200"/>
          <p14:tracePt t="346303" x="4441825" y="3756025"/>
          <p14:tracePt t="346320" x="4460875" y="3756025"/>
          <p14:tracePt t="346336" x="4470400" y="3756025"/>
          <p14:tracePt t="346353" x="4479925" y="3756025"/>
          <p14:tracePt t="346369" x="4495800" y="3756025"/>
          <p14:tracePt t="346386" x="4505325" y="3756025"/>
          <p14:tracePt t="346403" x="4514850" y="3756025"/>
          <p14:tracePt t="346419" x="4530725" y="3743325"/>
          <p14:tracePt t="346436" x="4540250" y="3740150"/>
          <p14:tracePt t="346453" x="4552950" y="3740150"/>
          <p14:tracePt t="346470" x="4568825" y="3740150"/>
          <p14:tracePt t="346519" x="4568825" y="3733800"/>
          <p14:tracePt t="346535" x="4568825" y="3724275"/>
          <p14:tracePt t="346541" x="4568825" y="3721100"/>
          <p14:tracePt t="346553" x="4568825" y="3714750"/>
          <p14:tracePt t="346569" x="4575175" y="3698875"/>
          <p14:tracePt t="346586" x="4578350" y="3689350"/>
          <p14:tracePt t="346603" x="4587875" y="3670300"/>
          <p14:tracePt t="346619" x="4606925" y="3635375"/>
          <p14:tracePt t="346636" x="4606925" y="3603625"/>
          <p14:tracePt t="346652" x="4606925" y="3581400"/>
          <p14:tracePt t="346669" x="4606925" y="3562350"/>
          <p14:tracePt t="346686" x="4606925" y="3552825"/>
          <p14:tracePt t="346703" x="4606925" y="3543300"/>
          <p14:tracePt t="346720" x="4606925" y="3527425"/>
          <p14:tracePt t="346736" x="4606925" y="3514725"/>
          <p14:tracePt t="346753" x="4600575" y="3508375"/>
          <p14:tracePt t="346770" x="4600575" y="3498850"/>
          <p14:tracePt t="346834" x="4594225" y="3498850"/>
          <p14:tracePt t="346913" x="4591050" y="3498850"/>
          <p14:tracePt t="346919" x="4584700" y="3498850"/>
          <p14:tracePt t="346948" x="4581525" y="3498850"/>
          <p14:tracePt t="346962" x="4575175" y="3498850"/>
          <p14:tracePt t="346971" x="4572000" y="3498850"/>
          <p14:tracePt t="346986" x="4562475" y="3498850"/>
          <p14:tracePt t="347004" x="4546600" y="3502025"/>
          <p14:tracePt t="347020" x="4530725" y="3521075"/>
          <p14:tracePt t="347036" x="4521200" y="3530600"/>
          <p14:tracePt t="347053" x="4511675" y="3540125"/>
          <p14:tracePt t="347069" x="4489450" y="3549650"/>
          <p14:tracePt t="347086" x="4479925" y="3556000"/>
          <p14:tracePt t="347102" x="4470400" y="3559175"/>
          <p14:tracePt t="347119" x="4441825" y="3571875"/>
          <p14:tracePt t="347136" x="4425950" y="3575050"/>
          <p14:tracePt t="347153" x="4416425" y="3581400"/>
          <p14:tracePt t="347170" x="4384675" y="3587750"/>
          <p14:tracePt t="347186" x="4375150" y="3587750"/>
          <p14:tracePt t="347203" x="4365625" y="3590925"/>
          <p14:tracePt t="347219" x="4343400" y="3590925"/>
          <p14:tracePt t="347236" x="4333875" y="3590925"/>
          <p14:tracePt t="347254" x="4324350" y="3590925"/>
          <p14:tracePt t="347270" x="4311650" y="3597275"/>
          <p14:tracePt t="347287" x="4305300" y="3597275"/>
          <p14:tracePt t="347303" x="4295775" y="3600450"/>
          <p14:tracePt t="347320" x="4286250" y="3613150"/>
          <p14:tracePt t="347336" x="4276725" y="3625850"/>
          <p14:tracePt t="347352" x="4270375" y="3632200"/>
          <p14:tracePt t="347369" x="4260850" y="3641725"/>
          <p14:tracePt t="347405" x="4254500" y="3657600"/>
          <p14:tracePt t="347420" x="4254500" y="3670300"/>
          <p14:tracePt t="347437" x="4254500" y="3683000"/>
          <p14:tracePt t="347454" x="4254500" y="3695700"/>
          <p14:tracePt t="347469" x="4254500" y="3705225"/>
          <p14:tracePt t="347486" x="4251325" y="3721100"/>
          <p14:tracePt t="347502" x="4251325" y="3730625"/>
          <p14:tracePt t="347520" x="4251325" y="3740150"/>
          <p14:tracePt t="347537" x="4251325" y="3746500"/>
          <p14:tracePt t="347554" x="4251325" y="3759200"/>
          <p14:tracePt t="347570" x="4251325" y="3775075"/>
          <p14:tracePt t="347586" x="4251325" y="3784600"/>
          <p14:tracePt t="347603" x="4251325" y="3794125"/>
          <p14:tracePt t="347619" x="4251325" y="3803650"/>
          <p14:tracePt t="347636" x="4251325" y="3810000"/>
          <p14:tracePt t="347652" x="4251325" y="3819525"/>
          <p14:tracePt t="347669" x="4260850" y="3825875"/>
          <p14:tracePt t="347687" x="4267200" y="3825875"/>
          <p14:tracePt t="347704" x="4279900" y="3825875"/>
          <p14:tracePt t="347736" x="4289425" y="3825875"/>
          <p14:tracePt t="347753" x="4302125" y="3825875"/>
          <p14:tracePt t="347769" x="4305300" y="3825875"/>
          <p14:tracePt t="347786" x="4314825" y="3825875"/>
          <p14:tracePt t="347803" x="4324350" y="3825875"/>
          <p14:tracePt t="347819" x="4337050" y="3825875"/>
          <p14:tracePt t="347836" x="4340225" y="3825875"/>
          <p14:tracePt t="347853" x="4359275" y="3825875"/>
          <p14:tracePt t="347869" x="4368800" y="3825875"/>
          <p14:tracePt t="347886" x="4381500" y="3829050"/>
          <p14:tracePt t="347903" x="4400550" y="3841750"/>
          <p14:tracePt t="347919" x="4410075" y="3844925"/>
          <p14:tracePt t="347936" x="4425950" y="3851275"/>
          <p14:tracePt t="347953" x="4438650" y="3851275"/>
          <p14:tracePt t="347969" x="4454525" y="3851275"/>
          <p14:tracePt t="347986" x="4464050" y="3860800"/>
          <p14:tracePt t="348003" x="4479925" y="3876675"/>
          <p14:tracePt t="348020" x="4502150" y="3886200"/>
          <p14:tracePt t="348037" x="4521200" y="3898900"/>
          <p14:tracePt t="348053" x="4533900" y="3908425"/>
          <p14:tracePt t="348070" x="4543425" y="3908425"/>
          <p14:tracePt t="348087" x="4559300" y="3908425"/>
          <p14:tracePt t="348089" x="4565650" y="3908425"/>
          <p14:tracePt t="348103" x="4575175" y="3908425"/>
          <p14:tracePt t="348120" x="4578350" y="3908425"/>
          <p14:tracePt t="348136" x="4587875" y="3908425"/>
          <p14:tracePt t="348153" x="4610100" y="3908425"/>
          <p14:tracePt t="348169" x="4619625" y="3908425"/>
          <p14:tracePt t="348186" x="4635500" y="3908425"/>
          <p14:tracePt t="348203" x="4667250" y="3905250"/>
          <p14:tracePt t="348219" x="4683125" y="3895725"/>
          <p14:tracePt t="348236" x="4692650" y="3886200"/>
          <p14:tracePt t="348254" x="4708525" y="3863975"/>
          <p14:tracePt t="348270" x="4718050" y="3860800"/>
          <p14:tracePt t="348286" x="4727575" y="3860800"/>
          <p14:tracePt t="348303" x="4737100" y="3851275"/>
          <p14:tracePt t="348319" x="4737100" y="3841750"/>
          <p14:tracePt t="348336" x="4737100" y="3832225"/>
          <p14:tracePt t="348353" x="4737100" y="3810000"/>
          <p14:tracePt t="348369" x="4737100" y="3800475"/>
          <p14:tracePt t="348387" x="4737100" y="3790950"/>
          <p14:tracePt t="348404" x="4737100" y="3778250"/>
          <p14:tracePt t="348420" x="4733925" y="3762375"/>
          <p14:tracePt t="348436" x="4724400" y="3752850"/>
          <p14:tracePt t="348452" x="4711700" y="3736975"/>
          <p14:tracePt t="348469" x="4702175" y="3727450"/>
          <p14:tracePt t="348486" x="4689475" y="3711575"/>
          <p14:tracePt t="348503" x="4676775" y="3692525"/>
          <p14:tracePt t="348519" x="4664075" y="3660775"/>
          <p14:tracePt t="348536" x="4648200" y="3644900"/>
          <p14:tracePt t="348553" x="4632325" y="3629025"/>
          <p14:tracePt t="348569" x="4622800" y="3619500"/>
          <p14:tracePt t="348586" x="4613275" y="3603625"/>
          <p14:tracePt t="348588" x="4606925" y="3600450"/>
          <p14:tracePt t="348602" x="4594225" y="3590925"/>
          <p14:tracePt t="348619" x="4581525" y="3584575"/>
          <p14:tracePt t="348636" x="4572000" y="3581400"/>
          <p14:tracePt t="348653" x="4559300" y="3575050"/>
          <p14:tracePt t="348669" x="4543425" y="3568700"/>
          <p14:tracePt t="348686" x="4533900" y="3559175"/>
          <p14:tracePt t="348703" x="4518025" y="3559175"/>
          <p14:tracePt t="348719" x="4508500" y="3556000"/>
          <p14:tracePt t="348736" x="4492625" y="3556000"/>
          <p14:tracePt t="348753" x="4479925" y="3549650"/>
          <p14:tracePt t="348769" x="4470400" y="3549650"/>
          <p14:tracePt t="348788" x="4460875" y="3549650"/>
          <p14:tracePt t="348860" x="4448175" y="3549650"/>
          <p14:tracePt t="348874" x="4445000" y="3549650"/>
          <p14:tracePt t="348881" x="4438650" y="3549650"/>
          <p14:tracePt t="348888" x="4435475" y="3549650"/>
          <p14:tracePt t="348902" x="4425950" y="3556000"/>
          <p14:tracePt t="348919" x="4413250" y="3571875"/>
          <p14:tracePt t="348936" x="4397375" y="3581400"/>
          <p14:tracePt t="348952" x="4384675" y="3597275"/>
          <p14:tracePt t="348970" x="4375150" y="3606800"/>
          <p14:tracePt t="348986" x="4368800" y="3616325"/>
          <p14:tracePt t="349003" x="4368800" y="3622675"/>
          <p14:tracePt t="349346" x="4365625" y="3625850"/>
          <p14:tracePt t="349352" x="4359275" y="3632200"/>
          <p14:tracePt t="349370" x="4349750" y="3641725"/>
          <p14:tracePt t="349387" x="4333875" y="3663950"/>
          <p14:tracePt t="349403" x="4327525" y="3673475"/>
          <p14:tracePt t="349419" x="4327525" y="3683000"/>
          <p14:tracePt t="349452" x="4324350" y="3711575"/>
          <p14:tracePt t="349510" x="4324350" y="3717925"/>
          <p14:tracePt t="349519" x="4324350" y="3721100"/>
          <p14:tracePt t="349536" x="4324350" y="3730625"/>
          <p14:tracePt t="349553" x="4324350" y="3740150"/>
          <p14:tracePt t="349569" x="4324350" y="3749675"/>
          <p14:tracePt t="349586" x="4330700" y="3762375"/>
          <p14:tracePt t="349603" x="4346575" y="3771900"/>
          <p14:tracePt t="349619" x="4362450" y="3778250"/>
          <p14:tracePt t="349636" x="4419600" y="3797300"/>
          <p14:tracePt t="349652" x="4441825" y="3806825"/>
          <p14:tracePt t="349669" x="4473575" y="3825875"/>
          <p14:tracePt t="349686" x="4508500" y="3844925"/>
          <p14:tracePt t="349702" x="4524375" y="3854450"/>
          <p14:tracePt t="349719" x="4533900" y="3860800"/>
          <p14:tracePt t="349737" x="4549775" y="3860800"/>
          <p14:tracePt t="349753" x="4559300" y="3860800"/>
          <p14:tracePt t="349770" x="4568825" y="3860800"/>
          <p14:tracePt t="349787" x="4575175" y="3860800"/>
          <p14:tracePt t="349822" x="4578350" y="3860800"/>
          <p14:tracePt t="349829" x="4584700" y="3860800"/>
          <p14:tracePt t="349858" x="4587875" y="3860800"/>
          <p14:tracePt t="349865" x="4594225" y="3860800"/>
          <p14:tracePt t="349879" x="4597400" y="3860800"/>
          <p14:tracePt t="349886" x="4603750" y="3860800"/>
          <p14:tracePt t="349902" x="4619625" y="3851275"/>
          <p14:tracePt t="349919" x="4629150" y="3835400"/>
          <p14:tracePt t="349936" x="4648200" y="3794125"/>
          <p14:tracePt t="349952" x="4657725" y="3771900"/>
          <p14:tracePt t="349969" x="4657725" y="3740150"/>
          <p14:tracePt t="349986" x="4664075" y="3708400"/>
          <p14:tracePt t="350002" x="4683125" y="3670300"/>
          <p14:tracePt t="350020" x="4695825" y="3616325"/>
          <p14:tracePt t="350036" x="4708525" y="3552825"/>
          <p14:tracePt t="350053" x="4708525" y="3530600"/>
          <p14:tracePt t="350070" x="4708525" y="3521075"/>
          <p14:tracePt t="350086" x="4708525" y="3508375"/>
          <p14:tracePt t="350137" x="4708525" y="3502025"/>
          <p14:tracePt t="350201" x="4708525" y="3495675"/>
          <p14:tracePt t="350208" x="4702175" y="3495675"/>
          <p14:tracePt t="350219" x="4699000" y="3495675"/>
          <p14:tracePt t="350236" x="4676775" y="3495675"/>
          <p14:tracePt t="350252" x="4667250" y="3495675"/>
          <p14:tracePt t="350269" x="4657725" y="3495675"/>
          <p14:tracePt t="350286" x="4645025" y="3492500"/>
          <p14:tracePt t="350303" x="4629150" y="3492500"/>
          <p14:tracePt t="350320" x="4619625" y="3492500"/>
          <p14:tracePt t="350336" x="4603750" y="3492500"/>
          <p14:tracePt t="350353" x="4575175" y="3492500"/>
          <p14:tracePt t="350369" x="4552950" y="3495675"/>
          <p14:tracePt t="350385" x="4511675" y="3511550"/>
          <p14:tracePt t="350403" x="4486275" y="3530600"/>
          <p14:tracePt t="350419" x="4476750" y="3540125"/>
          <p14:tracePt t="350436" x="4457700" y="3546475"/>
          <p14:tracePt t="350453" x="4448175" y="3546475"/>
          <p14:tracePt t="350470" x="4438650" y="3546475"/>
          <p14:tracePt t="350486" x="4422775" y="3546475"/>
          <p14:tracePt t="350502" x="4406900" y="3546475"/>
          <p14:tracePt t="350519" x="4397375" y="3546475"/>
          <p14:tracePt t="350535" x="4381500" y="3546475"/>
          <p14:tracePt t="350553" x="4371975" y="3546475"/>
          <p14:tracePt t="350570" x="4359275" y="3546475"/>
          <p14:tracePt t="350586" x="4343400" y="3549650"/>
          <p14:tracePt t="350603" x="4343400" y="3556000"/>
          <p14:tracePt t="350620" x="4343400" y="3565525"/>
          <p14:tracePt t="350636" x="4337050" y="3584575"/>
          <p14:tracePt t="350653" x="4333875" y="3594100"/>
          <p14:tracePt t="350669" x="4327525" y="3600450"/>
          <p14:tracePt t="350685" x="4327525" y="3616325"/>
          <p14:tracePt t="350702" x="4327525" y="3625850"/>
          <p14:tracePt t="350719" x="4327525" y="3635375"/>
          <p14:tracePt t="350736" x="4327525" y="3644900"/>
          <p14:tracePt t="350770" x="4327525" y="3654425"/>
          <p14:tracePt t="350786" x="4324350" y="3660775"/>
          <p14:tracePt t="350802" x="4324350" y="3663950"/>
          <p14:tracePt t="350819" x="4324350" y="3673475"/>
          <p14:tracePt t="350836" x="4324350" y="3683000"/>
          <p14:tracePt t="350852" x="4324350" y="3689350"/>
          <p14:tracePt t="350871" x="4324350" y="3698875"/>
          <p14:tracePt t="350886" x="4324350" y="3708400"/>
          <p14:tracePt t="350903" x="4324350" y="3714750"/>
          <p14:tracePt t="350919" x="4324350" y="3724275"/>
          <p14:tracePt t="350935" x="4324350" y="3733800"/>
          <p14:tracePt t="350952" x="4324350" y="3743325"/>
          <p14:tracePt t="350969" x="4330700" y="3752850"/>
          <p14:tracePt t="350986" x="4346575" y="3768725"/>
          <p14:tracePt t="351003" x="4356100" y="3784600"/>
          <p14:tracePt t="351021" x="4359275" y="3794125"/>
          <p14:tracePt t="351036" x="4371975" y="3794125"/>
          <p14:tracePt t="351053" x="4375150" y="3794125"/>
          <p14:tracePt t="351085" x="4384675" y="3794125"/>
          <p14:tracePt t="351102" x="4394200" y="3794125"/>
          <p14:tracePt t="351136" x="4400550" y="3797300"/>
          <p14:tracePt t="351153" x="4403725" y="3797300"/>
          <p14:tracePt t="351170" x="4419600" y="3797300"/>
          <p14:tracePt t="351186" x="4425950" y="3797300"/>
          <p14:tracePt t="351203" x="4435475" y="3803650"/>
          <p14:tracePt t="351219" x="4448175" y="3806825"/>
          <p14:tracePt t="351236" x="4457700" y="3813175"/>
          <p14:tracePt t="351253" x="4473575" y="3819525"/>
          <p14:tracePt t="351270" x="4489450" y="3829050"/>
          <p14:tracePt t="351286" x="4498975" y="3835400"/>
          <p14:tracePt t="351303" x="4505325" y="3838575"/>
          <p14:tracePt t="351320" x="4524375" y="3838575"/>
          <p14:tracePt t="351336" x="4533900" y="3844925"/>
          <p14:tracePt t="351352" x="4543425" y="3848100"/>
          <p14:tracePt t="351368" x="4552950" y="3854450"/>
          <p14:tracePt t="351386" x="4575175" y="3857625"/>
          <p14:tracePt t="351403" x="4584700" y="3863975"/>
          <p14:tracePt t="351420" x="4594225" y="3863975"/>
          <p14:tracePt t="351436" x="4597400" y="3863975"/>
          <p14:tracePt t="351469" x="4603750" y="3863975"/>
          <p14:tracePt t="351485" x="4606925" y="3863975"/>
          <p14:tracePt t="351821" x="4606925" y="3854450"/>
          <p14:tracePt t="351828" x="4603750" y="3844925"/>
          <p14:tracePt t="351836" x="4603750" y="3832225"/>
          <p14:tracePt t="351852" x="4597400" y="3803650"/>
          <p14:tracePt t="351869" x="4597400" y="3787775"/>
          <p14:tracePt t="351885" x="4597400" y="3778250"/>
          <p14:tracePt t="351918" x="4597400" y="3775075"/>
          <p14:tracePt t="351952" x="4597400" y="3768725"/>
          <p14:tracePt t="351991" x="4597400" y="3759200"/>
          <p14:tracePt t="352006" x="4597400" y="3752850"/>
          <p14:tracePt t="352019" x="4597400" y="3743325"/>
          <p14:tracePt t="352035" x="4597400" y="3733800"/>
          <p14:tracePt t="352052" x="4597400" y="3730625"/>
          <p14:tracePt t="352068" x="4597400" y="3708400"/>
          <p14:tracePt t="352085" x="4597400" y="3698875"/>
          <p14:tracePt t="352103" x="4597400" y="3689350"/>
          <p14:tracePt t="352119" x="4584700" y="3673475"/>
          <p14:tracePt t="352135" x="4578350" y="3660775"/>
          <p14:tracePt t="352152" x="4565650" y="3635375"/>
          <p14:tracePt t="352154" x="4559300" y="3625850"/>
          <p14:tracePt t="352168" x="4556125" y="3600450"/>
          <p14:tracePt t="352185" x="4556125" y="3590925"/>
          <p14:tracePt t="352202" x="4556125" y="3578225"/>
          <p14:tracePt t="352219" x="4549775" y="3562350"/>
          <p14:tracePt t="358533" x="4581525" y="3632200"/>
          <p14:tracePt t="358539" x="4638675" y="3714750"/>
          <p14:tracePt t="358551" x="4702175" y="3841750"/>
          <p14:tracePt t="358569" x="4879975" y="4171950"/>
          <p14:tracePt t="358591" x="5035550" y="4371975"/>
          <p14:tracePt t="358610" x="5222875" y="4597400"/>
          <p14:tracePt t="358637" x="5340350" y="4743450"/>
          <p14:tracePt t="358670" x="5483225" y="4873625"/>
          <p14:tracePt t="358685" x="5505450" y="4873625"/>
          <p14:tracePt t="358701" x="5521325" y="4873625"/>
          <p14:tracePt t="358718" x="5537200" y="4848225"/>
          <p14:tracePt t="358736" x="5537200" y="4778375"/>
          <p14:tracePt t="358753" x="5537200" y="4638675"/>
          <p14:tracePt t="358769" x="5527675" y="4587875"/>
          <p14:tracePt t="358786" x="5518150" y="4479925"/>
          <p14:tracePt t="358803" x="5518150" y="4318000"/>
          <p14:tracePt t="358818" x="5518150" y="4276725"/>
          <p14:tracePt t="358835" x="5518150" y="4251325"/>
          <p14:tracePt t="358851" x="5518150" y="4248150"/>
          <p14:tracePt t="358868" x="5556250" y="4241800"/>
          <p14:tracePt t="358885" x="5629275" y="4260850"/>
          <p14:tracePt t="358903" x="5921375" y="4397375"/>
          <p14:tracePt t="358920" x="6261100" y="4587875"/>
          <p14:tracePt t="358937" x="6419850" y="4686300"/>
          <p14:tracePt t="359282" x="6483350" y="4721225"/>
          <p14:tracePt t="359290" x="6556375" y="4749800"/>
          <p14:tracePt t="359303" x="6746875" y="4835525"/>
          <p14:tracePt t="359319" x="6854825" y="4892675"/>
        </p14:tracePtLst>
      </p14:laserTraceLst>
    </p:ext>
  </p:extLs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551</Words>
  <Application>Microsoft Office PowerPoint</Application>
  <PresentationFormat>Affichage à l'écran (4:3)</PresentationFormat>
  <Paragraphs>90</Paragraphs>
  <Slides>23</Slides>
  <Notes>0</Notes>
  <HiddenSlides>0</HiddenSlides>
  <MMClips>23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Thème Office</vt:lpstr>
      <vt:lpstr>Présentation PowerPoint</vt:lpstr>
      <vt:lpstr>Type biologique : Thérophyte </vt:lpstr>
      <vt:lpstr>Présentation PowerPoint</vt:lpstr>
      <vt:lpstr>Présentation PowerPoint</vt:lpstr>
      <vt:lpstr>Présentation PowerPoint</vt:lpstr>
      <vt:lpstr>Présentation PowerPoint</vt:lpstr>
      <vt:lpstr>Chaque épillet présente un axe nommé rachéole. Ici la rachéole porte 5 fleurs sessiles dont 4 fertiles et 1 stérile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stvs</dc:creator>
  <cp:lastModifiedBy>ahmed yahyaoui</cp:lastModifiedBy>
  <cp:revision>82</cp:revision>
  <dcterms:created xsi:type="dcterms:W3CDTF">2018-12-06T10:37:44Z</dcterms:created>
  <dcterms:modified xsi:type="dcterms:W3CDTF">2020-05-12T12:13:28Z</dcterms:modified>
</cp:coreProperties>
</file>