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2" r:id="rId2"/>
    <p:sldId id="283" r:id="rId3"/>
    <p:sldId id="278" r:id="rId4"/>
    <p:sldId id="284" r:id="rId5"/>
    <p:sldId id="279" r:id="rId6"/>
    <p:sldId id="276" r:id="rId7"/>
    <p:sldId id="277" r:id="rId8"/>
    <p:sldId id="274" r:id="rId9"/>
    <p:sldId id="272" r:id="rId10"/>
    <p:sldId id="270" r:id="rId11"/>
    <p:sldId id="273" r:id="rId12"/>
    <p:sldId id="268" r:id="rId13"/>
    <p:sldId id="280" r:id="rId14"/>
    <p:sldId id="285" r:id="rId15"/>
  </p:sldIdLst>
  <p:sldSz cx="9144000" cy="6858000" type="screen4x3"/>
  <p:notesSz cx="6858000" cy="9947275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2" d="100"/>
          <a:sy n="62" d="100"/>
        </p:scale>
        <p:origin x="1404" y="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E4D85-7D41-4821-B3F4-B7BB63BFBBFD}" type="datetimeFigureOut">
              <a:rPr lang="fr-FR" smtClean="0"/>
              <a:pPr/>
              <a:t>12/05/2020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A174D3-64D7-468D-BC16-56569FB66E09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E4D85-7D41-4821-B3F4-B7BB63BFBBFD}" type="datetimeFigureOut">
              <a:rPr lang="fr-FR" smtClean="0"/>
              <a:pPr/>
              <a:t>12/05/2020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A174D3-64D7-468D-BC16-56569FB66E09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E4D85-7D41-4821-B3F4-B7BB63BFBBFD}" type="datetimeFigureOut">
              <a:rPr lang="fr-FR" smtClean="0"/>
              <a:pPr/>
              <a:t>12/05/2020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A174D3-64D7-468D-BC16-56569FB66E09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E4D85-7D41-4821-B3F4-B7BB63BFBBFD}" type="datetimeFigureOut">
              <a:rPr lang="fr-FR" smtClean="0"/>
              <a:pPr/>
              <a:t>12/05/2020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A174D3-64D7-468D-BC16-56569FB66E09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E4D85-7D41-4821-B3F4-B7BB63BFBBFD}" type="datetimeFigureOut">
              <a:rPr lang="fr-FR" smtClean="0"/>
              <a:pPr/>
              <a:t>12/05/2020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A174D3-64D7-468D-BC16-56569FB66E09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E4D85-7D41-4821-B3F4-B7BB63BFBBFD}" type="datetimeFigureOut">
              <a:rPr lang="fr-FR" smtClean="0"/>
              <a:pPr/>
              <a:t>12/05/2020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A174D3-64D7-468D-BC16-56569FB66E09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E4D85-7D41-4821-B3F4-B7BB63BFBBFD}" type="datetimeFigureOut">
              <a:rPr lang="fr-FR" smtClean="0"/>
              <a:pPr/>
              <a:t>12/05/2020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A174D3-64D7-468D-BC16-56569FB66E09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E4D85-7D41-4821-B3F4-B7BB63BFBBFD}" type="datetimeFigureOut">
              <a:rPr lang="fr-FR" smtClean="0"/>
              <a:pPr/>
              <a:t>12/05/2020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A174D3-64D7-468D-BC16-56569FB66E09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E4D85-7D41-4821-B3F4-B7BB63BFBBFD}" type="datetimeFigureOut">
              <a:rPr lang="fr-FR" smtClean="0"/>
              <a:pPr/>
              <a:t>12/05/2020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A174D3-64D7-468D-BC16-56569FB66E09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E4D85-7D41-4821-B3F4-B7BB63BFBBFD}" type="datetimeFigureOut">
              <a:rPr lang="fr-FR" smtClean="0"/>
              <a:pPr/>
              <a:t>12/05/2020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A174D3-64D7-468D-BC16-56569FB66E09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E4D85-7D41-4821-B3F4-B7BB63BFBBFD}" type="datetimeFigureOut">
              <a:rPr lang="fr-FR" smtClean="0"/>
              <a:pPr/>
              <a:t>12/05/2020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A174D3-64D7-468D-BC16-56569FB66E09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0E4D85-7D41-4821-B3F4-B7BB63BFBBFD}" type="datetimeFigureOut">
              <a:rPr lang="fr-FR" smtClean="0"/>
              <a:pPr/>
              <a:t>12/05/2020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A174D3-64D7-468D-BC16-56569FB66E09}" type="slidenum">
              <a:rPr lang="fr-FR" smtClean="0"/>
              <a:pPr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.pn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1.pn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1.pn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1.png"/><Relationship Id="rId4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1.pn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.png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.pn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.pn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.pn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12.jpe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.pn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85720" y="571480"/>
            <a:ext cx="8229600" cy="4525963"/>
          </a:xfrm>
        </p:spPr>
        <p:txBody>
          <a:bodyPr>
            <a:normAutofit fontScale="47500" lnSpcReduction="20000"/>
          </a:bodyPr>
          <a:lstStyle/>
          <a:p>
            <a:pPr algn="ctr">
              <a:buNone/>
            </a:pPr>
            <a:r>
              <a:rPr lang="fr-FR" sz="9600" b="1" dirty="0" smtClean="0">
                <a:solidFill>
                  <a:srgbClr val="C00000"/>
                </a:solidFill>
              </a:rPr>
              <a:t>    </a:t>
            </a:r>
            <a:r>
              <a:rPr lang="fr-FR" sz="109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Fiche descriptive de</a:t>
            </a:r>
          </a:p>
          <a:p>
            <a:pPr algn="ctr">
              <a:buNone/>
            </a:pPr>
            <a:r>
              <a:rPr lang="fr-FR" sz="109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>
              <a:buNone/>
            </a:pPr>
            <a:r>
              <a:rPr lang="fr-FR" sz="8400" b="1" dirty="0" smtClean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Famille </a:t>
            </a:r>
            <a:r>
              <a:rPr lang="fr-FR" sz="8400" b="1" dirty="0" smtClean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fr-FR" sz="84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84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Bignoniaceae</a:t>
            </a:r>
            <a:r>
              <a:rPr lang="fr-FR" sz="8400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>
              <a:buNone/>
            </a:pPr>
            <a:r>
              <a:rPr lang="fr-FR" sz="8400" b="1" dirty="0" smtClean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 Genre </a:t>
            </a:r>
            <a:r>
              <a:rPr lang="fr-FR" sz="8400" b="1" dirty="0" smtClean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fr-FR" sz="84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84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Pyrostegia</a:t>
            </a:r>
            <a:endParaRPr lang="fr-FR" sz="8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r>
              <a:rPr lang="fr-FR" sz="8400" b="1" dirty="0" smtClean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  Espèce</a:t>
            </a:r>
            <a:r>
              <a:rPr lang="fr-FR" sz="8400" b="1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fr-FR" sz="84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Pyrostegia</a:t>
            </a:r>
            <a:r>
              <a:rPr lang="fr-FR" sz="8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84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venusta</a:t>
            </a:r>
            <a:endParaRPr lang="fr-FR" sz="8400" b="1" i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r>
              <a:rPr lang="fr-FR" sz="8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endParaRPr lang="fr-FR" b="1" dirty="0" smtClean="0">
              <a:solidFill>
                <a:srgbClr val="C00000"/>
              </a:solidFill>
            </a:endParaRPr>
          </a:p>
          <a:p>
            <a:endParaRPr lang="fr-FR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1990"/>
    </mc:Choice>
    <mc:Fallback>
      <p:transition spd="slow" advTm="419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0501" x="92075" y="5191125"/>
          <p14:tracePt t="20518" x="400050" y="5194300"/>
          <p14:tracePt t="20525" x="469900" y="5184775"/>
          <p14:tracePt t="20540" x="635000" y="5140325"/>
          <p14:tracePt t="20557" x="803275" y="5054600"/>
          <p14:tracePt t="20590" x="1149350" y="4864100"/>
          <p14:tracePt t="20626" x="1419225" y="4772025"/>
          <p14:tracePt t="20643" x="1546225" y="4756150"/>
          <p14:tracePt t="20657" x="1720850" y="4737100"/>
          <p14:tracePt t="20674" x="1984375" y="4727575"/>
          <p14:tracePt t="20690" x="2152650" y="4727575"/>
          <p14:tracePt t="20707" x="2301875" y="4727575"/>
          <p14:tracePt t="20724" x="2476500" y="4727575"/>
          <p14:tracePt t="20741" x="2568575" y="4727575"/>
          <p14:tracePt t="20757" x="2628900" y="4727575"/>
          <p14:tracePt t="20774" x="2686050" y="4727575"/>
          <p14:tracePt t="20790" x="2705100" y="4727575"/>
          <p14:tracePt t="20807" x="2730500" y="4727575"/>
          <p14:tracePt t="20824" x="2743200" y="4727575"/>
          <p14:tracePt t="20841" x="2752725" y="4727575"/>
          <p14:tracePt t="21232" x="2743200" y="4673600"/>
          <p14:tracePt t="21240" x="2724150" y="4581525"/>
          <p14:tracePt t="21247" x="2714625" y="4467225"/>
          <p14:tracePt t="21257" x="2714625" y="4375150"/>
          <p14:tracePt t="21274" x="2730500" y="4121150"/>
          <p14:tracePt t="21290" x="2749550" y="3971925"/>
          <p14:tracePt t="21307" x="2762250" y="3895725"/>
          <p14:tracePt t="21340" x="2828925" y="3800475"/>
          <p14:tracePt t="21374" x="2933700" y="3717925"/>
          <p14:tracePt t="21390" x="2994025" y="3683000"/>
          <p14:tracePt t="21407" x="3051175" y="3648075"/>
          <p14:tracePt t="21424" x="3127375" y="3597275"/>
          <p14:tracePt t="21441" x="3197225" y="3559175"/>
          <p14:tracePt t="21457" x="3251200" y="3533775"/>
          <p14:tracePt t="21473" x="3327400" y="3492500"/>
          <p14:tracePt t="21490" x="3355975" y="3479800"/>
          <p14:tracePt t="21511" x="3400425" y="3463925"/>
          <p14:tracePt t="21524" x="3422650" y="3432175"/>
          <p14:tracePt t="21540" x="3454400" y="3406775"/>
          <p14:tracePt t="21557" x="3489325" y="3365500"/>
          <p14:tracePt t="21574" x="3584575" y="3305175"/>
          <p14:tracePt t="21590" x="3673475" y="3273425"/>
          <p14:tracePt t="21607" x="3752850" y="3244850"/>
          <p14:tracePt t="21623" x="3924300" y="3184525"/>
          <p14:tracePt t="21640" x="4044950" y="3143250"/>
          <p14:tracePt t="21657" x="4165600" y="3108325"/>
          <p14:tracePt t="21673" x="4298950" y="3076575"/>
          <p14:tracePt t="21690" x="4419600" y="3041650"/>
          <p14:tracePt t="21707" x="4514850" y="3025775"/>
          <p14:tracePt t="21724" x="4629150" y="3003550"/>
          <p14:tracePt t="21740" x="4737100" y="2978150"/>
          <p14:tracePt t="21757" x="4845050" y="2962275"/>
          <p14:tracePt t="21773" x="4978400" y="2936875"/>
          <p14:tracePt t="21790" x="5041900" y="2914650"/>
          <p14:tracePt t="21807" x="5111750" y="2876550"/>
          <p14:tracePt t="21824" x="5213350" y="2841625"/>
          <p14:tracePt t="21840" x="5283200" y="2809875"/>
          <p14:tracePt t="21857" x="5327650" y="2797175"/>
          <p14:tracePt t="21873" x="5416550" y="2778125"/>
          <p14:tracePt t="21890" x="5461000" y="2755900"/>
          <p14:tracePt t="21907" x="5524500" y="2749550"/>
          <p14:tracePt t="21924" x="5632450" y="2743200"/>
          <p14:tracePt t="21940" x="5695950" y="2736850"/>
          <p14:tracePt t="21957" x="5746750" y="2736850"/>
          <p14:tracePt t="21974" x="5838825" y="2736850"/>
          <p14:tracePt t="21991" x="5899150" y="2736850"/>
          <p14:tracePt t="22007" x="5969000" y="2736850"/>
          <p14:tracePt t="22023" x="6054725" y="2740025"/>
          <p14:tracePt t="22040" x="6118225" y="2755900"/>
          <p14:tracePt t="22057" x="6162675" y="2774950"/>
          <p14:tracePt t="22074" x="6207125" y="2787650"/>
          <p14:tracePt t="22091" x="6235700" y="2787650"/>
          <p14:tracePt t="22107" x="6257925" y="2787650"/>
          <p14:tracePt t="22124" x="6296025" y="2787650"/>
          <p14:tracePt t="22140" x="6305550" y="2787650"/>
          <p14:tracePt t="22157" x="6321425" y="2787650"/>
          <p14:tracePt t="22173" x="6343650" y="2787650"/>
          <p14:tracePt t="22190" x="6346825" y="2787650"/>
          <p14:tracePt t="22302" x="6340475" y="2787650"/>
          <p14:tracePt t="22309" x="6337300" y="2787650"/>
          <p14:tracePt t="22323" x="6321425" y="2787650"/>
          <p14:tracePt t="22340" x="6299200" y="2787650"/>
          <p14:tracePt t="22357" x="6270625" y="2787650"/>
          <p14:tracePt t="22373" x="6223000" y="2787650"/>
          <p14:tracePt t="22390" x="6162675" y="2787650"/>
          <p14:tracePt t="22407" x="6102350" y="2784475"/>
          <p14:tracePt t="22423" x="5994400" y="2784475"/>
          <p14:tracePt t="22440" x="5937250" y="2784475"/>
          <p14:tracePt t="22456" x="5854700" y="2784475"/>
          <p14:tracePt t="22473" x="5737225" y="2784475"/>
          <p14:tracePt t="22490" x="5654675" y="2784475"/>
          <p14:tracePt t="22511" x="5549900" y="2784475"/>
          <p14:tracePt t="22523" x="5476875" y="2787650"/>
          <p14:tracePt t="22540" x="5394325" y="2794000"/>
          <p14:tracePt t="22557" x="5308600" y="2800350"/>
          <p14:tracePt t="22573" x="5191125" y="2800350"/>
          <p14:tracePt t="22590" x="5130800" y="2806700"/>
          <p14:tracePt t="22607" x="5080000" y="2806700"/>
          <p14:tracePt t="22623" x="4975225" y="2806700"/>
          <p14:tracePt t="22640" x="4914900" y="2806700"/>
          <p14:tracePt t="22658" x="4832350" y="2806700"/>
          <p14:tracePt t="22673" x="4768850" y="2816225"/>
          <p14:tracePt t="22690" x="4711700" y="2816225"/>
          <p14:tracePt t="22707" x="4651375" y="2816225"/>
          <p14:tracePt t="22723" x="4565650" y="2816225"/>
          <p14:tracePt t="22740" x="4514850" y="2816225"/>
          <p14:tracePt t="22757" x="4460875" y="2816225"/>
          <p14:tracePt t="22773" x="4391025" y="2816225"/>
          <p14:tracePt t="22790" x="4346575" y="2816225"/>
          <p14:tracePt t="22807" x="4295775" y="2813050"/>
          <p14:tracePt t="22823" x="4216400" y="2806700"/>
          <p14:tracePt t="22840" x="4171950" y="2806700"/>
          <p14:tracePt t="22856" x="4117975" y="2800350"/>
          <p14:tracePt t="22873" x="4048125" y="2794000"/>
          <p14:tracePt t="22890" x="4003675" y="2787650"/>
          <p14:tracePt t="22907" x="3965575" y="2787650"/>
          <p14:tracePt t="22924" x="3924300" y="2781300"/>
          <p14:tracePt t="22940" x="3902075" y="2781300"/>
          <p14:tracePt t="22957" x="3863975" y="2781300"/>
          <p14:tracePt t="22973" x="3854450" y="2781300"/>
          <p14:tracePt t="22990" x="3844925" y="2781300"/>
          <p14:tracePt t="23007" x="3822700" y="2781300"/>
          <p14:tracePt t="23023" x="3813175" y="2781300"/>
          <p14:tracePt t="23041" x="3803650" y="2781300"/>
          <p14:tracePt t="23057" x="3800475" y="2781300"/>
          <p14:tracePt t="23073" x="3800475" y="2774950"/>
          <p14:tracePt t="23090" x="3800475" y="2765425"/>
          <p14:tracePt t="23107" x="3800475" y="2755900"/>
          <p14:tracePt t="23123" x="3800475" y="2749550"/>
          <p14:tracePt t="23141" x="3800475" y="2746375"/>
          <p14:tracePt t="23158" x="3816350" y="2740025"/>
          <p14:tracePt t="23174" x="3832225" y="2736850"/>
          <p14:tracePt t="23191" x="3860800" y="2730500"/>
          <p14:tracePt t="23208" x="3902075" y="2730500"/>
          <p14:tracePt t="23223" x="3924300" y="2730500"/>
          <p14:tracePt t="23240" x="3946525" y="2724150"/>
          <p14:tracePt t="23257" x="3984625" y="2724150"/>
          <p14:tracePt t="23273" x="4016375" y="2724150"/>
          <p14:tracePt t="23290" x="4044950" y="2724150"/>
          <p14:tracePt t="23308" x="4114800" y="2724150"/>
          <p14:tracePt t="23323" x="4175125" y="2724150"/>
          <p14:tracePt t="23341" x="4232275" y="2724150"/>
          <p14:tracePt t="23357" x="4318000" y="2724150"/>
          <p14:tracePt t="23373" x="4387850" y="2724150"/>
          <p14:tracePt t="23390" x="4470400" y="2724150"/>
          <p14:tracePt t="23407" x="4610100" y="2724150"/>
          <p14:tracePt t="23423" x="4683125" y="2727325"/>
          <p14:tracePt t="23441" x="4768850" y="2743200"/>
          <p14:tracePt t="23457" x="4933950" y="2759075"/>
          <p14:tracePt t="23474" x="5013325" y="2759075"/>
          <p14:tracePt t="23490" x="5095875" y="2759075"/>
          <p14:tracePt t="23507" x="5213350" y="2759075"/>
          <p14:tracePt t="23523" x="5295900" y="2759075"/>
          <p14:tracePt t="23540" x="5387975" y="2759075"/>
          <p14:tracePt t="23557" x="5495925" y="2759075"/>
          <p14:tracePt t="23574" x="5556250" y="2755900"/>
          <p14:tracePt t="23590" x="5638800" y="2746375"/>
          <p14:tracePt t="23608" x="5749925" y="2733675"/>
          <p14:tracePt t="23624" x="5810250" y="2733675"/>
          <p14:tracePt t="23640" x="5870575" y="2727325"/>
          <p14:tracePt t="23657" x="5949950" y="2711450"/>
          <p14:tracePt t="23673" x="6022975" y="2705100"/>
          <p14:tracePt t="23690" x="6096000" y="2698750"/>
          <p14:tracePt t="23708" x="6191250" y="2698750"/>
          <p14:tracePt t="23723" x="6242050" y="2698750"/>
          <p14:tracePt t="23740" x="6302375" y="2698750"/>
          <p14:tracePt t="23757" x="6397625" y="2692400"/>
          <p14:tracePt t="23773" x="6461125" y="2676525"/>
          <p14:tracePt t="23790" x="6505575" y="2676525"/>
          <p14:tracePt t="23807" x="6569075" y="2663825"/>
          <p14:tracePt t="23823" x="6619875" y="2663825"/>
          <p14:tracePt t="23841" x="6680200" y="2663825"/>
          <p14:tracePt t="23857" x="6765925" y="2663825"/>
          <p14:tracePt t="23873" x="6826250" y="2663825"/>
          <p14:tracePt t="23890" x="6877050" y="2663825"/>
          <p14:tracePt t="23907" x="6940550" y="2663825"/>
          <p14:tracePt t="23923" x="6978650" y="2663825"/>
          <p14:tracePt t="23940" x="7007225" y="2657475"/>
          <p14:tracePt t="23957" x="7048500" y="2644775"/>
          <p14:tracePt t="23973" x="7070725" y="2644775"/>
          <p14:tracePt t="23990" x="7080250" y="2644775"/>
          <p14:tracePt t="24007" x="7099300" y="2644775"/>
          <p14:tracePt t="24072" x="7092950" y="2644775"/>
          <p14:tracePt t="24079" x="7083425" y="2644775"/>
          <p14:tracePt t="24090" x="7077075" y="2644775"/>
          <p14:tracePt t="24107" x="7045325" y="2635250"/>
          <p14:tracePt t="24123" x="6994525" y="2628900"/>
          <p14:tracePt t="24141" x="6921500" y="2619375"/>
          <p14:tracePt t="24157" x="6791325" y="2619375"/>
          <p14:tracePt t="24174" x="6708775" y="2619375"/>
          <p14:tracePt t="24190" x="6629400" y="2619375"/>
          <p14:tracePt t="24206" x="6486525" y="2632075"/>
          <p14:tracePt t="24223" x="6391275" y="2641600"/>
          <p14:tracePt t="24240" x="6308725" y="2647950"/>
          <p14:tracePt t="24257" x="6175375" y="2673350"/>
          <p14:tracePt t="24273" x="6089650" y="2689225"/>
          <p14:tracePt t="24291" x="6007100" y="2689225"/>
          <p14:tracePt t="24307" x="5908675" y="2695575"/>
          <p14:tracePt t="24323" x="5848350" y="2695575"/>
          <p14:tracePt t="24340" x="5778500" y="2695575"/>
          <p14:tracePt t="24356" x="5651500" y="2695575"/>
          <p14:tracePt t="24373" x="5578475" y="2695575"/>
          <p14:tracePt t="24390" x="5518150" y="2695575"/>
          <p14:tracePt t="24407" x="5391150" y="2695575"/>
          <p14:tracePt t="24424" x="5308600" y="2695575"/>
          <p14:tracePt t="24441" x="5226050" y="2695575"/>
          <p14:tracePt t="24457" x="5140325" y="2695575"/>
          <p14:tracePt t="24473" x="5080000" y="2701925"/>
          <p14:tracePt t="24490" x="5016500" y="2717800"/>
          <p14:tracePt t="24506" x="4918075" y="2740025"/>
          <p14:tracePt t="24523" x="4854575" y="2752725"/>
          <p14:tracePt t="24540" x="4791075" y="2765425"/>
          <p14:tracePt t="24543" x="4765675" y="2774950"/>
          <p14:tracePt t="24557" x="4702175" y="2781300"/>
          <p14:tracePt t="24573" x="4638675" y="2794000"/>
          <p14:tracePt t="24590" x="4575175" y="2809875"/>
          <p14:tracePt t="24607" x="4502150" y="2822575"/>
          <p14:tracePt t="24623" x="4457700" y="2835275"/>
          <p14:tracePt t="24640" x="4413250" y="2835275"/>
          <p14:tracePt t="24656" x="4333875" y="2841625"/>
          <p14:tracePt t="24673" x="4289425" y="2841625"/>
          <p14:tracePt t="24690" x="4238625" y="2841625"/>
          <p14:tracePt t="24707" x="4165600" y="2841625"/>
          <p14:tracePt t="24724" x="4124325" y="2841625"/>
          <p14:tracePt t="24740" x="4102100" y="2841625"/>
          <p14:tracePt t="24756" x="4060825" y="2841625"/>
          <p14:tracePt t="24773" x="4044950" y="2841625"/>
          <p14:tracePt t="24790" x="4022725" y="2841625"/>
          <p14:tracePt t="24807" x="3990975" y="2838450"/>
          <p14:tracePt t="24824" x="3968750" y="2838450"/>
          <p14:tracePt t="24841" x="3946525" y="2838450"/>
          <p14:tracePt t="24857" x="3937000" y="2838450"/>
          <p14:tracePt t="40771" x="3937000" y="2889250"/>
          <p14:tracePt t="40784" x="3952875" y="3063875"/>
          <p14:tracePt t="40796" x="3959225" y="3155950"/>
          <p14:tracePt t="40809" x="3968750" y="3336925"/>
          <p14:tracePt t="40825" x="3968750" y="3508375"/>
          <p14:tracePt t="40828" x="3968750" y="3590925"/>
          <p14:tracePt t="40842" x="3956050" y="3717925"/>
          <p14:tracePt t="40856" x="3930650" y="3816350"/>
          <p14:tracePt t="40888" x="3860800" y="3971925"/>
          <p14:tracePt t="40922" x="3854450" y="3984625"/>
        </p14:tracePtLst>
      </p14:laserTrace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1143000"/>
          </a:xfrm>
        </p:spPr>
        <p:txBody>
          <a:bodyPr/>
          <a:lstStyle/>
          <a:p>
            <a:r>
              <a:rPr lang="fr-FR" b="1" dirty="0" smtClean="0">
                <a:latin typeface="Times New Roman" pitchFamily="18" charset="0"/>
                <a:cs typeface="Times New Roman" pitchFamily="18" charset="0"/>
              </a:rPr>
              <a:t>2 stigmates libres</a:t>
            </a:r>
            <a:endParaRPr lang="fr-FR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 descr="F:\Tecoma\image077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 cstate="print"/>
          <a:srcRect t="38024" r="42335"/>
          <a:stretch>
            <a:fillRect/>
          </a:stretch>
        </p:blipFill>
        <p:spPr bwMode="auto">
          <a:xfrm>
            <a:off x="0" y="1500174"/>
            <a:ext cx="4810349" cy="3877482"/>
          </a:xfrm>
          <a:prstGeom prst="rect">
            <a:avLst/>
          </a:prstGeom>
          <a:noFill/>
        </p:spPr>
      </p:pic>
      <p:pic>
        <p:nvPicPr>
          <p:cNvPr id="6" name="Picture 2" descr="F:\Tecoma\image079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5" cstate="print"/>
          <a:srcRect l="35260" t="38024" r="8136"/>
          <a:stretch>
            <a:fillRect/>
          </a:stretch>
        </p:blipFill>
        <p:spPr bwMode="auto">
          <a:xfrm rot="16200000">
            <a:off x="4745717" y="2326591"/>
            <a:ext cx="4448900" cy="3653323"/>
          </a:xfrm>
          <a:prstGeom prst="rect">
            <a:avLst/>
          </a:prstGeom>
          <a:noFill/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850"/>
    </mc:Choice>
    <mc:Fallback>
      <p:transition spd="slow" advTm="108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151" x="6864350" y="4492625"/>
          <p14:tracePt t="3158" x="6943725" y="4502150"/>
          <p14:tracePt t="3173" x="7150100" y="4521200"/>
          <p14:tracePt t="3190" x="7334250" y="4540250"/>
          <p14:tracePt t="3206" x="7566025" y="4587875"/>
          <p14:tracePt t="3226" x="7845425" y="4645025"/>
          <p14:tracePt t="3252" x="8216900" y="4746625"/>
          <p14:tracePt t="3287" x="8566150" y="4883150"/>
          <p14:tracePt t="3303" x="8664575" y="4914900"/>
          <p14:tracePt t="3320" x="8756650" y="4956175"/>
          <p14:tracePt t="3336" x="8851900" y="5000625"/>
          <p14:tracePt t="3352" x="8909050" y="5019675"/>
          <p14:tracePt t="3369" x="8953500" y="5032375"/>
          <p14:tracePt t="3387" x="8975725" y="5045075"/>
          <p14:tracePt t="3403" x="8978900" y="5045075"/>
          <p14:tracePt t="3436" x="8963025" y="5038725"/>
          <p14:tracePt t="3452" x="8921750" y="4997450"/>
          <p14:tracePt t="3469" x="8880475" y="4956175"/>
          <p14:tracePt t="3486" x="8810625" y="4886325"/>
          <p14:tracePt t="3503" x="8756650" y="4816475"/>
          <p14:tracePt t="3519" x="8699500" y="4743450"/>
          <p14:tracePt t="3537" x="8636000" y="4664075"/>
          <p14:tracePt t="3553" x="8610600" y="4616450"/>
          <p14:tracePt t="3569" x="8585200" y="4591050"/>
          <p14:tracePt t="3586" x="8540750" y="4556125"/>
          <p14:tracePt t="3602" x="8509000" y="4524375"/>
          <p14:tracePt t="3619" x="8493125" y="4498975"/>
          <p14:tracePt t="3636" x="8474075" y="4457700"/>
          <p14:tracePt t="3653" x="8464550" y="4438650"/>
          <p14:tracePt t="3670" x="8432800" y="4416425"/>
          <p14:tracePt t="3690" x="8404225" y="4381500"/>
          <p14:tracePt t="3702" x="8375650" y="4362450"/>
          <p14:tracePt t="3719" x="8350250" y="4343400"/>
          <p14:tracePt t="3736" x="8308975" y="4321175"/>
          <p14:tracePt t="3753" x="8283575" y="4308475"/>
          <p14:tracePt t="3770" x="8251825" y="4289425"/>
          <p14:tracePt t="3786" x="8210550" y="4260850"/>
          <p14:tracePt t="3803" x="8172450" y="4232275"/>
          <p14:tracePt t="3820" x="8105775" y="4197350"/>
          <p14:tracePt t="3836" x="7969250" y="4149725"/>
          <p14:tracePt t="3852" x="7880350" y="4108450"/>
          <p14:tracePt t="3869" x="7791450" y="4076700"/>
          <p14:tracePt t="3886" x="7642225" y="4019550"/>
          <p14:tracePt t="3903" x="7553325" y="3987800"/>
          <p14:tracePt t="3919" x="7486650" y="3949700"/>
          <p14:tracePt t="3936" x="7410450" y="3921125"/>
          <p14:tracePt t="3953" x="7362825" y="3886200"/>
          <p14:tracePt t="3969" x="7318375" y="3860800"/>
          <p14:tracePt t="3986" x="7251700" y="3841750"/>
          <p14:tracePt t="4002" x="7223125" y="3822700"/>
          <p14:tracePt t="4019" x="7197725" y="3810000"/>
          <p14:tracePt t="4036" x="7156450" y="3781425"/>
          <p14:tracePt t="4053" x="7131050" y="3749675"/>
          <p14:tracePt t="4069" x="7105650" y="3717925"/>
          <p14:tracePt t="4087" x="7080250" y="3654425"/>
          <p14:tracePt t="4103" x="7064375" y="3590925"/>
          <p14:tracePt t="4119" x="7045325" y="3543300"/>
          <p14:tracePt t="4136" x="7026275" y="3495675"/>
          <p14:tracePt t="4153" x="7013575" y="3463925"/>
          <p14:tracePt t="4170" x="7004050" y="3432175"/>
          <p14:tracePt t="4173" x="6991350" y="3425825"/>
          <p14:tracePt t="4186" x="6981825" y="3416300"/>
          <p14:tracePt t="4203" x="6972300" y="3406775"/>
          <p14:tracePt t="4221" x="6956425" y="3381375"/>
          <p14:tracePt t="4236" x="6940550" y="3371850"/>
          <p14:tracePt t="4252" x="6931025" y="3359150"/>
          <p14:tracePt t="4269" x="6921500" y="3349625"/>
          <p14:tracePt t="4286" x="6905625" y="3330575"/>
          <p14:tracePt t="4302" x="6889750" y="3321050"/>
          <p14:tracePt t="4319" x="6880225" y="3311525"/>
          <p14:tracePt t="4336" x="6845300" y="3286125"/>
          <p14:tracePt t="4353" x="6813550" y="3273425"/>
          <p14:tracePt t="4369" x="6791325" y="3257550"/>
          <p14:tracePt t="4386" x="6762750" y="3241675"/>
          <p14:tracePt t="4402" x="6753225" y="3216275"/>
          <p14:tracePt t="4419" x="6743700" y="3206750"/>
          <p14:tracePt t="4436" x="6727825" y="3194050"/>
          <p14:tracePt t="4453" x="6711950" y="3175000"/>
          <p14:tracePt t="4470" x="6702425" y="3171825"/>
          <p14:tracePt t="4486" x="6696075" y="3171825"/>
          <p14:tracePt t="4503" x="6696075" y="3165475"/>
          <p14:tracePt t="4519" x="6696075" y="3162300"/>
          <p14:tracePt t="4542" x="6696075" y="3155950"/>
          <p14:tracePt t="4799" x="6696075" y="3175000"/>
          <p14:tracePt t="4806" x="6696075" y="3209925"/>
          <p14:tracePt t="4819" x="6696075" y="3260725"/>
          <p14:tracePt t="4836" x="6696075" y="3298825"/>
          <p14:tracePt t="4853" x="6696075" y="3355975"/>
          <p14:tracePt t="4870" x="6696075" y="3435350"/>
          <p14:tracePt t="4886" x="6677025" y="3495675"/>
          <p14:tracePt t="4903" x="6661150" y="3543300"/>
          <p14:tracePt t="4919" x="6645275" y="3600450"/>
          <p14:tracePt t="4936" x="6632575" y="3622675"/>
          <p14:tracePt t="4952" x="6613525" y="3654425"/>
          <p14:tracePt t="4969" x="6594475" y="3702050"/>
          <p14:tracePt t="4986" x="6584950" y="3727450"/>
          <p14:tracePt t="5003" x="6578600" y="3749675"/>
          <p14:tracePt t="5020" x="6572250" y="3790950"/>
          <p14:tracePt t="5036" x="6559550" y="3819525"/>
          <p14:tracePt t="5053" x="6546850" y="3844925"/>
          <p14:tracePt t="5069" x="6537325" y="3873500"/>
          <p14:tracePt t="5085" x="6530975" y="3892550"/>
          <p14:tracePt t="5102" x="6524625" y="3905250"/>
          <p14:tracePt t="5119" x="6524625" y="3917950"/>
          <p14:tracePt t="5136" x="6524625" y="3933825"/>
          <p14:tracePt t="5153" x="6524625" y="3943350"/>
          <p14:tracePt t="5169" x="6524625" y="3959225"/>
          <p14:tracePt t="5186" x="6524625" y="3968750"/>
          <p14:tracePt t="5203" x="6524625" y="3987800"/>
          <p14:tracePt t="5219" x="6524625" y="4010025"/>
          <p14:tracePt t="5235" x="6524625" y="4038600"/>
          <p14:tracePt t="5252" x="6524625" y="4060825"/>
          <p14:tracePt t="5269" x="6540500" y="4102100"/>
          <p14:tracePt t="5286" x="6553200" y="4127500"/>
          <p14:tracePt t="5303" x="6584950" y="4149725"/>
          <p14:tracePt t="5320" x="6600825" y="4171950"/>
          <p14:tracePt t="5336" x="6610350" y="4181475"/>
          <p14:tracePt t="5352" x="6626225" y="4194175"/>
          <p14:tracePt t="5369" x="6638925" y="4197350"/>
          <p14:tracePt t="5386" x="6648450" y="4197350"/>
          <p14:tracePt t="5403" x="6654800" y="4197350"/>
          <p14:tracePt t="5420" x="6657975" y="4197350"/>
          <p14:tracePt t="5436" x="6664325" y="4184650"/>
          <p14:tracePt t="5453" x="6680200" y="4175125"/>
          <p14:tracePt t="5470" x="6683375" y="4137025"/>
          <p14:tracePt t="5486" x="6683375" y="4105275"/>
          <p14:tracePt t="5502" x="6683375" y="4070350"/>
          <p14:tracePt t="5519" x="6683375" y="4016375"/>
          <p14:tracePt t="5536" x="6683375" y="3978275"/>
          <p14:tracePt t="5553" x="6683375" y="3917950"/>
          <p14:tracePt t="5570" x="6683375" y="3825875"/>
          <p14:tracePt t="5586" x="6683375" y="3787775"/>
          <p14:tracePt t="5603" x="6683375" y="3743325"/>
          <p14:tracePt t="5619" x="6683375" y="3673475"/>
          <p14:tracePt t="5636" x="6680200" y="3613150"/>
          <p14:tracePt t="5652" x="6673850" y="3517900"/>
          <p14:tracePt t="5669" x="6651625" y="3394075"/>
          <p14:tracePt t="5687" x="6645275" y="3333750"/>
          <p14:tracePt t="5690" x="6645275" y="3308350"/>
          <p14:tracePt t="5703" x="6645275" y="3282950"/>
          <p14:tracePt t="5720" x="6645275" y="3228975"/>
          <p14:tracePt t="5736" x="6645275" y="3200400"/>
          <p14:tracePt t="5754" x="6645275" y="3184525"/>
          <p14:tracePt t="5769" x="6645275" y="3175000"/>
          <p14:tracePt t="6046" x="6645275" y="3200400"/>
          <p14:tracePt t="6054" x="6645275" y="3225800"/>
          <p14:tracePt t="6069" x="6648450" y="3305175"/>
          <p14:tracePt t="6085" x="6661150" y="3371850"/>
          <p14:tracePt t="6103" x="6661150" y="3441700"/>
          <p14:tracePt t="6119" x="6661150" y="3502025"/>
          <p14:tracePt t="6136" x="6661150" y="3562350"/>
          <p14:tracePt t="6153" x="6661150" y="3648075"/>
          <p14:tracePt t="6170" x="6661150" y="3698875"/>
          <p14:tracePt t="6186" x="6661150" y="3743325"/>
          <p14:tracePt t="6202" x="6661150" y="3771900"/>
          <p14:tracePt t="6204" x="6661150" y="3790950"/>
          <p14:tracePt t="6219" x="6661150" y="3813175"/>
          <p14:tracePt t="6235" x="6661150" y="3835400"/>
          <p14:tracePt t="6253" x="6661150" y="3876675"/>
          <p14:tracePt t="6269" x="6661150" y="3886200"/>
          <p14:tracePt t="6285" x="6661150" y="3905250"/>
          <p14:tracePt t="6303" x="6661150" y="3921125"/>
          <p14:tracePt t="6319" x="6661150" y="3937000"/>
          <p14:tracePt t="6336" x="6661150" y="3952875"/>
          <p14:tracePt t="6353" x="6661150" y="3965575"/>
          <p14:tracePt t="6369" x="6661150" y="3975100"/>
          <p14:tracePt t="6386" x="6661150" y="3984625"/>
          <p14:tracePt t="6403" x="6661150" y="4006850"/>
          <p14:tracePt t="6419" x="6661150" y="4016375"/>
          <p14:tracePt t="6453" x="6661150" y="4019550"/>
          <p14:tracePt t="6469" x="6661150" y="4025900"/>
          <p14:tracePt t="6511" x="6661150" y="4029075"/>
          <p14:tracePt t="6633" x="6661150" y="4035425"/>
          <p14:tracePt t="6717" x="6661150" y="4041775"/>
          <p14:tracePt t="6724" x="6661150" y="4044950"/>
          <p14:tracePt t="6736" x="6661150" y="4054475"/>
          <p14:tracePt t="6752" x="6661150" y="4070350"/>
          <p14:tracePt t="6769" x="6661150" y="4073525"/>
          <p14:tracePt t="6786" x="6661150" y="4079875"/>
          <p14:tracePt t="6803" x="6673850" y="4089400"/>
          <p14:tracePt t="6819" x="6673850" y="4095750"/>
          <p14:tracePt t="6836" x="6673850" y="4105275"/>
          <p14:tracePt t="6853" x="6673850" y="4117975"/>
          <p14:tracePt t="6869" x="6673850" y="4130675"/>
          <p14:tracePt t="6886" x="6664325" y="4140200"/>
          <p14:tracePt t="6902" x="6648450" y="4171950"/>
          <p14:tracePt t="6919" x="6635750" y="4203700"/>
          <p14:tracePt t="6936" x="6623050" y="4241800"/>
          <p14:tracePt t="6952" x="6581775" y="4314825"/>
          <p14:tracePt t="6969" x="6569075" y="4362450"/>
          <p14:tracePt t="6986" x="6550025" y="4416425"/>
          <p14:tracePt t="7003" x="6511925" y="4521200"/>
          <p14:tracePt t="7019" x="6496050" y="4606925"/>
          <p14:tracePt t="7036" x="6483350" y="4670425"/>
          <p14:tracePt t="7052" x="6483350" y="4765675"/>
          <p14:tracePt t="7069" x="6499225" y="4819650"/>
          <p14:tracePt t="7086" x="6578600" y="4902200"/>
          <p14:tracePt t="7102" x="6778625" y="5067300"/>
          <p14:tracePt t="7119" x="6978650" y="5162550"/>
          <p14:tracePt t="7138" x="7239000" y="5238750"/>
          <p14:tracePt t="7154" x="7346950" y="5254625"/>
          <p14:tracePt t="7169" x="7439025" y="5264150"/>
          <p14:tracePt t="7186" x="7493000" y="5264150"/>
          <p14:tracePt t="7202" x="7534275" y="5264150"/>
          <p14:tracePt t="7218" x="7543800" y="5264150"/>
          <p14:tracePt t="7253" x="7537450" y="5251450"/>
          <p14:tracePt t="7269" x="7508875" y="5219700"/>
          <p14:tracePt t="7287" x="7470775" y="5175250"/>
          <p14:tracePt t="7302" x="7439025" y="5137150"/>
          <p14:tracePt t="7319" x="7413625" y="5111750"/>
          <p14:tracePt t="7336" x="7381875" y="5086350"/>
          <p14:tracePt t="7352" x="7340600" y="5067300"/>
          <p14:tracePt t="7369" x="7292975" y="5054600"/>
          <p14:tracePt t="7386" x="7248525" y="5041900"/>
          <p14:tracePt t="7403" x="7191375" y="5016500"/>
          <p14:tracePt t="7419" x="7169150" y="5006975"/>
          <p14:tracePt t="7436" x="7137400" y="5006975"/>
          <p14:tracePt t="7452" x="7127875" y="5006975"/>
          <p14:tracePt t="7469" x="7115175" y="4997450"/>
          <p14:tracePt t="7486" x="7102475" y="4987925"/>
          <p14:tracePt t="7502" x="7096125" y="4981575"/>
          <p14:tracePt t="7519" x="7096125" y="4972050"/>
          <p14:tracePt t="7553" x="7096125" y="4962525"/>
          <p14:tracePt t="7569" x="7096125" y="4956175"/>
          <p14:tracePt t="7586" x="7096125" y="4940300"/>
          <p14:tracePt t="7602" x="7096125" y="4911725"/>
          <p14:tracePt t="7618" x="7096125" y="4876800"/>
          <p14:tracePt t="7637" x="7096125" y="4791075"/>
          <p14:tracePt t="7652" x="7096125" y="4740275"/>
          <p14:tracePt t="7669" x="7077075" y="4676775"/>
          <p14:tracePt t="7686" x="7023100" y="4473575"/>
          <p14:tracePt t="7703" x="6962775" y="4352925"/>
          <p14:tracePt t="7719" x="6880225" y="4216400"/>
          <p14:tracePt t="7722" x="6832600" y="4130675"/>
          <p14:tracePt t="7736" x="6737350" y="3940175"/>
          <p14:tracePt t="7753" x="6673850" y="3803650"/>
          <p14:tracePt t="7769" x="6610350" y="3625850"/>
          <p14:tracePt t="7786" x="6546850" y="3444875"/>
          <p14:tracePt t="7803" x="6518275" y="3378200"/>
          <p14:tracePt t="7820" x="6505575" y="3340100"/>
          <p14:tracePt t="7836" x="6489700" y="3311525"/>
          <p14:tracePt t="7852" x="6486525" y="3302000"/>
          <p14:tracePt t="7869" x="6486525" y="3298825"/>
          <p14:tracePt t="8066" x="6486525" y="3317875"/>
          <p14:tracePt t="8073" x="6486525" y="3352800"/>
          <p14:tracePt t="8086" x="6496050" y="3413125"/>
          <p14:tracePt t="8102" x="6496050" y="3451225"/>
          <p14:tracePt t="8119" x="6502400" y="3486150"/>
          <p14:tracePt t="8135" x="6502400" y="3521075"/>
          <p14:tracePt t="8152" x="6502400" y="3530600"/>
          <p14:tracePt t="8168" x="6502400" y="3540125"/>
          <p14:tracePt t="8186" x="6511925" y="3540125"/>
          <p14:tracePt t="8219" x="6515100" y="3533775"/>
          <p14:tracePt t="8236" x="6515100" y="3527425"/>
          <p14:tracePt t="8278" x="6521450" y="3527425"/>
          <p14:tracePt t="8286" x="6527800" y="3527425"/>
          <p14:tracePt t="8292" x="6530975" y="3530600"/>
          <p14:tracePt t="8302" x="6537325" y="3533775"/>
          <p14:tracePt t="8318" x="6540500" y="3549650"/>
          <p14:tracePt t="8335" x="6575425" y="3619500"/>
          <p14:tracePt t="8352" x="6616700" y="3695700"/>
          <p14:tracePt t="8369" x="6689725" y="3854450"/>
          <p14:tracePt t="8386" x="6778625" y="4060825"/>
          <p14:tracePt t="8402" x="6842125" y="4216400"/>
          <p14:tracePt t="8419" x="6899275" y="4381500"/>
          <p14:tracePt t="8435" x="6959600" y="4552950"/>
          <p14:tracePt t="8452" x="6975475" y="4648200"/>
          <p14:tracePt t="8470" x="6988175" y="4733925"/>
          <p14:tracePt t="8486" x="7010400" y="4845050"/>
          <p14:tracePt t="8502" x="7010400" y="4889500"/>
          <p14:tracePt t="8519" x="7010400" y="4918075"/>
          <p14:tracePt t="8536" x="7004050" y="4946650"/>
          <p14:tracePt t="8552" x="6997700" y="4956175"/>
          <p14:tracePt t="8568" x="6994525" y="4972050"/>
          <p14:tracePt t="8585" x="6994525" y="4984750"/>
          <p14:tracePt t="8602" x="6994525" y="4991100"/>
          <p14:tracePt t="8699" x="6994525" y="4997450"/>
          <p14:tracePt t="8707" x="6994525" y="5000625"/>
          <p14:tracePt t="8720" x="6994525" y="5006975"/>
          <p14:tracePt t="8735" x="6994525" y="5016500"/>
          <p14:tracePt t="8752" x="6994525" y="5026025"/>
          <p14:tracePt t="8769" x="7000875" y="5035550"/>
          <p14:tracePt t="8786" x="7019925" y="5051425"/>
          <p14:tracePt t="8802" x="7029450" y="5073650"/>
          <p14:tracePt t="8820" x="7042150" y="5095875"/>
          <p14:tracePt t="8836" x="7099300" y="5172075"/>
          <p14:tracePt t="8852" x="7150100" y="5222875"/>
          <p14:tracePt t="8868" x="7194550" y="5283200"/>
          <p14:tracePt t="8886" x="7254875" y="5330825"/>
          <p14:tracePt t="8902" x="7277100" y="5349875"/>
          <p14:tracePt t="8920" x="7292975" y="5349875"/>
          <p14:tracePt t="8936" x="7302500" y="5349875"/>
          <p14:tracePt t="8952" x="7302500" y="5337175"/>
          <p14:tracePt t="8970" x="7302500" y="5311775"/>
          <p14:tracePt t="8986" x="7292975" y="5267325"/>
          <p14:tracePt t="9002" x="7280275" y="5235575"/>
          <p14:tracePt t="9019" x="7235825" y="5194300"/>
          <p14:tracePt t="9036" x="7213600" y="5175250"/>
          <p14:tracePt t="9052" x="7181850" y="5156200"/>
          <p14:tracePt t="9070" x="7165975" y="5140325"/>
          <p14:tracePt t="9086" x="7156450" y="5130800"/>
          <p14:tracePt t="9103" x="7143750" y="5130800"/>
          <p14:tracePt t="9119" x="7127875" y="5130800"/>
          <p14:tracePt t="9135" x="7118350" y="5130800"/>
          <p14:tracePt t="9152" x="7112000" y="5130800"/>
          <p14:tracePt t="9200" x="7115175" y="5133975"/>
          <p14:tracePt t="9206" x="7115175" y="5137150"/>
          <p14:tracePt t="9220" x="7124700" y="5149850"/>
          <p14:tracePt t="9236" x="7134225" y="5162550"/>
          <p14:tracePt t="9252" x="7143750" y="5168900"/>
          <p14:tracePt t="9269" x="7153275" y="5175250"/>
          <p14:tracePt t="9377" x="7146925" y="5175250"/>
          <p14:tracePt t="9385" x="7143750" y="5175250"/>
          <p14:tracePt t="9392" x="7137400" y="5175250"/>
          <p14:tracePt t="9402" x="7134225" y="5172075"/>
          <p14:tracePt t="9419" x="7118350" y="5153025"/>
          <p14:tracePt t="9435" x="7108825" y="5140325"/>
          <p14:tracePt t="9452" x="7092950" y="5140325"/>
          <p14:tracePt t="9469" x="7086600" y="5140325"/>
        </p14:tracePtLst>
      </p14:laserTrace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1143000"/>
          </a:xfrm>
        </p:spPr>
        <p:txBody>
          <a:bodyPr/>
          <a:lstStyle/>
          <a:p>
            <a:r>
              <a:rPr lang="fr-FR" b="1" dirty="0" smtClean="0">
                <a:latin typeface="Times New Roman" pitchFamily="18" charset="0"/>
                <a:cs typeface="Times New Roman" pitchFamily="18" charset="0"/>
              </a:rPr>
              <a:t>Gynécée</a:t>
            </a:r>
            <a:endParaRPr lang="fr-FR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2" descr="F:\Tecoma\image069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 t="18861" b="12769"/>
          <a:stretch>
            <a:fillRect/>
          </a:stretch>
        </p:blipFill>
        <p:spPr bwMode="auto">
          <a:xfrm rot="16200000">
            <a:off x="4527128" y="2116552"/>
            <a:ext cx="4876093" cy="3500462"/>
          </a:xfrm>
          <a:prstGeom prst="rect">
            <a:avLst/>
          </a:prstGeom>
          <a:noFill/>
        </p:spPr>
      </p:pic>
      <p:pic>
        <p:nvPicPr>
          <p:cNvPr id="8" name="Picture 2" descr="F:\Tecoma\image068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 cstate="print"/>
          <a:srcRect l="12372" r="34603"/>
          <a:stretch>
            <a:fillRect/>
          </a:stretch>
        </p:blipFill>
        <p:spPr bwMode="auto">
          <a:xfrm>
            <a:off x="357158" y="1357298"/>
            <a:ext cx="3636445" cy="5143512"/>
          </a:xfrm>
          <a:prstGeom prst="rect">
            <a:avLst/>
          </a:prstGeom>
          <a:noFill/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094"/>
    </mc:Choice>
    <mc:Fallback>
      <p:transition spd="slow" advTm="280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643" x="7042150" y="5146675"/>
          <p14:tracePt t="1650" x="6972300" y="5153025"/>
          <p14:tracePt t="1657" x="6889750" y="5162550"/>
          <p14:tracePt t="1672" x="6696075" y="5181600"/>
          <p14:tracePt t="1689" x="6499225" y="5200650"/>
          <p14:tracePt t="1709" x="6200775" y="5238750"/>
          <p14:tracePt t="1735" x="5819775" y="5292725"/>
          <p14:tracePt t="1770" x="5445125" y="5387975"/>
          <p14:tracePt t="1786" x="5197475" y="5480050"/>
          <p14:tracePt t="1803" x="5073650" y="5530850"/>
          <p14:tracePt t="1818" x="4965700" y="5575300"/>
          <p14:tracePt t="1835" x="4845050" y="5638800"/>
          <p14:tracePt t="1852" x="4784725" y="5683250"/>
          <p14:tracePt t="1868" x="4746625" y="5708650"/>
          <p14:tracePt t="1885" x="4708525" y="5749925"/>
          <p14:tracePt t="1902" x="4699000" y="5768975"/>
          <p14:tracePt t="1918" x="4699000" y="5772150"/>
          <p14:tracePt t="3321" x="4752975" y="5794375"/>
          <p14:tracePt t="3327" x="4845050" y="5822950"/>
          <p14:tracePt t="3335" x="4940300" y="5861050"/>
          <p14:tracePt t="3352" x="5178425" y="5899150"/>
          <p14:tracePt t="3373" x="5597525" y="5940425"/>
          <p14:tracePt t="3390" x="6118225" y="5991225"/>
          <p14:tracePt t="3409" x="6407150" y="5984875"/>
          <p14:tracePt t="3436" x="6816725" y="5946775"/>
          <p14:tracePt t="3469" x="7121525" y="5851525"/>
          <p14:tracePt t="3486" x="7188200" y="5822950"/>
          <p14:tracePt t="3502" x="7226300" y="5797550"/>
          <p14:tracePt t="3505" x="7264400" y="5781675"/>
          <p14:tracePt t="3519" x="7308850" y="5756275"/>
          <p14:tracePt t="3540" x="7378700" y="5695950"/>
          <p14:tracePt t="3552" x="7400925" y="5664200"/>
          <p14:tracePt t="3568" x="7480300" y="5565775"/>
          <p14:tracePt t="3585" x="7534275" y="5492750"/>
          <p14:tracePt t="3602" x="7581900" y="5403850"/>
          <p14:tracePt t="3619" x="7667625" y="5143500"/>
          <p14:tracePt t="3635" x="7712075" y="5000625"/>
          <p14:tracePt t="3652" x="7759700" y="4791075"/>
          <p14:tracePt t="3669" x="7823200" y="4511675"/>
          <p14:tracePt t="3685" x="7861300" y="4279900"/>
          <p14:tracePt t="3702" x="7908925" y="4102100"/>
          <p14:tracePt t="3718" x="7943850" y="3857625"/>
          <p14:tracePt t="3735" x="7972425" y="3686175"/>
          <p14:tracePt t="3752" x="7997825" y="3578225"/>
          <p14:tracePt t="3768" x="8004175" y="3390900"/>
          <p14:tracePt t="3785" x="8004175" y="3286125"/>
          <p14:tracePt t="3802" x="7994650" y="3203575"/>
          <p14:tracePt t="3818" x="7950200" y="3105150"/>
          <p14:tracePt t="3835" x="7902575" y="3038475"/>
          <p14:tracePt t="3851" x="7854950" y="2946400"/>
          <p14:tracePt t="3869" x="7775575" y="2835275"/>
          <p14:tracePt t="3885" x="7724775" y="2794000"/>
          <p14:tracePt t="3902" x="7664450" y="2746375"/>
          <p14:tracePt t="3919" x="7534275" y="2673350"/>
          <p14:tracePt t="3935" x="7467600" y="2644775"/>
          <p14:tracePt t="3952" x="7407275" y="2609850"/>
          <p14:tracePt t="3968" x="7324725" y="2568575"/>
          <p14:tracePt t="3985" x="7254875" y="2530475"/>
          <p14:tracePt t="4001" x="7169150" y="2514600"/>
          <p14:tracePt t="4018" x="7048500" y="2498725"/>
          <p14:tracePt t="4035" x="6969125" y="2498725"/>
          <p14:tracePt t="4051" x="6864350" y="2498725"/>
          <p14:tracePt t="4068" x="6711950" y="2498725"/>
          <p14:tracePt t="4085" x="6629400" y="2498725"/>
          <p14:tracePt t="4101" x="6546850" y="2482850"/>
          <p14:tracePt t="4118" x="6378575" y="2447925"/>
          <p14:tracePt t="4135" x="6261100" y="2432050"/>
          <p14:tracePt t="4152" x="6178550" y="2432050"/>
          <p14:tracePt t="4168" x="6061075" y="2432050"/>
          <p14:tracePt t="4185" x="5975350" y="2444750"/>
          <p14:tracePt t="4202" x="5895975" y="2482850"/>
          <p14:tracePt t="4219" x="5845175" y="2520950"/>
          <p14:tracePt t="4235" x="5813425" y="2552700"/>
          <p14:tracePt t="4251" x="5784850" y="2619375"/>
          <p14:tracePt t="4268" x="5768975" y="2794000"/>
          <p14:tracePt t="4285" x="5768975" y="2886075"/>
          <p14:tracePt t="4301" x="5768975" y="3003550"/>
          <p14:tracePt t="4318" x="5781675" y="3244850"/>
          <p14:tracePt t="4335" x="5791200" y="3340100"/>
          <p14:tracePt t="4353" x="5807075" y="3536950"/>
          <p14:tracePt t="4368" x="5816600" y="3676650"/>
          <p14:tracePt t="4385" x="5826125" y="3781425"/>
          <p14:tracePt t="4401" x="5851525" y="3911600"/>
          <p14:tracePt t="4418" x="5867400" y="4108450"/>
          <p14:tracePt t="4435" x="5883275" y="4206875"/>
          <p14:tracePt t="4453" x="5892800" y="4368800"/>
          <p14:tracePt t="4469" x="5908675" y="4498975"/>
          <p14:tracePt t="4486" x="5924550" y="4603750"/>
          <p14:tracePt t="4502" x="5949950" y="4749800"/>
          <p14:tracePt t="4518" x="5949950" y="4864100"/>
          <p14:tracePt t="4535" x="5965825" y="4972050"/>
          <p14:tracePt t="4556" x="5965825" y="5080000"/>
          <p14:tracePt t="4568" x="5965825" y="5137150"/>
          <p14:tracePt t="4585" x="5972175" y="5200650"/>
          <p14:tracePt t="4602" x="5972175" y="5264150"/>
          <p14:tracePt t="4618" x="5972175" y="5299075"/>
          <p14:tracePt t="4635" x="5978525" y="5343525"/>
          <p14:tracePt t="4652" x="6007100" y="5410200"/>
          <p14:tracePt t="4668" x="6026150" y="5454650"/>
          <p14:tracePt t="4685" x="6054725" y="5521325"/>
          <p14:tracePt t="4703" x="6172200" y="5638800"/>
          <p14:tracePt t="4719" x="6267450" y="5734050"/>
          <p14:tracePt t="4735" x="6372225" y="5822950"/>
          <p14:tracePt t="4753" x="6540500" y="5946775"/>
          <p14:tracePt t="4769" x="6677025" y="6026150"/>
          <p14:tracePt t="4785" x="6823075" y="6099175"/>
          <p14:tracePt t="4802" x="6975475" y="6184900"/>
          <p14:tracePt t="4819" x="7064375" y="6226175"/>
          <p14:tracePt t="4835" x="7150100" y="6248400"/>
          <p14:tracePt t="4852" x="7229475" y="6248400"/>
          <p14:tracePt t="4868" x="7267575" y="6248400"/>
          <p14:tracePt t="4885" x="7289800" y="6238875"/>
          <p14:tracePt t="4902" x="7308850" y="6226175"/>
          <p14:tracePt t="4919" x="7321550" y="6210300"/>
          <p14:tracePt t="4935" x="7321550" y="6200775"/>
          <p14:tracePt t="4951" x="7324725" y="6184900"/>
          <p14:tracePt t="4968" x="7331075" y="6169025"/>
          <p14:tracePt t="4986" x="7331075" y="6146800"/>
          <p14:tracePt t="5002" x="7331075" y="6092825"/>
          <p14:tracePt t="5018" x="7331075" y="6032500"/>
          <p14:tracePt t="5035" x="7321550" y="5978525"/>
          <p14:tracePt t="5052" x="7296150" y="5921375"/>
          <p14:tracePt t="5068" x="7283450" y="5899150"/>
          <p14:tracePt t="5084" x="7267575" y="5889625"/>
          <p14:tracePt t="5101" x="7254875" y="5876925"/>
          <p14:tracePt t="5118" x="7239000" y="5876925"/>
          <p14:tracePt t="5135" x="7229475" y="5876925"/>
          <p14:tracePt t="5152" x="7213600" y="5876925"/>
          <p14:tracePt t="5168" x="7210425" y="5876925"/>
          <p14:tracePt t="5185" x="7204075" y="5876925"/>
          <p14:tracePt t="5380" x="7223125" y="5876925"/>
          <p14:tracePt t="5388" x="7242175" y="5876925"/>
          <p14:tracePt t="5402" x="7286625" y="5876925"/>
          <p14:tracePt t="5418" x="7315200" y="5876925"/>
          <p14:tracePt t="5435" x="7353300" y="5876925"/>
          <p14:tracePt t="5452" x="7378700" y="5861050"/>
          <p14:tracePt t="5469" x="7391400" y="5845175"/>
          <p14:tracePt t="5485" x="7407275" y="5842000"/>
          <p14:tracePt t="5502" x="7419975" y="5832475"/>
          <p14:tracePt t="5518" x="7429500" y="5832475"/>
          <p14:tracePt t="6393" x="7378700" y="5819775"/>
          <p14:tracePt t="6401" x="7318375" y="5800725"/>
          <p14:tracePt t="6422" x="7169150" y="5743575"/>
          <p14:tracePt t="6439" x="7070725" y="5708650"/>
          <p14:tracePt t="6455" x="6981825" y="5676900"/>
          <p14:tracePt t="6471" x="6870700" y="5654675"/>
          <p14:tracePt t="6492" x="6800850" y="5654675"/>
          <p14:tracePt t="6517" x="6759575" y="5654675"/>
          <p14:tracePt t="6551" x="6724650" y="5654675"/>
          <p14:tracePt t="6569" x="6708775" y="5654675"/>
          <p14:tracePt t="6589" x="6692900" y="5654675"/>
          <p14:tracePt t="6601" x="6689725" y="5654675"/>
          <p14:tracePt t="6672" x="6683375" y="5654675"/>
          <p14:tracePt t="6679" x="6680200" y="5651500"/>
          <p14:tracePt t="6685" x="6673850" y="5645150"/>
          <p14:tracePt t="6702" x="6657975" y="5629275"/>
          <p14:tracePt t="6718" x="6648450" y="5619750"/>
          <p14:tracePt t="6734" x="6632575" y="5597525"/>
          <p14:tracePt t="6751" x="6600825" y="5565775"/>
          <p14:tracePt t="6768" x="6584950" y="5549900"/>
          <p14:tracePt t="6785" x="6562725" y="5527675"/>
          <p14:tracePt t="6801" x="6546850" y="5511800"/>
          <p14:tracePt t="6818" x="6537325" y="5502275"/>
          <p14:tracePt t="6834" x="6521450" y="5486400"/>
          <p14:tracePt t="6850" x="6511925" y="5483225"/>
          <p14:tracePt t="6868" x="6496050" y="5470525"/>
          <p14:tracePt t="6884" x="6480175" y="5451475"/>
          <p14:tracePt t="6900" x="6470650" y="5441950"/>
          <p14:tracePt t="6917" x="6461125" y="5432425"/>
          <p14:tracePt t="6934" x="6435725" y="5410200"/>
          <p14:tracePt t="6950" x="6423025" y="5397500"/>
          <p14:tracePt t="6967" x="6413500" y="5394325"/>
          <p14:tracePt t="6984" x="6403975" y="5387975"/>
          <p14:tracePt t="7033" x="6407150" y="5387975"/>
          <p14:tracePt t="7040" x="6410325" y="5387975"/>
          <p14:tracePt t="7050" x="6416675" y="5387975"/>
          <p14:tracePt t="7067" x="6426200" y="5387975"/>
          <p14:tracePt t="7085" x="6451600" y="5375275"/>
          <p14:tracePt t="7101" x="6483350" y="5368925"/>
          <p14:tracePt t="7117" x="6527800" y="5349875"/>
          <p14:tracePt t="7134" x="6607175" y="5349875"/>
          <p14:tracePt t="7150" x="6651625" y="5349875"/>
          <p14:tracePt t="7167" x="6686550" y="5349875"/>
          <p14:tracePt t="7184" x="6750050" y="5349875"/>
          <p14:tracePt t="7200" x="6794500" y="5343525"/>
          <p14:tracePt t="7217" x="6823075" y="5330825"/>
          <p14:tracePt t="7235" x="6864350" y="5318125"/>
          <p14:tracePt t="7251" x="6883400" y="5308600"/>
          <p14:tracePt t="7268" x="6899275" y="5289550"/>
          <p14:tracePt t="7284" x="6915150" y="5280025"/>
          <p14:tracePt t="7301" x="6915150" y="5270500"/>
          <p14:tracePt t="7334" x="6915150" y="5267325"/>
          <p14:tracePt t="7555" x="6911975" y="5267325"/>
          <p14:tracePt t="7563" x="6905625" y="5267325"/>
          <p14:tracePt t="7570" x="6902450" y="5267325"/>
          <p14:tracePt t="7589" x="6886575" y="5267325"/>
          <p14:tracePt t="7602" x="6877050" y="5273675"/>
          <p14:tracePt t="7619" x="6861175" y="5283200"/>
          <p14:tracePt t="7635" x="6832600" y="5283200"/>
          <p14:tracePt t="7651" x="6810375" y="5289550"/>
          <p14:tracePt t="7668" x="6769100" y="5289550"/>
          <p14:tracePt t="7684" x="6746875" y="5295900"/>
          <p14:tracePt t="7701" x="6711950" y="5295900"/>
          <p14:tracePt t="7719" x="6670675" y="5302250"/>
          <p14:tracePt t="7734" x="6642100" y="5302250"/>
          <p14:tracePt t="7752" x="6619875" y="5308600"/>
          <p14:tracePt t="7768" x="6575425" y="5318125"/>
          <p14:tracePt t="7784" x="6556375" y="5318125"/>
          <p14:tracePt t="7801" x="6524625" y="5324475"/>
          <p14:tracePt t="7819" x="6492875" y="5324475"/>
          <p14:tracePt t="7834" x="6461125" y="5330825"/>
          <p14:tracePt t="7851" x="6438900" y="5330825"/>
          <p14:tracePt t="7869" x="6400800" y="5330825"/>
          <p14:tracePt t="7885" x="6378575" y="5330825"/>
          <p14:tracePt t="7901" x="6362700" y="5330825"/>
          <p14:tracePt t="7918" x="6346825" y="5330825"/>
          <p14:tracePt t="7934" x="6337300" y="5330825"/>
          <p14:tracePt t="7951" x="6327775" y="5330825"/>
          <p14:tracePt t="7969" x="6318250" y="5330825"/>
          <p14:tracePt t="8091" x="6324600" y="5330825"/>
          <p14:tracePt t="8097" x="6330950" y="5330825"/>
          <p14:tracePt t="8104" x="6334125" y="5324475"/>
          <p14:tracePt t="8119" x="6350000" y="5314950"/>
          <p14:tracePt t="8135" x="6365875" y="5308600"/>
          <p14:tracePt t="8151" x="6394450" y="5308600"/>
          <p14:tracePt t="8168" x="6435725" y="5305425"/>
          <p14:tracePt t="8185" x="6457950" y="5299075"/>
          <p14:tracePt t="8201" x="6480175" y="5299075"/>
          <p14:tracePt t="8217" x="6543675" y="5299075"/>
          <p14:tracePt t="8234" x="6588125" y="5292725"/>
          <p14:tracePt t="8251" x="6626225" y="5280025"/>
          <p14:tracePt t="8268" x="6661150" y="5267325"/>
          <p14:tracePt t="8285" x="6689725" y="5267325"/>
          <p14:tracePt t="8301" x="6711950" y="5257800"/>
          <p14:tracePt t="8318" x="6727825" y="5251450"/>
          <p14:tracePt t="8334" x="6743700" y="5248275"/>
          <p14:tracePt t="8351" x="6753225" y="5241925"/>
          <p14:tracePt t="8367" x="6769100" y="5226050"/>
          <p14:tracePt t="8384" x="6778625" y="5222875"/>
          <p14:tracePt t="8401" x="6778625" y="5216525"/>
          <p14:tracePt t="8418" x="6778625" y="5207000"/>
          <p14:tracePt t="8675" x="6769100" y="5207000"/>
          <p14:tracePt t="8683" x="6759575" y="5207000"/>
          <p14:tracePt t="8690" x="6740525" y="5207000"/>
          <p14:tracePt t="8701" x="6731000" y="5207000"/>
          <p14:tracePt t="8718" x="6715125" y="5207000"/>
          <p14:tracePt t="8735" x="6705600" y="5207000"/>
          <p14:tracePt t="8752" x="6686550" y="5207000"/>
          <p14:tracePt t="8768" x="6677025" y="5207000"/>
          <p14:tracePt t="8784" x="6664325" y="5207000"/>
          <p14:tracePt t="8801" x="6654800" y="5207000"/>
          <p14:tracePt t="8818" x="6635750" y="5207000"/>
          <p14:tracePt t="8834" x="6626225" y="5207000"/>
          <p14:tracePt t="8852" x="6619875" y="5207000"/>
          <p14:tracePt t="8910" x="6616700" y="5207000"/>
          <p14:tracePt t="8916" x="6610350" y="5207000"/>
          <p14:tracePt t="8924" x="6607175" y="5207000"/>
          <p14:tracePt t="8934" x="6600825" y="5207000"/>
          <p14:tracePt t="8951" x="6597650" y="5207000"/>
          <p14:tracePt t="9074" x="6584950" y="5213350"/>
          <p14:tracePt t="9081" x="6584950" y="5219700"/>
          <p14:tracePt t="9859" x="6584950" y="5175250"/>
          <p14:tracePt t="9865" x="6584950" y="5108575"/>
          <p14:tracePt t="9872" x="6584950" y="5048250"/>
          <p14:tracePt t="9888" x="6578600" y="4943475"/>
          <p14:tracePt t="9905" x="6562725" y="4848225"/>
          <p14:tracePt t="9918" x="6553200" y="4730750"/>
          <p14:tracePt t="9951" x="6524625" y="4537075"/>
          <p14:tracePt t="9985" x="6505575" y="4476750"/>
          <p14:tracePt t="10001" x="6505575" y="4435475"/>
          <p14:tracePt t="10017" x="6505575" y="4406900"/>
          <p14:tracePt t="10034" x="6505575" y="4362450"/>
          <p14:tracePt t="10051" x="6505575" y="4298950"/>
          <p14:tracePt t="10067" x="6505575" y="4257675"/>
          <p14:tracePt t="10084" x="6505575" y="4235450"/>
          <p14:tracePt t="10101" x="6492875" y="4200525"/>
          <p14:tracePt t="10118" x="6483350" y="4191000"/>
          <p14:tracePt t="10134" x="6480175" y="4175125"/>
          <p14:tracePt t="10151" x="6473825" y="4140200"/>
          <p14:tracePt t="10168" x="6454775" y="4117975"/>
          <p14:tracePt t="10186" x="6442075" y="4060825"/>
          <p14:tracePt t="10201" x="6435725" y="4016375"/>
          <p14:tracePt t="10218" x="6429375" y="3978275"/>
          <p14:tracePt t="10236" x="6416675" y="3924300"/>
          <p14:tracePt t="10251" x="6410325" y="3892550"/>
          <p14:tracePt t="10267" x="6410325" y="3870325"/>
          <p14:tracePt t="10284" x="6410325" y="3841750"/>
          <p14:tracePt t="10300" x="6410325" y="3800475"/>
          <p14:tracePt t="10317" x="6410325" y="3759200"/>
          <p14:tracePt t="10335" x="6416675" y="3686175"/>
          <p14:tracePt t="10351" x="6435725" y="3597275"/>
          <p14:tracePt t="10368" x="6435725" y="3543300"/>
          <p14:tracePt t="10385" x="6442075" y="3479800"/>
          <p14:tracePt t="10401" x="6442075" y="3444875"/>
          <p14:tracePt t="10417" x="6448425" y="3422650"/>
          <p14:tracePt t="10435" x="6467475" y="3371850"/>
          <p14:tracePt t="10451" x="6473825" y="3333750"/>
          <p14:tracePt t="10468" x="6480175" y="3305175"/>
          <p14:tracePt t="10485" x="6480175" y="3263900"/>
          <p14:tracePt t="10501" x="6480175" y="3254375"/>
          <p14:tracePt t="10518" x="6480175" y="3244850"/>
          <p14:tracePt t="10534" x="6480175" y="3235325"/>
          <p14:tracePt t="10550" x="6480175" y="3232150"/>
          <p14:tracePt t="10643" x="6480175" y="3219450"/>
          <p14:tracePt t="12882" x="6391275" y="3232150"/>
          <p14:tracePt t="12889" x="6289675" y="3251200"/>
          <p14:tracePt t="12905" x="5949950" y="3346450"/>
          <p14:tracePt t="12921" x="5629275" y="3479800"/>
          <p14:tracePt t="12939" x="5086350" y="3705225"/>
          <p14:tracePt t="12955" x="4679950" y="3848100"/>
          <p14:tracePt t="12976" x="4130675" y="4105275"/>
          <p14:tracePt t="13003" x="3419475" y="4391025"/>
          <p14:tracePt t="13036" x="2895600" y="4568825"/>
          <p14:tracePt t="13053" x="2578100" y="4676775"/>
          <p14:tracePt t="13068" x="2378075" y="4733925"/>
          <p14:tracePt t="13084" x="2203450" y="4778375"/>
          <p14:tracePt t="13100" x="2073275" y="4806950"/>
          <p14:tracePt t="13117" x="1905000" y="4838700"/>
          <p14:tracePt t="13134" x="1797050" y="4854575"/>
          <p14:tracePt t="13151" x="1714500" y="4864100"/>
          <p14:tracePt t="13167" x="1631950" y="4883150"/>
          <p14:tracePt t="13184" x="1571625" y="4889500"/>
          <p14:tracePt t="13201" x="1527175" y="4895850"/>
          <p14:tracePt t="13217" x="1454150" y="4914900"/>
          <p14:tracePt t="13233" x="1425575" y="4921250"/>
          <p14:tracePt t="13250" x="1393825" y="4933950"/>
          <p14:tracePt t="13267" x="1365250" y="4949825"/>
          <p14:tracePt t="13284" x="1355725" y="4956175"/>
          <p14:tracePt t="13301" x="1339850" y="4972050"/>
          <p14:tracePt t="13318" x="1327150" y="4987925"/>
          <p14:tracePt t="13334" x="1320800" y="4997450"/>
          <p14:tracePt t="13350" x="1320800" y="5006975"/>
          <p14:tracePt t="13367" x="1320800" y="5026025"/>
          <p14:tracePt t="13383" x="1320800" y="5035550"/>
          <p14:tracePt t="13400" x="1320800" y="5057775"/>
          <p14:tracePt t="13417" x="1336675" y="5099050"/>
          <p14:tracePt t="13434" x="1377950" y="5146675"/>
          <p14:tracePt t="13450" x="1419225" y="5187950"/>
          <p14:tracePt t="13468" x="1489075" y="5257800"/>
          <p14:tracePt t="13484" x="1539875" y="5308600"/>
          <p14:tracePt t="13500" x="1590675" y="5359400"/>
          <p14:tracePt t="13517" x="1679575" y="5435600"/>
          <p14:tracePt t="13533" x="1749425" y="5480050"/>
          <p14:tracePt t="13552" x="1860550" y="5553075"/>
          <p14:tracePt t="13567" x="1939925" y="5591175"/>
          <p14:tracePt t="13584" x="2016125" y="5622925"/>
          <p14:tracePt t="13602" x="2133600" y="5676900"/>
          <p14:tracePt t="13617" x="2197100" y="5689600"/>
          <p14:tracePt t="13633" x="2244725" y="5702300"/>
          <p14:tracePt t="13650" x="2298700" y="5730875"/>
          <p14:tracePt t="13667" x="2362200" y="5756275"/>
          <p14:tracePt t="13684" x="2409825" y="5768975"/>
          <p14:tracePt t="13701" x="2451100" y="5794375"/>
          <p14:tracePt t="13717" x="2473325" y="5803900"/>
          <p14:tracePt t="13734" x="2486025" y="5810250"/>
          <p14:tracePt t="13751" x="2505075" y="5810250"/>
          <p14:tracePt t="13767" x="2508250" y="5810250"/>
          <p14:tracePt t="13801" x="2508250" y="5816600"/>
          <p14:tracePt t="13817" x="2508250" y="5826125"/>
          <p14:tracePt t="13834" x="2508250" y="5835650"/>
          <p14:tracePt t="13852" x="2514600" y="5854700"/>
          <p14:tracePt t="13868" x="2514600" y="5864225"/>
          <p14:tracePt t="13884" x="2514600" y="5870575"/>
          <p14:tracePt t="13900" x="2514600" y="5880100"/>
          <p14:tracePt t="13917" x="2514600" y="5883275"/>
          <p14:tracePt t="13934" x="2517775" y="5899150"/>
          <p14:tracePt t="13951" x="2524125" y="5908675"/>
          <p14:tracePt t="13967" x="2533650" y="5915025"/>
          <p14:tracePt t="13984" x="2543175" y="5918200"/>
          <p14:tracePt t="14001" x="2559050" y="5924550"/>
          <p14:tracePt t="14073" x="2546350" y="5924550"/>
          <p14:tracePt t="14080" x="2543175" y="5924550"/>
          <p14:tracePt t="14087" x="2536825" y="5924550"/>
          <p14:tracePt t="14101" x="2527300" y="5924550"/>
          <p14:tracePt t="14117" x="2505075" y="5924550"/>
          <p14:tracePt t="14134" x="2489200" y="5924550"/>
          <p14:tracePt t="14150" x="2476500" y="5924550"/>
          <p14:tracePt t="14167" x="2466975" y="5924550"/>
          <p14:tracePt t="14183" x="2457450" y="5924550"/>
          <p14:tracePt t="14200" x="2435225" y="5924550"/>
          <p14:tracePt t="14217" x="2425700" y="5924550"/>
          <p14:tracePt t="14266" x="2428875" y="5924550"/>
          <p14:tracePt t="14273" x="2438400" y="5924550"/>
          <p14:tracePt t="14284" x="2457450" y="5924550"/>
          <p14:tracePt t="14300" x="2505075" y="5921375"/>
          <p14:tracePt t="14317" x="2549525" y="5908675"/>
          <p14:tracePt t="14334" x="2593975" y="5902325"/>
          <p14:tracePt t="14350" x="2644775" y="5889625"/>
          <p14:tracePt t="14367" x="2667000" y="5870575"/>
          <p14:tracePt t="14383" x="2689225" y="5864225"/>
          <p14:tracePt t="14400" x="2730500" y="5864225"/>
          <p14:tracePt t="14417" x="2759075" y="5857875"/>
          <p14:tracePt t="14434" x="2781300" y="5857875"/>
          <p14:tracePt t="14450" x="2844800" y="5857875"/>
          <p14:tracePt t="14467" x="2882900" y="5857875"/>
          <p14:tracePt t="14484" x="2911475" y="5857875"/>
          <p14:tracePt t="14500" x="2949575" y="5857875"/>
          <p14:tracePt t="14518" x="2971800" y="5857875"/>
          <p14:tracePt t="14534" x="3003550" y="5857875"/>
          <p14:tracePt t="14551" x="3028950" y="5857875"/>
          <p14:tracePt t="14567" x="3051175" y="5857875"/>
          <p14:tracePt t="14584" x="3060700" y="5861050"/>
          <p14:tracePt t="14600" x="3076575" y="5880100"/>
          <p14:tracePt t="14617" x="3086100" y="5880100"/>
          <p14:tracePt t="14621" x="3089275" y="5886450"/>
          <p14:tracePt t="14634" x="3101975" y="5892800"/>
          <p14:tracePt t="14651" x="3101975" y="5902325"/>
          <p14:tracePt t="14667" x="3101975" y="5911850"/>
          <p14:tracePt t="14684" x="3101975" y="5921375"/>
          <p14:tracePt t="14701" x="3101975" y="5940425"/>
          <p14:tracePt t="14717" x="3101975" y="5949950"/>
          <p14:tracePt t="14733" x="3101975" y="5959475"/>
          <p14:tracePt t="14750" x="3101975" y="5981700"/>
          <p14:tracePt t="14768" x="3101975" y="5991225"/>
          <p14:tracePt t="14784" x="3101975" y="6000750"/>
          <p14:tracePt t="14801" x="3092450" y="6016625"/>
          <p14:tracePt t="14817" x="3082925" y="6032500"/>
          <p14:tracePt t="14835" x="3067050" y="6045200"/>
          <p14:tracePt t="14851" x="3057525" y="6054725"/>
          <p14:tracePt t="14867" x="3041650" y="6061075"/>
          <p14:tracePt t="14884" x="3032125" y="6070600"/>
          <p14:tracePt t="14900" x="3016250" y="6080125"/>
          <p14:tracePt t="14918" x="3006725" y="6080125"/>
          <p14:tracePt t="14935" x="2987675" y="6086475"/>
          <p14:tracePt t="14950" x="2978150" y="6086475"/>
          <p14:tracePt t="14967" x="2962275" y="6086475"/>
          <p14:tracePt t="14984" x="2924175" y="6086475"/>
          <p14:tracePt t="15000" x="2901950" y="6086475"/>
          <p14:tracePt t="15017" x="2863850" y="6086475"/>
          <p14:tracePt t="15035" x="2822575" y="6086475"/>
          <p14:tracePt t="15050" x="2803525" y="6086475"/>
          <p14:tracePt t="15067" x="2781300" y="6086475"/>
          <p14:tracePt t="15085" x="2746375" y="6086475"/>
          <p14:tracePt t="15101" x="2730500" y="6086475"/>
          <p14:tracePt t="15117" x="2701925" y="6086475"/>
          <p14:tracePt t="15120" x="2692400" y="6086475"/>
          <p14:tracePt t="15134" x="2679700" y="6086475"/>
          <p14:tracePt t="15150" x="2670175" y="6086475"/>
          <p14:tracePt t="15167" x="2657475" y="6086475"/>
          <p14:tracePt t="15184" x="2641600" y="6086475"/>
          <p14:tracePt t="15201" x="2632075" y="6086475"/>
          <p14:tracePt t="15218" x="2622550" y="6086475"/>
          <p14:tracePt t="15234" x="2603500" y="6086475"/>
          <p14:tracePt t="15250" x="2590800" y="6086475"/>
          <p14:tracePt t="15267" x="2581275" y="6086475"/>
          <p14:tracePt t="15284" x="2562225" y="6086475"/>
          <p14:tracePt t="15300" x="2546350" y="6083300"/>
          <p14:tracePt t="15317" x="2530475" y="6067425"/>
          <p14:tracePt t="15334" x="2486025" y="6048375"/>
          <p14:tracePt t="15350" x="2463800" y="6035675"/>
          <p14:tracePt t="15367" x="2432050" y="6022975"/>
          <p14:tracePt t="15384" x="2403475" y="5994400"/>
          <p14:tracePt t="15400" x="2381250" y="5984875"/>
          <p14:tracePt t="15417" x="2371725" y="5978525"/>
          <p14:tracePt t="15434" x="2359025" y="5978525"/>
          <p14:tracePt t="15450" x="2346325" y="5978525"/>
          <p14:tracePt t="15467" x="2333625" y="5978525"/>
          <p14:tracePt t="15484" x="2327275" y="5978525"/>
          <p14:tracePt t="15500" x="2324100" y="5978525"/>
          <p14:tracePt t="15517" x="2317750" y="5978525"/>
          <p14:tracePt t="15534" x="2301875" y="5978525"/>
          <p14:tracePt t="15550" x="2289175" y="5978525"/>
          <p14:tracePt t="15567" x="2282825" y="5978525"/>
          <p14:tracePt t="15584" x="2273300" y="5978525"/>
          <p14:tracePt t="15620" x="2270125" y="5978525"/>
          <p14:tracePt t="15650" x="2263775" y="5978525"/>
          <p14:tracePt t="15678" x="2263775" y="5975350"/>
          <p14:tracePt t="15684" x="2263775" y="5969000"/>
          <p14:tracePt t="15700" x="2270125" y="5953125"/>
          <p14:tracePt t="15717" x="2308225" y="5934075"/>
          <p14:tracePt t="15734" x="2374900" y="5889625"/>
          <p14:tracePt t="15750" x="2413000" y="5867400"/>
          <p14:tracePt t="15768" x="2466975" y="5848350"/>
          <p14:tracePt t="15785" x="2597150" y="5794375"/>
          <p14:tracePt t="15801" x="2695575" y="5759450"/>
          <p14:tracePt t="15817" x="2806700" y="5718175"/>
          <p14:tracePt t="15834" x="2978150" y="5638800"/>
          <p14:tracePt t="15850" x="3101975" y="5594350"/>
          <p14:tracePt t="15867" x="3190875" y="5556250"/>
          <p14:tracePt t="15883" x="3248025" y="5537200"/>
          <p14:tracePt t="15900" x="3263900" y="5524500"/>
          <p14:tracePt t="15917" x="3273425" y="5524500"/>
          <p14:tracePt t="15934" x="3276600" y="5524500"/>
          <p14:tracePt t="16126" x="3276600" y="5527675"/>
          <p14:tracePt t="16140" x="3270250" y="5534025"/>
          <p14:tracePt t="16148" x="3270250" y="5537200"/>
          <p14:tracePt t="16155" x="3263900" y="5543550"/>
          <p14:tracePt t="16167" x="3260725" y="5546725"/>
          <p14:tracePt t="16184" x="3244850" y="5568950"/>
          <p14:tracePt t="16200" x="3235325" y="5578475"/>
          <p14:tracePt t="16218" x="3219450" y="5594350"/>
          <p14:tracePt t="16233" x="3190875" y="5622925"/>
          <p14:tracePt t="16251" x="3162300" y="5635625"/>
          <p14:tracePt t="16268" x="3124200" y="5651500"/>
          <p14:tracePt t="16283" x="3095625" y="5664200"/>
          <p14:tracePt t="16300" x="3051175" y="5664200"/>
          <p14:tracePt t="16317" x="2990850" y="5664200"/>
          <p14:tracePt t="16333" x="2921000" y="5664200"/>
          <p14:tracePt t="16350" x="2882900" y="5664200"/>
          <p14:tracePt t="16367" x="2860675" y="5664200"/>
          <p14:tracePt t="16384" x="2841625" y="5664200"/>
          <p14:tracePt t="16400" x="2832100" y="5664200"/>
          <p14:tracePt t="16417" x="2822575" y="5664200"/>
          <p14:tracePt t="16455" x="2822575" y="5657850"/>
          <p14:tracePt t="16468" x="2822575" y="5648325"/>
          <p14:tracePt t="16484" x="2822575" y="5645150"/>
          <p14:tracePt t="16500" x="2822575" y="5632450"/>
          <p14:tracePt t="16518" x="2822575" y="5622925"/>
          <p14:tracePt t="16534" x="2822575" y="5613400"/>
          <p14:tracePt t="16550" x="2835275" y="5603875"/>
          <p14:tracePt t="16567" x="2882900" y="5591175"/>
          <p14:tracePt t="16583" x="2911475" y="5591175"/>
          <p14:tracePt t="16600" x="2940050" y="5591175"/>
          <p14:tracePt t="16618" x="2997200" y="5594350"/>
          <p14:tracePt t="16634" x="3025775" y="5600700"/>
          <p14:tracePt t="16651" x="3070225" y="5600700"/>
          <p14:tracePt t="16667" x="3133725" y="5600700"/>
          <p14:tracePt t="16683" x="3168650" y="5600700"/>
          <p14:tracePt t="16700" x="3190875" y="5600700"/>
          <p14:tracePt t="16718" x="3206750" y="5600700"/>
          <p14:tracePt t="16734" x="3209925" y="5600700"/>
          <p14:tracePt t="16767" x="3209925" y="5594350"/>
          <p14:tracePt t="16783" x="3209925" y="5591175"/>
          <p14:tracePt t="16811" x="3209925" y="5584825"/>
          <p14:tracePt t="16818" x="3209925" y="5575300"/>
          <p14:tracePt t="16833" x="3209925" y="5568950"/>
          <p14:tracePt t="16850" x="3209925" y="5559425"/>
          <p14:tracePt t="16868" x="3200400" y="5543550"/>
          <p14:tracePt t="16884" x="3190875" y="5534025"/>
          <p14:tracePt t="16900" x="3159125" y="5518150"/>
          <p14:tracePt t="16918" x="3140075" y="5502275"/>
          <p14:tracePt t="16934" x="3127375" y="5499100"/>
          <p14:tracePt t="16950" x="3117850" y="5499100"/>
          <p14:tracePt t="16967" x="3098800" y="5499100"/>
          <p14:tracePt t="16983" x="3089275" y="5499100"/>
          <p14:tracePt t="17000" x="3079750" y="5499100"/>
          <p14:tracePt t="17017" x="3048000" y="5499100"/>
          <p14:tracePt t="17033" x="3009900" y="5499100"/>
          <p14:tracePt t="17050" x="2949575" y="5499100"/>
          <p14:tracePt t="17067" x="2879725" y="5499100"/>
          <p14:tracePt t="17084" x="2844800" y="5499100"/>
          <p14:tracePt t="17100" x="2822575" y="5499100"/>
          <p14:tracePt t="17117" x="2781300" y="5499100"/>
          <p14:tracePt t="17133" x="2752725" y="5499100"/>
          <p14:tracePt t="17150" x="2730500" y="5499100"/>
          <p14:tracePt t="17167" x="2676525" y="5499100"/>
          <p14:tracePt t="17184" x="2644775" y="5499100"/>
          <p14:tracePt t="17201" x="2616200" y="5499100"/>
          <p14:tracePt t="17217" x="2587625" y="5499100"/>
          <p14:tracePt t="17233" x="2574925" y="5499100"/>
          <p14:tracePt t="17250" x="2565400" y="5499100"/>
          <p14:tracePt t="17267" x="2524125" y="5499100"/>
          <p14:tracePt t="17284" x="2501900" y="5505450"/>
          <p14:tracePt t="17300" x="2479675" y="5505450"/>
          <p14:tracePt t="17317" x="2444750" y="5511800"/>
          <p14:tracePt t="17334" x="2435225" y="5511800"/>
          <p14:tracePt t="17350" x="2425700" y="5511800"/>
          <p14:tracePt t="17366" x="2406650" y="5514975"/>
          <p14:tracePt t="17383" x="2397125" y="5514975"/>
          <p14:tracePt t="17400" x="2387600" y="5521325"/>
          <p14:tracePt t="17417" x="2352675" y="5534025"/>
          <p14:tracePt t="17434" x="2330450" y="5534025"/>
          <p14:tracePt t="17450" x="2308225" y="5534025"/>
          <p14:tracePt t="17467" x="2295525" y="5537200"/>
          <p14:tracePt t="17484" x="2279650" y="5537200"/>
          <p14:tracePt t="17500" x="2251075" y="5537200"/>
          <p14:tracePt t="17517" x="2216150" y="5537200"/>
          <p14:tracePt t="17533" x="2181225" y="5537200"/>
          <p14:tracePt t="17550" x="2127250" y="5537200"/>
          <p14:tracePt t="17567" x="2066925" y="5537200"/>
          <p14:tracePt t="17584" x="2044700" y="5537200"/>
          <p14:tracePt t="17600" x="2028825" y="5537200"/>
          <p14:tracePt t="17617" x="2006600" y="5537200"/>
          <p14:tracePt t="17633" x="1997075" y="5537200"/>
          <p14:tracePt t="17697" x="1993900" y="5537200"/>
          <p14:tracePt t="17917" x="2000250" y="5537200"/>
          <p14:tracePt t="17923" x="2019300" y="5537200"/>
          <p14:tracePt t="17933" x="2028825" y="5537200"/>
          <p14:tracePt t="17950" x="2073275" y="5534025"/>
          <p14:tracePt t="17967" x="2143125" y="5534025"/>
          <p14:tracePt t="17983" x="2193925" y="5534025"/>
          <p14:tracePt t="18001" x="2263775" y="5534025"/>
          <p14:tracePt t="18017" x="2308225" y="5534025"/>
          <p14:tracePt t="18033" x="2346325" y="5527675"/>
          <p14:tracePt t="18051" x="2409825" y="5514975"/>
          <p14:tracePt t="18067" x="2454275" y="5502275"/>
          <p14:tracePt t="18083" x="2492375" y="5495925"/>
          <p14:tracePt t="18100" x="2527300" y="5480050"/>
          <p14:tracePt t="18117" x="2555875" y="5473700"/>
          <p14:tracePt t="18133" x="2565400" y="5473700"/>
          <p14:tracePt t="18151" x="2600325" y="5473700"/>
          <p14:tracePt t="18167" x="2622550" y="5473700"/>
          <p14:tracePt t="18184" x="2644775" y="5473700"/>
          <p14:tracePt t="18201" x="2663825" y="5467350"/>
          <p14:tracePt t="18217" x="2679700" y="5464175"/>
          <p14:tracePt t="18233" x="2689225" y="5464175"/>
          <p14:tracePt t="18251" x="2708275" y="5464175"/>
          <p14:tracePt t="18267" x="2717800" y="5457825"/>
          <p14:tracePt t="18284" x="2740025" y="5457825"/>
          <p14:tracePt t="18301" x="2781300" y="5457825"/>
          <p14:tracePt t="18317" x="2803525" y="5451475"/>
          <p14:tracePt t="18334" x="2832100" y="5448300"/>
          <p14:tracePt t="18350" x="2860675" y="5448300"/>
          <p14:tracePt t="18366" x="2876550" y="5441950"/>
          <p14:tracePt t="18383" x="2886075" y="5441950"/>
          <p14:tracePt t="18400" x="2889250" y="5441950"/>
          <p14:tracePt t="18608" x="2882900" y="5441950"/>
          <p14:tracePt t="18616" x="2879725" y="5441950"/>
          <p14:tracePt t="18622" x="2873375" y="5448300"/>
          <p14:tracePt t="18633" x="2870200" y="5451475"/>
          <p14:tracePt t="18650" x="2854325" y="5457825"/>
          <p14:tracePt t="18666" x="2844800" y="5467350"/>
          <p14:tracePt t="18683" x="2828925" y="5483225"/>
          <p14:tracePt t="18700" x="2813050" y="5483225"/>
          <p14:tracePt t="18717" x="2803525" y="5489575"/>
          <p14:tracePt t="18733" x="2794000" y="5489575"/>
          <p14:tracePt t="18751" x="2774950" y="5492750"/>
          <p14:tracePt t="18766" x="2762250" y="5499100"/>
          <p14:tracePt t="18783" x="2752725" y="5499100"/>
          <p14:tracePt t="18800" x="2743200" y="5499100"/>
          <p14:tracePt t="18833" x="2743200" y="5505450"/>
          <p14:tracePt t="18893" x="2733675" y="5505450"/>
          <p14:tracePt t="18914" x="2733675" y="5508625"/>
          <p14:tracePt t="18921" x="2730500" y="5508625"/>
          <p14:tracePt t="18933" x="2724150" y="5508625"/>
          <p14:tracePt t="18958" x="2717800" y="5508625"/>
          <p14:tracePt t="19022" x="2714625" y="5508625"/>
          <p14:tracePt t="19028" x="2708275" y="5508625"/>
          <p14:tracePt t="19035" x="2705100" y="5508625"/>
          <p14:tracePt t="19050" x="2695575" y="5514975"/>
          <p14:tracePt t="19066" x="2679700" y="5514975"/>
          <p14:tracePt t="19083" x="2663825" y="5514975"/>
          <p14:tracePt t="19100" x="2609850" y="5514975"/>
          <p14:tracePt t="19117" x="2565400" y="5514975"/>
          <p14:tracePt t="19133" x="2543175" y="5514975"/>
          <p14:tracePt t="19150" x="2479675" y="5514975"/>
          <p14:tracePt t="19167" x="2428875" y="5514975"/>
          <p14:tracePt t="19183" x="2365375" y="5502275"/>
          <p14:tracePt t="19199" x="2266950" y="5489575"/>
          <p14:tracePt t="19216" x="2203450" y="5483225"/>
          <p14:tracePt t="19233" x="2152650" y="5483225"/>
          <p14:tracePt t="19250" x="2098675" y="5483225"/>
          <p14:tracePt t="19267" x="2076450" y="5483225"/>
          <p14:tracePt t="19285" x="2060575" y="5483225"/>
          <p14:tracePt t="19300" x="2044700" y="5483225"/>
          <p14:tracePt t="19317" x="2035175" y="5483225"/>
          <p14:tracePt t="19334" x="2032000" y="5483225"/>
          <p14:tracePt t="20199" x="2044700" y="5476875"/>
          <p14:tracePt t="20205" x="2057400" y="5470525"/>
          <p14:tracePt t="20217" x="2066925" y="5464175"/>
          <p14:tracePt t="20233" x="2108200" y="5454650"/>
          <p14:tracePt t="20250" x="2120900" y="5445125"/>
          <p14:tracePt t="20267" x="2130425" y="5438775"/>
          <p14:tracePt t="20283" x="2149475" y="5438775"/>
          <p14:tracePt t="20316" x="2159000" y="5438775"/>
          <p14:tracePt t="20411" x="2155825" y="5438775"/>
          <p14:tracePt t="20418" x="2152650" y="5438775"/>
          <p14:tracePt t="20433" x="2143125" y="5441950"/>
          <p14:tracePt t="20449" x="2120900" y="5451475"/>
          <p14:tracePt t="20466" x="2105025" y="5457825"/>
          <p14:tracePt t="20483" x="2089150" y="5457825"/>
          <p14:tracePt t="20500" x="2073275" y="5457825"/>
          <p14:tracePt t="20517" x="2063750" y="5457825"/>
          <p14:tracePt t="20533" x="2051050" y="5457825"/>
          <p14:tracePt t="20590" x="2057400" y="5454650"/>
          <p14:tracePt t="20597" x="2060575" y="5451475"/>
          <p14:tracePt t="20604" x="2073275" y="5445125"/>
          <p14:tracePt t="20616" x="2101850" y="5422900"/>
          <p14:tracePt t="20633" x="2159000" y="5391150"/>
          <p14:tracePt t="20650" x="2184400" y="5375275"/>
          <p14:tracePt t="20667" x="2206625" y="5349875"/>
          <p14:tracePt t="20684" x="2251075" y="5324475"/>
          <p14:tracePt t="20700" x="2260600" y="5314950"/>
          <p14:tracePt t="20716" x="2276475" y="5299075"/>
          <p14:tracePt t="20733" x="2292350" y="5283200"/>
          <p14:tracePt t="20750" x="2301875" y="5273675"/>
          <p14:tracePt t="20982" x="2305050" y="5270500"/>
          <p14:tracePt t="20989" x="2311400" y="5257800"/>
          <p14:tracePt t="20999" x="2317750" y="5248275"/>
          <p14:tracePt t="21018" x="2355850" y="5194300"/>
          <p14:tracePt t="21033" x="2368550" y="5156200"/>
          <p14:tracePt t="21050" x="2381250" y="5111750"/>
          <p14:tracePt t="21067" x="2400300" y="5064125"/>
          <p14:tracePt t="21083" x="2419350" y="5038725"/>
          <p14:tracePt t="21100" x="2432050" y="5000625"/>
          <p14:tracePt t="21117" x="2447925" y="4959350"/>
          <p14:tracePt t="21133" x="2460625" y="4914900"/>
          <p14:tracePt t="21149" x="2482850" y="4867275"/>
          <p14:tracePt t="21167" x="2501900" y="4803775"/>
          <p14:tracePt t="21183" x="2514600" y="4765675"/>
          <p14:tracePt t="21200" x="2520950" y="4721225"/>
          <p14:tracePt t="21217" x="2520950" y="4657725"/>
          <p14:tracePt t="21233" x="2527300" y="4613275"/>
          <p14:tracePt t="21250" x="2527300" y="4572000"/>
          <p14:tracePt t="21267" x="2527300" y="4476750"/>
          <p14:tracePt t="21283" x="2527300" y="4432300"/>
          <p14:tracePt t="21300" x="2527300" y="4387850"/>
          <p14:tracePt t="21317" x="2527300" y="4349750"/>
          <p14:tracePt t="21333" x="2527300" y="4327525"/>
          <p14:tracePt t="21350" x="2527300" y="4283075"/>
          <p14:tracePt t="21367" x="2527300" y="4219575"/>
          <p14:tracePt t="21383" x="2527300" y="4159250"/>
          <p14:tracePt t="21400" x="2527300" y="4108450"/>
          <p14:tracePt t="21416" x="2527300" y="4048125"/>
          <p14:tracePt t="21433" x="2527300" y="4016375"/>
          <p14:tracePt t="21449" x="2527300" y="3975100"/>
          <p14:tracePt t="21467" x="2527300" y="3902075"/>
          <p14:tracePt t="21483" x="2527300" y="3841750"/>
          <p14:tracePt t="21500" x="2527300" y="3784600"/>
          <p14:tracePt t="21516" x="2511425" y="3717925"/>
          <p14:tracePt t="21533" x="2498725" y="3689350"/>
          <p14:tracePt t="21549" x="2486025" y="3657600"/>
          <p14:tracePt t="21567" x="2473325" y="3622675"/>
          <p14:tracePt t="21583" x="2473325" y="3587750"/>
          <p14:tracePt t="21600" x="2473325" y="3533775"/>
          <p14:tracePt t="21617" x="2473325" y="3448050"/>
          <p14:tracePt t="21633" x="2473325" y="3397250"/>
          <p14:tracePt t="21650" x="2460625" y="3368675"/>
          <p14:tracePt t="21666" x="2444750" y="3317875"/>
          <p14:tracePt t="21683" x="2432050" y="3295650"/>
          <p14:tracePt t="21700" x="2413000" y="3263900"/>
          <p14:tracePt t="21717" x="2403475" y="3222625"/>
          <p14:tracePt t="21733" x="2403475" y="3200400"/>
          <p14:tracePt t="21750" x="2403475" y="3162300"/>
          <p14:tracePt t="21767" x="2397125" y="3114675"/>
          <p14:tracePt t="21783" x="2390775" y="3086100"/>
          <p14:tracePt t="21799" x="2384425" y="3070225"/>
          <p14:tracePt t="21816" x="2384425" y="3054350"/>
          <p14:tracePt t="21881" x="2384425" y="3044825"/>
          <p14:tracePt t="21988" x="2384425" y="3051175"/>
          <p14:tracePt t="21995" x="2384425" y="3057525"/>
          <p14:tracePt t="22002" x="2384425" y="3060700"/>
          <p14:tracePt t="22017" x="2384425" y="3070225"/>
          <p14:tracePt t="22034" x="2384425" y="3079750"/>
          <p14:tracePt t="22050" x="2384425" y="3108325"/>
          <p14:tracePt t="22066" x="2384425" y="3143250"/>
          <p14:tracePt t="22083" x="2384425" y="3171825"/>
          <p14:tracePt t="22099" x="2393950" y="3203575"/>
          <p14:tracePt t="22116" x="2413000" y="3260725"/>
          <p14:tracePt t="22133" x="2432050" y="3305175"/>
          <p14:tracePt t="22150" x="2444750" y="3343275"/>
          <p14:tracePt t="22167" x="2457450" y="3406775"/>
          <p14:tracePt t="22183" x="2463800" y="3441700"/>
          <p14:tracePt t="22200" x="2463800" y="3463925"/>
          <p14:tracePt t="22216" x="2463800" y="3505200"/>
          <p14:tracePt t="22233" x="2463800" y="3514725"/>
          <p14:tracePt t="22249" x="2463800" y="3536950"/>
          <p14:tracePt t="22266" x="2463800" y="3562350"/>
          <p14:tracePt t="22283" x="2463800" y="3590925"/>
          <p14:tracePt t="22301" x="2463800" y="3625850"/>
          <p14:tracePt t="22317" x="2463800" y="3654425"/>
          <p14:tracePt t="22333" x="2470150" y="3676650"/>
          <p14:tracePt t="22349" x="2489200" y="3724275"/>
          <p14:tracePt t="22366" x="2501900" y="3771900"/>
          <p14:tracePt t="22383" x="2508250" y="3794125"/>
          <p14:tracePt t="22401" x="2508250" y="3835400"/>
          <p14:tracePt t="22417" x="2508250" y="3857625"/>
          <p14:tracePt t="22434" x="2508250" y="3886200"/>
          <p14:tracePt t="22451" x="2508250" y="3917950"/>
          <p14:tracePt t="22467" x="2508250" y="3949700"/>
          <p14:tracePt t="22483" x="2514600" y="3971925"/>
          <p14:tracePt t="22500" x="2527300" y="4019550"/>
          <p14:tracePt t="22516" x="2527300" y="4041775"/>
          <p14:tracePt t="22533" x="2533650" y="4070350"/>
          <p14:tracePt t="22550" x="2533650" y="4105275"/>
          <p14:tracePt t="22567" x="2533650" y="4133850"/>
          <p14:tracePt t="22584" x="2533650" y="4162425"/>
          <p14:tracePt t="22600" x="2540000" y="4219575"/>
          <p14:tracePt t="22616" x="2546350" y="4264025"/>
          <p14:tracePt t="22633" x="2559050" y="4302125"/>
          <p14:tracePt t="22650" x="2559050" y="4340225"/>
          <p14:tracePt t="22666" x="2559050" y="4368800"/>
          <p14:tracePt t="22683" x="2559050" y="4391025"/>
          <p14:tracePt t="22686" x="2559050" y="4403725"/>
          <p14:tracePt t="22700" x="2559050" y="4419600"/>
          <p14:tracePt t="22716" x="2559050" y="4429125"/>
          <p14:tracePt t="22733" x="2559050" y="4438650"/>
          <p14:tracePt t="22750" x="2559050" y="4454525"/>
          <p14:tracePt t="22766" x="2559050" y="4467225"/>
          <p14:tracePt t="22783" x="2559050" y="4473575"/>
          <p14:tracePt t="23050" x="2530475" y="4457700"/>
          <p14:tracePt t="23058" x="2498725" y="4425950"/>
          <p14:tracePt t="23066" x="2466975" y="4394200"/>
          <p14:tracePt t="23083" x="2393950" y="4330700"/>
          <p14:tracePt t="23100" x="2270125" y="4213225"/>
          <p14:tracePt t="23116" x="2193925" y="4130675"/>
          <p14:tracePt t="23134" x="2149475" y="4070350"/>
          <p14:tracePt t="23150" x="2092325" y="4006850"/>
          <p14:tracePt t="23166" x="2070100" y="3975100"/>
          <p14:tracePt t="23183" x="2057400" y="3952875"/>
          <p14:tracePt t="23199" x="2038350" y="3908425"/>
          <p14:tracePt t="23216" x="2028825" y="3886200"/>
          <p14:tracePt t="23233" x="2009775" y="3854450"/>
          <p14:tracePt t="23250" x="1990725" y="3790950"/>
          <p14:tracePt t="23267" x="1978025" y="3762375"/>
          <p14:tracePt t="23283" x="1965325" y="3730625"/>
          <p14:tracePt t="23300" x="1939925" y="3695700"/>
          <p14:tracePt t="23316" x="1930400" y="3670300"/>
          <p14:tracePt t="23333" x="1917700" y="3654425"/>
          <p14:tracePt t="23349" x="1895475" y="3613150"/>
          <p14:tracePt t="23366" x="1882775" y="3590925"/>
          <p14:tracePt t="23383" x="1870075" y="3565525"/>
          <p14:tracePt t="23399" x="1854200" y="3530600"/>
          <p14:tracePt t="23417" x="1838325" y="3514725"/>
          <p14:tracePt t="23435" x="1822450" y="3486150"/>
          <p14:tracePt t="23450" x="1812925" y="3476625"/>
          <p14:tracePt t="23466" x="1803400" y="3463925"/>
          <p14:tracePt t="23483" x="1787525" y="3451225"/>
          <p14:tracePt t="23499" x="1771650" y="3432175"/>
          <p14:tracePt t="23516" x="1762125" y="3419475"/>
          <p14:tracePt t="23533" x="1752600" y="3409950"/>
          <p14:tracePt t="23550" x="1746250" y="3406775"/>
          <p14:tracePt t="23567" x="1746250" y="3400425"/>
          <p14:tracePt t="23583" x="1736725" y="3400425"/>
          <p14:tracePt t="23599" x="1736725" y="3384550"/>
          <p14:tracePt t="23616" x="1730375" y="3381375"/>
          <p14:tracePt t="23632" x="1727200" y="3381375"/>
          <p14:tracePt t="23650" x="1720850" y="3375025"/>
          <p14:tracePt t="23667" x="1717675" y="3375025"/>
          <p14:tracePt t="23684" x="1708150" y="3375025"/>
          <p14:tracePt t="23700" x="1701800" y="3375025"/>
          <p14:tracePt t="23716" x="1701800" y="3371850"/>
          <p14:tracePt t="23733" x="1698625" y="3362325"/>
          <p14:tracePt t="23749" x="1682750" y="3355975"/>
          <p14:tracePt t="23766" x="1673225" y="3352800"/>
          <p14:tracePt t="23784" x="1673225" y="3340100"/>
          <p14:tracePt t="23800" x="1666875" y="3340100"/>
          <p14:tracePt t="23834" x="1663700" y="3336925"/>
          <p14:tracePt t="23850" x="1657350" y="3336925"/>
          <p14:tracePt t="23869" x="1654175" y="3336925"/>
          <p14:tracePt t="24469" x="1612900" y="3340100"/>
          <p14:tracePt t="24476" x="1543050" y="3349625"/>
          <p14:tracePt t="24483" x="1473200" y="3365500"/>
          <p14:tracePt t="24499" x="1374775" y="3390900"/>
          <p14:tracePt t="24516" x="1298575" y="3413125"/>
          <p14:tracePt t="24533" x="1187450" y="3435350"/>
          <p14:tracePt t="24549" x="1092200" y="3451225"/>
          <p14:tracePt t="24582" x="936625" y="3492500"/>
          <p14:tracePt t="24616" x="828675" y="3521075"/>
          <p14:tracePt t="24632" x="771525" y="3533775"/>
          <p14:tracePt t="24649" x="742950" y="3533775"/>
          <p14:tracePt t="24666" x="727075" y="3533775"/>
          <p14:tracePt t="24683" x="711200" y="3533775"/>
          <p14:tracePt t="24699" x="695325" y="3533775"/>
          <p14:tracePt t="24716" x="685800" y="3533775"/>
          <p14:tracePt t="24733" x="673100" y="3533775"/>
          <p14:tracePt t="24976" x="679450" y="3530600"/>
          <p14:tracePt t="24982" x="688975" y="3530600"/>
          <p14:tracePt t="24989" x="701675" y="3530600"/>
          <p14:tracePt t="24999" x="711200" y="3530600"/>
          <p14:tracePt t="25016" x="720725" y="3530600"/>
          <p14:tracePt t="25033" x="736600" y="3530600"/>
          <p14:tracePt t="25803" x="835025" y="3543300"/>
          <p14:tracePt t="25809" x="965200" y="3562350"/>
          <p14:tracePt t="25817" x="1069975" y="3590925"/>
          <p14:tracePt t="25849" x="1597025" y="3768725"/>
          <p14:tracePt t="25884" x="2273300" y="3968750"/>
          <p14:tracePt t="25902" x="2720975" y="4102100"/>
          <p14:tracePt t="25918" x="3006725" y="4191000"/>
          <p14:tracePt t="25933" x="3270250" y="4276725"/>
          <p14:tracePt t="25950" x="3517900" y="4337050"/>
          <p14:tracePt t="25966" x="3844925" y="4416425"/>
          <p14:tracePt t="25983" x="4019550" y="4454525"/>
          <p14:tracePt t="25999" x="4197350" y="4489450"/>
          <p14:tracePt t="26016" x="4362450" y="4514850"/>
          <p14:tracePt t="26033" x="4457700" y="4530725"/>
          <p14:tracePt t="26049" x="4584700" y="4540250"/>
          <p14:tracePt t="26066" x="4699000" y="4572000"/>
          <p14:tracePt t="26083" x="4762500" y="4584700"/>
          <p14:tracePt t="26099" x="4826000" y="4597400"/>
          <p14:tracePt t="26116" x="4943475" y="4651375"/>
          <p14:tracePt t="26133" x="5010150" y="4683125"/>
          <p14:tracePt t="26149" x="5070475" y="4718050"/>
          <p14:tracePt t="26166" x="5162550" y="4762500"/>
          <p14:tracePt t="26183" x="5229225" y="4791075"/>
          <p14:tracePt t="26200" x="5286375" y="4813300"/>
          <p14:tracePt t="26216" x="5400675" y="4860925"/>
          <p14:tracePt t="26233" x="5464175" y="4873625"/>
          <p14:tracePt t="26249" x="5527675" y="4886325"/>
          <p14:tracePt t="26251" x="5546725" y="4892675"/>
          <p14:tracePt t="26266" x="5600700" y="4914900"/>
          <p14:tracePt t="26282" x="5670550" y="4953000"/>
          <p14:tracePt t="26300" x="5708650" y="4978400"/>
          <p14:tracePt t="26316" x="5772150" y="5010150"/>
          <p14:tracePt t="26333" x="5803900" y="5029200"/>
          <p14:tracePt t="26350" x="5829300" y="5048250"/>
          <p14:tracePt t="26366" x="5857875" y="5076825"/>
          <p14:tracePt t="26382" x="5867400" y="5092700"/>
          <p14:tracePt t="26399" x="5880100" y="5114925"/>
          <p14:tracePt t="26417" x="5883275" y="5121275"/>
          <p14:tracePt t="26816" x="5937250" y="5133975"/>
          <p14:tracePt t="26823" x="6054725" y="5153025"/>
          <p14:tracePt t="26833" x="6146800" y="5181600"/>
          <p14:tracePt t="26866" x="6864350" y="5387975"/>
          <p14:tracePt t="26901" x="7931150" y="5610225"/>
          <p14:tracePt t="26918" x="8216900" y="5651500"/>
          <p14:tracePt t="26933" x="8451850" y="5711825"/>
          <p14:tracePt t="26950" x="8686800" y="5794375"/>
          <p14:tracePt t="26966" x="8797925" y="5826125"/>
          <p14:tracePt t="26983" x="8877300" y="5864225"/>
          <p14:tracePt t="26999" x="8940800" y="5880100"/>
        </p14:tracePtLst>
      </p14:laserTrace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4357686" cy="714356"/>
          </a:xfrm>
        </p:spPr>
        <p:txBody>
          <a:bodyPr>
            <a:normAutofit fontScale="90000"/>
          </a:bodyPr>
          <a:lstStyle/>
          <a:p>
            <a:r>
              <a:rPr lang="fr-FR" sz="3600" dirty="0" smtClean="0">
                <a:latin typeface="Times New Roman" pitchFamily="18" charset="0"/>
                <a:cs typeface="Times New Roman" pitchFamily="18" charset="0"/>
              </a:rPr>
              <a:t>CT au niveau de l’ovaire</a:t>
            </a:r>
            <a:endParaRPr lang="fr-FR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314" name="Picture 2" descr="F:\Tecoma\image084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 cstate="print"/>
          <a:srcRect l="8136" t="30949" r="40566" b="7730"/>
          <a:stretch>
            <a:fillRect/>
          </a:stretch>
        </p:blipFill>
        <p:spPr bwMode="auto">
          <a:xfrm>
            <a:off x="428595" y="714356"/>
            <a:ext cx="3904363" cy="3500462"/>
          </a:xfrm>
          <a:prstGeom prst="rect">
            <a:avLst/>
          </a:prstGeom>
          <a:noFill/>
        </p:spPr>
      </p:pic>
      <p:pic>
        <p:nvPicPr>
          <p:cNvPr id="5" name="Picture 2" descr="F:\Tecoma\image102.jpg"/>
          <p:cNvPicPr>
            <a:picLocks noChangeAspect="1" noChangeArrowheads="1"/>
          </p:cNvPicPr>
          <p:nvPr/>
        </p:nvPicPr>
        <p:blipFill>
          <a:blip r:embed="rId5" cstate="print"/>
          <a:srcRect t="42692" r="63576" b="5442"/>
          <a:stretch>
            <a:fillRect/>
          </a:stretch>
        </p:blipFill>
        <p:spPr bwMode="auto">
          <a:xfrm>
            <a:off x="5143504" y="2643182"/>
            <a:ext cx="3678986" cy="3929090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5214910" y="1357298"/>
            <a:ext cx="392909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3200" dirty="0" smtClean="0">
                <a:latin typeface="Times New Roman" pitchFamily="18" charset="0"/>
                <a:cs typeface="Times New Roman" pitchFamily="18" charset="0"/>
              </a:rPr>
              <a:t>CT au niveau d’un jeune fruit</a:t>
            </a:r>
            <a:endParaRPr lang="fr-FR" sz="3200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516"/>
    </mc:Choice>
    <mc:Fallback>
      <p:transition spd="slow" advTm="235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009" x="8918575" y="5886450"/>
          <p14:tracePt t="2015" x="8890000" y="5892800"/>
          <p14:tracePt t="2023" x="8864600" y="5899150"/>
          <p14:tracePt t="2037" x="8810625" y="5911850"/>
          <p14:tracePt t="2054" x="8756650" y="5927725"/>
          <p14:tracePt t="2072" x="8623300" y="5949950"/>
          <p14:tracePt t="2104" x="8375650" y="5981700"/>
          <p14:tracePt t="2137" x="8013700" y="6035675"/>
          <p14:tracePt t="2153" x="7899400" y="6045200"/>
          <p14:tracePt t="2171" x="7702550" y="6051550"/>
          <p14:tracePt t="2187" x="7594600" y="6061075"/>
          <p14:tracePt t="2204" x="7512050" y="6070600"/>
          <p14:tracePt t="2221" x="7381875" y="6076950"/>
          <p14:tracePt t="2237" x="7289800" y="6086475"/>
          <p14:tracePt t="2254" x="7207250" y="6086475"/>
          <p14:tracePt t="2271" x="7118350" y="6099175"/>
          <p14:tracePt t="2287" x="7070725" y="6111875"/>
          <p14:tracePt t="2304" x="7048500" y="6118225"/>
          <p14:tracePt t="2321" x="7007225" y="6130925"/>
          <p14:tracePt t="2337" x="6978650" y="6130925"/>
          <p14:tracePt t="2353" x="6956425" y="6137275"/>
          <p14:tracePt t="2371" x="6915150" y="6149975"/>
          <p14:tracePt t="2387" x="6899275" y="6153150"/>
          <p14:tracePt t="2404" x="6883400" y="6159500"/>
          <p14:tracePt t="2722" x="6804025" y="6140450"/>
          <p14:tracePt t="2728" x="6699250" y="6111875"/>
          <p14:tracePt t="2738" x="6581775" y="6070600"/>
          <p14:tracePt t="2754" x="6257925" y="5991225"/>
          <p14:tracePt t="2771" x="5854700" y="5889625"/>
          <p14:tracePt t="2788" x="5619750" y="5829300"/>
          <p14:tracePt t="2804" x="5387975" y="5781675"/>
          <p14:tracePt t="2821" x="5038725" y="5711825"/>
          <p14:tracePt t="2838" x="4819650" y="5664200"/>
          <p14:tracePt t="2854" x="4622800" y="5626100"/>
          <p14:tracePt t="2871" x="4343400" y="5562600"/>
          <p14:tracePt t="2887" x="4165600" y="5514975"/>
          <p14:tracePt t="2904" x="4032250" y="5451475"/>
          <p14:tracePt t="2920" x="3870325" y="5384800"/>
          <p14:tracePt t="2937" x="3794125" y="5353050"/>
          <p14:tracePt t="2953" x="3756025" y="5321300"/>
          <p14:tracePt t="2971" x="3711575" y="5283200"/>
          <p14:tracePt t="2987" x="3698875" y="5245100"/>
          <p14:tracePt t="3004" x="3692525" y="5210175"/>
          <p14:tracePt t="3021" x="3692525" y="5114925"/>
          <p14:tracePt t="3037" x="3676650" y="5038725"/>
          <p14:tracePt t="3054" x="3657600" y="4975225"/>
          <p14:tracePt t="3070" x="3635375" y="4883150"/>
          <p14:tracePt t="3087" x="3622675" y="4829175"/>
          <p14:tracePt t="3104" x="3616325" y="4768850"/>
          <p14:tracePt t="3120" x="3616325" y="4660900"/>
          <p14:tracePt t="3137" x="3616325" y="4591050"/>
          <p14:tracePt t="3154" x="3616325" y="4524375"/>
          <p14:tracePt t="3171" x="3575050" y="4365625"/>
          <p14:tracePt t="3187" x="3540125" y="4254500"/>
          <p14:tracePt t="3203" x="3502025" y="4187825"/>
          <p14:tracePt t="3220" x="3476625" y="4149725"/>
          <p14:tracePt t="3869" x="3486150" y="4137025"/>
          <p14:tracePt t="3876" x="3498850" y="4124325"/>
          <p14:tracePt t="3887" x="3517900" y="4111625"/>
          <p14:tracePt t="3904" x="3616325" y="4035425"/>
          <p14:tracePt t="3920" x="3657600" y="3994150"/>
          <p14:tracePt t="3937" x="3705225" y="3952875"/>
          <p14:tracePt t="3970" x="3803650" y="3787775"/>
          <p14:tracePt t="4004" x="3863975" y="3683000"/>
          <p14:tracePt t="4020" x="3876675" y="3629025"/>
          <p14:tracePt t="4037" x="3898900" y="3575050"/>
          <p14:tracePt t="4054" x="3911600" y="3482975"/>
          <p14:tracePt t="4070" x="3911600" y="3425825"/>
          <p14:tracePt t="4087" x="3908425" y="3340100"/>
          <p14:tracePt t="4104" x="3873500" y="3184525"/>
          <p14:tracePt t="4120" x="3857625" y="3089275"/>
          <p14:tracePt t="4137" x="3844925" y="3025775"/>
          <p14:tracePt t="4154" x="3806825" y="2930525"/>
          <p14:tracePt t="4170" x="3778250" y="2854325"/>
          <p14:tracePt t="4187" x="3743325" y="2733675"/>
          <p14:tracePt t="4204" x="3689350" y="2616200"/>
          <p14:tracePt t="4221" x="3648075" y="2536825"/>
          <p14:tracePt t="4237" x="3606800" y="2425700"/>
          <p14:tracePt t="4254" x="3546475" y="2276475"/>
          <p14:tracePt t="4270" x="3527425" y="2209800"/>
          <p14:tracePt t="4287" x="3505200" y="2165350"/>
          <p14:tracePt t="4303" x="3463925" y="2089150"/>
          <p14:tracePt t="4320" x="3435350" y="2022475"/>
          <p14:tracePt t="4337" x="3394075" y="1933575"/>
          <p14:tracePt t="4354" x="3333750" y="1844675"/>
          <p14:tracePt t="4370" x="3282950" y="1793875"/>
          <p14:tracePt t="4387" x="3251200" y="1755775"/>
          <p14:tracePt t="4404" x="3197225" y="1701800"/>
          <p14:tracePt t="4421" x="3159125" y="1660525"/>
          <p14:tracePt t="4437" x="3111500" y="1628775"/>
          <p14:tracePt t="4453" x="3009900" y="1558925"/>
          <p14:tracePt t="4470" x="2940050" y="1504950"/>
          <p14:tracePt t="4487" x="2873375" y="1473200"/>
          <p14:tracePt t="4504" x="2784475" y="1425575"/>
          <p14:tracePt t="4521" x="2717800" y="1393825"/>
          <p14:tracePt t="4537" x="2628900" y="1355725"/>
          <p14:tracePt t="4554" x="2514600" y="1323975"/>
          <p14:tracePt t="4570" x="2451100" y="1311275"/>
          <p14:tracePt t="4587" x="2378075" y="1295400"/>
          <p14:tracePt t="4603" x="2260600" y="1295400"/>
          <p14:tracePt t="4620" x="2178050" y="1295400"/>
          <p14:tracePt t="4637" x="2117725" y="1295400"/>
          <p14:tracePt t="4654" x="2028825" y="1304925"/>
          <p14:tracePt t="4670" x="1978025" y="1320800"/>
          <p14:tracePt t="4687" x="1930400" y="1333500"/>
          <p14:tracePt t="4704" x="1860550" y="1352550"/>
          <p14:tracePt t="4720" x="1812925" y="1377950"/>
          <p14:tracePt t="4737" x="1781175" y="1403350"/>
          <p14:tracePt t="4753" x="1736725" y="1447800"/>
          <p14:tracePt t="4770" x="1704975" y="1473200"/>
          <p14:tracePt t="4787" x="1685925" y="1504950"/>
          <p14:tracePt t="4804" x="1657350" y="1533525"/>
          <p14:tracePt t="4820" x="1641475" y="1543050"/>
          <p14:tracePt t="4837" x="1625600" y="1562100"/>
          <p14:tracePt t="4854" x="1603375" y="1574800"/>
          <p14:tracePt t="4870" x="1574800" y="1600200"/>
          <p14:tracePt t="4887" x="1555750" y="1628775"/>
          <p14:tracePt t="4903" x="1527175" y="1666875"/>
          <p14:tracePt t="4920" x="1508125" y="1698625"/>
          <p14:tracePt t="4938" x="1489075" y="1739900"/>
          <p14:tracePt t="4954" x="1485900" y="1749425"/>
          <p14:tracePt t="4970" x="1485900" y="1758950"/>
          <p14:tracePt t="4988" x="1485900" y="1774825"/>
          <p14:tracePt t="5004" x="1492250" y="1790700"/>
          <p14:tracePt t="5020" x="1508125" y="1790700"/>
          <p14:tracePt t="5037" x="1524000" y="1790700"/>
          <p14:tracePt t="5053" x="1555750" y="1790700"/>
          <p14:tracePt t="5070" x="1565275" y="1793875"/>
          <p14:tracePt t="5088" x="1590675" y="1809750"/>
          <p14:tracePt t="5104" x="1606550" y="1819275"/>
          <p14:tracePt t="5121" x="1622425" y="1825625"/>
          <p14:tracePt t="5423" x="1635125" y="1831975"/>
          <p14:tracePt t="5431" x="1644650" y="1838325"/>
          <p14:tracePt t="5438" x="1657350" y="1838325"/>
          <p14:tracePt t="5453" x="1685925" y="1847850"/>
          <p14:tracePt t="5470" x="1711325" y="1854200"/>
          <p14:tracePt t="5488" x="1752600" y="1866900"/>
          <p14:tracePt t="5504" x="1784350" y="1885950"/>
          <p14:tracePt t="5521" x="1828800" y="1892300"/>
          <p14:tracePt t="5537" x="1892300" y="1905000"/>
          <p14:tracePt t="5554" x="1943100" y="1911350"/>
          <p14:tracePt t="5570" x="1981200" y="1924050"/>
          <p14:tracePt t="5587" x="2028825" y="1946275"/>
          <p14:tracePt t="5604" x="2066925" y="1958975"/>
          <p14:tracePt t="5620" x="2092325" y="1971675"/>
          <p14:tracePt t="5637" x="2155825" y="1990725"/>
          <p14:tracePt t="5654" x="2200275" y="2009775"/>
          <p14:tracePt t="5671" x="2247900" y="2028825"/>
          <p14:tracePt t="5687" x="2311400" y="2057400"/>
          <p14:tracePt t="5703" x="2343150" y="2073275"/>
          <p14:tracePt t="5720" x="2371725" y="2085975"/>
          <p14:tracePt t="5738" x="2416175" y="2105025"/>
          <p14:tracePt t="5754" x="2460625" y="2124075"/>
          <p14:tracePt t="5771" x="2508250" y="2149475"/>
          <p14:tracePt t="5787" x="2574925" y="2190750"/>
          <p14:tracePt t="5804" x="2613025" y="2216150"/>
          <p14:tracePt t="5820" x="2651125" y="2241550"/>
          <p14:tracePt t="5837" x="2701925" y="2286000"/>
          <p14:tracePt t="5853" x="2727325" y="2311400"/>
          <p14:tracePt t="5870" x="2759075" y="2343150"/>
          <p14:tracePt t="5887" x="2797175" y="2381250"/>
          <p14:tracePt t="5904" x="2828925" y="2413000"/>
          <p14:tracePt t="5921" x="2851150" y="2435225"/>
          <p14:tracePt t="5937" x="2895600" y="2473325"/>
          <p14:tracePt t="5954" x="2921000" y="2498725"/>
          <p14:tracePt t="5970" x="2959100" y="2524125"/>
          <p14:tracePt t="5987" x="2997200" y="2562225"/>
          <p14:tracePt t="6003" x="3028950" y="2593975"/>
          <p14:tracePt t="6020" x="3060700" y="2619375"/>
          <p14:tracePt t="6037" x="3127375" y="2663825"/>
          <p14:tracePt t="6053" x="3175000" y="2692400"/>
          <p14:tracePt t="6070" x="3228975" y="2727325"/>
          <p14:tracePt t="6087" x="3311525" y="2746375"/>
          <p14:tracePt t="6104" x="3355975" y="2759075"/>
          <p14:tracePt t="6120" x="3394075" y="2771775"/>
          <p14:tracePt t="6137" x="3460750" y="2797175"/>
          <p14:tracePt t="6153" x="3511550" y="2809875"/>
          <p14:tracePt t="6171" x="3575050" y="2825750"/>
          <p14:tracePt t="6187" x="3654425" y="2873375"/>
          <p14:tracePt t="6204" x="3698875" y="2895600"/>
          <p14:tracePt t="6221" x="3724275" y="2911475"/>
          <p14:tracePt t="6237" x="3768725" y="2955925"/>
          <p14:tracePt t="6253" x="3784600" y="2987675"/>
          <p14:tracePt t="6270" x="3797300" y="3013075"/>
          <p14:tracePt t="6272" x="3803650" y="3022600"/>
          <p14:tracePt t="6287" x="3822700" y="3054350"/>
          <p14:tracePt t="6303" x="3832225" y="3076575"/>
          <p14:tracePt t="6320" x="3844925" y="3086100"/>
          <p14:tracePt t="6337" x="3848100" y="3108325"/>
          <p14:tracePt t="6353" x="3848100" y="3117850"/>
          <p14:tracePt t="6370" x="3848100" y="3127375"/>
          <p14:tracePt t="6387" x="3848100" y="3130550"/>
          <p14:tracePt t="6403" x="3841750" y="3130550"/>
          <p14:tracePt t="6420" x="3832225" y="3130550"/>
          <p14:tracePt t="6437" x="3806825" y="3130550"/>
          <p14:tracePt t="6453" x="3775075" y="3124200"/>
          <p14:tracePt t="6471" x="3670300" y="3070225"/>
          <p14:tracePt t="6487" x="3613150" y="3041650"/>
          <p14:tracePt t="6504" x="3543300" y="2987675"/>
          <p14:tracePt t="6520" x="3463925" y="2946400"/>
          <p14:tracePt t="6536" x="3311525" y="2870200"/>
          <p14:tracePt t="6553" x="3222625" y="2832100"/>
          <p14:tracePt t="6570" x="3133725" y="2800350"/>
          <p14:tracePt t="6587" x="2965450" y="2740025"/>
          <p14:tracePt t="6603" x="2854325" y="2695575"/>
          <p14:tracePt t="6621" x="2724150" y="2641600"/>
          <p14:tracePt t="6637" x="2679700" y="2613025"/>
          <p14:tracePt t="6653" x="2635250" y="2565400"/>
          <p14:tracePt t="6670" x="2578100" y="2524125"/>
          <p14:tracePt t="6687" x="2546350" y="2511425"/>
          <p14:tracePt t="6703" x="2514600" y="2501900"/>
          <p14:tracePt t="6721" x="2466975" y="2482850"/>
          <p14:tracePt t="6737" x="2441575" y="2463800"/>
          <p14:tracePt t="6754" x="2413000" y="2451100"/>
          <p14:tracePt t="6771" x="2368550" y="2435225"/>
          <p14:tracePt t="6787" x="2346325" y="2422525"/>
          <p14:tracePt t="6804" x="2320925" y="2403475"/>
          <p14:tracePt t="6820" x="2279650" y="2387600"/>
          <p14:tracePt t="6836" x="2232025" y="2365375"/>
          <p14:tracePt t="6853" x="2203450" y="2339975"/>
          <p14:tracePt t="6871" x="2136775" y="2301875"/>
          <p14:tracePt t="6887" x="2089150" y="2266950"/>
          <p14:tracePt t="6903" x="2047875" y="2235200"/>
          <p14:tracePt t="6921" x="2012950" y="2190750"/>
          <p14:tracePt t="6937" x="1981200" y="2165350"/>
          <p14:tracePt t="6953" x="1955800" y="2155825"/>
          <p14:tracePt t="6970" x="1914525" y="2130425"/>
          <p14:tracePt t="6986" x="1889125" y="2117725"/>
          <p14:tracePt t="7003" x="1860550" y="2105025"/>
          <p14:tracePt t="7021" x="1828800" y="2076450"/>
          <p14:tracePt t="7037" x="1806575" y="2051050"/>
          <p14:tracePt t="7053" x="1793875" y="2035175"/>
          <p14:tracePt t="7071" x="1774825" y="2009775"/>
          <p14:tracePt t="7087" x="1765300" y="1993900"/>
          <p14:tracePt t="7103" x="1746250" y="1968500"/>
          <p14:tracePt t="7120" x="1733550" y="1955800"/>
          <p14:tracePt t="7136" x="1720850" y="1939925"/>
          <p14:tracePt t="7154" x="1711325" y="1908175"/>
          <p14:tracePt t="7171" x="1689100" y="1892300"/>
          <p14:tracePt t="7187" x="1679575" y="1882775"/>
          <p14:tracePt t="7204" x="1670050" y="1873250"/>
          <p14:tracePt t="7220" x="1635125" y="1851025"/>
          <p14:tracePt t="7236" x="1625600" y="1841500"/>
          <p14:tracePt t="7253" x="1616075" y="1838325"/>
          <p14:tracePt t="7270" x="1593850" y="1825625"/>
          <p14:tracePt t="7286" x="1584325" y="1822450"/>
          <p14:tracePt t="7304" x="1574800" y="1809750"/>
          <p14:tracePt t="7321" x="1565275" y="1806575"/>
          <p14:tracePt t="7354" x="1565275" y="1800225"/>
          <p14:tracePt t="7464" x="1568450" y="1800225"/>
          <p14:tracePt t="7478" x="1571625" y="1800225"/>
          <p14:tracePt t="7487" x="1577975" y="1800225"/>
          <p14:tracePt t="7504" x="1581150" y="1800225"/>
          <p14:tracePt t="7520" x="1603375" y="1803400"/>
          <p14:tracePt t="7536" x="1612900" y="1819275"/>
          <p14:tracePt t="7553" x="1622425" y="1828800"/>
          <p14:tracePt t="7570" x="1641475" y="1844675"/>
          <p14:tracePt t="7587" x="1673225" y="1857375"/>
          <p14:tracePt t="7603" x="1698625" y="1873250"/>
          <p14:tracePt t="7621" x="1755775" y="1905000"/>
          <p14:tracePt t="7637" x="1803400" y="1939925"/>
          <p14:tracePt t="7653" x="1831975" y="1958975"/>
          <p14:tracePt t="7670" x="1882775" y="1990725"/>
          <p14:tracePt t="7686" x="1924050" y="2016125"/>
          <p14:tracePt t="7703" x="1946275" y="2028825"/>
          <p14:tracePt t="7721" x="1997075" y="2044700"/>
          <p14:tracePt t="7737" x="2019300" y="2063750"/>
          <p14:tracePt t="7753" x="2057400" y="2076450"/>
          <p14:tracePt t="7771" x="2108200" y="2095500"/>
          <p14:tracePt t="7787" x="2130425" y="2105025"/>
          <p14:tracePt t="7803" x="2162175" y="2124075"/>
          <p14:tracePt t="7820" x="2190750" y="2139950"/>
          <p14:tracePt t="7836" x="2212975" y="2152650"/>
          <p14:tracePt t="7853" x="2222500" y="2162175"/>
          <p14:tracePt t="7870" x="2251075" y="2184400"/>
          <p14:tracePt t="7887" x="2279650" y="2197100"/>
          <p14:tracePt t="7905" x="2330450" y="2212975"/>
          <p14:tracePt t="7920" x="2368550" y="2238375"/>
          <p14:tracePt t="7936" x="2422525" y="2260600"/>
          <p14:tracePt t="7953" x="2466975" y="2273300"/>
          <p14:tracePt t="7970" x="2533650" y="2298700"/>
          <p14:tracePt t="7987" x="2555875" y="2317750"/>
          <p14:tracePt t="8005" x="2600325" y="2333625"/>
          <p14:tracePt t="8020" x="2628900" y="2346325"/>
          <p14:tracePt t="8037" x="2660650" y="2359025"/>
          <p14:tracePt t="8053" x="2692400" y="2378075"/>
          <p14:tracePt t="8070" x="2749550" y="2403475"/>
          <p14:tracePt t="8086" x="2787650" y="2438400"/>
          <p14:tracePt t="8104" x="2838450" y="2470150"/>
          <p14:tracePt t="8120" x="2863850" y="2498725"/>
          <p14:tracePt t="8137" x="2901950" y="2527300"/>
          <p14:tracePt t="8155" x="2962275" y="2571750"/>
          <p14:tracePt t="8170" x="3009900" y="2597150"/>
          <p14:tracePt t="8187" x="3054350" y="2625725"/>
          <p14:tracePt t="8204" x="3105150" y="2670175"/>
          <p14:tracePt t="8220" x="3136900" y="2689225"/>
          <p14:tracePt t="8236" x="3168650" y="2705100"/>
          <p14:tracePt t="8254" x="3203575" y="2724150"/>
          <p14:tracePt t="8270" x="3235325" y="2736850"/>
          <p14:tracePt t="8286" x="3257550" y="2749550"/>
          <p14:tracePt t="8304" x="3298825" y="2771775"/>
          <p14:tracePt t="8321" x="3324225" y="2784475"/>
          <p14:tracePt t="8337" x="3346450" y="2797175"/>
          <p14:tracePt t="8353" x="3384550" y="2838450"/>
          <p14:tracePt t="8370" x="3416300" y="2863850"/>
          <p14:tracePt t="8386" x="3448050" y="2895600"/>
          <p14:tracePt t="8403" x="3492500" y="2933700"/>
          <p14:tracePt t="8420" x="3524250" y="2965450"/>
          <p14:tracePt t="8437" x="3562350" y="2990850"/>
          <p14:tracePt t="8454" x="3622675" y="3038475"/>
          <p14:tracePt t="8470" x="3651250" y="3054350"/>
          <p14:tracePt t="8487" x="3692525" y="3089275"/>
          <p14:tracePt t="8503" x="3749675" y="3121025"/>
          <p14:tracePt t="8519" x="3787775" y="3152775"/>
          <p14:tracePt t="8536" x="3825875" y="3171825"/>
          <p14:tracePt t="8554" x="3883025" y="3203575"/>
          <p14:tracePt t="8570" x="3914775" y="3222625"/>
          <p14:tracePt t="8587" x="3952875" y="3235325"/>
          <p14:tracePt t="8604" x="3994150" y="3254375"/>
          <p14:tracePt t="8620" x="4013200" y="3270250"/>
          <p14:tracePt t="8636" x="4022725" y="3273425"/>
          <p14:tracePt t="8653" x="4032250" y="3273425"/>
          <p14:tracePt t="8869" x="3987800" y="3244850"/>
          <p14:tracePt t="8875" x="3933825" y="3209925"/>
          <p14:tracePt t="8887" x="3873500" y="3165475"/>
          <p14:tracePt t="8903" x="3695700" y="3038475"/>
          <p14:tracePt t="8919" x="3536950" y="2946400"/>
          <p14:tracePt t="8937" x="3413125" y="2876550"/>
          <p14:tracePt t="8953" x="3251200" y="2797175"/>
          <p14:tracePt t="8970" x="3127375" y="2736850"/>
          <p14:tracePt t="8987" x="3003550" y="2682875"/>
          <p14:tracePt t="9004" x="2851150" y="2600325"/>
          <p14:tracePt t="9020" x="2759075" y="2530475"/>
          <p14:tracePt t="9036" x="2657475" y="2473325"/>
          <p14:tracePt t="9053" x="2527300" y="2406650"/>
          <p14:tracePt t="9070" x="2447925" y="2368550"/>
          <p14:tracePt t="9087" x="2349500" y="2333625"/>
          <p14:tracePt t="9104" x="2232025" y="2279650"/>
          <p14:tracePt t="9120" x="2155825" y="2257425"/>
          <p14:tracePt t="9137" x="2085975" y="2219325"/>
          <p14:tracePt t="9153" x="1990725" y="2178050"/>
          <p14:tracePt t="9169" x="1911350" y="2136775"/>
          <p14:tracePt t="9186" x="1831975" y="2098675"/>
          <p14:tracePt t="9203" x="1727200" y="2044700"/>
          <p14:tracePt t="9220" x="1689100" y="2032000"/>
          <p14:tracePt t="9237" x="1644650" y="2019300"/>
          <p14:tracePt t="9253" x="1593850" y="1993900"/>
          <p14:tracePt t="9271" x="1562100" y="1974850"/>
          <p14:tracePt t="9286" x="1517650" y="1955800"/>
          <p14:tracePt t="9303" x="1450975" y="1908175"/>
          <p14:tracePt t="9319" x="1409700" y="1876425"/>
          <p14:tracePt t="9336" x="1377950" y="1851025"/>
          <p14:tracePt t="9353" x="1323975" y="1787525"/>
          <p14:tracePt t="9369" x="1298575" y="1765300"/>
          <p14:tracePt t="9387" x="1266825" y="1733550"/>
          <p14:tracePt t="9404" x="1250950" y="1704975"/>
          <p14:tracePt t="9420" x="1241425" y="1689100"/>
          <p14:tracePt t="9436" x="1225550" y="1679575"/>
          <p14:tracePt t="9453" x="1209675" y="1663700"/>
          <p14:tracePt t="9469" x="1209675" y="1660525"/>
          <p14:tracePt t="9774" x="1231900" y="1676400"/>
          <p14:tracePt t="9781" x="1260475" y="1698625"/>
          <p14:tracePt t="9788" x="1301750" y="1730375"/>
          <p14:tracePt t="9804" x="1371600" y="1768475"/>
          <p14:tracePt t="9820" x="1441450" y="1806575"/>
          <p14:tracePt t="9837" x="1571625" y="1879600"/>
          <p14:tracePt t="9853" x="1692275" y="1933575"/>
          <p14:tracePt t="9870" x="1793875" y="1993900"/>
          <p14:tracePt t="9888" x="1958975" y="2079625"/>
          <p14:tracePt t="9903" x="2070100" y="2130425"/>
          <p14:tracePt t="9921" x="2171700" y="2190750"/>
          <p14:tracePt t="9937" x="2279650" y="2241550"/>
          <p14:tracePt t="9953" x="2359025" y="2273300"/>
          <p14:tracePt t="9970" x="2447925" y="2324100"/>
          <p14:tracePt t="9987" x="2581275" y="2403475"/>
          <p14:tracePt t="10003" x="2651125" y="2451100"/>
          <p14:tracePt t="10020" x="2717800" y="2489200"/>
          <p14:tracePt t="10037" x="2784475" y="2530475"/>
          <p14:tracePt t="10053" x="2832100" y="2562225"/>
          <p14:tracePt t="10070" x="2870200" y="2587625"/>
          <p14:tracePt t="10087" x="2936875" y="2628900"/>
          <p14:tracePt t="10103" x="2984500" y="2641600"/>
          <p14:tracePt t="10120" x="3028950" y="2676525"/>
          <p14:tracePt t="10136" x="3095625" y="2708275"/>
          <p14:tracePt t="10153" x="3133725" y="2727325"/>
          <p14:tracePt t="10170" x="3181350" y="2755900"/>
          <p14:tracePt t="10186" x="3244850" y="2781300"/>
          <p14:tracePt t="10203" x="3282950" y="2794000"/>
          <p14:tracePt t="10220" x="3321050" y="2813050"/>
          <p14:tracePt t="10237" x="3378200" y="2851150"/>
          <p14:tracePt t="10253" x="3425825" y="2882900"/>
          <p14:tracePt t="10269" x="3492500" y="2905125"/>
          <p14:tracePt t="10286" x="3587750" y="2952750"/>
          <p14:tracePt t="10303" x="3651250" y="2965450"/>
          <p14:tracePt t="10321" x="3695700" y="2978150"/>
          <p14:tracePt t="10325" x="3708400" y="2984500"/>
          <p14:tracePt t="10337" x="3730625" y="2997200"/>
          <p14:tracePt t="10354" x="3756025" y="3013075"/>
          <p14:tracePt t="10370" x="3765550" y="3022600"/>
          <p14:tracePt t="10386" x="3781425" y="3028950"/>
          <p14:tracePt t="10403" x="3790950" y="3032125"/>
          <p14:tracePt t="11314" x="3829050" y="3054350"/>
          <p14:tracePt t="11320" x="3902075" y="3079750"/>
          <p14:tracePt t="11336" x="4079875" y="3165475"/>
          <p14:tracePt t="11353" x="4279900" y="3251200"/>
          <p14:tracePt t="11374" x="4660900" y="3375025"/>
          <p14:tracePt t="11388" x="4873625" y="3463925"/>
          <p14:tracePt t="11404" x="5159375" y="3584575"/>
          <p14:tracePt t="11437" x="5721350" y="3863975"/>
          <p14:tracePt t="11471" x="6207125" y="4073525"/>
          <p14:tracePt t="11487" x="6394450" y="4149725"/>
          <p14:tracePt t="11504" x="6581775" y="4216400"/>
          <p14:tracePt t="11520" x="6861175" y="4283075"/>
          <p14:tracePt t="11536" x="7026275" y="4318000"/>
          <p14:tracePt t="11554" x="7165975" y="4333875"/>
          <p14:tracePt t="11570" x="7321550" y="4352925"/>
          <p14:tracePt t="11586" x="7381875" y="4352925"/>
          <p14:tracePt t="11603" x="7432675" y="4352925"/>
          <p14:tracePt t="11620" x="7512050" y="4349750"/>
          <p14:tracePt t="11636" x="7566025" y="4327525"/>
          <p14:tracePt t="11653" x="7626350" y="4292600"/>
          <p14:tracePt t="11670" x="7693025" y="4238625"/>
          <p14:tracePt t="11686" x="7731125" y="4213225"/>
          <p14:tracePt t="11703" x="7762875" y="4187825"/>
          <p14:tracePt t="11720" x="7791450" y="4152900"/>
          <p14:tracePt t="11737" x="7816850" y="4127500"/>
          <p14:tracePt t="11752" x="7826375" y="4098925"/>
          <p14:tracePt t="11770" x="7851775" y="4041775"/>
          <p14:tracePt t="11786" x="7874000" y="3984625"/>
          <p14:tracePt t="11803" x="7886700" y="3933825"/>
          <p14:tracePt t="11820" x="7886700" y="3870325"/>
          <p14:tracePt t="11836" x="7883525" y="3832225"/>
          <p14:tracePt t="11853" x="7864475" y="3800475"/>
          <p14:tracePt t="11870" x="7848600" y="3746500"/>
          <p14:tracePt t="11886" x="7835900" y="3698875"/>
          <p14:tracePt t="11903" x="7823200" y="3654425"/>
          <p14:tracePt t="11920" x="7794625" y="3590925"/>
          <p14:tracePt t="11936" x="7775575" y="3552825"/>
          <p14:tracePt t="11953" x="7759700" y="3521075"/>
          <p14:tracePt t="11970" x="7712075" y="3470275"/>
          <p14:tracePt t="11987" x="7686675" y="3432175"/>
          <p14:tracePt t="12003" x="7654925" y="3390900"/>
          <p14:tracePt t="12019" x="7623175" y="3340100"/>
          <p14:tracePt t="12036" x="7604125" y="3317875"/>
          <p14:tracePt t="12053" x="7588250" y="3286125"/>
          <p14:tracePt t="12069" x="7562850" y="3257550"/>
          <p14:tracePt t="12086" x="7534275" y="3235325"/>
          <p14:tracePt t="12103" x="7518400" y="3216275"/>
          <p14:tracePt t="12119" x="7477125" y="3194050"/>
          <p14:tracePt t="12136" x="7464425" y="3178175"/>
          <p14:tracePt t="12153" x="7435850" y="3171825"/>
          <p14:tracePt t="12170" x="7394575" y="3152775"/>
          <p14:tracePt t="12186" x="7340600" y="3146425"/>
          <p14:tracePt t="12203" x="7286625" y="3140075"/>
          <p14:tracePt t="12220" x="7188200" y="3124200"/>
          <p14:tracePt t="12236" x="7070725" y="3098800"/>
          <p14:tracePt t="12253" x="6972300" y="3082925"/>
          <p14:tracePt t="12270" x="6867525" y="3082925"/>
          <p14:tracePt t="12286" x="6797675" y="3082925"/>
          <p14:tracePt t="12302" x="6715125" y="3082925"/>
          <p14:tracePt t="12319" x="6584950" y="3082925"/>
          <p14:tracePt t="12336" x="6505575" y="3082925"/>
          <p14:tracePt t="12352" x="6432550" y="3082925"/>
          <p14:tracePt t="12369" x="6302375" y="3095625"/>
          <p14:tracePt t="12386" x="6216650" y="3105150"/>
          <p14:tracePt t="12403" x="6143625" y="3117850"/>
          <p14:tracePt t="12420" x="6073775" y="3140075"/>
          <p14:tracePt t="12436" x="6035675" y="3152775"/>
          <p14:tracePt t="12452" x="6003925" y="3162300"/>
          <p14:tracePt t="12469" x="5937250" y="3203575"/>
          <p14:tracePt t="12486" x="5889625" y="3228975"/>
          <p14:tracePt t="12502" x="5851525" y="3263900"/>
          <p14:tracePt t="12519" x="5794375" y="3302000"/>
          <p14:tracePt t="12536" x="5762625" y="3333750"/>
          <p14:tracePt t="12553" x="5724525" y="3378200"/>
          <p14:tracePt t="12569" x="5692775" y="3416300"/>
          <p14:tracePt t="12586" x="5664200" y="3479800"/>
          <p14:tracePt t="12603" x="5626100" y="3540125"/>
          <p14:tracePt t="12620" x="5581650" y="3635375"/>
          <p14:tracePt t="12636" x="5546725" y="3683000"/>
          <p14:tracePt t="12654" x="5502275" y="3749675"/>
          <p14:tracePt t="12670" x="5473700" y="3797300"/>
          <p14:tracePt t="12687" x="5454650" y="3851275"/>
          <p14:tracePt t="12703" x="5426075" y="3943350"/>
          <p14:tracePt t="12719" x="5413375" y="4006850"/>
          <p14:tracePt t="12736" x="5400675" y="4051300"/>
          <p14:tracePt t="12753" x="5378450" y="4130675"/>
          <p14:tracePt t="12770" x="5359400" y="4184650"/>
          <p14:tracePt t="12786" x="5346700" y="4248150"/>
          <p14:tracePt t="12803" x="5324475" y="4349750"/>
          <p14:tracePt t="12820" x="5311775" y="4394200"/>
          <p14:tracePt t="12836" x="5289550" y="4441825"/>
          <p14:tracePt t="12853" x="5276850" y="4505325"/>
          <p14:tracePt t="12869" x="5270500" y="4549775"/>
          <p14:tracePt t="12886" x="5270500" y="4584700"/>
          <p14:tracePt t="12903" x="5270500" y="4648200"/>
          <p14:tracePt t="12920" x="5264150" y="4676775"/>
          <p14:tracePt t="12936" x="5264150" y="4699000"/>
          <p14:tracePt t="12953" x="5264150" y="4740275"/>
          <p14:tracePt t="12970" x="5264150" y="4762500"/>
          <p14:tracePt t="12986" x="5264150" y="4791075"/>
          <p14:tracePt t="13003" x="5264150" y="4838700"/>
          <p14:tracePt t="13019" x="5267325" y="4876800"/>
          <p14:tracePt t="13036" x="5280025" y="4905375"/>
          <p14:tracePt t="13054" x="5292725" y="4940300"/>
          <p14:tracePt t="13070" x="5305425" y="4972050"/>
          <p14:tracePt t="13086" x="5305425" y="4994275"/>
          <p14:tracePt t="13103" x="5318125" y="5035550"/>
          <p14:tracePt t="13119" x="5330825" y="5057775"/>
          <p14:tracePt t="13136" x="5340350" y="5089525"/>
          <p14:tracePt t="13152" x="5378450" y="5124450"/>
          <p14:tracePt t="13169" x="5410200" y="5156200"/>
          <p14:tracePt t="13186" x="5448300" y="5181600"/>
          <p14:tracePt t="13202" x="5492750" y="5226050"/>
          <p14:tracePt t="13219" x="5518150" y="5251450"/>
          <p14:tracePt t="13236" x="5543550" y="5276850"/>
          <p14:tracePt t="13253" x="5578475" y="5299075"/>
          <p14:tracePt t="13269" x="5594350" y="5330825"/>
          <p14:tracePt t="13286" x="5626100" y="5353050"/>
          <p14:tracePt t="13302" x="5680075" y="5400675"/>
          <p14:tracePt t="13319" x="5718175" y="5413375"/>
          <p14:tracePt t="13336" x="5762625" y="5426075"/>
          <p14:tracePt t="13339" x="5775325" y="5429250"/>
          <p14:tracePt t="13352" x="5803900" y="5448300"/>
          <p14:tracePt t="13370" x="5829300" y="5461000"/>
          <p14:tracePt t="13386" x="5851525" y="5473700"/>
          <p14:tracePt t="13402" x="5902325" y="5499100"/>
          <p14:tracePt t="13419" x="5949950" y="5530850"/>
          <p14:tracePt t="13436" x="6003925" y="5553075"/>
          <p14:tracePt t="13452" x="6099175" y="5597525"/>
          <p14:tracePt t="13469" x="6153150" y="5616575"/>
          <p14:tracePt t="13486" x="6184900" y="5629275"/>
          <p14:tracePt t="13503" x="6226175" y="5654675"/>
          <p14:tracePt t="13520" x="6248400" y="5661025"/>
          <p14:tracePt t="13536" x="6280150" y="5667375"/>
          <p14:tracePt t="13553" x="6334125" y="5673725"/>
          <p14:tracePt t="13569" x="6372225" y="5686425"/>
          <p14:tracePt t="13586" x="6426200" y="5699125"/>
          <p14:tracePt t="13603" x="6489700" y="5718175"/>
          <p14:tracePt t="13619" x="6534150" y="5718175"/>
          <p14:tracePt t="13636" x="6556375" y="5718175"/>
          <p14:tracePt t="13653" x="6613525" y="5702300"/>
          <p14:tracePt t="13669" x="6657975" y="5689600"/>
          <p14:tracePt t="13686" x="6711950" y="5673725"/>
          <p14:tracePt t="13702" x="6788150" y="5673725"/>
          <p14:tracePt t="13719" x="6826250" y="5673725"/>
          <p14:tracePt t="13736" x="6870700" y="5673725"/>
          <p14:tracePt t="13753" x="6965950" y="5673725"/>
          <p14:tracePt t="13770" x="7061200" y="5657850"/>
          <p14:tracePt t="13786" x="7146925" y="5635625"/>
          <p14:tracePt t="13802" x="7219950" y="5616575"/>
          <p14:tracePt t="13819" x="7258050" y="5603875"/>
          <p14:tracePt t="13836" x="7308850" y="5588000"/>
          <p14:tracePt t="13852" x="7429500" y="5575300"/>
          <p14:tracePt t="13869" x="7518400" y="5549900"/>
          <p14:tracePt t="13888" x="7607300" y="5530850"/>
          <p14:tracePt t="13903" x="7661275" y="5518150"/>
          <p14:tracePt t="13920" x="7724775" y="5502275"/>
          <p14:tracePt t="13937" x="7829550" y="5457825"/>
          <p14:tracePt t="13952" x="7886700" y="5445125"/>
          <p14:tracePt t="13969" x="7934325" y="5410200"/>
          <p14:tracePt t="13986" x="7972425" y="5384800"/>
          <p14:tracePt t="14002" x="8029575" y="5340350"/>
          <p14:tracePt t="14019" x="8077200" y="5299075"/>
          <p14:tracePt t="14036" x="8131175" y="5238750"/>
          <p14:tracePt t="14053" x="8207375" y="5146675"/>
          <p14:tracePt t="14069" x="8261350" y="5013325"/>
          <p14:tracePt t="14086" x="8321675" y="4800600"/>
          <p14:tracePt t="14102" x="8340725" y="4679950"/>
          <p14:tracePt t="14119" x="8347075" y="4575175"/>
          <p14:tracePt t="14137" x="8353425" y="4476750"/>
          <p14:tracePt t="14152" x="8353425" y="4441825"/>
          <p14:tracePt t="14169" x="8353425" y="4419600"/>
          <p14:tracePt t="14187" x="8353425" y="4391025"/>
          <p14:tracePt t="14203" x="8353425" y="4375150"/>
          <p14:tracePt t="14219" x="8353425" y="4352925"/>
          <p14:tracePt t="14236" x="8353425" y="4327525"/>
          <p14:tracePt t="14253" x="8353425" y="4311650"/>
          <p14:tracePt t="14270" x="8353425" y="4295775"/>
          <p14:tracePt t="14287" x="8353425" y="4286250"/>
          <p14:tracePt t="14609" x="8347075" y="4295775"/>
          <p14:tracePt t="14615" x="8318500" y="4308475"/>
          <p14:tracePt t="14622" x="8296275" y="4337050"/>
          <p14:tracePt t="14652" x="8185150" y="4445000"/>
          <p14:tracePt t="14687" x="7896225" y="4610100"/>
          <p14:tracePt t="14703" x="7775575" y="4645025"/>
          <p14:tracePt t="14722" x="7581900" y="4714875"/>
          <p14:tracePt t="14736" x="7473950" y="4749800"/>
          <p14:tracePt t="14753" x="7419975" y="4762500"/>
          <p14:tracePt t="14769" x="7362825" y="4775200"/>
          <p14:tracePt t="14786" x="7321550" y="4794250"/>
          <p14:tracePt t="14802" x="7302500" y="4810125"/>
          <p14:tracePt t="14819" x="7292975" y="4816475"/>
          <p14:tracePt t="14836" x="7273925" y="4816475"/>
          <p14:tracePt t="14853" x="7264400" y="4816475"/>
          <p14:tracePt t="14894" x="7267575" y="4816475"/>
          <p14:tracePt t="14900" x="7270750" y="4813300"/>
          <p14:tracePt t="14908" x="7283450" y="4803775"/>
          <p14:tracePt t="14919" x="7299325" y="4797425"/>
          <p14:tracePt t="14936" x="7366000" y="4756150"/>
          <p14:tracePt t="14953" x="7413625" y="4724400"/>
          <p14:tracePt t="14970" x="7461250" y="4702175"/>
          <p14:tracePt t="14986" x="7512050" y="4670425"/>
          <p14:tracePt t="15003" x="7537450" y="4654550"/>
          <p14:tracePt t="15019" x="7566025" y="4629150"/>
          <p14:tracePt t="15036" x="7604125" y="4584700"/>
          <p14:tracePt t="15053" x="7635875" y="4559300"/>
          <p14:tracePt t="15069" x="7661275" y="4533900"/>
          <p14:tracePt t="15085" x="7696200" y="4505325"/>
          <p14:tracePt t="15102" x="7708900" y="4483100"/>
          <p14:tracePt t="15119" x="7718425" y="4473575"/>
          <p14:tracePt t="15136" x="7721600" y="4457700"/>
          <p14:tracePt t="15153" x="7721600" y="4448175"/>
          <p14:tracePt t="15513" x="7721600" y="4451350"/>
          <p14:tracePt t="15521" x="7715250" y="4454525"/>
          <p14:tracePt t="15536" x="7705725" y="4464050"/>
          <p14:tracePt t="15552" x="7696200" y="4476750"/>
          <p14:tracePt t="15570" x="7651750" y="4476750"/>
          <p14:tracePt t="15603" x="7562850" y="4476750"/>
          <p14:tracePt t="15636" x="7521575" y="4476750"/>
          <p14:tracePt t="15653" x="7505700" y="4476750"/>
          <p14:tracePt t="15671" x="7489825" y="4476750"/>
          <p14:tracePt t="15686" x="7486650" y="4476750"/>
          <p14:tracePt t="15750" x="7486650" y="4473575"/>
          <p14:tracePt t="15792" x="7486650" y="4467225"/>
          <p14:tracePt t="15800" x="7493000" y="4467225"/>
          <p14:tracePt t="15843" x="7493000" y="4464050"/>
          <p14:tracePt t="15849" x="7493000" y="4457700"/>
          <p14:tracePt t="15856" x="7493000" y="4454525"/>
          <p14:tracePt t="15870" x="7483475" y="4432300"/>
          <p14:tracePt t="15885" x="7451725" y="4413250"/>
          <p14:tracePt t="15902" x="7429500" y="4400550"/>
          <p14:tracePt t="15919" x="7378700" y="4368800"/>
          <p14:tracePt t="15935" x="7321550" y="4346575"/>
          <p14:tracePt t="15952" x="7267575" y="4327525"/>
          <p14:tracePt t="15970" x="7153275" y="4289425"/>
          <p14:tracePt t="15986" x="7089775" y="4273550"/>
          <p14:tracePt t="16003" x="7026275" y="4260850"/>
          <p14:tracePt t="16019" x="6962775" y="4241800"/>
          <p14:tracePt t="16036" x="6924675" y="4222750"/>
          <p14:tracePt t="16052" x="6886575" y="4210050"/>
          <p14:tracePt t="16069" x="6823075" y="4191000"/>
          <p14:tracePt t="16085" x="6784975" y="4178300"/>
          <p14:tracePt t="16103" x="6746875" y="4152900"/>
          <p14:tracePt t="16120" x="6696075" y="4127500"/>
          <p14:tracePt t="16136" x="6664325" y="4108450"/>
          <p14:tracePt t="16153" x="6632575" y="4083050"/>
          <p14:tracePt t="16169" x="6597650" y="4060825"/>
          <p14:tracePt t="16185" x="6581775" y="4048125"/>
          <p14:tracePt t="16202" x="6572250" y="4035425"/>
          <p14:tracePt t="16219" x="6556375" y="4019550"/>
          <p14:tracePt t="16236" x="6546850" y="4010025"/>
          <p14:tracePt t="16252" x="6530975" y="4000500"/>
          <p14:tracePt t="16270" x="6515100" y="3984625"/>
          <p14:tracePt t="16286" x="6515100" y="3978275"/>
          <p14:tracePt t="16384" x="6511925" y="3978275"/>
          <p14:tracePt t="16405" x="6505575" y="3978275"/>
          <p14:tracePt t="16441" x="6502400" y="3978275"/>
          <p14:tracePt t="16448" x="6496050" y="3978275"/>
          <p14:tracePt t="16455" x="6486525" y="3978275"/>
          <p14:tracePt t="16469" x="6480175" y="3978275"/>
          <p14:tracePt t="16485" x="6470650" y="3978275"/>
          <p14:tracePt t="16502" x="6467475" y="3978275"/>
          <p14:tracePt t="16740" x="6502400" y="3987800"/>
          <p14:tracePt t="16747" x="6543675" y="4013200"/>
          <p14:tracePt t="16754" x="6604000" y="4038600"/>
          <p14:tracePt t="16769" x="6718300" y="4108450"/>
          <p14:tracePt t="16786" x="6819900" y="4159250"/>
          <p14:tracePt t="16803" x="6931025" y="4219575"/>
          <p14:tracePt t="16819" x="7115175" y="4298950"/>
          <p14:tracePt t="16836" x="7191375" y="4321175"/>
          <p14:tracePt t="16852" x="7245350" y="4333875"/>
          <p14:tracePt t="16869" x="7273925" y="4359275"/>
          <p14:tracePt t="16885" x="7283450" y="4359275"/>
          <p14:tracePt t="16902" x="7299325" y="4359275"/>
          <p14:tracePt t="16948" x="7302500" y="4359275"/>
          <p14:tracePt t="16955" x="7302500" y="4362450"/>
          <p14:tracePt t="17048" x="7302500" y="4368800"/>
          <p14:tracePt t="17055" x="7308850" y="4371975"/>
          <p14:tracePt t="17070" x="7318375" y="4381500"/>
          <p14:tracePt t="17086" x="7334250" y="4394200"/>
          <p14:tracePt t="17103" x="7391400" y="4438650"/>
          <p14:tracePt t="17119" x="7458075" y="4473575"/>
          <p14:tracePt t="17136" x="7524750" y="4505325"/>
          <p14:tracePt t="17152" x="7591425" y="4533900"/>
          <p14:tracePt t="17169" x="7658100" y="4572000"/>
          <p14:tracePt t="17186" x="7708900" y="4587875"/>
          <p14:tracePt t="17203" x="7766050" y="4613275"/>
          <p14:tracePt t="17219" x="7781925" y="4616450"/>
          <p14:tracePt t="17236" x="7794625" y="4616450"/>
          <p14:tracePt t="17253" x="7797800" y="4616450"/>
          <p14:tracePt t="17461" x="7753350" y="4600575"/>
          <p14:tracePt t="17468" x="7702550" y="4575175"/>
          <p14:tracePt t="17475" x="7642225" y="4540250"/>
          <p14:tracePt t="17486" x="7578725" y="4514850"/>
          <p14:tracePt t="17503" x="7372350" y="4422775"/>
          <p14:tracePt t="17519" x="7261225" y="4381500"/>
          <p14:tracePt t="17536" x="7162800" y="4349750"/>
          <p14:tracePt t="17552" x="7045325" y="4295775"/>
          <p14:tracePt t="17569" x="6981825" y="4279900"/>
          <p14:tracePt t="17586" x="6937375" y="4267200"/>
          <p14:tracePt t="17602" x="6902450" y="4251325"/>
          <p14:tracePt t="17619" x="6892925" y="4251325"/>
          <p14:tracePt t="17636" x="6877050" y="4251325"/>
          <p14:tracePt t="17652" x="6861175" y="4251325"/>
          <p14:tracePt t="17670" x="6851650" y="4251325"/>
          <p14:tracePt t="17686" x="6842125" y="4238625"/>
          <p14:tracePt t="17702" x="6819900" y="4222750"/>
          <p14:tracePt t="17718" x="6804025" y="4213225"/>
          <p14:tracePt t="17736" x="6775450" y="4200525"/>
          <p14:tracePt t="17752" x="6731000" y="4178300"/>
          <p14:tracePt t="17769" x="6677025" y="4156075"/>
          <p14:tracePt t="17786" x="6610350" y="4133850"/>
          <p14:tracePt t="17803" x="6546850" y="4108450"/>
          <p14:tracePt t="17819" x="6508750" y="4095750"/>
          <p14:tracePt t="17836" x="6486525" y="4089400"/>
          <p14:tracePt t="17852" x="6448425" y="4089400"/>
          <p14:tracePt t="17869" x="6435725" y="4089400"/>
          <p14:tracePt t="17885" x="6426200" y="4089400"/>
          <p14:tracePt t="17902" x="6413500" y="4089400"/>
          <p14:tracePt t="17919" x="6397625" y="4089400"/>
          <p14:tracePt t="17936" x="6388100" y="4089400"/>
          <p14:tracePt t="22089" x="6388100" y="4086225"/>
          <p14:tracePt t="22103" x="6388100" y="4079875"/>
          <p14:tracePt t="22109" x="6388100" y="4076700"/>
          <p14:tracePt t="22118" x="6388100" y="4070350"/>
          <p14:tracePt t="22135" x="6388100" y="4060825"/>
          <p14:tracePt t="22152" x="6388100" y="4051300"/>
          <p14:tracePt t="22531" x="6388100" y="4044950"/>
          <p14:tracePt t="22631" x="6388100" y="4041775"/>
          <p14:tracePt t="22667" x="6388100" y="4035425"/>
        </p14:tracePtLst>
      </p14:laserTrace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fz\Downloads\20200512_163036.jpg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accent1">
                <a:tint val="45000"/>
                <a:satMod val="400000"/>
              </a:schemeClr>
            </a:duotone>
            <a:lum bright="10000" contrast="40000"/>
          </a:blip>
          <a:srcRect l="28125" t="2778" r="20312"/>
          <a:stretch>
            <a:fillRect/>
          </a:stretch>
        </p:blipFill>
        <p:spPr bwMode="auto">
          <a:xfrm>
            <a:off x="1571604" y="0"/>
            <a:ext cx="5927356" cy="6858000"/>
          </a:xfrm>
          <a:prstGeom prst="rect">
            <a:avLst/>
          </a:prstGeom>
          <a:noFill/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9664"/>
    </mc:Choice>
    <mc:Fallback>
      <p:transition spd="slow" advTm="1996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548" x="6388100" y="4032250"/>
          <p14:tracePt t="562" x="6388100" y="4025900"/>
          <p14:tracePt t="1404" x="6407150" y="4095750"/>
          <p14:tracePt t="1410" x="6451600" y="4279900"/>
          <p14:tracePt t="1419" x="6461125" y="4337050"/>
          <p14:tracePt t="4862" x="6438900" y="4279900"/>
          <p14:tracePt t="4869" x="6400800" y="4206875"/>
          <p14:tracePt t="4886" x="6280150" y="4048125"/>
          <p14:tracePt t="4902" x="6057900" y="3727450"/>
          <p14:tracePt t="4926" x="5473700" y="2981325"/>
          <p14:tracePt t="4941" x="5289550" y="2755900"/>
          <p14:tracePt t="4959" x="5057775" y="2498725"/>
          <p14:tracePt t="4986" x="4737100" y="2241550"/>
          <p14:tracePt t="5021" x="4400550" y="2136775"/>
          <p14:tracePt t="5037" x="4283075" y="2127250"/>
          <p14:tracePt t="5052" x="4191000" y="2127250"/>
          <p14:tracePt t="5069" x="4105275" y="2127250"/>
          <p14:tracePt t="5085" x="4060825" y="2127250"/>
          <p14:tracePt t="5101" x="4025900" y="2127250"/>
          <p14:tracePt t="5433" x="3959225" y="2085975"/>
          <p14:tracePt t="5440" x="3876675" y="2028825"/>
          <p14:tracePt t="5453" x="3676650" y="1943100"/>
          <p14:tracePt t="5469" x="3435350" y="1873250"/>
          <p14:tracePt t="5491" x="3165475" y="1809750"/>
          <p14:tracePt t="5507" x="2994025" y="1781175"/>
          <p14:tracePt t="5518" x="2873375" y="1755775"/>
          <p14:tracePt t="5553" x="2622550" y="1714500"/>
          <p14:tracePt t="5585" x="2495550" y="1708150"/>
          <p14:tracePt t="5602" x="2451100" y="1701800"/>
          <p14:tracePt t="5619" x="2409825" y="1682750"/>
          <p14:tracePt t="5635" x="2378075" y="1670050"/>
          <p14:tracePt t="5652" x="2349500" y="1657350"/>
          <p14:tracePt t="5668" x="2282825" y="1619250"/>
          <p14:tracePt t="5685" x="2244725" y="1600200"/>
          <p14:tracePt t="5703" x="2178050" y="1565275"/>
          <p14:tracePt t="5719" x="2155825" y="1549400"/>
          <p14:tracePt t="5735" x="2124075" y="1536700"/>
          <p14:tracePt t="5753" x="2089150" y="1517650"/>
          <p14:tracePt t="5769" x="2057400" y="1508125"/>
          <p14:tracePt t="5785" x="2028825" y="1489075"/>
          <p14:tracePt t="5802" x="1978025" y="1476375"/>
          <p14:tracePt t="5818" x="1943100" y="1470025"/>
          <p14:tracePt t="5835" x="1920875" y="1470025"/>
          <p14:tracePt t="5852" x="1885950" y="1470025"/>
          <p14:tracePt t="5868" x="1876425" y="1470025"/>
          <p14:tracePt t="5885" x="1866900" y="1470025"/>
          <p14:tracePt t="5902" x="1851025" y="1470025"/>
          <p14:tracePt t="5919" x="1835150" y="1470025"/>
          <p14:tracePt t="5935" x="1825625" y="1470025"/>
          <p14:tracePt t="5952" x="1812925" y="1470025"/>
          <p14:tracePt t="5968" x="1803400" y="1470025"/>
          <p14:tracePt t="5986" x="1787525" y="1470025"/>
          <p14:tracePt t="6003" x="1771650" y="1470025"/>
          <p14:tracePt t="6019" x="1762125" y="1470025"/>
          <p14:tracePt t="6035" x="1752600" y="1470025"/>
          <p14:tracePt t="6052" x="1736725" y="1476375"/>
          <p14:tracePt t="6068" x="1727200" y="1476375"/>
          <p14:tracePt t="6085" x="1724025" y="1482725"/>
          <p14:tracePt t="6102" x="1708150" y="1482725"/>
          <p14:tracePt t="6188" x="1714500" y="1482725"/>
          <p14:tracePt t="6196" x="1720850" y="1479550"/>
          <p14:tracePt t="6202" x="1724025" y="1473200"/>
          <p14:tracePt t="6218" x="1752600" y="1463675"/>
          <p14:tracePt t="6235" x="1784350" y="1450975"/>
          <p14:tracePt t="6252" x="1825625" y="1450975"/>
          <p14:tracePt t="6268" x="1841500" y="1444625"/>
          <p14:tracePt t="6285" x="1863725" y="1431925"/>
          <p14:tracePt t="6302" x="1898650" y="1422400"/>
          <p14:tracePt t="6318" x="1936750" y="1409700"/>
          <p14:tracePt t="6335" x="1974850" y="1397000"/>
          <p14:tracePt t="6351" x="2073275" y="1368425"/>
          <p14:tracePt t="6368" x="2136775" y="1362075"/>
          <p14:tracePt t="6385" x="2171700" y="1355725"/>
          <p14:tracePt t="6401" x="2206625" y="1355725"/>
          <p14:tracePt t="6418" x="2216150" y="1355725"/>
          <p14:tracePt t="6436" x="2225675" y="1355725"/>
          <p14:tracePt t="6452" x="2232025" y="1355725"/>
          <p14:tracePt t="6468" x="2247900" y="1355725"/>
          <p14:tracePt t="6485" x="2257425" y="1355725"/>
          <p14:tracePt t="6501" x="2270125" y="1355725"/>
          <p14:tracePt t="6518" x="2279650" y="1355725"/>
          <p14:tracePt t="6558" x="2279650" y="1349375"/>
          <p14:tracePt t="6568" x="2279650" y="1346200"/>
          <p14:tracePt t="6585" x="2279650" y="1323975"/>
          <p14:tracePt t="6601" x="2279650" y="1276350"/>
          <p14:tracePt t="6618" x="2279650" y="1238250"/>
          <p14:tracePt t="6635" x="2279650" y="1216025"/>
          <p14:tracePt t="6652" x="2279650" y="1149350"/>
          <p14:tracePt t="6669" x="2279650" y="1079500"/>
          <p14:tracePt t="6685" x="2276475" y="962025"/>
          <p14:tracePt t="6702" x="2254250" y="838200"/>
          <p14:tracePt t="6719" x="2228850" y="742950"/>
          <p14:tracePt t="6736" x="2203450" y="654050"/>
          <p14:tracePt t="6752" x="2181225" y="542925"/>
          <p14:tracePt t="6769" x="2168525" y="498475"/>
          <p14:tracePt t="6785" x="2159000" y="476250"/>
          <p14:tracePt t="6802" x="2136775" y="454025"/>
          <p14:tracePt t="6818" x="2124075" y="438150"/>
          <p14:tracePt t="6835" x="2114550" y="428625"/>
          <p14:tracePt t="6852" x="2089150" y="428625"/>
          <p14:tracePt t="6869" x="2073275" y="428625"/>
          <p14:tracePt t="6885" x="2051050" y="428625"/>
          <p14:tracePt t="6901" x="2019300" y="428625"/>
          <p14:tracePt t="6918" x="1997075" y="428625"/>
          <p14:tracePt t="6935" x="1968500" y="428625"/>
          <p14:tracePt t="6952" x="1927225" y="434975"/>
          <p14:tracePt t="6968" x="1901825" y="454025"/>
          <p14:tracePt t="6985" x="1879600" y="466725"/>
          <p14:tracePt t="7002" x="1844675" y="482600"/>
          <p14:tracePt t="7019" x="1831975" y="492125"/>
          <p14:tracePt t="7035" x="1822450" y="508000"/>
          <p14:tracePt t="7052" x="1803400" y="523875"/>
          <p14:tracePt t="7068" x="1790700" y="546100"/>
          <p14:tracePt t="7086" x="1774825" y="587375"/>
          <p14:tracePt t="7102" x="1762125" y="612775"/>
          <p14:tracePt t="7119" x="1743075" y="650875"/>
          <p14:tracePt t="7136" x="1730375" y="692150"/>
          <p14:tracePt t="7152" x="1730375" y="714375"/>
          <p14:tracePt t="7168" x="1730375" y="742950"/>
          <p14:tracePt t="7186" x="1730375" y="774700"/>
          <p14:tracePt t="7201" x="1730375" y="806450"/>
          <p14:tracePt t="7219" x="1730375" y="835025"/>
          <p14:tracePt t="7236" x="1730375" y="889000"/>
          <p14:tracePt t="7252" x="1733550" y="933450"/>
          <p14:tracePt t="7269" x="1733550" y="962025"/>
          <p14:tracePt t="7286" x="1739900" y="1003300"/>
          <p14:tracePt t="7301" x="1739900" y="1025525"/>
          <p14:tracePt t="7318" x="1739900" y="1054100"/>
          <p14:tracePt t="7336" x="1739900" y="1082675"/>
          <p14:tracePt t="7351" x="1739900" y="1111250"/>
          <p14:tracePt t="7369" x="1739900" y="1133475"/>
          <p14:tracePt t="7386" x="1739900" y="1171575"/>
          <p14:tracePt t="7402" x="1739900" y="1193800"/>
          <p14:tracePt t="7419" x="1739900" y="1216025"/>
          <p14:tracePt t="7435" x="1739900" y="1238250"/>
          <p14:tracePt t="7452" x="1739900" y="1247775"/>
          <p14:tracePt t="7468" x="1739900" y="1257300"/>
          <p14:tracePt t="7486" x="1739900" y="1282700"/>
          <p14:tracePt t="7502" x="1739900" y="1298575"/>
          <p14:tracePt t="7519" x="1739900" y="1317625"/>
          <p14:tracePt t="7536" x="1739900" y="1346200"/>
          <p14:tracePt t="7552" x="1739900" y="1355725"/>
          <p14:tracePt t="7569" x="1739900" y="1371600"/>
          <p14:tracePt t="7585" x="1739900" y="1390650"/>
          <p14:tracePt t="7601" x="1739900" y="1400175"/>
          <p14:tracePt t="7618" x="1739900" y="1409700"/>
          <p14:tracePt t="7636" x="1739900" y="1431925"/>
          <p14:tracePt t="7652" x="1746250" y="1441450"/>
          <p14:tracePt t="7668" x="1762125" y="1450975"/>
          <p14:tracePt t="7685" x="1774825" y="1457325"/>
          <p14:tracePt t="7702" x="1784350" y="1457325"/>
          <p14:tracePt t="7718" x="1793875" y="1460500"/>
          <p14:tracePt t="7735" x="1816100" y="1473200"/>
          <p14:tracePt t="7751" x="1825625" y="1473200"/>
          <p14:tracePt t="7768" x="1835150" y="1473200"/>
          <p14:tracePt t="7785" x="1854200" y="1473200"/>
          <p14:tracePt t="7801" x="1863725" y="1473200"/>
          <p14:tracePt t="7818" x="1879600" y="1473200"/>
          <p14:tracePt t="7835" x="1901825" y="1473200"/>
          <p14:tracePt t="7852" x="1914525" y="1473200"/>
          <p14:tracePt t="7868" x="1924050" y="1473200"/>
          <p14:tracePt t="7885" x="1939925" y="1473200"/>
          <p14:tracePt t="7902" x="1949450" y="1473200"/>
          <p14:tracePt t="7919" x="1965325" y="1473200"/>
          <p14:tracePt t="7936" x="1974850" y="1473200"/>
          <p14:tracePt t="7952" x="1984375" y="1473200"/>
          <p14:tracePt t="7969" x="1993900" y="1473200"/>
          <p14:tracePt t="7985" x="2009775" y="1473200"/>
          <p14:tracePt t="8001" x="2019300" y="1457325"/>
          <p14:tracePt t="8018" x="2025650" y="1454150"/>
          <p14:tracePt t="8035" x="2035175" y="1438275"/>
          <p14:tracePt t="8051" x="2035175" y="1428750"/>
          <p14:tracePt t="8069" x="2038350" y="1425575"/>
          <p14:tracePt t="8085" x="2044700" y="1403350"/>
          <p14:tracePt t="8102" x="2044700" y="1393825"/>
          <p14:tracePt t="8118" x="2051050" y="1384300"/>
          <p14:tracePt t="8134" x="2060575" y="1365250"/>
          <p14:tracePt t="8151" x="2060575" y="1355725"/>
          <p14:tracePt t="8168" x="2060575" y="1343025"/>
          <p14:tracePt t="8185" x="2063750" y="1330325"/>
          <p14:tracePt t="8202" x="2063750" y="1314450"/>
          <p14:tracePt t="8220" x="2063750" y="1304925"/>
          <p14:tracePt t="8235" x="2063750" y="1295400"/>
          <p14:tracePt t="8268" x="2063750" y="1289050"/>
          <p14:tracePt t="9105" x="2063750" y="1273175"/>
          <p14:tracePt t="9112" x="2070100" y="1263650"/>
          <p14:tracePt t="9119" x="2076450" y="1244600"/>
          <p14:tracePt t="9134" x="2098675" y="1196975"/>
          <p14:tracePt t="9152" x="2111375" y="1152525"/>
          <p14:tracePt t="9169" x="2117725" y="1063625"/>
          <p14:tracePt t="9185" x="2117725" y="996950"/>
          <p14:tracePt t="9218" x="2117725" y="879475"/>
          <p14:tracePt t="9251" x="2117725" y="847725"/>
          <p14:tracePt t="9269" x="2117725" y="828675"/>
          <p14:tracePt t="9312" x="2117725" y="825500"/>
          <p14:tracePt t="9320" x="2114550" y="819150"/>
          <p14:tracePt t="9335" x="2111375" y="812800"/>
          <p14:tracePt t="9351" x="2101850" y="803275"/>
          <p14:tracePt t="9369" x="2079625" y="784225"/>
          <p14:tracePt t="9401" x="2073275" y="777875"/>
          <p14:tracePt t="9419" x="2070100" y="777875"/>
          <p14:tracePt t="9435" x="2060575" y="774700"/>
          <p14:tracePt t="9451" x="2051050" y="765175"/>
          <p14:tracePt t="9468" x="2028825" y="749300"/>
          <p14:tracePt t="9486" x="2025650" y="733425"/>
          <p14:tracePt t="9501" x="2019300" y="723900"/>
          <p14:tracePt t="9518" x="2016125" y="708025"/>
          <p14:tracePt t="9535" x="2016125" y="698500"/>
          <p14:tracePt t="9584" x="2009775" y="698500"/>
          <p14:tracePt t="9598" x="2003425" y="698500"/>
          <p14:tracePt t="9612" x="2000250" y="698500"/>
          <p14:tracePt t="9626" x="1990725" y="698500"/>
          <p14:tracePt t="9640" x="1984375" y="698500"/>
          <p14:tracePt t="9652" x="1984375" y="701675"/>
          <p14:tracePt t="9668" x="1981200" y="714375"/>
          <p14:tracePt t="9684" x="1974850" y="723900"/>
          <p14:tracePt t="9701" x="1971675" y="739775"/>
          <p14:tracePt t="9718" x="1965325" y="774700"/>
          <p14:tracePt t="9735" x="1965325" y="819150"/>
          <p14:tracePt t="9751" x="1958975" y="863600"/>
          <p14:tracePt t="9768" x="1952625" y="904875"/>
          <p14:tracePt t="9784" x="1946275" y="933450"/>
          <p14:tracePt t="9801" x="1933575" y="955675"/>
          <p14:tracePt t="9818" x="1927225" y="996950"/>
          <p14:tracePt t="9834" x="1927225" y="1019175"/>
          <p14:tracePt t="9851" x="1927225" y="1047750"/>
          <p14:tracePt t="9868" x="1927225" y="1076325"/>
          <p14:tracePt t="9885" x="1927225" y="1104900"/>
          <p14:tracePt t="9903" x="1927225" y="1130300"/>
          <p14:tracePt t="9919" x="1927225" y="1158875"/>
          <p14:tracePt t="9934" x="1927225" y="1181100"/>
          <p14:tracePt t="9951" x="1927225" y="1209675"/>
          <p14:tracePt t="9968" x="1927225" y="1244600"/>
          <p14:tracePt t="9985" x="1927225" y="1273175"/>
          <p14:tracePt t="10001" x="1927225" y="1295400"/>
          <p14:tracePt t="10018" x="1927225" y="1336675"/>
          <p14:tracePt t="10035" x="1927225" y="1355725"/>
          <p14:tracePt t="10051" x="1927225" y="1371600"/>
          <p14:tracePt t="10068" x="1927225" y="1393825"/>
          <p14:tracePt t="10085" x="1927225" y="1403350"/>
          <p14:tracePt t="10102" x="1927225" y="1419225"/>
          <p14:tracePt t="10118" x="1927225" y="1422400"/>
          <p14:tracePt t="10147" x="1927225" y="1431925"/>
          <p14:tracePt t="10866" x="1930400" y="1409700"/>
          <p14:tracePt t="10873" x="1936750" y="1384300"/>
          <p14:tracePt t="10885" x="1946275" y="1346200"/>
          <p14:tracePt t="10901" x="1946275" y="1282700"/>
          <p14:tracePt t="10918" x="1946275" y="1260475"/>
          <p14:tracePt t="10935" x="1946275" y="1238250"/>
          <p14:tracePt t="10952" x="1946275" y="1225550"/>
          <p14:tracePt t="10985" x="1946275" y="1203325"/>
          <p14:tracePt t="11018" x="1946275" y="1181100"/>
          <p14:tracePt t="11035" x="1946275" y="1174750"/>
          <p14:tracePt t="11051" x="1946275" y="1168400"/>
          <p14:tracePt t="11095" x="1943100" y="1165225"/>
          <p14:tracePt t="11102" x="1943100" y="1158875"/>
          <p14:tracePt t="11118" x="1943100" y="1149350"/>
          <p14:tracePt t="11122" x="1936750" y="1139825"/>
          <p14:tracePt t="11135" x="1936750" y="1133475"/>
          <p14:tracePt t="11151" x="1936750" y="1123950"/>
          <p14:tracePt t="11245" x="1939925" y="1127125"/>
          <p14:tracePt t="11251" x="1946275" y="1130300"/>
          <p14:tracePt t="11269" x="1955800" y="1146175"/>
          <p14:tracePt t="11285" x="1965325" y="1155700"/>
          <p14:tracePt t="11301" x="1987550" y="1190625"/>
          <p14:tracePt t="11318" x="1993900" y="1212850"/>
          <p14:tracePt t="11334" x="1993900" y="1222375"/>
          <p14:tracePt t="11351" x="1997075" y="1244600"/>
          <p14:tracePt t="11367" x="2003425" y="1257300"/>
          <p14:tracePt t="11385" x="2003425" y="1270000"/>
          <p14:tracePt t="11401" x="2003425" y="1282700"/>
          <p14:tracePt t="11418" x="2003425" y="1292225"/>
          <p14:tracePt t="11435" x="2003425" y="1308100"/>
          <p14:tracePt t="11551" x="2003425" y="1301750"/>
          <p14:tracePt t="11557" x="2003425" y="1295400"/>
          <p14:tracePt t="11568" x="2003425" y="1289050"/>
          <p14:tracePt t="11585" x="2003425" y="1276350"/>
          <p14:tracePt t="11601" x="2003425" y="1266825"/>
          <p14:tracePt t="11618" x="2003425" y="1250950"/>
          <p14:tracePt t="11650" x="2003425" y="1244600"/>
          <p14:tracePt t="11672" x="2003425" y="1241425"/>
          <p14:tracePt t="11686" x="2009775" y="1235075"/>
          <p14:tracePt t="11693" x="2012950" y="1231900"/>
          <p14:tracePt t="11701" x="2019300" y="1225550"/>
          <p14:tracePt t="11718" x="2035175" y="1216025"/>
          <p14:tracePt t="11735" x="2047875" y="1196975"/>
          <p14:tracePt t="11751" x="2057400" y="1187450"/>
          <p14:tracePt t="11768" x="2070100" y="1177925"/>
          <p14:tracePt t="11785" x="2089150" y="1165225"/>
          <p14:tracePt t="11801" x="2098675" y="1165225"/>
          <p14:tracePt t="11818" x="2101850" y="1165225"/>
          <p14:tracePt t="11835" x="2108200" y="1165225"/>
          <p14:tracePt t="11851" x="2114550" y="1162050"/>
          <p14:tracePt t="11885" x="2114550" y="1155700"/>
          <p14:tracePt t="11936" x="2114550" y="1146175"/>
          <p14:tracePt t="11999" x="2114550" y="1143000"/>
          <p14:tracePt t="12220" x="2111375" y="1143000"/>
          <p14:tracePt t="12227" x="2105025" y="1143000"/>
          <p14:tracePt t="12235" x="2101850" y="1143000"/>
          <p14:tracePt t="12251" x="2092325" y="1143000"/>
          <p14:tracePt t="12268" x="2082800" y="1143000"/>
          <p14:tracePt t="12284" x="2076450" y="1143000"/>
          <p14:tracePt t="12318" x="2066925" y="1143000"/>
          <p14:tracePt t="12351" x="2041525" y="1143000"/>
          <p14:tracePt t="12369" x="2028825" y="1143000"/>
          <p14:tracePt t="12384" x="2012950" y="1143000"/>
          <p14:tracePt t="12401" x="2003425" y="1143000"/>
          <p14:tracePt t="12417" x="1993900" y="1143000"/>
          <p14:tracePt t="12434" x="1971675" y="1143000"/>
          <p14:tracePt t="12451" x="1962150" y="1143000"/>
          <p14:tracePt t="12468" x="1952625" y="1143000"/>
          <p14:tracePt t="12484" x="1933575" y="1143000"/>
          <p14:tracePt t="12501" x="1924050" y="1143000"/>
          <p14:tracePt t="12518" x="1914525" y="1143000"/>
          <p14:tracePt t="12535" x="1898650" y="1143000"/>
          <p14:tracePt t="12551" x="1882775" y="1143000"/>
          <p14:tracePt t="12568" x="1873250" y="1143000"/>
          <p14:tracePt t="12584" x="1860550" y="1143000"/>
          <p14:tracePt t="12601" x="1851025" y="1143000"/>
          <p14:tracePt t="12618" x="1841500" y="1143000"/>
          <p14:tracePt t="12635" x="1825625" y="1143000"/>
          <p14:tracePt t="13683" x="1838325" y="1149350"/>
          <p14:tracePt t="13690" x="1857375" y="1162050"/>
          <p14:tracePt t="13701" x="1870075" y="1168400"/>
          <p14:tracePt t="13718" x="1911350" y="1187450"/>
          <p14:tracePt t="13734" x="1943100" y="1203325"/>
          <p14:tracePt t="13751" x="1965325" y="1216025"/>
          <p14:tracePt t="13784" x="2028825" y="1222375"/>
          <p14:tracePt t="13818" x="2085975" y="1222375"/>
          <p14:tracePt t="13835" x="2101850" y="1222375"/>
          <p14:tracePt t="13851" x="2114550" y="1222375"/>
          <p14:tracePt t="13867" x="2130425" y="1222375"/>
          <p14:tracePt t="13884" x="2139950" y="1222375"/>
          <p14:tracePt t="13901" x="2149475" y="1222375"/>
          <p14:tracePt t="13918" x="2171700" y="1219200"/>
          <p14:tracePt t="13935" x="2174875" y="1219200"/>
          <p14:tracePt t="13951" x="2184400" y="1216025"/>
          <p14:tracePt t="13985" x="2190750" y="1216025"/>
          <p14:tracePt t="14001" x="2190750" y="1209675"/>
          <p14:tracePt t="14375" x="2200275" y="1209675"/>
          <p14:tracePt t="14382" x="2206625" y="1209675"/>
          <p14:tracePt t="14389" x="2209800" y="1209675"/>
          <p14:tracePt t="14402" x="2216150" y="1209675"/>
          <p14:tracePt t="14717" x="2238375" y="1209675"/>
          <p14:tracePt t="14723" x="2257425" y="1209675"/>
          <p14:tracePt t="14734" x="2273300" y="1209675"/>
          <p14:tracePt t="14752" x="2314575" y="1212850"/>
          <p14:tracePt t="14768" x="2336800" y="1212850"/>
          <p14:tracePt t="14785" x="2352675" y="1222375"/>
          <p14:tracePt t="14818" x="2378075" y="1228725"/>
          <p14:tracePt t="14851" x="2406650" y="1228725"/>
          <p14:tracePt t="14868" x="2416175" y="1228725"/>
          <p14:tracePt t="14885" x="2428875" y="1228725"/>
          <p14:tracePt t="14902" x="2447925" y="1228725"/>
          <p14:tracePt t="14918" x="2457450" y="1228725"/>
          <p14:tracePt t="14934" x="2466975" y="1228725"/>
          <p14:tracePt t="14951" x="2482850" y="1228725"/>
          <p14:tracePt t="14968" x="2486025" y="1228725"/>
          <p14:tracePt t="16343" x="2511425" y="1247775"/>
          <p14:tracePt t="16349" x="2530475" y="1260475"/>
          <p14:tracePt t="16356" x="2559050" y="1273175"/>
          <p14:tracePt t="16367" x="2578100" y="1292225"/>
          <p14:tracePt t="16384" x="2628900" y="1317625"/>
          <p14:tracePt t="16400" x="2651125" y="1330325"/>
          <p14:tracePt t="16417" x="2682875" y="1343025"/>
          <p14:tracePt t="16451" x="2759075" y="1355725"/>
          <p14:tracePt t="16484" x="2822575" y="1355725"/>
          <p14:tracePt t="16501" x="2838450" y="1355725"/>
          <p14:tracePt t="16518" x="2854325" y="1355725"/>
          <p14:tracePt t="16535" x="2867025" y="1355725"/>
          <p14:tracePt t="16551" x="2873375" y="1355725"/>
          <p14:tracePt t="16584" x="2876550" y="1355725"/>
          <p14:tracePt t="16600" x="2886075" y="1355725"/>
          <p14:tracePt t="16617" x="2901950" y="1355725"/>
          <p14:tracePt t="16634" x="2911475" y="1355725"/>
          <p14:tracePt t="16650" x="2921000" y="1355725"/>
          <p14:tracePt t="16684" x="2927350" y="1346200"/>
          <p14:tracePt t="16764" x="2927350" y="1343025"/>
          <p14:tracePt t="17990" x="2936875" y="1343025"/>
          <p14:tracePt t="17997" x="2955925" y="1343025"/>
          <p14:tracePt t="18005" x="2965450" y="1343025"/>
          <p14:tracePt t="18018" x="3009900" y="1343025"/>
          <p14:tracePt t="18034" x="3063875" y="1343025"/>
          <p14:tracePt t="18050" x="3127375" y="1327150"/>
          <p14:tracePt t="18083" x="3235325" y="1295400"/>
          <p14:tracePt t="18118" x="3292475" y="1279525"/>
          <p14:tracePt t="18134" x="3314700" y="1279525"/>
          <p14:tracePt t="18151" x="3324225" y="1279525"/>
          <p14:tracePt t="18168" x="3343275" y="1279525"/>
          <p14:tracePt t="18184" x="3375025" y="1279525"/>
          <p14:tracePt t="18200" x="3390900" y="1279525"/>
          <p14:tracePt t="18202" x="3400425" y="1279525"/>
          <p14:tracePt t="18217" x="3429000" y="1279525"/>
          <p14:tracePt t="18234" x="3451225" y="1279525"/>
          <p14:tracePt t="18251" x="3473450" y="1279525"/>
          <p14:tracePt t="18267" x="3498850" y="1279525"/>
          <p14:tracePt t="18284" x="3508375" y="1279525"/>
          <p14:tracePt t="18301" x="3524250" y="1279525"/>
          <p14:tracePt t="18318" x="3533775" y="1279525"/>
          <p14:tracePt t="18334" x="3540125" y="1279525"/>
          <p14:tracePt t="18350" x="3543300" y="1279525"/>
          <p14:tracePt t="18367" x="3549650" y="1279525"/>
          <p14:tracePt t="18384" x="3552825" y="1279525"/>
          <p14:tracePt t="18401" x="3559175" y="1279525"/>
          <p14:tracePt t="18989" x="3556000" y="1279525"/>
          <p14:tracePt t="18996" x="3552825" y="1279525"/>
          <p14:tracePt t="19003" x="3546475" y="1273175"/>
          <p14:tracePt t="19017" x="3536950" y="1273175"/>
          <p14:tracePt t="19034" x="3508375" y="1266825"/>
          <p14:tracePt t="19051" x="3486150" y="1254125"/>
          <p14:tracePt t="19084" x="3422650" y="1238250"/>
          <p14:tracePt t="19117" x="3387725" y="1231900"/>
          <p14:tracePt t="19134" x="3378200" y="1231900"/>
          <p14:tracePt t="19151" x="3355975" y="1231900"/>
          <p14:tracePt t="19167" x="3346450" y="1231900"/>
          <p14:tracePt t="19184" x="3336925" y="1231900"/>
          <p14:tracePt t="19200" x="3327400" y="1231900"/>
          <p14:tracePt t="19466" x="3333750" y="1231900"/>
          <p14:tracePt t="19472" x="3346450" y="1231900"/>
          <p14:tracePt t="19484" x="3355975" y="1231900"/>
          <p14:tracePt t="19500" x="3397250" y="1231900"/>
          <p14:tracePt t="19534" x="3435350" y="1225550"/>
          <p14:tracePt t="19567" x="3460750" y="1225550"/>
          <p14:tracePt t="19584" x="3470275" y="1225550"/>
          <p14:tracePt t="19601" x="3489325" y="1225550"/>
          <p14:tracePt t="19617" x="3498850" y="1225550"/>
          <p14:tracePt t="19634" x="3508375" y="1225550"/>
          <p14:tracePt t="19651" x="3530600" y="1225550"/>
          <p14:tracePt t="19667" x="3533775" y="1225550"/>
          <p14:tracePt t="19701" x="3540125" y="1225550"/>
          <p14:tracePt t="19718" x="3543300" y="1225550"/>
          <p14:tracePt t="19734" x="3552825" y="1225550"/>
          <p14:tracePt t="19750" x="3568700" y="1225550"/>
          <p14:tracePt t="19767" x="3584575" y="1225550"/>
          <p14:tracePt t="19783" x="3594100" y="1225550"/>
          <p14:tracePt t="19800" x="3609975" y="1225550"/>
          <p14:tracePt t="19817" x="3619500" y="1225550"/>
          <p14:tracePt t="19834" x="3632200" y="1225550"/>
          <p14:tracePt t="19851" x="3654425" y="1225550"/>
          <p14:tracePt t="19867" x="3670300" y="1225550"/>
          <p14:tracePt t="19884" x="3689350" y="1225550"/>
          <p14:tracePt t="19900" x="3717925" y="1225550"/>
          <p14:tracePt t="19917" x="3730625" y="1225550"/>
          <p14:tracePt t="19934" x="3743325" y="1225550"/>
          <p14:tracePt t="19950" x="3756025" y="1225550"/>
          <p14:tracePt t="19967" x="3762375" y="1225550"/>
          <p14:tracePt t="20260" x="3752850" y="1225550"/>
          <p14:tracePt t="20265" x="3743325" y="1225550"/>
          <p14:tracePt t="20285" x="3702050" y="1225550"/>
          <p14:tracePt t="20300" x="3686175" y="1225550"/>
          <p14:tracePt t="20317" x="3667125" y="1225550"/>
          <p14:tracePt t="20333" x="3657600" y="1225550"/>
          <p14:tracePt t="20350" x="3622675" y="1225550"/>
          <p14:tracePt t="20368" x="3606800" y="1225550"/>
          <p14:tracePt t="20385" x="3587750" y="1225550"/>
          <p14:tracePt t="20401" x="3571875" y="1225550"/>
          <p14:tracePt t="20417" x="3562350" y="1225550"/>
          <p14:tracePt t="20434" x="3549650" y="1225550"/>
          <p14:tracePt t="20450" x="3536950" y="1225550"/>
          <p14:tracePt t="20467" x="3527425" y="1225550"/>
          <p14:tracePt t="20484" x="3517900" y="1225550"/>
          <p14:tracePt t="20500" x="3514725" y="1225550"/>
          <p14:tracePt t="20517" x="3505200" y="1225550"/>
          <p14:tracePt t="20535" x="3498850" y="1225550"/>
          <p14:tracePt t="20550" x="3498850" y="1222375"/>
          <p14:tracePt t="20567" x="3498850" y="1212850"/>
          <p14:tracePt t="20584" x="3498850" y="1193800"/>
          <p14:tracePt t="20600" x="3498850" y="1181100"/>
          <p14:tracePt t="20617" x="3498850" y="1177925"/>
          <p14:tracePt t="20634" x="3498850" y="1168400"/>
          <p14:tracePt t="20650" x="3498850" y="1158875"/>
          <p14:tracePt t="20667" x="3498850" y="1149350"/>
          <p14:tracePt t="20685" x="3498850" y="1133475"/>
          <p14:tracePt t="20700" x="3498850" y="1123950"/>
          <p14:tracePt t="20717" x="3498850" y="1114425"/>
          <p14:tracePt t="20734" x="3498850" y="1098550"/>
          <p14:tracePt t="20792" x="3492500" y="1098550"/>
          <p14:tracePt t="20800" x="3489325" y="1098550"/>
          <p14:tracePt t="20806" x="3482975" y="1098550"/>
          <p14:tracePt t="20817" x="3479800" y="1098550"/>
          <p14:tracePt t="20834" x="3460750" y="1098550"/>
          <p14:tracePt t="20850" x="3448050" y="1098550"/>
          <p14:tracePt t="20867" x="3438525" y="1098550"/>
          <p14:tracePt t="20884" x="3419475" y="1098550"/>
          <p14:tracePt t="20900" x="3409950" y="1098550"/>
          <p14:tracePt t="20917" x="3403600" y="1098550"/>
          <p14:tracePt t="20934" x="3394075" y="1104900"/>
          <p14:tracePt t="20950" x="3390900" y="1111250"/>
          <p14:tracePt t="20967" x="3390900" y="1120775"/>
          <p14:tracePt t="20984" x="3384550" y="1127125"/>
          <p14:tracePt t="21269" x="3394075" y="1130300"/>
          <p14:tracePt t="21276" x="3403600" y="1136650"/>
          <p14:tracePt t="21284" x="3422650" y="1143000"/>
          <p14:tracePt t="21300" x="3454400" y="1162050"/>
          <p14:tracePt t="21317" x="3476625" y="1174750"/>
          <p14:tracePt t="21333" x="3511550" y="1190625"/>
          <p14:tracePt t="21350" x="3521075" y="1200150"/>
          <p14:tracePt t="21367" x="3533775" y="1216025"/>
          <p14:tracePt t="21384" x="3546475" y="1231900"/>
          <p14:tracePt t="21400" x="3562350" y="1235075"/>
          <p14:tracePt t="21417" x="3571875" y="1241425"/>
          <p14:tracePt t="21513" x="3571875" y="1244600"/>
          <p14:tracePt t="21520" x="3578225" y="1244600"/>
          <p14:tracePt t="21534" x="3581400" y="1244600"/>
          <p14:tracePt t="21550" x="3581400" y="1250950"/>
          <p14:tracePt t="21635" x="3581400" y="1260475"/>
          <p14:tracePt t="21641" x="3587750" y="1263650"/>
          <p14:tracePt t="21650" x="3590925" y="1270000"/>
          <p14:tracePt t="21667" x="3606800" y="1279525"/>
          <p14:tracePt t="21683" x="3622675" y="1295400"/>
          <p14:tracePt t="21700" x="3632200" y="1304925"/>
          <p14:tracePt t="21717" x="3641725" y="1314450"/>
          <p14:tracePt t="21734" x="3660775" y="1323975"/>
          <p14:tracePt t="21750" x="3673475" y="1323975"/>
          <p14:tracePt t="21768" x="3686175" y="1330325"/>
          <p14:tracePt t="21784" x="3695700" y="1333500"/>
          <p14:tracePt t="21801" x="3711575" y="1339850"/>
          <p14:tracePt t="21804" x="3717925" y="1339850"/>
          <p14:tracePt t="21817" x="3727450" y="1349375"/>
          <p14:tracePt t="21833" x="3736975" y="1349375"/>
          <p14:tracePt t="21850" x="3740150" y="1349375"/>
          <p14:tracePt t="22777" x="3733800" y="1330325"/>
          <p14:tracePt t="22782" x="3708400" y="1279525"/>
          <p14:tracePt t="22789" x="3683000" y="1238250"/>
          <p14:tracePt t="22801" x="3648075" y="1187450"/>
          <p14:tracePt t="22817" x="3575050" y="1108075"/>
          <p14:tracePt t="22833" x="3536950" y="1082675"/>
          <p14:tracePt t="22850" x="3489325" y="1047750"/>
          <p14:tracePt t="22883" x="3425825" y="1019175"/>
          <p14:tracePt t="22917" x="3375025" y="1019175"/>
          <p14:tracePt t="22934" x="3359150" y="1019175"/>
          <p14:tracePt t="22950" x="3333750" y="1019175"/>
          <p14:tracePt t="22967" x="3292475" y="1012825"/>
          <p14:tracePt t="22983" x="3267075" y="993775"/>
          <p14:tracePt t="23000" x="3244850" y="993775"/>
          <p14:tracePt t="23017" x="3219450" y="993775"/>
          <p14:tracePt t="23034" x="3206750" y="993775"/>
          <p14:tracePt t="23050" x="3197225" y="993775"/>
          <p14:tracePt t="23067" x="3178175" y="993775"/>
          <p14:tracePt t="23084" x="3168650" y="993775"/>
          <p14:tracePt t="23116" x="3162300" y="993775"/>
          <p14:tracePt t="23160" x="3162300" y="1000125"/>
          <p14:tracePt t="23167" x="3162300" y="1006475"/>
          <p14:tracePt t="23184" x="3165475" y="1022350"/>
          <p14:tracePt t="23201" x="3197225" y="1079500"/>
          <p14:tracePt t="23217" x="3228975" y="1146175"/>
          <p14:tracePt t="23233" x="3248025" y="1184275"/>
          <p14:tracePt t="23251" x="3270250" y="1235075"/>
          <p14:tracePt t="23267" x="3276600" y="1263650"/>
          <p14:tracePt t="23283" x="3276600" y="1273175"/>
          <p14:tracePt t="23301" x="3276600" y="1289050"/>
          <p14:tracePt t="23317" x="3276600" y="1298575"/>
          <p14:tracePt t="23334" x="3276600" y="1308100"/>
          <p14:tracePt t="23351" x="3282950" y="1317625"/>
          <p14:tracePt t="23367" x="3286125" y="1317625"/>
          <p14:tracePt t="23384" x="3292475" y="1317625"/>
          <p14:tracePt t="23581" x="3324225" y="1301750"/>
          <p14:tracePt t="23588" x="3352800" y="1279525"/>
          <p14:tracePt t="23601" x="3422650" y="1241425"/>
          <p14:tracePt t="23617" x="3479800" y="1212850"/>
          <p14:tracePt t="23634" x="3527425" y="1177925"/>
          <p14:tracePt t="23650" x="3562350" y="1162050"/>
          <p14:tracePt t="23666" x="3587750" y="1149350"/>
          <p14:tracePt t="23683" x="3597275" y="1133475"/>
          <p14:tracePt t="23700" x="3613150" y="1130300"/>
          <p14:tracePt t="23716" x="3622675" y="1130300"/>
          <p14:tracePt t="23780" x="3625850" y="1123950"/>
          <p14:tracePt t="23787" x="3632200" y="1120775"/>
          <p14:tracePt t="23800" x="3641725" y="1111250"/>
          <p14:tracePt t="23816" x="3651250" y="1101725"/>
          <p14:tracePt t="23833" x="3660775" y="1085850"/>
          <p14:tracePt t="23850" x="3683000" y="1069975"/>
          <p14:tracePt t="23866" x="3692525" y="1060450"/>
          <p14:tracePt t="23883" x="3702050" y="1050925"/>
          <p14:tracePt t="23901" x="3708400" y="1035050"/>
          <p14:tracePt t="23937" x="3711575" y="1028700"/>
          <p14:tracePt t="23950" x="3727450" y="1019175"/>
          <p14:tracePt t="23966" x="3736975" y="1009650"/>
          <p14:tracePt t="23983" x="3746500" y="1000125"/>
          <p14:tracePt t="24000" x="3775075" y="971550"/>
          <p14:tracePt t="24017" x="3784600" y="962025"/>
          <p14:tracePt t="24033" x="3794125" y="952500"/>
          <p14:tracePt t="24050" x="3797300" y="952500"/>
          <p14:tracePt t="24086" x="3797300" y="955675"/>
          <p14:tracePt t="24093" x="3797300" y="958850"/>
          <p14:tracePt t="24100" x="3797300" y="965200"/>
          <p14:tracePt t="24116" x="3797300" y="974725"/>
          <p14:tracePt t="24133" x="3797300" y="990600"/>
          <p14:tracePt t="24150" x="3797300" y="1003300"/>
          <p14:tracePt t="24167" x="3797300" y="1012825"/>
          <p14:tracePt t="24184" x="3797300" y="1022350"/>
          <p14:tracePt t="24200" x="3797300" y="1044575"/>
          <p14:tracePt t="24217" x="3797300" y="1063625"/>
          <p14:tracePt t="24233" x="3797300" y="1095375"/>
          <p14:tracePt t="24250" x="3797300" y="1127125"/>
          <p14:tracePt t="24266" x="3797300" y="1149350"/>
          <p14:tracePt t="24283" x="3797300" y="1158875"/>
          <p14:tracePt t="24300" x="3797300" y="1174750"/>
          <p14:tracePt t="24317" x="3803650" y="1184275"/>
          <p14:tracePt t="24333" x="3810000" y="1200150"/>
          <p14:tracePt t="24350" x="3829050" y="1212850"/>
          <p14:tracePt t="24367" x="3829050" y="1219200"/>
          <p14:tracePt t="25948" x="3844925" y="1225550"/>
          <p14:tracePt t="25954" x="3857625" y="1231900"/>
          <p14:tracePt t="25967" x="3870325" y="1235075"/>
          <p14:tracePt t="25983" x="3898900" y="1250950"/>
          <p14:tracePt t="26000" x="3908425" y="1250950"/>
          <p14:tracePt t="26033" x="3937000" y="1250950"/>
          <p14:tracePt t="26068" x="3956050" y="1250950"/>
          <p14:tracePt t="26083" x="3965575" y="1250950"/>
          <p14:tracePt t="26100" x="3971925" y="1250950"/>
          <p14:tracePt t="26117" x="3987800" y="1250950"/>
          <p14:tracePt t="26149" x="3990975" y="1250950"/>
          <p14:tracePt t="26167" x="4000500" y="1250950"/>
          <p14:tracePt t="26184" x="4010025" y="1250950"/>
          <p14:tracePt t="26200" x="4022725" y="1250950"/>
          <p14:tracePt t="26218" x="4041775" y="1250950"/>
          <p14:tracePt t="26234" x="4064000" y="1250950"/>
          <p14:tracePt t="26250" x="4079875" y="1250950"/>
          <p14:tracePt t="26267" x="4098925" y="1250950"/>
          <p14:tracePt t="26283" x="4102100" y="1250950"/>
          <p14:tracePt t="26299" x="4108450" y="1250950"/>
          <p14:tracePt t="26667" x="4105275" y="1250950"/>
          <p14:tracePt t="26682" x="4095750" y="1250950"/>
          <p14:tracePt t="26695" x="4092575" y="1250950"/>
          <p14:tracePt t="26702" x="4086225" y="1250950"/>
          <p14:tracePt t="26717" x="4083050" y="1241425"/>
          <p14:tracePt t="26749" x="4076700" y="1241425"/>
          <p14:tracePt t="28971" x="4089400" y="1241425"/>
          <p14:tracePt t="28978" x="4108450" y="1241425"/>
          <p14:tracePt t="28985" x="4133850" y="1241425"/>
          <p14:tracePt t="28999" x="4162425" y="1244600"/>
          <p14:tracePt t="29016" x="4178300" y="1244600"/>
          <p14:tracePt t="29033" x="4194175" y="1244600"/>
          <p14:tracePt t="29066" x="4213225" y="1244600"/>
          <p14:tracePt t="29100" x="4219575" y="1244600"/>
          <p14:tracePt t="29132" x="4225925" y="1244600"/>
          <p14:tracePt t="29157" x="4229100" y="1244600"/>
          <p14:tracePt t="29171" x="4235450" y="1244600"/>
          <p14:tracePt t="29184" x="4244975" y="1247775"/>
          <p14:tracePt t="29199" x="4248150" y="1247775"/>
          <p14:tracePt t="29216" x="4254500" y="1247775"/>
          <p14:tracePt t="29234" x="4270375" y="1247775"/>
          <p14:tracePt t="29249" x="4279900" y="1247775"/>
          <p14:tracePt t="29266" x="4292600" y="1247775"/>
          <p14:tracePt t="29283" x="4308475" y="1247775"/>
          <p14:tracePt t="29300" x="4318000" y="1247775"/>
          <p14:tracePt t="29316" x="4327525" y="1247775"/>
          <p14:tracePt t="29334" x="4346575" y="1247775"/>
          <p14:tracePt t="29350" x="4359275" y="1247775"/>
          <p14:tracePt t="29366" x="4362450" y="1241425"/>
          <p14:tracePt t="29383" x="4371975" y="1241425"/>
          <p14:tracePt t="29463" x="4371975" y="1238250"/>
          <p14:tracePt t="29498" x="4371975" y="1231900"/>
          <p14:tracePt t="29563" x="4365625" y="1231900"/>
          <p14:tracePt t="29570" x="4362450" y="1231900"/>
          <p14:tracePt t="29584" x="4349750" y="1231900"/>
          <p14:tracePt t="29599" x="4337050" y="1228725"/>
          <p14:tracePt t="29616" x="4327525" y="1228725"/>
          <p14:tracePt t="29633" x="4311650" y="1219200"/>
          <p14:tracePt t="29649" x="4302125" y="1219200"/>
          <p14:tracePt t="29666" x="4286250" y="1219200"/>
          <p14:tracePt t="29683" x="4276725" y="1219200"/>
          <p14:tracePt t="29699" x="4276725" y="1212850"/>
          <p14:tracePt t="29716" x="4276725" y="1209675"/>
          <p14:tracePt t="29734" x="4276725" y="1203325"/>
          <p14:tracePt t="29749" x="4276725" y="1193800"/>
          <p14:tracePt t="29783" x="4276725" y="1187450"/>
          <p14:tracePt t="29799" x="4276725" y="1184275"/>
          <p14:tracePt t="29816" x="4276725" y="1177925"/>
          <p14:tracePt t="29833" x="4276725" y="1162050"/>
          <p14:tracePt t="29849" x="4276725" y="1158875"/>
          <p14:tracePt t="29867" x="4276725" y="1152525"/>
          <p14:tracePt t="29883" x="4279900" y="1139825"/>
          <p14:tracePt t="29900" x="4283075" y="1130300"/>
          <p14:tracePt t="29917" x="4283075" y="1117600"/>
          <p14:tracePt t="29933" x="4295775" y="1104900"/>
          <p14:tracePt t="29949" x="4305300" y="1089025"/>
          <p14:tracePt t="29966" x="4308475" y="1073150"/>
          <p14:tracePt t="29983" x="4314825" y="1057275"/>
          <p14:tracePt t="29999" x="4314825" y="1047750"/>
          <p14:tracePt t="30016" x="4314825" y="1031875"/>
          <p14:tracePt t="30076" x="4314825" y="1028700"/>
          <p14:tracePt t="30098" x="4314825" y="1022350"/>
          <p14:tracePt t="30354" x="4308475" y="1025525"/>
          <p14:tracePt t="30361" x="4308475" y="1031875"/>
          <p14:tracePt t="30368" x="4302125" y="1035050"/>
          <p14:tracePt t="30382" x="4302125" y="1050925"/>
          <p14:tracePt t="30399" x="4302125" y="1060450"/>
          <p14:tracePt t="30416" x="4302125" y="1066800"/>
          <p14:tracePt t="30433" x="4302125" y="1069975"/>
          <p14:tracePt t="30698" x="4302125" y="1076325"/>
          <p14:tracePt t="30712" x="4302125" y="1085850"/>
          <p14:tracePt t="30726" x="4298950" y="1085850"/>
          <p14:tracePt t="30739" x="4298950" y="1089025"/>
          <p14:tracePt t="30753" x="4292600" y="1095375"/>
          <p14:tracePt t="30767" x="4286250" y="1095375"/>
          <p14:tracePt t="30789" x="4286250" y="1098550"/>
          <p14:tracePt t="30799" x="4283075" y="1098550"/>
          <p14:tracePt t="30817" x="4283075" y="1104900"/>
          <p14:tracePt t="30847" x="4283075" y="1111250"/>
          <p14:tracePt t="30868" x="4283075" y="1114425"/>
          <p14:tracePt t="30882" x="4276725" y="1114425"/>
          <p14:tracePt t="30910" x="4276725" y="1120775"/>
          <p14:tracePt t="30954" x="4273550" y="1120775"/>
          <p14:tracePt t="33200" x="4279900" y="1123950"/>
          <p14:tracePt t="33206" x="4292600" y="1123950"/>
          <p14:tracePt t="33216" x="4302125" y="1123950"/>
          <p14:tracePt t="33232" x="4340225" y="1123950"/>
          <p14:tracePt t="33249" x="4394200" y="1123950"/>
          <p14:tracePt t="33266" x="4422775" y="1123950"/>
          <p14:tracePt t="33299" x="4514850" y="1123950"/>
          <p14:tracePt t="33333" x="4552950" y="1123950"/>
          <p14:tracePt t="33349" x="4572000" y="1123950"/>
          <p14:tracePt t="33365" x="4581525" y="1123950"/>
          <p14:tracePt t="33382" x="4587875" y="1123950"/>
          <p14:tracePt t="33399" x="4591050" y="1123950"/>
          <p14:tracePt t="33416" x="4600575" y="1123950"/>
          <p14:tracePt t="33433" x="4616450" y="1123950"/>
          <p14:tracePt t="33449" x="4622800" y="1123950"/>
          <p14:tracePt t="33466" x="4625975" y="1123950"/>
          <p14:tracePt t="33482" x="4632325" y="1123950"/>
          <p14:tracePt t="33513" x="4635500" y="1123950"/>
          <p14:tracePt t="33527" x="4641850" y="1117600"/>
          <p14:tracePt t="33534" x="4645025" y="1117600"/>
          <p14:tracePt t="33549" x="4660900" y="1117600"/>
          <p14:tracePt t="33566" x="4670425" y="1114425"/>
          <p14:tracePt t="33584" x="4676775" y="1114425"/>
          <p14:tracePt t="33799" x="4673600" y="1114425"/>
          <p14:tracePt t="33806" x="4670425" y="1114425"/>
          <p14:tracePt t="33816" x="4660900" y="1114425"/>
          <p14:tracePt t="33833" x="4645025" y="1114425"/>
          <p14:tracePt t="33920" x="4645025" y="1108075"/>
          <p14:tracePt t="33927" x="4645025" y="1104900"/>
          <p14:tracePt t="33934" x="4645025" y="1098550"/>
          <p14:tracePt t="33949" x="4645025" y="1095375"/>
          <p14:tracePt t="33966" x="4645025" y="1082675"/>
          <p14:tracePt t="33983" x="4645025" y="1063625"/>
          <p14:tracePt t="33999" x="4651375" y="1060450"/>
          <p14:tracePt t="34819" x="4648200" y="1060450"/>
          <p14:tracePt t="34826" x="4645025" y="1066800"/>
          <p14:tracePt t="34833" x="4638675" y="1069975"/>
          <p14:tracePt t="34849" x="4629150" y="1079500"/>
          <p14:tracePt t="34867" x="4610100" y="1089025"/>
          <p14:tracePt t="34882" x="4600575" y="1089025"/>
          <p14:tracePt t="34915" x="4581525" y="1095375"/>
          <p14:tracePt t="34949" x="4549775" y="1098550"/>
          <p14:tracePt t="34967" x="4537075" y="1104900"/>
          <p14:tracePt t="34983" x="4530725" y="1104900"/>
          <p14:tracePt t="34999" x="4527550" y="1104900"/>
          <p14:tracePt t="35003" x="4514850" y="1104900"/>
          <p14:tracePt t="35016" x="4511675" y="1104900"/>
          <p14:tracePt t="35032" x="4495800" y="1104900"/>
          <p14:tracePt t="35048" x="4486275" y="1104900"/>
          <p14:tracePt t="35067" x="4476750" y="1104900"/>
          <p14:tracePt t="35082" x="4460875" y="1104900"/>
          <p14:tracePt t="35099" x="4451350" y="1104900"/>
          <p14:tracePt t="35117" x="4438650" y="1104900"/>
          <p14:tracePt t="35132" x="4429125" y="1104900"/>
          <p14:tracePt t="35149" x="4419600" y="1104900"/>
          <p14:tracePt t="35166" x="4403725" y="1104900"/>
          <p14:tracePt t="35182" x="4394200" y="1101725"/>
          <p14:tracePt t="35198" x="4387850" y="1098550"/>
          <p14:tracePt t="35216" x="4378325" y="1098550"/>
          <p14:tracePt t="35232" x="4368800" y="1092200"/>
          <p14:tracePt t="35249" x="4362450" y="1092200"/>
          <p14:tracePt t="35267" x="4352925" y="1089025"/>
          <p14:tracePt t="35283" x="4343400" y="1089025"/>
          <p14:tracePt t="35299" x="4340225" y="1089025"/>
          <p14:tracePt t="35346" x="4340225" y="1082675"/>
          <p14:tracePt t="35360" x="4340225" y="1079500"/>
          <p14:tracePt t="35367" x="4340225" y="1073150"/>
          <p14:tracePt t="35383" x="4327525" y="1073150"/>
          <p14:tracePt t="35399" x="4327525" y="1063625"/>
          <p14:tracePt t="35417" x="4324350" y="1054100"/>
          <p14:tracePt t="35449" x="4318000" y="1050925"/>
          <p14:tracePt t="35466" x="4318000" y="1044575"/>
          <p14:tracePt t="35495" x="4318000" y="1038225"/>
          <p14:tracePt t="35774" x="4318000" y="1041400"/>
          <p14:tracePt t="35810" x="4318000" y="1047750"/>
          <p14:tracePt t="35824" x="4318000" y="1050925"/>
          <p14:tracePt t="35838" x="4318000" y="1057275"/>
          <p14:tracePt t="35849" x="4318000" y="1060450"/>
          <p14:tracePt t="35882" x="4318000" y="1069975"/>
          <p14:tracePt t="35960" x="4318000" y="1076325"/>
          <p14:tracePt t="36450" x="4318000" y="1085850"/>
          <p14:tracePt t="36458" x="4318000" y="1095375"/>
          <p14:tracePt t="36466" x="4318000" y="1101725"/>
          <p14:tracePt t="36482" x="4318000" y="1111250"/>
          <p14:tracePt t="36500" x="4318000" y="1127125"/>
          <p14:tracePt t="36516" x="4318000" y="1139825"/>
          <p14:tracePt t="36532" x="4308475" y="1152525"/>
          <p14:tracePt t="36565" x="4295775" y="1152525"/>
          <p14:tracePt t="36598" x="4286250" y="1152525"/>
          <p14:tracePt t="36632" x="4279900" y="1152525"/>
          <p14:tracePt t="36650" x="4264025" y="1152525"/>
          <p14:tracePt t="36683" x="4254500" y="1152525"/>
          <p14:tracePt t="36700" x="4244975" y="1152525"/>
          <p14:tracePt t="36715" x="4241800" y="1152525"/>
          <p14:tracePt t="36758" x="4241800" y="1149350"/>
          <p14:tracePt t="36765" x="4241800" y="1143000"/>
          <p14:tracePt t="36783" x="4241800" y="1139825"/>
          <p14:tracePt t="36801" x="4241800" y="1133475"/>
          <p14:tracePt t="36829" x="4241800" y="1130300"/>
          <p14:tracePt t="36842" x="4241800" y="1120775"/>
          <p14:tracePt t="36849" x="4241800" y="1114425"/>
          <p14:tracePt t="36865" x="4241800" y="1111250"/>
          <p14:tracePt t="36882" x="4241800" y="1104900"/>
          <p14:tracePt t="36899" x="4241800" y="1098550"/>
          <p14:tracePt t="37187" x="4241800" y="1095375"/>
          <p14:tracePt t="38299" x="4257675" y="1146175"/>
          <p14:tracePt t="38306" x="4276725" y="1241425"/>
          <p14:tracePt t="38316" x="4286250" y="1320800"/>
          <p14:tracePt t="38333" x="4295775" y="1508125"/>
          <p14:tracePt t="38349" x="4295775" y="1631950"/>
          <p14:tracePt t="38366" x="4295775" y="1714500"/>
          <p14:tracePt t="38382" x="4283075" y="1793875"/>
          <p14:tracePt t="38415" x="4283075" y="1854200"/>
          <p14:tracePt t="38449" x="4283075" y="1962150"/>
          <p14:tracePt t="38466" x="4270375" y="2044700"/>
          <p14:tracePt t="38482" x="4254500" y="2155825"/>
          <p14:tracePt t="38499" x="4248150" y="2200275"/>
          <p14:tracePt t="38515" x="4241800" y="2228850"/>
          <p14:tracePt t="38532" x="4241800" y="2251075"/>
          <p14:tracePt t="38548" x="4241800" y="2260600"/>
          <p14:tracePt t="38565" x="4241800" y="2270125"/>
          <p14:tracePt t="38582" x="4241800" y="2301875"/>
          <p14:tracePt t="38598" x="4241800" y="2346325"/>
          <p14:tracePt t="38615" x="4241800" y="2406650"/>
          <p14:tracePt t="38632" x="4241800" y="2476500"/>
          <p14:tracePt t="38648" x="4241800" y="2505075"/>
          <p14:tracePt t="38665" x="4235450" y="2536825"/>
          <p14:tracePt t="38682" x="4235450" y="2555875"/>
          <p14:tracePt t="38699" x="4235450" y="2565400"/>
          <p14:tracePt t="38716" x="4235450" y="2587625"/>
          <p14:tracePt t="38733" x="4235450" y="2641600"/>
          <p14:tracePt t="38749" x="4235450" y="2679700"/>
          <p14:tracePt t="38766" x="4235450" y="2714625"/>
          <p14:tracePt t="38782" x="4235450" y="2749550"/>
          <p14:tracePt t="38798" x="4235450" y="2778125"/>
          <p14:tracePt t="38815" x="4235450" y="2787650"/>
          <p14:tracePt t="38832" x="4235450" y="2813050"/>
          <p14:tracePt t="38848" x="4235450" y="2835275"/>
          <p14:tracePt t="38865" x="4244975" y="2857500"/>
          <p14:tracePt t="38882" x="4257675" y="2901950"/>
          <p14:tracePt t="38899" x="4257675" y="2936875"/>
          <p14:tracePt t="38916" x="4257675" y="2959100"/>
          <p14:tracePt t="38931" x="4257675" y="2974975"/>
          <p14:tracePt t="38948" x="4257675" y="2987675"/>
          <p14:tracePt t="38965" x="4257675" y="2997200"/>
          <p14:tracePt t="38982" x="4257675" y="3019425"/>
          <p14:tracePt t="38998" x="4257675" y="3048000"/>
          <p14:tracePt t="39015" x="4257675" y="3076575"/>
          <p14:tracePt t="39032" x="4257675" y="3101975"/>
          <p14:tracePt t="39048" x="4251325" y="3114675"/>
          <p14:tracePt t="39065" x="4244975" y="3124200"/>
          <p14:tracePt t="39068" x="4241800" y="3127375"/>
          <p14:tracePt t="39081" x="4241800" y="3136900"/>
          <p14:tracePt t="39118" x="4241800" y="3146425"/>
          <p14:tracePt t="39139" x="4241800" y="3152775"/>
          <p14:tracePt t="39174" x="4235450" y="3152775"/>
          <p14:tracePt t="39426" x="4248150" y="3140075"/>
          <p14:tracePt t="39431" x="4267200" y="3133725"/>
          <p14:tracePt t="39449" x="4324350" y="3111500"/>
          <p14:tracePt t="39466" x="4397375" y="3092450"/>
          <p14:tracePt t="39481" x="4441825" y="3092450"/>
          <p14:tracePt t="39498" x="4486275" y="3092450"/>
          <p14:tracePt t="39515" x="4514850" y="3095625"/>
          <p14:tracePt t="39548" x="4600575" y="3095625"/>
          <p14:tracePt t="39582" x="4676775" y="3095625"/>
          <p14:tracePt t="39598" x="4705350" y="3095625"/>
          <p14:tracePt t="39616" x="4746625" y="3095625"/>
          <p14:tracePt t="39632" x="4768850" y="3095625"/>
          <p14:tracePt t="39649" x="4791075" y="3095625"/>
          <p14:tracePt t="39667" x="4806950" y="3095625"/>
          <p14:tracePt t="39682" x="4816475" y="3095625"/>
          <p14:tracePt t="39699" x="4832350" y="3098800"/>
          <p14:tracePt t="39716" x="4841875" y="3105150"/>
          <p14:tracePt t="39732" x="4841875" y="3108325"/>
          <p14:tracePt t="39748" x="4845050" y="3114675"/>
          <p14:tracePt t="39782" x="4845050" y="3117850"/>
          <p14:tracePt t="40144" x="4822825" y="3098800"/>
          <p14:tracePt t="40151" x="4803775" y="3076575"/>
          <p14:tracePt t="40165" x="4752975" y="3025775"/>
          <p14:tracePt t="40181" x="4727575" y="3003550"/>
          <p14:tracePt t="40198" x="4695825" y="2971800"/>
          <p14:tracePt t="40216" x="4654550" y="2940050"/>
          <p14:tracePt t="40232" x="4629150" y="2908300"/>
          <p14:tracePt t="40266" x="4559300" y="2832100"/>
          <p14:tracePt t="40298" x="4514850" y="2778125"/>
          <p14:tracePt t="40315" x="4498975" y="2733675"/>
          <p14:tracePt t="40331" x="4489450" y="2724150"/>
          <p14:tracePt t="40348" x="4473575" y="2714625"/>
          <p14:tracePt t="40365" x="4457700" y="2682875"/>
          <p14:tracePt t="40381" x="4445000" y="2657475"/>
          <p14:tracePt t="40398" x="4429125" y="2641600"/>
          <p14:tracePt t="40415" x="4400550" y="2613025"/>
          <p14:tracePt t="40431" x="4391025" y="2603500"/>
          <p14:tracePt t="40448" x="4381500" y="2593975"/>
          <p14:tracePt t="40465" x="4359275" y="2574925"/>
          <p14:tracePt t="40481" x="4356100" y="2559050"/>
          <p14:tracePt t="40498" x="4349750" y="2543175"/>
          <p14:tracePt t="40515" x="4337050" y="2508250"/>
          <p14:tracePt t="40532" x="4337050" y="2498725"/>
          <p14:tracePt t="40548" x="4337050" y="2489200"/>
          <p14:tracePt t="40565" x="4337050" y="2482850"/>
          <p14:tracePt t="40766" x="4337050" y="2460625"/>
          <p14:tracePt t="40772" x="4340225" y="2441575"/>
          <p14:tracePt t="40782" x="4346575" y="2422525"/>
          <p14:tracePt t="40799" x="4362450" y="2343150"/>
          <p14:tracePt t="40815" x="4362450" y="2190750"/>
          <p14:tracePt t="40832" x="4362450" y="2130425"/>
          <p14:tracePt t="40848" x="4362450" y="2070100"/>
          <p14:tracePt t="40865" x="4368800" y="1920875"/>
          <p14:tracePt t="40881" x="4368800" y="1828800"/>
          <p14:tracePt t="40898" x="4378325" y="1746250"/>
          <p14:tracePt t="40915" x="4384675" y="1625600"/>
          <p14:tracePt t="40932" x="4391025" y="1552575"/>
          <p14:tracePt t="40950" x="4391025" y="1466850"/>
          <p14:tracePt t="40965" x="4391025" y="1406525"/>
          <p14:tracePt t="40982" x="4391025" y="1362075"/>
          <p14:tracePt t="40998" x="4391025" y="1327150"/>
          <p14:tracePt t="41015" x="4375150" y="1263650"/>
          <p14:tracePt t="41031" x="4362450" y="1219200"/>
          <p14:tracePt t="41049" x="4343400" y="1168400"/>
          <p14:tracePt t="41065" x="4343400" y="1146175"/>
          <p14:tracePt t="41082" x="4343400" y="1117600"/>
          <p14:tracePt t="41100" x="4343400" y="1089025"/>
          <p14:tracePt t="41115" x="4343400" y="1079500"/>
          <p14:tracePt t="41131" x="4343400" y="1066800"/>
          <p14:tracePt t="41148" x="4343400" y="1060450"/>
          <p14:tracePt t="41165" x="4343400" y="1057275"/>
          <p14:tracePt t="41182" x="4340225" y="1057275"/>
          <p14:tracePt t="41199" x="4318000" y="1057275"/>
          <p14:tracePt t="41215" x="4314825" y="1057275"/>
          <p14:tracePt t="41232" x="4305300" y="1050925"/>
          <p14:tracePt t="41249" x="4298950" y="1035050"/>
          <p14:tracePt t="41265" x="4298950" y="1025525"/>
          <p14:tracePt t="41281" x="4298950" y="1012825"/>
          <p14:tracePt t="41299" x="4298950" y="996950"/>
          <p14:tracePt t="41315" x="4298950" y="987425"/>
          <p14:tracePt t="41332" x="4298950" y="977900"/>
          <p14:tracePt t="42035" x="4308475" y="996950"/>
          <p14:tracePt t="42042" x="4321175" y="1025525"/>
          <p14:tracePt t="42050" x="4337050" y="1063625"/>
          <p14:tracePt t="42065" x="4349750" y="1111250"/>
          <p14:tracePt t="42082" x="4371975" y="1165225"/>
          <p14:tracePt t="42098" x="4419600" y="1292225"/>
          <p14:tracePt t="42115" x="4460875" y="1390650"/>
          <p14:tracePt t="42148" x="4530725" y="1533525"/>
          <p14:tracePt t="42181" x="4559300" y="1574800"/>
          <p14:tracePt t="42199" x="4578350" y="1590675"/>
          <p14:tracePt t="42215" x="4587875" y="1590675"/>
          <p14:tracePt t="42306" x="4587875" y="1597025"/>
          <p14:tracePt t="42313" x="4587875" y="1600200"/>
          <p14:tracePt t="42320" x="4587875" y="1616075"/>
          <p14:tracePt t="42332" x="4594225" y="1635125"/>
          <p14:tracePt t="42348" x="4603750" y="1816100"/>
          <p14:tracePt t="42365" x="4603750" y="1974850"/>
          <p14:tracePt t="42381" x="4597400" y="2190750"/>
          <p14:tracePt t="42398" x="4568825" y="2568575"/>
          <p14:tracePt t="42414" x="4540250" y="2797175"/>
          <p14:tracePt t="42431" x="4521200" y="3025775"/>
          <p14:tracePt t="42448" x="4502150" y="3267075"/>
          <p14:tracePt t="42465" x="4483100" y="3384550"/>
          <p14:tracePt t="42483" x="4476750" y="3479800"/>
          <p14:tracePt t="42499" x="4460875" y="3581400"/>
          <p14:tracePt t="42515" x="4460875" y="3641725"/>
          <p14:tracePt t="42531" x="4460875" y="3686175"/>
          <p14:tracePt t="42548" x="4470400" y="3765550"/>
          <p14:tracePt t="42564" x="4483100" y="3810000"/>
          <p14:tracePt t="42582" x="4483100" y="3838575"/>
          <p14:tracePt t="42598" x="4483100" y="3873500"/>
          <p14:tracePt t="42925" x="4464050" y="3873500"/>
          <p14:tracePt t="42932" x="4438650" y="3873500"/>
          <p14:tracePt t="42939" x="4403725" y="3873500"/>
          <p14:tracePt t="42948" x="4378325" y="3879850"/>
          <p14:tracePt t="42965" x="4333875" y="3892550"/>
          <p14:tracePt t="42982" x="4254500" y="3914775"/>
          <p14:tracePt t="43015" x="4175125" y="3959225"/>
          <p14:tracePt t="43049" x="4086225" y="4029075"/>
          <p14:tracePt t="43065" x="4060825" y="4048125"/>
          <p14:tracePt t="43083" x="4025900" y="4076700"/>
          <p14:tracePt t="43098" x="4016375" y="4086225"/>
          <p14:tracePt t="43115" x="4006850" y="4095750"/>
          <p14:tracePt t="43132" x="3984625" y="4117975"/>
          <p14:tracePt t="43148" x="3975100" y="4127500"/>
          <p14:tracePt t="43165" x="3965575" y="4137025"/>
          <p14:tracePt t="43182" x="3949700" y="4146550"/>
          <p14:tracePt t="43199" x="3933825" y="4146550"/>
          <p14:tracePt t="43215" x="3924300" y="4152900"/>
          <p14:tracePt t="43231" x="3911600" y="4156075"/>
          <p14:tracePt t="43248" x="3902075" y="4171950"/>
          <p14:tracePt t="43265" x="3886200" y="4181475"/>
          <p14:tracePt t="43281" x="3857625" y="4197350"/>
          <p14:tracePt t="43298" x="3825875" y="4210050"/>
          <p14:tracePt t="43315" x="3810000" y="4229100"/>
          <p14:tracePt t="43332" x="3794125" y="4232275"/>
          <p14:tracePt t="43348" x="3784600" y="4232275"/>
          <p14:tracePt t="43365" x="3771900" y="4232275"/>
          <p14:tracePt t="43381" x="3765550" y="4232275"/>
          <p14:tracePt t="43468" x="3765550" y="4238625"/>
          <p14:tracePt t="43475" x="3768725" y="4241800"/>
          <p14:tracePt t="43482" x="3771900" y="4248150"/>
          <p14:tracePt t="43498" x="3794125" y="4257675"/>
          <p14:tracePt t="43515" x="3825875" y="4289425"/>
          <p14:tracePt t="43531" x="3889375" y="4359275"/>
          <p14:tracePt t="43548" x="3924300" y="4406900"/>
          <p14:tracePt t="43565" x="3952875" y="4483100"/>
          <p14:tracePt t="43581" x="4003675" y="4622800"/>
          <p14:tracePt t="43598" x="4016375" y="4686300"/>
          <p14:tracePt t="43615" x="4022725" y="4746625"/>
          <p14:tracePt t="43631" x="4032250" y="4854575"/>
          <p14:tracePt t="43648" x="4048125" y="4959350"/>
          <p14:tracePt t="43665" x="4079875" y="5057775"/>
          <p14:tracePt t="43681" x="4111625" y="5162550"/>
          <p14:tracePt t="43698" x="4121150" y="5191125"/>
          <p14:tracePt t="44017" x="4143375" y="5203825"/>
          <p14:tracePt t="44023" x="4162425" y="5216525"/>
          <p14:tracePt t="44031" x="4187825" y="5232400"/>
          <p14:tracePt t="44048" x="4235450" y="5264150"/>
          <p14:tracePt t="44065" x="4302125" y="5305425"/>
          <p14:tracePt t="44081" x="4352925" y="5353050"/>
          <p14:tracePt t="44098" x="4400550" y="5394325"/>
          <p14:tracePt t="44116" x="4438650" y="5432425"/>
          <p14:tracePt t="44132" x="4457700" y="5464175"/>
          <p14:tracePt t="44149" x="4467225" y="5473700"/>
          <p14:tracePt t="44152" x="4467225" y="5476875"/>
          <p14:tracePt t="44165" x="4467225" y="5486400"/>
          <p14:tracePt t="44181" x="4467225" y="5499100"/>
          <p14:tracePt t="44198" x="4470400" y="5511800"/>
          <p14:tracePt t="44215" x="4479925" y="5527675"/>
          <p14:tracePt t="44231" x="4492625" y="5534025"/>
          <p14:tracePt t="44249" x="4495800" y="5534025"/>
          <p14:tracePt t="44266" x="4511675" y="5534025"/>
          <p14:tracePt t="44298" x="4514850" y="5534025"/>
          <p14:tracePt t="44315" x="4524375" y="5530850"/>
          <p14:tracePt t="44331" x="4537075" y="5521325"/>
          <p14:tracePt t="44348" x="4556125" y="5499100"/>
          <p14:tracePt t="44365" x="4584700" y="5470525"/>
          <p14:tracePt t="44381" x="4619625" y="5429250"/>
          <p14:tracePt t="44398" x="4645025" y="5407025"/>
          <p14:tracePt t="44415" x="4686300" y="5362575"/>
          <p14:tracePt t="44432" x="4711700" y="5330825"/>
          <p14:tracePt t="44448" x="4746625" y="5283200"/>
          <p14:tracePt t="44465" x="4797425" y="5197475"/>
          <p14:tracePt t="44481" x="4845050" y="5156200"/>
          <p14:tracePt t="44498" x="4899025" y="5092700"/>
          <p14:tracePt t="44516" x="4943475" y="5048250"/>
          <p14:tracePt t="44531" x="4975225" y="5016500"/>
          <p14:tracePt t="44548" x="5000625" y="4987925"/>
          <p14:tracePt t="44565" x="5064125" y="4902200"/>
          <p14:tracePt t="44581" x="5121275" y="4819650"/>
          <p14:tracePt t="44598" x="5178425" y="4737100"/>
          <p14:tracePt t="44615" x="5283200" y="4622800"/>
          <p14:tracePt t="44631" x="5362575" y="4530725"/>
          <p14:tracePt t="44648" x="5410200" y="4438650"/>
          <p14:tracePt t="44666" x="5464175" y="4343400"/>
          <p14:tracePt t="44681" x="5476875" y="4298950"/>
          <p14:tracePt t="44698" x="5495925" y="4251325"/>
          <p14:tracePt t="44715" x="5502275" y="4181475"/>
          <p14:tracePt t="44731" x="5502275" y="4137025"/>
          <p14:tracePt t="44748" x="5508625" y="4098925"/>
          <p14:tracePt t="44765" x="5514975" y="4051300"/>
          <p14:tracePt t="44781" x="5514975" y="4035425"/>
          <p14:tracePt t="44798" x="5514975" y="4019550"/>
          <p14:tracePt t="44815" x="5514975" y="4003675"/>
          <p14:tracePt t="44832" x="5514975" y="3994150"/>
          <p14:tracePt t="44848" x="5514975" y="3984625"/>
          <p14:tracePt t="44865" x="5508625" y="3981450"/>
          <p14:tracePt t="44881" x="5492750" y="3981450"/>
          <p14:tracePt t="44898" x="5483225" y="3981450"/>
          <p14:tracePt t="44915" x="5467350" y="3981450"/>
          <p14:tracePt t="44931" x="5457825" y="3987800"/>
          <p14:tracePt t="44948" x="5441950" y="3997325"/>
          <p14:tracePt t="44965" x="5429250" y="4013200"/>
          <p14:tracePt t="44981" x="5416550" y="4029075"/>
          <p14:tracePt t="44998" x="5407025" y="4038600"/>
          <p14:tracePt t="45014" x="5403850" y="4051300"/>
          <p14:tracePt t="45031" x="5403850" y="4060825"/>
          <p14:tracePt t="45049" x="5403850" y="4076700"/>
          <p14:tracePt t="45065" x="5403850" y="4092575"/>
          <p14:tracePt t="45081" x="5403850" y="4102100"/>
          <p14:tracePt t="45098" x="5403850" y="4117975"/>
          <p14:tracePt t="45115" x="5403850" y="4156075"/>
          <p14:tracePt t="45131" x="5403850" y="4184650"/>
          <p14:tracePt t="45148" x="5413375" y="4216400"/>
          <p14:tracePt t="45165" x="5432425" y="4295775"/>
          <p14:tracePt t="45181" x="5445125" y="4340225"/>
          <p14:tracePt t="45199" x="5467350" y="4406900"/>
          <p14:tracePt t="45215" x="5486400" y="4476750"/>
          <p14:tracePt t="45232" x="5492750" y="4521200"/>
          <p14:tracePt t="45248" x="5492750" y="4552950"/>
          <p14:tracePt t="45264" x="5492750" y="4597400"/>
          <p14:tracePt t="45281" x="5492750" y="4629150"/>
          <p14:tracePt t="45298" x="5492750" y="4657725"/>
          <p14:tracePt t="45315" x="5492750" y="4699000"/>
          <p14:tracePt t="45331" x="5492750" y="4721225"/>
          <p14:tracePt t="45349" x="5492750" y="4759325"/>
          <p14:tracePt t="45365" x="5492750" y="4781550"/>
          <p14:tracePt t="45381" x="5492750" y="4810125"/>
          <p14:tracePt t="45398" x="5492750" y="4826000"/>
          <p14:tracePt t="45414" x="5492750" y="4867275"/>
          <p14:tracePt t="45431" x="5483225" y="4889500"/>
          <p14:tracePt t="45449" x="5483225" y="4930775"/>
          <p14:tracePt t="45465" x="5473700" y="4953000"/>
          <p14:tracePt t="45481" x="5461000" y="4978400"/>
          <p14:tracePt t="45499" x="5448300" y="4997450"/>
          <p14:tracePt t="45515" x="5438775" y="5019675"/>
          <p14:tracePt t="45531" x="5426075" y="5051425"/>
          <p14:tracePt t="45548" x="5400675" y="5092700"/>
          <p14:tracePt t="45564" x="5391150" y="5118100"/>
          <p14:tracePt t="45581" x="5378450" y="5140325"/>
          <p14:tracePt t="45599" x="5362575" y="5168900"/>
          <p14:tracePt t="45615" x="5346700" y="5184775"/>
          <p14:tracePt t="45631" x="5334000" y="5207000"/>
          <p14:tracePt t="45649" x="5318125" y="5229225"/>
          <p14:tracePt t="45665" x="5308600" y="5245100"/>
          <p14:tracePt t="45681" x="5292725" y="5267325"/>
          <p14:tracePt t="45698" x="5276850" y="5286375"/>
          <p14:tracePt t="45715" x="5267325" y="5295900"/>
          <p14:tracePt t="45731" x="5257800" y="5311775"/>
          <p14:tracePt t="45749" x="5235575" y="5327650"/>
          <p14:tracePt t="45765" x="5226050" y="5337175"/>
          <p14:tracePt t="45781" x="5216525" y="5346700"/>
          <p14:tracePt t="45798" x="5203825" y="5346700"/>
          <p14:tracePt t="45815" x="5181600" y="5346700"/>
          <p14:tracePt t="45831" x="5165725" y="5346700"/>
          <p14:tracePt t="45848" x="5133975" y="5346700"/>
          <p14:tracePt t="45864" x="5118100" y="5346700"/>
          <p14:tracePt t="45881" x="5108575" y="5346700"/>
          <p14:tracePt t="45899" x="5067300" y="5334000"/>
          <p14:tracePt t="45915" x="5045075" y="5321300"/>
          <p14:tracePt t="45932" x="5013325" y="5295900"/>
          <p14:tracePt t="45948" x="4991100" y="5273675"/>
          <p14:tracePt t="45964" x="4981575" y="5264150"/>
          <p14:tracePt t="45981" x="4965700" y="5257800"/>
          <p14:tracePt t="45998" x="4956175" y="5254625"/>
          <p14:tracePt t="46014" x="4953000" y="5245100"/>
          <p14:tracePt t="46031" x="4940300" y="5238750"/>
          <p14:tracePt t="46049" x="4937125" y="5238750"/>
          <p14:tracePt t="46081" x="4937125" y="5235575"/>
          <p14:tracePt t="46098" x="4930775" y="5235575"/>
          <p14:tracePt t="46512" x="4921250" y="5229225"/>
          <p14:tracePt t="46519" x="4914900" y="5222875"/>
          <p14:tracePt t="46531" x="4911725" y="5219700"/>
          <p14:tracePt t="46548" x="4895850" y="5203825"/>
          <p14:tracePt t="46564" x="4886325" y="5187950"/>
          <p14:tracePt t="46581" x="4870450" y="5178425"/>
          <p14:tracePt t="46598" x="4845050" y="5162550"/>
          <p14:tracePt t="46631" x="4794250" y="5105400"/>
          <p14:tracePt t="46664" x="4743450" y="4959350"/>
          <p14:tracePt t="46681" x="4727575" y="4873625"/>
          <p14:tracePt t="46685" x="4727575" y="4816475"/>
          <p14:tracePt t="46698" x="4727575" y="4676775"/>
          <p14:tracePt t="46715" x="4727575" y="4527550"/>
          <p14:tracePt t="46731" x="4727575" y="4381500"/>
          <p14:tracePt t="46748" x="4727575" y="4086225"/>
          <p14:tracePt t="46764" x="4727575" y="3902075"/>
          <p14:tracePt t="46781" x="4727575" y="3651250"/>
          <p14:tracePt t="46797" x="4762500" y="3352800"/>
          <p14:tracePt t="46816" x="4781550" y="3111500"/>
          <p14:tracePt t="46831" x="4791075" y="2940050"/>
          <p14:tracePt t="46848" x="4791075" y="2667000"/>
          <p14:tracePt t="46865" x="4791075" y="2540000"/>
          <p14:tracePt t="46882" x="4791075" y="2470150"/>
          <p14:tracePt t="46898" x="4778375" y="2362200"/>
          <p14:tracePt t="46914" x="4756150" y="2276475"/>
          <p14:tracePt t="46931" x="4740275" y="2178050"/>
          <p14:tracePt t="46948" x="4702175" y="2076450"/>
          <p14:tracePt t="46965" x="4654550" y="1984375"/>
          <p14:tracePt t="46981" x="4594225" y="1882775"/>
          <p14:tracePt t="46998" x="4530725" y="1752600"/>
          <p14:tracePt t="47015" x="4495800" y="1704975"/>
          <p14:tracePt t="47031" x="4473575" y="1663700"/>
          <p14:tracePt t="47047" x="4441825" y="1606550"/>
          <p14:tracePt t="47064" x="4429125" y="1562100"/>
          <p14:tracePt t="47081" x="4416425" y="1524000"/>
          <p14:tracePt t="47098" x="4397375" y="1460500"/>
          <p14:tracePt t="47114" x="4378325" y="1412875"/>
          <p14:tracePt t="47132" x="4340225" y="1362075"/>
          <p14:tracePt t="47148" x="4308475" y="1336675"/>
          <p14:tracePt t="47165" x="4283075" y="1298575"/>
          <p14:tracePt t="47181" x="4244975" y="1241425"/>
          <p14:tracePt t="47198" x="4232275" y="1203325"/>
          <p14:tracePt t="47214" x="4219575" y="1155700"/>
          <p14:tracePt t="47231" x="4191000" y="1082675"/>
          <p14:tracePt t="47248" x="4178300" y="1038225"/>
          <p14:tracePt t="47265" x="4162425" y="1016000"/>
          <p14:tracePt t="47282" x="4137025" y="977900"/>
          <p14:tracePt t="47298" x="4127500" y="968375"/>
          <p14:tracePt t="47314" x="4117975" y="958850"/>
          <p14:tracePt t="47331" x="4102100" y="942975"/>
          <p14:tracePt t="47540" x="4105275" y="946150"/>
          <p14:tracePt t="47547" x="4111625" y="955675"/>
          <p14:tracePt t="47554" x="4111625" y="962025"/>
          <p14:tracePt t="47565" x="4111625" y="965200"/>
          <p14:tracePt t="47581" x="4111625" y="981075"/>
          <p14:tracePt t="47597" x="4111625" y="990600"/>
          <p14:tracePt t="47614" x="4111625" y="1006475"/>
          <p14:tracePt t="47631" x="4111625" y="1019175"/>
          <p14:tracePt t="47647" x="4111625" y="1031875"/>
          <p14:tracePt t="47664" x="4111625" y="1041400"/>
          <p14:tracePt t="47681" x="4111625" y="1054100"/>
          <p14:tracePt t="47698" x="4111625" y="1060450"/>
          <p14:tracePt t="47947" x="4114800" y="1060450"/>
          <p14:tracePt t="47953" x="4124325" y="1060450"/>
          <p14:tracePt t="47965" x="4143375" y="1060450"/>
          <p14:tracePt t="47998" x="4175125" y="1060450"/>
          <p14:tracePt t="48031" x="4210050" y="1069975"/>
          <p14:tracePt t="48047" x="4219575" y="1079500"/>
          <p14:tracePt t="48065" x="4229100" y="1085850"/>
          <p14:tracePt t="48081" x="4238625" y="1089025"/>
          <p14:tracePt t="48098" x="4238625" y="1095375"/>
          <p14:tracePt t="48138" x="4238625" y="1104900"/>
          <p14:tracePt t="48152" x="4244975" y="1111250"/>
          <p14:tracePt t="48164" x="4244975" y="1114425"/>
          <p14:tracePt t="48181" x="4254500" y="1120775"/>
          <p14:tracePt t="48198" x="4257675" y="1123950"/>
          <p14:tracePt t="48202" x="4257675" y="1130300"/>
          <p14:tracePt t="48216" x="4257675" y="1133475"/>
          <p14:tracePt t="48339" x="4251325" y="1133475"/>
          <p14:tracePt t="48345" x="4248150" y="1133475"/>
          <p14:tracePt t="48353" x="4241800" y="1133475"/>
          <p14:tracePt t="48366" x="4232275" y="1133475"/>
          <p14:tracePt t="48382" x="4222750" y="1133475"/>
          <p14:tracePt t="48398" x="4213225" y="1133475"/>
          <p14:tracePt t="48415" x="4206875" y="1133475"/>
          <p14:tracePt t="48431" x="4206875" y="1123950"/>
          <p14:tracePt t="48447" x="4206875" y="1114425"/>
          <p14:tracePt t="48774" x="4206875" y="1101725"/>
          <p14:tracePt t="48788" x="4206875" y="1098550"/>
          <p14:tracePt t="48802" x="4206875" y="1092200"/>
          <p14:tracePt t="48815" x="4206875" y="1082675"/>
          <p14:tracePt t="48831" x="4206875" y="1079500"/>
          <p14:tracePt t="48848" x="4206875" y="1069975"/>
          <p14:tracePt t="48880" x="4206875" y="1038225"/>
          <p14:tracePt t="48915" x="4210050" y="1019175"/>
          <p14:tracePt t="48931" x="4210050" y="1012825"/>
          <p14:tracePt t="48948" x="4210050" y="1003300"/>
          <p14:tracePt t="48965" x="4210050" y="1000125"/>
          <p14:tracePt t="48998" x="4213225" y="1000125"/>
          <p14:tracePt t="49014" x="4219575" y="1000125"/>
          <p14:tracePt t="49059" x="4219575" y="1009650"/>
          <p14:tracePt t="49066" x="4219575" y="1016000"/>
          <p14:tracePt t="49108" x="4219575" y="1019175"/>
          <p14:tracePt t="49115" x="4219575" y="1025525"/>
          <p14:tracePt t="49131" x="4219575" y="1035050"/>
          <p14:tracePt t="49147" x="4222750" y="1044575"/>
          <p14:tracePt t="49164" x="4222750" y="1066800"/>
          <p14:tracePt t="49181" x="4229100" y="1069975"/>
          <p14:tracePt t="49236" x="4229100" y="1076325"/>
          <p14:tracePt t="49908" x="4238625" y="1079500"/>
          <p14:tracePt t="49914" x="4257675" y="1092200"/>
          <p14:tracePt t="49931" x="4289425" y="1104900"/>
          <p14:tracePt t="49949" x="4324350" y="1136650"/>
          <p14:tracePt t="49964" x="4337050" y="1146175"/>
          <p14:tracePt t="49981" x="4349750" y="1155700"/>
          <p14:tracePt t="50014" x="4375150" y="1187450"/>
          <p14:tracePt t="50049" x="4406900" y="1212850"/>
          <p14:tracePt t="50065" x="4416425" y="1225550"/>
          <p14:tracePt t="50081" x="4432300" y="1238250"/>
          <p14:tracePt t="50098" x="4451350" y="1250950"/>
          <p14:tracePt t="50114" x="4464050" y="1263650"/>
          <p14:tracePt t="50130" x="4476750" y="1279525"/>
          <p14:tracePt t="50148" x="4505325" y="1292225"/>
          <p14:tracePt t="50164" x="4514850" y="1301750"/>
          <p14:tracePt t="50181" x="4524375" y="1311275"/>
          <p14:tracePt t="50198" x="4540250" y="1333500"/>
          <p14:tracePt t="50215" x="4540250" y="1343025"/>
          <p14:tracePt t="50231" x="4549775" y="1352550"/>
          <p14:tracePt t="50248" x="4556125" y="1374775"/>
          <p14:tracePt t="50264" x="4559300" y="1384300"/>
          <p14:tracePt t="50280" x="4565650" y="1393825"/>
          <p14:tracePt t="50298" x="4565650" y="1397000"/>
          <p14:tracePt t="52103" x="4575175" y="1397000"/>
          <p14:tracePt t="52110" x="4587875" y="1393825"/>
          <p14:tracePt t="52116" x="4597400" y="1390650"/>
          <p14:tracePt t="52131" x="4619625" y="1377950"/>
          <p14:tracePt t="52147" x="4645025" y="1368425"/>
          <p14:tracePt t="52164" x="4683125" y="1355725"/>
          <p14:tracePt t="52197" x="4775200" y="1317625"/>
          <p14:tracePt t="52231" x="4835525" y="1298575"/>
          <p14:tracePt t="52247" x="4845050" y="1295400"/>
          <p14:tracePt t="52264" x="4860925" y="1295400"/>
          <p14:tracePt t="52280" x="4873625" y="1282700"/>
          <p14:tracePt t="52297" x="4883150" y="1279525"/>
          <p14:tracePt t="52314" x="4892675" y="1273175"/>
          <p14:tracePt t="52331" x="4914900" y="1263650"/>
          <p14:tracePt t="52347" x="4924425" y="1263650"/>
          <p14:tracePt t="52364" x="4933950" y="1263650"/>
          <p14:tracePt t="52380" x="4949825" y="1263650"/>
          <p14:tracePt t="52397" x="4959350" y="1263650"/>
          <p14:tracePt t="52414" x="4962525" y="1263650"/>
          <p14:tracePt t="52430" x="4968875" y="1257300"/>
          <p14:tracePt t="52447" x="4978400" y="1247775"/>
          <p14:tracePt t="52464" x="4987925" y="1244600"/>
          <p14:tracePt t="52480" x="4997450" y="1244600"/>
          <p14:tracePt t="54620" x="5003800" y="1238250"/>
          <p14:tracePt t="54628" x="5006975" y="1235075"/>
          <p14:tracePt t="54635" x="5013325" y="1228725"/>
          <p14:tracePt t="54648" x="5029200" y="1219200"/>
          <p14:tracePt t="54664" x="5038725" y="1209675"/>
          <p14:tracePt t="54680" x="5067300" y="1190625"/>
          <p14:tracePt t="54698" x="5086350" y="1177925"/>
          <p14:tracePt t="54730" x="5111750" y="1162050"/>
          <p14:tracePt t="54763" x="5121275" y="1162050"/>
          <p14:tracePt t="54813" x="5127625" y="1162050"/>
          <p14:tracePt t="54820" x="5130800" y="1162050"/>
          <p14:tracePt t="54834" x="5137150" y="1162050"/>
          <p14:tracePt t="54847" x="5140325" y="1162050"/>
          <p14:tracePt t="54863" x="5153025" y="1162050"/>
          <p14:tracePt t="55056" x="5156200" y="1162050"/>
          <p14:tracePt t="55062" x="5162550" y="1162050"/>
          <p14:tracePt t="55069" x="5172075" y="1162050"/>
          <p14:tracePt t="55080" x="5178425" y="1162050"/>
          <p14:tracePt t="55097" x="5191125" y="1162050"/>
          <p14:tracePt t="55114" x="5207000" y="1162050"/>
          <p14:tracePt t="55130" x="5229225" y="1162050"/>
          <p14:tracePt t="55147" x="5248275" y="1162050"/>
          <p14:tracePt t="55163" x="5264150" y="1162050"/>
          <p14:tracePt t="55180" x="5286375" y="1162050"/>
          <p14:tracePt t="55197" x="5311775" y="1162050"/>
          <p14:tracePt t="55213" x="5340350" y="1162050"/>
          <p14:tracePt t="55230" x="5359400" y="1162050"/>
          <p14:tracePt t="55247" x="5394325" y="1162050"/>
          <p14:tracePt t="55263" x="5410200" y="1162050"/>
          <p14:tracePt t="55280" x="5419725" y="1162050"/>
          <p14:tracePt t="55282" x="5422900" y="1162050"/>
          <p14:tracePt t="55297" x="5438775" y="1162050"/>
          <p14:tracePt t="55313" x="5454650" y="1168400"/>
          <p14:tracePt t="55330" x="5464175" y="1168400"/>
          <p14:tracePt t="55347" x="5495925" y="1174750"/>
          <p14:tracePt t="55363" x="5511800" y="1174750"/>
          <p14:tracePt t="55380" x="5540375" y="1174750"/>
          <p14:tracePt t="55397" x="5575300" y="1181100"/>
          <p14:tracePt t="55413" x="5607050" y="1187450"/>
          <p14:tracePt t="55430" x="5629275" y="1190625"/>
          <p14:tracePt t="55447" x="5670550" y="1203325"/>
          <p14:tracePt t="55464" x="5692775" y="1203325"/>
          <p14:tracePt t="55480" x="5721350" y="1216025"/>
          <p14:tracePt t="55497" x="5756275" y="1216025"/>
          <p14:tracePt t="55514" x="5775325" y="1222375"/>
          <p14:tracePt t="55530" x="5791200" y="1222375"/>
          <p14:tracePt t="55547" x="5822950" y="1222375"/>
          <p14:tracePt t="55563" x="5838825" y="1222375"/>
          <p14:tracePt t="55580" x="5854700" y="1222375"/>
          <p14:tracePt t="55597" x="5886450" y="1222375"/>
          <p14:tracePt t="55614" x="5908675" y="1228725"/>
          <p14:tracePt t="55630" x="5940425" y="1231900"/>
          <p14:tracePt t="55647" x="5981700" y="1238250"/>
          <p14:tracePt t="55664" x="6010275" y="1238250"/>
          <p14:tracePt t="55679" x="6026150" y="1244600"/>
          <p14:tracePt t="55697" x="6051550" y="1244600"/>
          <p14:tracePt t="55713" x="6061075" y="1244600"/>
          <p14:tracePt t="55730" x="6070600" y="1244600"/>
          <p14:tracePt t="55747" x="6086475" y="1241425"/>
          <p14:tracePt t="55763" x="6102350" y="1238250"/>
          <p14:tracePt t="55780" x="6111875" y="1238250"/>
          <p14:tracePt t="55782" x="6121400" y="1231900"/>
          <p14:tracePt t="55797" x="6137275" y="1231900"/>
          <p14:tracePt t="55813" x="6153150" y="1231900"/>
          <p14:tracePt t="55830" x="6162675" y="1228725"/>
          <p14:tracePt t="55847" x="6181725" y="1228725"/>
          <p14:tracePt t="55864" x="6191250" y="1228725"/>
          <p14:tracePt t="55880" x="6207125" y="1228725"/>
          <p14:tracePt t="55897" x="6223000" y="1228725"/>
          <p14:tracePt t="55914" x="6232525" y="1228725"/>
          <p14:tracePt t="55932" x="6242050" y="1228725"/>
          <p14:tracePt t="55947" x="6257925" y="1228725"/>
          <p14:tracePt t="55963" x="6261100" y="1228725"/>
          <p14:tracePt t="55980" x="6270625" y="1228725"/>
          <p14:tracePt t="55997" x="6286500" y="1228725"/>
          <p14:tracePt t="56014" x="6296025" y="1222375"/>
          <p14:tracePt t="56030" x="6296025" y="1216025"/>
          <p14:tracePt t="56047" x="6305550" y="1212850"/>
          <p14:tracePt t="59541" x="6273800" y="1216025"/>
          <p14:tracePt t="59548" x="6226175" y="1225550"/>
          <p14:tracePt t="59564" x="6149975" y="1247775"/>
          <p14:tracePt t="59580" x="6080125" y="1301750"/>
          <p14:tracePt t="59597" x="5940425" y="1441450"/>
          <p14:tracePt t="59613" x="5784850" y="1616075"/>
          <p14:tracePt t="59647" x="5299075" y="2317750"/>
          <p14:tracePt t="59680" x="4927600" y="2917825"/>
          <p14:tracePt t="59698" x="4743450" y="3254375"/>
          <p14:tracePt t="59715" x="4638675" y="3435350"/>
          <p14:tracePt t="59732" x="4537075" y="3590925"/>
          <p14:tracePt t="59747" x="4498975" y="3648075"/>
          <p14:tracePt t="59763" x="4473575" y="3673475"/>
          <p14:tracePt t="59779" x="4464050" y="3695700"/>
          <p14:tracePt t="59797" x="4441825" y="3705225"/>
          <p14:tracePt t="59813" x="4438650" y="3705225"/>
          <p14:tracePt t="60098" x="4438650" y="3752850"/>
          <p14:tracePt t="60105" x="4438650" y="3819525"/>
          <p14:tracePt t="60113" x="4438650" y="3889375"/>
          <p14:tracePt t="60130" x="4438650" y="3981450"/>
          <p14:tracePt t="60146" x="4438650" y="4111625"/>
          <p14:tracePt t="60163" x="4438650" y="4194175"/>
          <p14:tracePt t="60179" x="4429125" y="4254500"/>
          <p14:tracePt t="60197" x="4416425" y="4318000"/>
          <p14:tracePt t="60213" x="4406900" y="4340225"/>
          <p14:tracePt t="60229" x="4394200" y="4362450"/>
          <p14:tracePt t="60246" x="4375150" y="4413250"/>
          <p14:tracePt t="60263" x="4362450" y="4457700"/>
          <p14:tracePt t="60280" x="4356100" y="4502150"/>
          <p14:tracePt t="60297" x="4337050" y="4575175"/>
          <p14:tracePt t="60313" x="4324350" y="4613275"/>
          <p14:tracePt t="60329" x="4305300" y="4641850"/>
          <p14:tracePt t="60346" x="4289425" y="4676775"/>
          <p14:tracePt t="60363" x="4276725" y="4702175"/>
          <p14:tracePt t="60380" x="4267200" y="4718050"/>
          <p14:tracePt t="60397" x="4244975" y="4749800"/>
          <p14:tracePt t="60413" x="4235450" y="4772025"/>
          <p14:tracePt t="60430" x="4222750" y="4803775"/>
          <p14:tracePt t="60446" x="4197350" y="4838700"/>
          <p14:tracePt t="60463" x="4184650" y="4870450"/>
          <p14:tracePt t="60480" x="4184650" y="4879975"/>
          <p14:tracePt t="60496" x="4181475" y="4899025"/>
          <p14:tracePt t="60513" x="4175125" y="4921250"/>
          <p14:tracePt t="60530" x="4175125" y="4930775"/>
          <p14:tracePt t="60547" x="4165600" y="4972050"/>
          <p14:tracePt t="60563" x="4159250" y="4987925"/>
          <p14:tracePt t="60579" x="4159250" y="5016500"/>
          <p14:tracePt t="60596" x="4133850" y="5057775"/>
          <p14:tracePt t="60613" x="4124325" y="5057775"/>
          <p14:tracePt t="60630" x="4114800" y="5057775"/>
          <p14:tracePt t="61175" x="4114800" y="5038725"/>
          <p14:tracePt t="61181" x="4114800" y="5013325"/>
          <p14:tracePt t="61197" x="4114800" y="4962525"/>
          <p14:tracePt t="61214" x="4114800" y="4908550"/>
          <p14:tracePt t="61230" x="4114800" y="4848225"/>
          <p14:tracePt t="61246" x="4117975" y="4803775"/>
          <p14:tracePt t="61263" x="4124325" y="4765675"/>
          <p14:tracePt t="61296" x="4137025" y="4657725"/>
          <p14:tracePt t="61330" x="4137025" y="4565650"/>
          <p14:tracePt t="61346" x="4137025" y="4521200"/>
          <p14:tracePt t="61363" x="4149725" y="4467225"/>
          <p14:tracePt t="61379" x="4165600" y="4381500"/>
          <p14:tracePt t="61396" x="4187825" y="4314825"/>
          <p14:tracePt t="61414" x="4200525" y="4270375"/>
          <p14:tracePt t="61429" x="4200525" y="4235450"/>
          <p14:tracePt t="61446" x="4206875" y="4213225"/>
          <p14:tracePt t="61463" x="4206875" y="4203700"/>
          <p14:tracePt t="61480" x="4206875" y="4178300"/>
          <p14:tracePt t="61497" x="4210050" y="4152900"/>
          <p14:tracePt t="61513" x="4222750" y="4124325"/>
          <p14:tracePt t="61529" x="4254500" y="4057650"/>
          <p14:tracePt t="61546" x="4276725" y="4013200"/>
          <p14:tracePt t="61563" x="4286250" y="3990975"/>
          <p14:tracePt t="61580" x="4308475" y="3965575"/>
          <p14:tracePt t="61596" x="4308475" y="3962400"/>
          <p14:tracePt t="61613" x="4308475" y="3956050"/>
          <p14:tracePt t="61808" x="4327525" y="3956050"/>
          <p14:tracePt t="61815" x="4343400" y="3956050"/>
          <p14:tracePt t="61829" x="4403725" y="3949700"/>
          <p14:tracePt t="61846" x="4470400" y="3937000"/>
          <p14:tracePt t="61863" x="4530725" y="3930650"/>
          <p14:tracePt t="61879" x="4613275" y="3902075"/>
          <p14:tracePt t="61896" x="4657725" y="3895725"/>
          <p14:tracePt t="61913" x="4679950" y="3895725"/>
          <p14:tracePt t="61929" x="4721225" y="3895725"/>
          <p14:tracePt t="61946" x="4749800" y="3895725"/>
          <p14:tracePt t="61963" x="4765675" y="3895725"/>
          <p14:tracePt t="61979" x="4787900" y="3886200"/>
          <p14:tracePt t="61996" x="4806950" y="3886200"/>
          <p14:tracePt t="62013" x="4816475" y="3879850"/>
          <p14:tracePt t="62030" x="4832350" y="3879850"/>
          <p14:tracePt t="62047" x="4841875" y="3876675"/>
          <p14:tracePt t="62063" x="4857750" y="3876675"/>
          <p14:tracePt t="62079" x="4873625" y="3870325"/>
          <p14:tracePt t="62096" x="4883150" y="3860800"/>
          <p14:tracePt t="62113" x="4892675" y="3860800"/>
          <p14:tracePt t="62129" x="4911725" y="3860800"/>
          <p14:tracePt t="62146" x="4921250" y="3860800"/>
          <p14:tracePt t="62180" x="4927600" y="3860800"/>
          <p14:tracePt t="62215" x="4930775" y="3860800"/>
          <p14:tracePt t="62229" x="4937125" y="3867150"/>
          <p14:tracePt t="62236" x="4937125" y="3873500"/>
          <p14:tracePt t="62246" x="4943475" y="3876675"/>
          <p14:tracePt t="62263" x="4956175" y="3886200"/>
          <p14:tracePt t="62280" x="4972050" y="3902075"/>
          <p14:tracePt t="62296" x="4978400" y="3917950"/>
          <p14:tracePt t="62314" x="4991100" y="3937000"/>
          <p14:tracePt t="62330" x="5010150" y="3962400"/>
          <p14:tracePt t="62346" x="5010150" y="3990975"/>
          <p14:tracePt t="62362" x="5010150" y="4013200"/>
          <p14:tracePt t="62379" x="5010150" y="4054475"/>
          <p14:tracePt t="62396" x="5010150" y="4076700"/>
          <p14:tracePt t="62414" x="5010150" y="4108450"/>
          <p14:tracePt t="62429" x="5010150" y="4130675"/>
          <p14:tracePt t="62446" x="5010150" y="4159250"/>
          <p14:tracePt t="62464" x="5010150" y="4200525"/>
          <p14:tracePt t="62480" x="5016500" y="4222750"/>
          <p14:tracePt t="62497" x="5022850" y="4244975"/>
          <p14:tracePt t="62513" x="5022850" y="4286250"/>
          <p14:tracePt t="62529" x="5022850" y="4308475"/>
          <p14:tracePt t="62546" x="5022850" y="4330700"/>
          <p14:tracePt t="62564" x="5022850" y="4346575"/>
          <p14:tracePt t="62580" x="5022850" y="4359275"/>
          <p14:tracePt t="62597" x="5022850" y="4381500"/>
          <p14:tracePt t="62613" x="5026025" y="4406900"/>
          <p14:tracePt t="62629" x="5032375" y="4422775"/>
          <p14:tracePt t="62646" x="5041900" y="4448175"/>
          <p14:tracePt t="62663" x="5057775" y="4467225"/>
          <p14:tracePt t="62679" x="5070475" y="4498975"/>
          <p14:tracePt t="62696" x="5083175" y="4514850"/>
          <p14:tracePt t="62713" x="5099050" y="4549775"/>
          <p14:tracePt t="62729" x="5114925" y="4559300"/>
          <p14:tracePt t="62747" x="5118100" y="4568825"/>
          <p14:tracePt t="62763" x="5124450" y="4584700"/>
          <p14:tracePt t="62779" x="5124450" y="4597400"/>
          <p14:tracePt t="62796" x="5124450" y="4610100"/>
          <p14:tracePt t="62813" x="5124450" y="4619625"/>
          <p14:tracePt t="62829" x="5127625" y="4622800"/>
          <p14:tracePt t="62901" x="5127625" y="4629150"/>
          <p14:tracePt t="62906" x="5127625" y="4632325"/>
          <p14:tracePt t="63236" x="5127625" y="4597400"/>
          <p14:tracePt t="63243" x="5137150" y="4540250"/>
          <p14:tracePt t="63250" x="5146675" y="4479925"/>
          <p14:tracePt t="63263" x="5162550" y="4384675"/>
          <p14:tracePt t="63280" x="5168900" y="4321175"/>
          <p14:tracePt t="63297" x="5168900" y="4286250"/>
          <p14:tracePt t="63313" x="5168900" y="4238625"/>
          <p14:tracePt t="63346" x="5168900" y="4178300"/>
          <p14:tracePt t="63379" x="5153025" y="4086225"/>
          <p14:tracePt t="63396" x="5153025" y="4048125"/>
          <p14:tracePt t="63400" x="5146675" y="4022725"/>
          <p14:tracePt t="63413" x="5146675" y="3994150"/>
          <p14:tracePt t="63430" x="5140325" y="3971925"/>
          <p14:tracePt t="63447" x="5133975" y="3940175"/>
          <p14:tracePt t="63463" x="5133975" y="3927475"/>
          <p14:tracePt t="63479" x="5130800" y="3917950"/>
          <p14:tracePt t="63496" x="5124450" y="3902075"/>
          <p14:tracePt t="63513" x="5124450" y="3895725"/>
          <p14:tracePt t="63529" x="5124450" y="3892550"/>
          <p14:tracePt t="63570" x="5121275" y="3886200"/>
          <p14:tracePt t="63577" x="5121275" y="3883025"/>
          <p14:tracePt t="63584" x="5121275" y="3876675"/>
          <p14:tracePt t="63596" x="5114925" y="3873500"/>
          <p14:tracePt t="63612" x="5114925" y="3851275"/>
          <p14:tracePt t="63629" x="5114925" y="3841750"/>
          <p14:tracePt t="63647" x="5111750" y="3841750"/>
          <p14:tracePt t="63663" x="5105400" y="3832225"/>
          <p14:tracePt t="63680" x="5089525" y="3829050"/>
          <p14:tracePt t="63697" x="5073650" y="3806825"/>
          <p14:tracePt t="63713" x="5064125" y="3797300"/>
          <p14:tracePt t="63730" x="5054600" y="3787775"/>
          <p14:tracePt t="63746" x="5026025" y="3768725"/>
          <p14:tracePt t="63763" x="4987925" y="3727450"/>
          <p14:tracePt t="63779" x="4959350" y="3702050"/>
          <p14:tracePt t="63797" x="4914900" y="3670300"/>
          <p14:tracePt t="63813" x="4889500" y="3657600"/>
          <p14:tracePt t="63829" x="4879975" y="3648075"/>
          <p14:tracePt t="63847" x="4867275" y="3648075"/>
          <p14:tracePt t="63863" x="4851400" y="3648075"/>
          <p14:tracePt t="63879" x="4841875" y="3648075"/>
          <p14:tracePt t="63896" x="4826000" y="3644900"/>
          <p14:tracePt t="63913" x="4816475" y="3638550"/>
          <p14:tracePt t="63929" x="4800600" y="3625850"/>
          <p14:tracePt t="63947" x="4787900" y="3622675"/>
          <p14:tracePt t="63963" x="4775200" y="3616325"/>
          <p14:tracePt t="63979" x="4772025" y="3616325"/>
          <p14:tracePt t="63997" x="4772025" y="3613150"/>
          <p14:tracePt t="64191" x="4784725" y="3613150"/>
          <p14:tracePt t="64198" x="4791075" y="3613150"/>
          <p14:tracePt t="64213" x="4810125" y="3613150"/>
          <p14:tracePt t="64230" x="4841875" y="3616325"/>
          <p14:tracePt t="64247" x="4876800" y="3638550"/>
          <p14:tracePt t="64263" x="4921250" y="3657600"/>
          <p14:tracePt t="64279" x="4953000" y="3683000"/>
          <p14:tracePt t="64296" x="4997450" y="3727450"/>
          <p14:tracePt t="64312" x="5013325" y="3746500"/>
          <p14:tracePt t="64329" x="5029200" y="3756025"/>
          <p14:tracePt t="64347" x="5045075" y="3775075"/>
          <p14:tracePt t="64363" x="5054600" y="3784600"/>
          <p14:tracePt t="64379" x="5076825" y="3797300"/>
          <p14:tracePt t="64397" x="5114925" y="3819525"/>
          <p14:tracePt t="64413" x="5143500" y="3832225"/>
          <p14:tracePt t="64429" x="5153025" y="3841750"/>
          <p14:tracePt t="64446" x="5168900" y="3851275"/>
          <p14:tracePt t="64462" x="5178425" y="3851275"/>
          <p14:tracePt t="64511" x="5178425" y="3857625"/>
          <p14:tracePt t="64518" x="5184775" y="3857625"/>
          <p14:tracePt t="64717" x="5124450" y="3838575"/>
          <p14:tracePt t="64724" x="5051425" y="3813175"/>
          <p14:tracePt t="64731" x="4981575" y="3794125"/>
          <p14:tracePt t="64746" x="4883150" y="3762375"/>
          <p14:tracePt t="64762" x="4816475" y="3746500"/>
          <p14:tracePt t="64796" x="4746625" y="3740150"/>
          <p14:tracePt t="64829" x="4727575" y="3740150"/>
          <p14:tracePt t="64846" x="4708525" y="3740150"/>
          <p14:tracePt t="64862" x="4699000" y="3740150"/>
          <p14:tracePt t="64879" x="4689475" y="3740150"/>
          <p14:tracePt t="64896" x="4667250" y="3740150"/>
          <p14:tracePt t="64913" x="4657725" y="3743325"/>
          <p14:tracePt t="64929" x="4648200" y="3746500"/>
          <p14:tracePt t="64934" x="4648200" y="3752850"/>
          <p14:tracePt t="64946" x="4638675" y="3768725"/>
          <p14:tracePt t="64963" x="4629150" y="3771900"/>
          <p14:tracePt t="64979" x="4613275" y="3778250"/>
          <p14:tracePt t="64996" x="4600575" y="3781425"/>
          <p14:tracePt t="65012" x="4591050" y="3790950"/>
          <p14:tracePt t="65029" x="4578350" y="3790950"/>
          <p14:tracePt t="65047" x="4559300" y="3797300"/>
          <p14:tracePt t="65062" x="4537075" y="3803650"/>
          <p14:tracePt t="65080" x="4467225" y="3816350"/>
          <p14:tracePt t="65096" x="4413250" y="3829050"/>
          <p14:tracePt t="65112" x="4368800" y="3841750"/>
          <p14:tracePt t="65129" x="4330700" y="3854450"/>
          <p14:tracePt t="65146" x="4289425" y="3867150"/>
          <p14:tracePt t="65163" x="4251325" y="3879850"/>
          <p14:tracePt t="65180" x="4225925" y="3898900"/>
          <p14:tracePt t="65196" x="4178300" y="3914775"/>
          <p14:tracePt t="65213" x="4152900" y="3927475"/>
          <p14:tracePt t="65230" x="4111625" y="3952875"/>
          <p14:tracePt t="65246" x="4086225" y="3962400"/>
          <p14:tracePt t="65263" x="4067175" y="3975100"/>
          <p14:tracePt t="65280" x="4044950" y="3987800"/>
          <p14:tracePt t="65296" x="4013200" y="4006850"/>
          <p14:tracePt t="65313" x="3990975" y="4019550"/>
          <p14:tracePt t="65330" x="3927475" y="4032250"/>
          <p14:tracePt t="65346" x="3892550" y="4032250"/>
          <p14:tracePt t="65363" x="3870325" y="4032250"/>
          <p14:tracePt t="65380" x="3854450" y="4032250"/>
          <p14:tracePt t="65396" x="3838575" y="4032250"/>
          <p14:tracePt t="65413" x="3835400" y="4032250"/>
          <p14:tracePt t="65645" x="3886200" y="4013200"/>
          <p14:tracePt t="65652" x="3946525" y="3997325"/>
          <p14:tracePt t="65663" x="3984625" y="3990975"/>
          <p14:tracePt t="65679" x="4092575" y="3937000"/>
          <p14:tracePt t="65695" x="4130675" y="3911600"/>
          <p14:tracePt t="65712" x="4168775" y="3876675"/>
          <p14:tracePt t="65729" x="4222750" y="3838575"/>
          <p14:tracePt t="65745" x="4260850" y="3806825"/>
          <p14:tracePt t="65762" x="4302125" y="3781425"/>
          <p14:tracePt t="65779" x="4343400" y="3743325"/>
          <p14:tracePt t="65796" x="4375150" y="3730625"/>
          <p14:tracePt t="65813" x="4391025" y="3721100"/>
          <p14:tracePt t="65829" x="4419600" y="3705225"/>
          <p14:tracePt t="65845" x="4429125" y="3689350"/>
          <p14:tracePt t="65862" x="4438650" y="3686175"/>
          <p14:tracePt t="65879" x="4448175" y="3686175"/>
          <p14:tracePt t="65896" x="4454525" y="3686175"/>
          <p14:tracePt t="65913" x="4467225" y="3686175"/>
          <p14:tracePt t="65929" x="4483100" y="3679825"/>
          <p14:tracePt t="65946" x="4492625" y="3676650"/>
          <p14:tracePt t="65962" x="4502150" y="3670300"/>
          <p14:tracePt t="65979" x="4524375" y="3663950"/>
          <p14:tracePt t="65995" x="4533900" y="3663950"/>
          <p14:tracePt t="66012" x="4543425" y="3663950"/>
          <p14:tracePt t="66046" x="4552950" y="3663950"/>
          <p14:tracePt t="66062" x="4568825" y="3660775"/>
          <p14:tracePt t="66080" x="4594225" y="3638550"/>
          <p14:tracePt t="66096" x="4625975" y="3619500"/>
          <p14:tracePt t="66112" x="4651375" y="3600450"/>
          <p14:tracePt t="66129" x="4679950" y="3556000"/>
          <p14:tracePt t="66145" x="4692650" y="3540125"/>
          <p14:tracePt t="66162" x="4702175" y="3530600"/>
          <p14:tracePt t="66179" x="4702175" y="3511550"/>
          <p14:tracePt t="66196" x="4702175" y="3505200"/>
          <p14:tracePt t="66236" x="4702175" y="3502025"/>
          <p14:tracePt t="66250" x="4702175" y="3495675"/>
          <p14:tracePt t="66265" x="4705350" y="3495675"/>
          <p14:tracePt t="66279" x="4705350" y="3492500"/>
          <p14:tracePt t="66300" x="4711700" y="3492500"/>
          <p14:tracePt t="66572" x="4711700" y="3498850"/>
          <p14:tracePt t="68354" x="4730750" y="3460750"/>
          <p14:tracePt t="68361" x="4756150" y="3409950"/>
          <p14:tracePt t="68368" x="4787900" y="3368675"/>
          <p14:tracePt t="68379" x="4813300" y="3330575"/>
          <p14:tracePt t="68396" x="4968875" y="3219450"/>
          <p14:tracePt t="68412" x="5127625" y="3133725"/>
          <p14:tracePt t="68429" x="5305425" y="3070225"/>
          <p14:tracePt t="68462" x="5680075" y="2857500"/>
          <p14:tracePt t="68497" x="6013450" y="2447925"/>
          <p14:tracePt t="68513" x="6115050" y="2301875"/>
          <p14:tracePt t="68529" x="6197600" y="2133600"/>
          <p14:tracePt t="68546" x="6292850" y="1968500"/>
          <p14:tracePt t="68563" x="6315075" y="1911350"/>
          <p14:tracePt t="68579" x="6327775" y="1866900"/>
          <p14:tracePt t="68595" x="6353175" y="1800225"/>
          <p14:tracePt t="68612" x="6375400" y="1746250"/>
          <p14:tracePt t="68628" x="6388100" y="1701800"/>
          <p14:tracePt t="68646" x="6416675" y="1619250"/>
          <p14:tracePt t="68662" x="6416675" y="1584325"/>
          <p14:tracePt t="68679" x="6416675" y="1539875"/>
          <p14:tracePt t="68696" x="6397625" y="1466850"/>
          <p14:tracePt t="68712" x="6365875" y="1355725"/>
          <p14:tracePt t="68729" x="6337300" y="1238250"/>
          <p14:tracePt t="68746" x="6315075" y="1136650"/>
          <p14:tracePt t="68762" x="6315075" y="1076325"/>
          <p14:tracePt t="68778" x="6315075" y="1016000"/>
          <p14:tracePt t="68796" x="6315075" y="977900"/>
          <p14:tracePt t="68812" x="6315075" y="965200"/>
          <p14:tracePt t="69075" x="6318250" y="968375"/>
          <p14:tracePt t="69082" x="6318250" y="974725"/>
          <p14:tracePt t="69096" x="6318250" y="977900"/>
          <p14:tracePt t="69112" x="6318250" y="993775"/>
          <p14:tracePt t="69146" x="6318250" y="1003300"/>
          <p14:tracePt t="69162" x="6318250" y="1009650"/>
          <p14:tracePt t="69178" x="6318250" y="1012825"/>
          <p14:tracePt t="69195" x="6318250" y="1022350"/>
          <p14:tracePt t="69212" x="6318250" y="1031875"/>
          <p14:tracePt t="69229" x="6318250" y="1047750"/>
          <p14:tracePt t="69246" x="6318250" y="1063625"/>
          <p14:tracePt t="69295" x="6315075" y="1063625"/>
          <p14:tracePt t="69303" x="6311900" y="1063625"/>
          <p14:tracePt t="69312" x="6305550" y="1063625"/>
          <p14:tracePt t="69328" x="6289675" y="1063625"/>
          <p14:tracePt t="69345" x="6226175" y="1082675"/>
          <p14:tracePt t="69362" x="6149975" y="1114425"/>
          <p14:tracePt t="69379" x="6061075" y="1136650"/>
          <p14:tracePt t="69396" x="5892800" y="1196975"/>
          <p14:tracePt t="69412" x="5803900" y="1219200"/>
          <p14:tracePt t="69430" x="5715000" y="1241425"/>
          <p14:tracePt t="69446" x="5676900" y="1260475"/>
          <p14:tracePt t="69462" x="5645150" y="1273175"/>
          <p14:tracePt t="69478" x="5622925" y="1282700"/>
          <p14:tracePt t="69496" x="5588000" y="1301750"/>
          <p14:tracePt t="69512" x="5578475" y="1301750"/>
          <p14:tracePt t="69530" x="5562600" y="1301750"/>
          <p14:tracePt t="69546" x="5553075" y="1301750"/>
          <p14:tracePt t="69563" x="5537200" y="1301750"/>
          <p14:tracePt t="69579" x="5511800" y="1304925"/>
          <p14:tracePt t="69595" x="5486400" y="1317625"/>
          <p14:tracePt t="69612" x="5467350" y="1317625"/>
          <p14:tracePt t="69630" x="5451475" y="1317625"/>
          <p14:tracePt t="69646" x="5435600" y="1317625"/>
          <p14:tracePt t="69662" x="5426075" y="1317625"/>
          <p14:tracePt t="69680" x="5410200" y="1317625"/>
          <p14:tracePt t="69696" x="5407025" y="1317625"/>
          <p14:tracePt t="69773" x="5407025" y="1311275"/>
          <p14:tracePt t="69780" x="5407025" y="1304925"/>
          <p14:tracePt t="69795" x="5432425" y="1289050"/>
          <p14:tracePt t="69812" x="5489575" y="1244600"/>
          <p14:tracePt t="69830" x="5568950" y="1193800"/>
          <p14:tracePt t="69846" x="5607050" y="1168400"/>
          <p14:tracePt t="69863" x="5626100" y="1155700"/>
          <p14:tracePt t="69879" x="5638800" y="1143000"/>
          <p14:tracePt t="69895" x="5651500" y="1130300"/>
          <p14:tracePt t="69912" x="5651500" y="1120775"/>
          <p14:tracePt t="69930" x="5654675" y="1117600"/>
          <p14:tracePt t="69993" x="5641975" y="1117600"/>
          <p14:tracePt t="70000" x="5638800" y="1117600"/>
          <p14:tracePt t="70012" x="5629275" y="1117600"/>
          <p14:tracePt t="70029" x="5581650" y="1117600"/>
          <p14:tracePt t="70045" x="5543550" y="1120775"/>
          <p14:tracePt t="70062" x="5505450" y="1139825"/>
          <p14:tracePt t="70079" x="5461000" y="1149350"/>
          <p14:tracePt t="70095" x="5445125" y="1155700"/>
          <p14:tracePt t="70112" x="5435600" y="1155700"/>
          <p14:tracePt t="70129" x="5422900" y="1155700"/>
          <p14:tracePt t="70145" x="5407025" y="1155700"/>
          <p14:tracePt t="70162" x="5397500" y="1155700"/>
          <p14:tracePt t="70178" x="5381625" y="1155700"/>
          <p14:tracePt t="70195" x="5362575" y="1155700"/>
          <p14:tracePt t="70213" x="5349875" y="1155700"/>
          <p14:tracePt t="70229" x="5337175" y="1155700"/>
          <p14:tracePt t="70245" x="5327650" y="1155700"/>
          <p14:tracePt t="70262" x="5311775" y="1155700"/>
          <p14:tracePt t="70279" x="5295900" y="1155700"/>
          <p14:tracePt t="70295" x="5286375" y="1155700"/>
          <p14:tracePt t="70312" x="5267325" y="1155700"/>
          <p14:tracePt t="70328" x="5226050" y="1162050"/>
          <p14:tracePt t="70345" x="5203825" y="1168400"/>
          <p14:tracePt t="70362" x="5181600" y="1168400"/>
          <p14:tracePt t="70379" x="5165725" y="1168400"/>
          <p14:tracePt t="70395" x="5149850" y="1168400"/>
          <p14:tracePt t="70412" x="5140325" y="1171575"/>
          <p14:tracePt t="70428" x="5127625" y="1171575"/>
          <p14:tracePt t="70445" x="5114925" y="1177925"/>
          <p14:tracePt t="70462" x="5099050" y="1187450"/>
          <p14:tracePt t="70479" x="5086350" y="1187450"/>
          <p14:tracePt t="70495" x="5080000" y="1187450"/>
          <p14:tracePt t="71063" x="5089525" y="1187450"/>
          <p14:tracePt t="71071" x="5099050" y="1187450"/>
          <p14:tracePt t="71079" x="5108575" y="1187450"/>
          <p14:tracePt t="71096" x="5133975" y="1184275"/>
          <p14:tracePt t="71128" x="5210175" y="1184275"/>
          <p14:tracePt t="71163" x="5324475" y="1184275"/>
          <p14:tracePt t="71179" x="5384800" y="1196975"/>
          <p14:tracePt t="71195" x="5435600" y="1203325"/>
          <p14:tracePt t="71213" x="5499100" y="1203325"/>
          <p14:tracePt t="71229" x="5527675" y="1203325"/>
          <p14:tracePt t="71245" x="5556250" y="1203325"/>
          <p14:tracePt t="71262" x="5591175" y="1203325"/>
          <p14:tracePt t="71279" x="5613400" y="1203325"/>
          <p14:tracePt t="71296" x="5635625" y="1203325"/>
          <p14:tracePt t="71313" x="5667375" y="1209675"/>
          <p14:tracePt t="71329" x="5689600" y="1209675"/>
          <p14:tracePt t="71346" x="5727700" y="1216025"/>
          <p14:tracePt t="71362" x="5781675" y="1222375"/>
          <p14:tracePt t="71378" x="5813425" y="1231900"/>
          <p14:tracePt t="71395" x="5842000" y="1238250"/>
          <p14:tracePt t="71413" x="5876925" y="1244600"/>
          <p14:tracePt t="71429" x="5905500" y="1250950"/>
          <p14:tracePt t="71445" x="5943600" y="1263650"/>
          <p14:tracePt t="71463" x="6013450" y="1263650"/>
          <p14:tracePt t="71479" x="6067425" y="1270000"/>
          <p14:tracePt t="71495" x="6111875" y="1270000"/>
          <p14:tracePt t="71512" x="6159500" y="1270000"/>
          <p14:tracePt t="71528" x="6181725" y="1270000"/>
          <p14:tracePt t="71545" x="6197600" y="1270000"/>
          <p14:tracePt t="71562" x="6229350" y="1270000"/>
          <p14:tracePt t="71579" x="6238875" y="1270000"/>
          <p14:tracePt t="71596" x="6248400" y="1270000"/>
          <p14:tracePt t="71613" x="6267450" y="1270000"/>
          <p14:tracePt t="71628" x="6276975" y="1270000"/>
          <p14:tracePt t="71645" x="6283325" y="1270000"/>
          <p14:tracePt t="71678" x="6283325" y="1260475"/>
          <p14:tracePt t="71695" x="6283325" y="1254125"/>
          <p14:tracePt t="71712" x="6283325" y="1247775"/>
          <p14:tracePt t="71755" x="6283325" y="1244600"/>
          <p14:tracePt t="71769" x="6283325" y="1235075"/>
          <p14:tracePt t="71790" x="6283325" y="1228725"/>
          <p14:tracePt t="71797" x="6283325" y="1225550"/>
          <p14:tracePt t="71856" x="6283325" y="1219200"/>
          <p14:tracePt t="71883" x="6283325" y="1216025"/>
          <p14:tracePt t="72604" x="6235700" y="1276350"/>
          <p14:tracePt t="72610" x="6188075" y="1349375"/>
          <p14:tracePt t="72617" x="6134100" y="1425575"/>
          <p14:tracePt t="72628" x="6089650" y="1485900"/>
          <p14:tracePt t="72646" x="5934075" y="1784350"/>
          <p14:tracePt t="72662" x="5857875" y="1971675"/>
          <p14:tracePt t="72696" x="5730875" y="2397125"/>
          <p14:tracePt t="72729" x="5661025" y="2606675"/>
          <p14:tracePt t="72746" x="5638800" y="2740025"/>
          <p14:tracePt t="72761" x="5622925" y="2813050"/>
          <p14:tracePt t="72779" x="5600700" y="2879725"/>
          <p14:tracePt t="72796" x="5588000" y="3009900"/>
          <p14:tracePt t="72812" x="5578475" y="3092450"/>
          <p14:tracePt t="72829" x="5578475" y="3152775"/>
          <p14:tracePt t="72845" x="5578475" y="3216275"/>
          <p14:tracePt t="72862" x="5572125" y="3244850"/>
          <p14:tracePt t="72878" x="5565775" y="3267075"/>
          <p14:tracePt t="72895" x="5562600" y="3302000"/>
          <p14:tracePt t="72912" x="5556250" y="3317875"/>
          <p14:tracePt t="72929" x="5549900" y="3327400"/>
          <p14:tracePt t="73203" x="5540375" y="3324225"/>
          <p14:tracePt t="73210" x="5527675" y="3317875"/>
          <p14:tracePt t="73217" x="5518150" y="3314700"/>
          <p14:tracePt t="73228" x="5505450" y="3308350"/>
          <p14:tracePt t="73246" x="5464175" y="3289300"/>
          <p14:tracePt t="73262" x="5432425" y="3270250"/>
          <p14:tracePt t="73278" x="5407025" y="3260725"/>
          <p14:tracePt t="73311" x="5283200" y="3184525"/>
          <p14:tracePt t="73345" x="5153025" y="3124200"/>
          <p14:tracePt t="73362" x="5118100" y="3111500"/>
          <p14:tracePt t="73378" x="5070475" y="3089275"/>
          <p14:tracePt t="73395" x="5019675" y="3057525"/>
          <p14:tracePt t="73412" x="4987925" y="3044825"/>
          <p14:tracePt t="73428" x="4943475" y="3025775"/>
          <p14:tracePt t="73445" x="4851400" y="2997200"/>
          <p14:tracePt t="73461" x="4787900" y="2984500"/>
          <p14:tracePt t="73478" x="4727575" y="2984500"/>
          <p14:tracePt t="73495" x="4600575" y="2984500"/>
          <p14:tracePt t="73512" x="4527550" y="2984500"/>
          <p14:tracePt t="73530" x="4476750" y="2984500"/>
          <p14:tracePt t="73545" x="4422775" y="2984500"/>
          <p14:tracePt t="73561" x="4394200" y="2984500"/>
          <p14:tracePt t="73578" x="4371975" y="2984500"/>
          <p14:tracePt t="73595" x="4337050" y="2984500"/>
          <p14:tracePt t="73612" x="4321175" y="2984500"/>
          <p14:tracePt t="73630" x="4283075" y="2984500"/>
          <p14:tracePt t="73645" x="4260850" y="2987675"/>
          <p14:tracePt t="73662" x="4238625" y="2994025"/>
          <p14:tracePt t="73678" x="4219575" y="3009900"/>
          <p14:tracePt t="73695" x="4206875" y="3025775"/>
          <p14:tracePt t="73711" x="4197350" y="3035300"/>
          <p14:tracePt t="73728" x="4171950" y="3044825"/>
          <p14:tracePt t="73745" x="4152900" y="3067050"/>
          <p14:tracePt t="73762" x="4127500" y="3079750"/>
          <p14:tracePt t="73779" x="4117975" y="3089275"/>
          <p14:tracePt t="73796" x="4102100" y="3121025"/>
          <p14:tracePt t="73812" x="4086225" y="3136900"/>
          <p14:tracePt t="73828" x="4057650" y="3162300"/>
          <p14:tracePt t="73845" x="4013200" y="3206750"/>
          <p14:tracePt t="73861" x="3987800" y="3238500"/>
          <p14:tracePt t="73879" x="3943350" y="3282950"/>
          <p14:tracePt t="73895" x="3917950" y="3311525"/>
          <p14:tracePt t="73912" x="3886200" y="3336925"/>
          <p14:tracePt t="73929" x="3848100" y="3381375"/>
          <p14:tracePt t="73945" x="3816350" y="3413125"/>
          <p14:tracePt t="73962" x="3806825" y="3438525"/>
          <p14:tracePt t="73979" x="3787775" y="3479800"/>
          <p14:tracePt t="73995" x="3778250" y="3495675"/>
          <p14:tracePt t="74012" x="3762375" y="3511550"/>
          <p14:tracePt t="74029" x="3743325" y="3552825"/>
          <p14:tracePt t="74045" x="3730625" y="3575050"/>
          <p14:tracePt t="74062" x="3721100" y="3606800"/>
          <p14:tracePt t="74079" x="3695700" y="3648075"/>
          <p14:tracePt t="74095" x="3683000" y="3673475"/>
          <p14:tracePt t="74111" x="3673475" y="3695700"/>
          <p14:tracePt t="74128" x="3648075" y="3736975"/>
          <p14:tracePt t="74145" x="3641725" y="3768725"/>
          <p14:tracePt t="74161" x="3641725" y="3790950"/>
          <p14:tracePt t="74179" x="3641725" y="3829050"/>
          <p14:tracePt t="74195" x="3641725" y="3851275"/>
          <p14:tracePt t="74212" x="3641725" y="3879850"/>
          <p14:tracePt t="74228" x="3641725" y="3914775"/>
          <p14:tracePt t="74245" x="3641725" y="3943350"/>
          <p14:tracePt t="74262" x="3641725" y="3965575"/>
          <p14:tracePt t="74279" x="3641725" y="4006850"/>
          <p14:tracePt t="74295" x="3641725" y="4029075"/>
          <p14:tracePt t="74312" x="3641725" y="4057650"/>
          <p14:tracePt t="74329" x="3641725" y="4089400"/>
          <p14:tracePt t="74345" x="3641725" y="4133850"/>
          <p14:tracePt t="74362" x="3641725" y="4162425"/>
          <p14:tracePt t="74378" x="3641725" y="4219575"/>
          <p14:tracePt t="74394" x="3641725" y="4254500"/>
          <p14:tracePt t="74411" x="3641725" y="4276725"/>
          <p14:tracePt t="74428" x="3641725" y="4324350"/>
          <p14:tracePt t="74445" x="3641725" y="4368800"/>
          <p14:tracePt t="74461" x="3641725" y="4403725"/>
          <p14:tracePt t="74478" x="3641725" y="4445000"/>
          <p14:tracePt t="74495" x="3641725" y="4467225"/>
          <p14:tracePt t="74512" x="3641725" y="4495800"/>
          <p14:tracePt t="74529" x="3641725" y="4511675"/>
          <p14:tracePt t="74545" x="3641725" y="4521200"/>
          <p14:tracePt t="74561" x="3641725" y="4537075"/>
          <p14:tracePt t="74578" x="3641725" y="4546600"/>
          <p14:tracePt t="75471" x="3648075" y="4546600"/>
          <p14:tracePt t="75477" x="3648075" y="4543425"/>
          <p14:tracePt t="75484" x="3651250" y="4543425"/>
          <p14:tracePt t="75494" x="3657600" y="4540250"/>
          <p14:tracePt t="75512" x="3667125" y="4530725"/>
          <p14:tracePt t="75528" x="3683000" y="4514850"/>
          <p14:tracePt t="75562" x="3714750" y="4476750"/>
          <p14:tracePt t="75595" x="3848100" y="4292600"/>
          <p14:tracePt t="75612" x="4006850" y="4057650"/>
          <p14:tracePt t="75628" x="4111625" y="3867150"/>
          <p14:tracePt t="75648" x="4264025" y="3581400"/>
          <p14:tracePt t="75662" x="4391025" y="3390900"/>
          <p14:tracePt t="75679" x="4505325" y="3197225"/>
          <p14:tracePt t="75695" x="4610100" y="3019425"/>
          <p14:tracePt t="75712" x="4784725" y="2714625"/>
          <p14:tracePt t="75729" x="4899025" y="2533650"/>
          <p14:tracePt t="75748" x="5076825" y="2222500"/>
          <p14:tracePt t="75762" x="5159375" y="2063750"/>
          <p14:tracePt t="75779" x="5219700" y="1952625"/>
          <p14:tracePt t="75795" x="5280025" y="1847850"/>
          <p14:tracePt t="75812" x="5353050" y="1730375"/>
          <p14:tracePt t="75828" x="5378450" y="1689100"/>
          <p14:tracePt t="75845" x="5410200" y="1651000"/>
          <p14:tracePt t="75862" x="5435600" y="1606550"/>
          <p14:tracePt t="75879" x="5467350" y="1581150"/>
          <p14:tracePt t="75895" x="5489575" y="1558925"/>
          <p14:tracePt t="75911" x="5534025" y="1520825"/>
          <p14:tracePt t="75928" x="5543550" y="1511300"/>
          <p14:tracePt t="75945" x="5553075" y="1501775"/>
          <p14:tracePt t="75961" x="5568950" y="1485900"/>
          <p14:tracePt t="76060" x="5578475" y="1485900"/>
          <p14:tracePt t="76125" x="5578475" y="1479550"/>
          <p14:tracePt t="76132" x="5578475" y="1476375"/>
          <p14:tracePt t="76144" x="5578475" y="1470025"/>
          <p14:tracePt t="76161" x="5578475" y="1450975"/>
          <p14:tracePt t="76177" x="5584825" y="1422400"/>
          <p14:tracePt t="76194" x="5584825" y="1390650"/>
          <p14:tracePt t="76211" x="5584825" y="1343025"/>
          <p14:tracePt t="76227" x="5584825" y="1314450"/>
          <p14:tracePt t="76244" x="5584825" y="1304925"/>
          <p14:tracePt t="76261" x="5568950" y="1289050"/>
          <p14:tracePt t="76277" x="5562600" y="1279525"/>
          <p14:tracePt t="76294" x="5559425" y="1270000"/>
          <p14:tracePt t="76311" x="5549900" y="1260475"/>
          <p14:tracePt t="76327" x="5543550" y="1250950"/>
          <p14:tracePt t="76344" x="5534025" y="1241425"/>
          <p14:tracePt t="76361" x="5534025" y="1219200"/>
          <p14:tracePt t="76377" x="5534025" y="1196975"/>
          <p14:tracePt t="76394" x="5534025" y="1181100"/>
          <p14:tracePt t="76412" x="5534025" y="1155700"/>
          <p14:tracePt t="76428" x="5534025" y="1146175"/>
          <p14:tracePt t="76532" x="5534025" y="1143000"/>
          <p14:tracePt t="76598" x="5534025" y="1136650"/>
          <p14:tracePt t="76832" x="5530850" y="1136650"/>
          <p14:tracePt t="76838" x="5530850" y="1143000"/>
          <p14:tracePt t="76846" x="5530850" y="1149350"/>
          <p14:tracePt t="76878" x="5521325" y="1168400"/>
          <p14:tracePt t="76912" x="5514975" y="1196975"/>
          <p14:tracePt t="76928" x="5508625" y="1206500"/>
          <p14:tracePt t="76945" x="5505450" y="1219200"/>
          <p14:tracePt t="77004" x="5505450" y="1222375"/>
          <p14:tracePt t="77061" x="5499100" y="1222375"/>
          <p14:tracePt t="77068" x="5489575" y="1228725"/>
          <p14:tracePt t="77088" x="5483225" y="1228725"/>
          <p14:tracePt t="77117" x="5483225" y="1231900"/>
          <p14:tracePt t="77388" x="5492750" y="1231900"/>
          <p14:tracePt t="77395" x="5511800" y="1231900"/>
          <p14:tracePt t="77402" x="5537200" y="1231900"/>
          <p14:tracePt t="77411" x="5553075" y="1231900"/>
          <p14:tracePt t="77428" x="5613400" y="1231900"/>
          <p14:tracePt t="77445" x="5686425" y="1231900"/>
          <p14:tracePt t="77461" x="5730875" y="1228725"/>
          <p14:tracePt t="77478" x="5759450" y="1222375"/>
          <p14:tracePt t="77495" x="5800725" y="1219200"/>
          <p14:tracePt t="77511" x="5822950" y="1212850"/>
          <p14:tracePt t="77528" x="5854700" y="1200150"/>
          <p14:tracePt t="77544" x="5886450" y="1187450"/>
          <p14:tracePt t="77561" x="5918200" y="1187450"/>
          <p14:tracePt t="77578" x="5934075" y="1187450"/>
          <p14:tracePt t="77582" x="5937250" y="1187450"/>
          <p14:tracePt t="77595" x="5946775" y="1187450"/>
          <p14:tracePt t="77611" x="5953125" y="1187450"/>
          <p14:tracePt t="77645" x="5962650" y="1187450"/>
          <p14:tracePt t="77661" x="5965825" y="1171575"/>
          <p14:tracePt t="77678" x="5965825" y="1162050"/>
          <p14:tracePt t="77694" x="5972175" y="1149350"/>
          <p14:tracePt t="77711" x="5972175" y="1139825"/>
          <p14:tracePt t="77729" x="5972175" y="1123950"/>
          <p14:tracePt t="77745" x="5972175" y="1117600"/>
          <p14:tracePt t="77762" x="5972175" y="1108075"/>
          <p14:tracePt t="77778" x="5972175" y="1104900"/>
          <p14:tracePt t="77794" x="5972175" y="1095375"/>
          <p14:tracePt t="77811" x="5972175" y="1089025"/>
          <p14:tracePt t="77828" x="5972175" y="1079500"/>
          <p14:tracePt t="77866" x="5972175" y="1073150"/>
          <p14:tracePt t="77909" x="5972175" y="1069975"/>
          <p14:tracePt t="77996" x="5969000" y="1069975"/>
          <p14:tracePt t="78037" x="5965825" y="1069975"/>
          <p14:tracePt t="78051" x="5965825" y="1076325"/>
          <p14:tracePt t="78058" x="5959475" y="1085850"/>
          <p14:tracePt t="78065" x="5959475" y="1092200"/>
          <p14:tracePt t="78078" x="5959475" y="1095375"/>
          <p14:tracePt t="78094" x="5956300" y="1111250"/>
          <p14:tracePt t="78111" x="5949950" y="1114425"/>
          <p14:tracePt t="78145" x="5949950" y="1120775"/>
          <p14:tracePt t="78430" x="5940425" y="1127125"/>
          <p14:tracePt t="78437" x="5927725" y="1130300"/>
          <p14:tracePt t="78445" x="5908675" y="1136650"/>
          <p14:tracePt t="78461" x="5854700" y="1165225"/>
          <p14:tracePt t="78478" x="5705475" y="1216025"/>
          <p14:tracePt t="78495" x="5616575" y="1254125"/>
          <p14:tracePt t="78511" x="5527675" y="1289050"/>
          <p14:tracePt t="78528" x="5432425" y="1333500"/>
          <p14:tracePt t="78544" x="5375275" y="1346200"/>
          <p14:tracePt t="78561" x="5337175" y="1358900"/>
          <p14:tracePt t="78579" x="5305425" y="1358900"/>
          <p14:tracePt t="78595" x="5289550" y="1358900"/>
          <p14:tracePt t="78611" x="5280025" y="1358900"/>
          <p14:tracePt t="78629" x="5267325" y="1358900"/>
          <p14:tracePt t="78730" x="5273675" y="1355725"/>
          <p14:tracePt t="78736" x="5276850" y="1352550"/>
          <p14:tracePt t="78745" x="5283200" y="1346200"/>
          <p14:tracePt t="78761" x="5299075" y="1336675"/>
          <p14:tracePt t="78779" x="5311775" y="1327150"/>
          <p14:tracePt t="78794" x="5321300" y="1311275"/>
          <p14:tracePt t="78811" x="5334000" y="1301750"/>
          <p14:tracePt t="78828" x="5353050" y="1292225"/>
          <p14:tracePt t="78844" x="5362575" y="1282700"/>
          <p14:tracePt t="78861" x="5372100" y="1266825"/>
          <p14:tracePt t="78878" x="5387975" y="1250950"/>
          <p14:tracePt t="78894" x="5403850" y="1244600"/>
          <p14:tracePt t="78979" x="5400675" y="1244600"/>
          <p14:tracePt t="78986" x="5391150" y="1244600"/>
          <p14:tracePt t="78995" x="5384800" y="1244600"/>
          <p14:tracePt t="79011" x="5375275" y="1244600"/>
          <p14:tracePt t="79028" x="5362575" y="1244600"/>
          <p14:tracePt t="79450" x="5362575" y="1241425"/>
          <p14:tracePt t="79457" x="5368925" y="1241425"/>
          <p14:tracePt t="79463" x="5372100" y="1241425"/>
          <p14:tracePt t="79478" x="5381625" y="1231900"/>
          <p14:tracePt t="79495" x="5394325" y="1216025"/>
          <p14:tracePt t="79512" x="5413375" y="1200150"/>
          <p14:tracePt t="79528" x="5422900" y="1196975"/>
          <p14:tracePt t="79561" x="5441950" y="1190625"/>
          <p14:tracePt t="79620" x="5441950" y="1184275"/>
          <p14:tracePt t="79919" x="5448300" y="1184275"/>
          <p14:tracePt t="79926" x="5451475" y="1184275"/>
          <p14:tracePt t="79933" x="5457825" y="1184275"/>
          <p14:tracePt t="79944" x="5464175" y="1184275"/>
          <p14:tracePt t="79961" x="5483225" y="1184275"/>
          <p14:tracePt t="79977" x="5492750" y="1184275"/>
          <p14:tracePt t="79995" x="5502275" y="1184275"/>
          <p14:tracePt t="80012" x="5518150" y="1184275"/>
          <p14:tracePt t="80028" x="5530850" y="1184275"/>
          <p14:tracePt t="80045" x="5540375" y="1184275"/>
          <p14:tracePt t="80061" x="5556250" y="1184275"/>
          <p14:tracePt t="80077" x="5565775" y="1184275"/>
          <p14:tracePt t="80094" x="5581650" y="1184275"/>
          <p14:tracePt t="80097" x="5588000" y="1184275"/>
          <p14:tracePt t="80111" x="5597525" y="1184275"/>
          <p14:tracePt t="80128" x="5610225" y="1181100"/>
          <p14:tracePt t="80145" x="5632450" y="1181100"/>
          <p14:tracePt t="80161" x="5657850" y="1181100"/>
          <p14:tracePt t="80178" x="5673725" y="1181100"/>
          <p14:tracePt t="80195" x="5689600" y="1181100"/>
          <p14:tracePt t="80211" x="5718175" y="1181100"/>
          <p14:tracePt t="80227" x="5734050" y="1168400"/>
          <p14:tracePt t="80244" x="5749925" y="1162050"/>
          <p14:tracePt t="80261" x="5768975" y="1162050"/>
          <p14:tracePt t="80278" x="5784850" y="1162050"/>
          <p14:tracePt t="80295" x="5794375" y="1162050"/>
          <p14:tracePt t="80311" x="5810250" y="1162050"/>
          <p14:tracePt t="80328" x="5819775" y="1162050"/>
          <p14:tracePt t="80344" x="5829300" y="1162050"/>
          <p14:tracePt t="80360" x="5838825" y="1162050"/>
          <p14:tracePt t="80412" x="5845175" y="1162050"/>
          <p14:tracePt t="80476" x="5845175" y="1158875"/>
          <p14:tracePt t="80541" x="5845175" y="1152525"/>
          <p14:tracePt t="80625" x="5845175" y="1149350"/>
          <p14:tracePt t="80676" x="5845175" y="1143000"/>
          <p14:tracePt t="81323" x="5832475" y="1143000"/>
          <p14:tracePt t="81331" x="5819775" y="1143000"/>
          <p14:tracePt t="81345" x="5791200" y="1143000"/>
          <p14:tracePt t="81361" x="5746750" y="1143000"/>
          <p14:tracePt t="81377" x="5686425" y="1136650"/>
          <p14:tracePt t="81395" x="5572125" y="1108075"/>
          <p14:tracePt t="81427" x="5445125" y="1079500"/>
          <p14:tracePt t="81461" x="5387975" y="1079500"/>
          <p14:tracePt t="81477" x="5372100" y="1079500"/>
          <p14:tracePt t="81495" x="5359400" y="1079500"/>
          <p14:tracePt t="81511" x="5349875" y="1079500"/>
          <p14:tracePt t="81560" x="5343525" y="1079500"/>
          <p14:tracePt t="81567" x="5340350" y="1079500"/>
          <p14:tracePt t="81578" x="5327650" y="1079500"/>
          <p14:tracePt t="81639" x="5324475" y="1079500"/>
          <p14:tracePt t="81646" x="5318125" y="1079500"/>
          <p14:tracePt t="81661" x="5308600" y="1073150"/>
          <p14:tracePt t="81678" x="5305425" y="1073150"/>
          <p14:tracePt t="81694" x="5305425" y="1069975"/>
          <p14:tracePt t="81737" x="5305425" y="1063625"/>
          <p14:tracePt t="81781" x="5305425" y="1060450"/>
          <p14:tracePt t="81796" x="5305425" y="1047750"/>
          <p14:tracePt t="81817" x="5305425" y="1044575"/>
          <p14:tracePt t="81823" x="5305425" y="1038225"/>
          <p14:tracePt t="81831" x="5305425" y="1035050"/>
          <p14:tracePt t="81845" x="5314950" y="1035050"/>
          <p14:tracePt t="81861" x="5324475" y="1025525"/>
          <p14:tracePt t="81877" x="5353050" y="1019175"/>
          <p14:tracePt t="81894" x="5378450" y="1019175"/>
          <p14:tracePt t="81910" x="5394325" y="1019175"/>
          <p14:tracePt t="81927" x="5416550" y="1019175"/>
          <p14:tracePt t="81944" x="5448300" y="1019175"/>
          <p14:tracePt t="81961" x="5464175" y="1019175"/>
          <p14:tracePt t="81977" x="5480050" y="1019175"/>
          <p14:tracePt t="81995" x="5505450" y="1019175"/>
          <p14:tracePt t="82010" x="5514975" y="1019175"/>
          <p14:tracePt t="82027" x="5524500" y="1019175"/>
          <p14:tracePt t="82044" x="5543550" y="1019175"/>
          <p14:tracePt t="82061" x="5556250" y="1019175"/>
          <p14:tracePt t="82078" x="5575300" y="1019175"/>
          <p14:tracePt t="82094" x="5622925" y="1019175"/>
          <p14:tracePt t="82111" x="5651500" y="1019175"/>
          <p14:tracePt t="82115" x="5680075" y="1019175"/>
          <p14:tracePt t="82129" x="5689600" y="1019175"/>
          <p14:tracePt t="82144" x="5715000" y="1019175"/>
          <p14:tracePt t="82160" x="5727700" y="1019175"/>
          <p14:tracePt t="82177" x="5737225" y="1019175"/>
          <p14:tracePt t="82194" x="5749925" y="1019175"/>
          <p14:tracePt t="82210" x="5765800" y="1019175"/>
          <p14:tracePt t="82228" x="5775325" y="1019175"/>
          <p14:tracePt t="82244" x="5784850" y="1019175"/>
          <p14:tracePt t="82261" x="5794375" y="1019175"/>
          <p14:tracePt t="82637" x="5781675" y="1019175"/>
          <p14:tracePt t="82644" x="5772150" y="1019175"/>
          <p14:tracePt t="82661" x="5740400" y="1019175"/>
          <p14:tracePt t="82694" x="5680075" y="1019175"/>
          <p14:tracePt t="82728" x="5610225" y="1022350"/>
          <p14:tracePt t="82744" x="5588000" y="1022350"/>
          <p14:tracePt t="82761" x="5559425" y="1022350"/>
          <p14:tracePt t="82778" x="5543550" y="1022350"/>
          <p14:tracePt t="82794" x="5534025" y="1022350"/>
          <p14:tracePt t="82811" x="5518150" y="1022350"/>
          <p14:tracePt t="82828" x="5502275" y="1022350"/>
          <p14:tracePt t="82844" x="5492750" y="1025525"/>
          <p14:tracePt t="82860" x="5483225" y="1031875"/>
          <p14:tracePt t="82877" x="5464175" y="1031875"/>
          <p14:tracePt t="82894" x="5457825" y="1031875"/>
          <p14:tracePt t="82910" x="5454650" y="1031875"/>
          <p14:tracePt t="82944" x="5445125" y="1031875"/>
          <p14:tracePt t="82961" x="5438775" y="1031875"/>
          <p14:tracePt t="82977" x="5422900" y="1035050"/>
          <p14:tracePt t="82994" x="5419725" y="1041400"/>
          <p14:tracePt t="83078" x="5413375" y="1041400"/>
          <p14:tracePt t="83086" x="5410200" y="1041400"/>
          <p14:tracePt t="83107" x="5403850" y="1041400"/>
          <p14:tracePt t="83113" x="5403850" y="1044575"/>
          <p14:tracePt t="84090" x="5400675" y="1044575"/>
          <p14:tracePt t="84097" x="5394325" y="1044575"/>
          <p14:tracePt t="84111" x="5378450" y="1044575"/>
          <p14:tracePt t="84127" x="5368925" y="1044575"/>
          <p14:tracePt t="84144" x="5359400" y="1044575"/>
          <p14:tracePt t="84148" x="5356225" y="1044575"/>
          <p14:tracePt t="84476" x="5368925" y="1044575"/>
          <p14:tracePt t="84483" x="5387975" y="1044575"/>
          <p14:tracePt t="84494" x="5397500" y="1044575"/>
          <p14:tracePt t="84510" x="5438775" y="1044575"/>
          <p14:tracePt t="84527" x="5454650" y="1044575"/>
          <p14:tracePt t="84544" x="5467350" y="1044575"/>
          <p14:tracePt t="84577" x="5505450" y="1044575"/>
          <p14:tracePt t="84611" x="5540375" y="1044575"/>
          <p14:tracePt t="84627" x="5549900" y="1044575"/>
          <p14:tracePt t="84644" x="5559425" y="1044575"/>
          <p14:tracePt t="84660" x="5568950" y="1044575"/>
          <p14:tracePt t="84677" x="5575300" y="1044575"/>
          <p14:tracePt t="84694" x="5578475" y="1044575"/>
          <p14:tracePt t="84782" x="5588000" y="1044575"/>
          <p14:tracePt t="84789" x="5594350" y="1044575"/>
          <p14:tracePt t="84796" x="5600700" y="1044575"/>
          <p14:tracePt t="84817" x="5603875" y="1044575"/>
          <p14:tracePt t="84862" x="5610225" y="1044575"/>
          <p14:tracePt t="84868" x="5613400" y="1050925"/>
          <p14:tracePt t="86766" x="5645150" y="1057275"/>
          <p14:tracePt t="86772" x="5702300" y="1066800"/>
          <p14:tracePt t="86780" x="5749925" y="1066800"/>
          <p14:tracePt t="86794" x="5822950" y="1066800"/>
          <p14:tracePt t="86811" x="5883275" y="1066800"/>
          <p14:tracePt t="86828" x="5940425" y="1050925"/>
          <p14:tracePt t="86844" x="5956300" y="1050925"/>
          <p14:tracePt t="86877" x="5975350" y="1050925"/>
          <p14:tracePt t="86943" x="5978525" y="1050925"/>
          <p14:tracePt t="86950" x="5984875" y="1050925"/>
          <p14:tracePt t="86960" x="5988050" y="1050925"/>
          <p14:tracePt t="86978" x="6000750" y="1050925"/>
          <p14:tracePt t="87013" x="6000750" y="1057275"/>
          <p14:tracePt t="87043" x="6000750" y="1060450"/>
          <p14:tracePt t="87058" x="6000750" y="1066800"/>
          <p14:tracePt t="87064" x="6000750" y="1069975"/>
          <p14:tracePt t="87086" x="6000750" y="1076325"/>
          <p14:tracePt t="87100" x="6000750" y="1079500"/>
          <p14:tracePt t="87110" x="6000750" y="1085850"/>
          <p14:tracePt t="87128" x="5988050" y="1104900"/>
          <p14:tracePt t="87144" x="5978525" y="1114425"/>
          <p14:tracePt t="87160" x="5946775" y="1127125"/>
          <p14:tracePt t="87177" x="5905500" y="1146175"/>
          <p14:tracePt t="87193" x="5861050" y="1165225"/>
          <p14:tracePt t="87211" x="5829300" y="1171575"/>
          <p14:tracePt t="87228" x="5797550" y="1171575"/>
          <p14:tracePt t="87244" x="5765800" y="1171575"/>
          <p14:tracePt t="87261" x="5746750" y="1171575"/>
          <p14:tracePt t="87277" x="5705475" y="1171575"/>
          <p14:tracePt t="87293" x="5695950" y="1171575"/>
          <p14:tracePt t="87310" x="5686425" y="1168400"/>
          <p14:tracePt t="87327" x="5670550" y="1149350"/>
          <p14:tracePt t="87344" x="5661025" y="1139825"/>
          <p14:tracePt t="87360" x="5661025" y="1130300"/>
          <p14:tracePt t="87378" x="5661025" y="1120775"/>
          <p14:tracePt t="87410" x="5661025" y="1104900"/>
          <p14:tracePt t="87427" x="5661025" y="1098550"/>
          <p14:tracePt t="87443" x="5661025" y="1095375"/>
          <p14:tracePt t="87460" x="5661025" y="1089025"/>
          <p14:tracePt t="87570" x="5661025" y="1085850"/>
          <p14:tracePt t="87621" x="5661025" y="1079500"/>
          <p14:tracePt t="87929" x="5667375" y="1079500"/>
          <p14:tracePt t="87935" x="5686425" y="1079500"/>
          <p14:tracePt t="87944" x="5695950" y="1079500"/>
          <p14:tracePt t="87962" x="5730875" y="1079500"/>
          <p14:tracePt t="87977" x="5765800" y="1079500"/>
          <p14:tracePt t="87993" x="5788025" y="1079500"/>
          <p14:tracePt t="88010" x="5819775" y="1082675"/>
          <p14:tracePt t="88043" x="5902325" y="1082675"/>
          <p14:tracePt t="88077" x="5965825" y="1082675"/>
          <p14:tracePt t="88094" x="5994400" y="1082675"/>
          <p14:tracePt t="88110" x="6016625" y="1082675"/>
          <p14:tracePt t="88127" x="6048375" y="1082675"/>
          <p14:tracePt t="88143" x="6061075" y="1082675"/>
          <p14:tracePt t="88160" x="6073775" y="1082675"/>
          <p14:tracePt t="88177" x="6111875" y="1082675"/>
          <p14:tracePt t="88193" x="6143625" y="1082675"/>
          <p14:tracePt t="88210" x="6159500" y="1082675"/>
          <p14:tracePt t="88213" x="6169025" y="1082675"/>
          <p14:tracePt t="88227" x="6184900" y="1082675"/>
          <p14:tracePt t="88244" x="6207125" y="1089025"/>
          <p14:tracePt t="88260" x="6223000" y="1098550"/>
          <p14:tracePt t="88277" x="6245225" y="1120775"/>
          <p14:tracePt t="88293" x="6261100" y="1127125"/>
          <p14:tracePt t="88310" x="6270625" y="1130300"/>
          <p14:tracePt t="88327" x="6280150" y="1130300"/>
          <p14:tracePt t="88361" x="6283325" y="1130300"/>
          <p14:tracePt t="98075" x="6289675" y="1143000"/>
          <p14:tracePt t="98082" x="6296025" y="1152525"/>
          <p14:tracePt t="98093" x="6302375" y="1165225"/>
          <p14:tracePt t="98110" x="6318250" y="1193800"/>
          <p14:tracePt t="98126" x="6327775" y="1203325"/>
          <p14:tracePt t="98142" x="6343650" y="1212850"/>
          <p14:tracePt t="98175" x="6391275" y="1250950"/>
          <p14:tracePt t="98210" x="6457950" y="1279525"/>
          <p14:tracePt t="98226" x="6483350" y="1298575"/>
          <p14:tracePt t="98243" x="6511925" y="1311275"/>
          <p14:tracePt t="98259" x="6540500" y="1327150"/>
          <p14:tracePt t="98275" x="6550025" y="1336675"/>
          <p14:tracePt t="98292" x="6575425" y="1365250"/>
          <p14:tracePt t="98309" x="6588125" y="1381125"/>
          <p14:tracePt t="98326" x="6597650" y="1390650"/>
          <p14:tracePt t="98343" x="6610350" y="1406525"/>
          <p14:tracePt t="98359" x="6619875" y="1412875"/>
          <p14:tracePt t="98376" x="6626225" y="1412875"/>
          <p14:tracePt t="98409" x="6629400" y="1412875"/>
          <p14:tracePt t="98468" x="6629400" y="1409700"/>
          <p14:tracePt t="98476" x="6629400" y="1400175"/>
          <p14:tracePt t="98481" x="6629400" y="1393825"/>
          <p14:tracePt t="98492" x="6629400" y="1390650"/>
          <p14:tracePt t="98510" x="6629400" y="1374775"/>
          <p14:tracePt t="98526" x="6629400" y="1365250"/>
          <p14:tracePt t="98542" x="6629400" y="1349375"/>
          <p14:tracePt t="98559" x="6629400" y="1336675"/>
          <p14:tracePt t="98576" x="6629400" y="1327150"/>
          <p14:tracePt t="98593" x="6629400" y="1317625"/>
          <p14:tracePt t="98609" x="6629400" y="1289050"/>
          <p14:tracePt t="98626" x="6623050" y="1266825"/>
          <p14:tracePt t="98643" x="6610350" y="1244600"/>
          <p14:tracePt t="98659" x="6607175" y="1228725"/>
          <p14:tracePt t="98676" x="6607175" y="1219200"/>
          <p14:tracePt t="98692" x="6607175" y="1209675"/>
          <p14:tracePt t="98709" x="6607175" y="1206500"/>
          <p14:tracePt t="98726" x="6600825" y="1196975"/>
          <p14:tracePt t="98742" x="6600825" y="1190625"/>
          <p14:tracePt t="98759" x="6594475" y="1184275"/>
          <p14:tracePt t="98776" x="6594475" y="1181100"/>
          <p14:tracePt t="98809" x="6584950" y="1174750"/>
          <p14:tracePt t="98842" x="6581775" y="1174750"/>
          <p14:tracePt t="98859" x="6572250" y="1174750"/>
          <p14:tracePt t="98876" x="6562725" y="1174750"/>
          <p14:tracePt t="98893" x="6556375" y="1174750"/>
          <p14:tracePt t="98897" x="6550025" y="1174750"/>
          <p14:tracePt t="98910" x="6546850" y="1174750"/>
          <p14:tracePt t="98959" x="6540500" y="1174750"/>
          <p14:tracePt t="99002" x="6537325" y="1174750"/>
          <p14:tracePt t="99017" x="6537325" y="1177925"/>
          <p14:tracePt t="99030" x="6537325" y="1181100"/>
          <p14:tracePt t="99037" x="6530975" y="1187450"/>
          <p14:tracePt t="99051" x="6530975" y="1193800"/>
          <p14:tracePt t="99059" x="6530975" y="1203325"/>
          <p14:tracePt t="99075" x="6530975" y="1212850"/>
          <p14:tracePt t="99092" x="6530975" y="1222375"/>
          <p14:tracePt t="99109" x="6534150" y="1238250"/>
          <p14:tracePt t="99126" x="6543675" y="1241425"/>
          <p14:tracePt t="99143" x="6553200" y="1250950"/>
          <p14:tracePt t="99159" x="6575425" y="1257300"/>
          <p14:tracePt t="99176" x="6584950" y="1257300"/>
          <p14:tracePt t="99193" x="6588125" y="1257300"/>
          <p14:tracePt t="99865" x="6588125" y="1250950"/>
          <p14:tracePt t="99879" x="6588125" y="1247775"/>
          <p14:tracePt t="99886" x="6588125" y="1241425"/>
          <p14:tracePt t="99899" x="6588125" y="1235075"/>
          <p14:tracePt t="99965" x="6588125" y="1225550"/>
          <p14:tracePt t="100008" x="6588125" y="1222375"/>
          <p14:tracePt t="101497" x="6594475" y="1222375"/>
          <p14:tracePt t="101505" x="6597650" y="1222375"/>
          <p14:tracePt t="101511" x="6604000" y="1222375"/>
          <p14:tracePt t="101525" x="6613525" y="1222375"/>
          <p14:tracePt t="101542" x="6629400" y="1222375"/>
          <p14:tracePt t="101559" x="6645275" y="1222375"/>
          <p14:tracePt t="101576" x="6657975" y="1222375"/>
          <p14:tracePt t="101609" x="6677025" y="1231900"/>
          <p14:tracePt t="101643" x="6708775" y="1238250"/>
          <p14:tracePt t="101659" x="6718300" y="1241425"/>
          <p14:tracePt t="101675" x="6737350" y="1241425"/>
          <p14:tracePt t="101692" x="6746875" y="1241425"/>
          <p14:tracePt t="101709" x="6756400" y="1241425"/>
          <p14:tracePt t="101726" x="6772275" y="1241425"/>
          <p14:tracePt t="101742" x="6788150" y="1241425"/>
          <p14:tracePt t="101759" x="6797675" y="1241425"/>
          <p14:tracePt t="101776" x="6810375" y="1241425"/>
          <p14:tracePt t="101792" x="6819900" y="1241425"/>
          <p14:tracePt t="101808" x="6835775" y="1241425"/>
          <p14:tracePt t="101825" x="6864350" y="1225550"/>
          <p14:tracePt t="101842" x="6880225" y="1212850"/>
          <p14:tracePt t="101859" x="6902450" y="1203325"/>
          <p14:tracePt t="101876" x="6918325" y="1187450"/>
          <p14:tracePt t="101892" x="6927850" y="1184275"/>
          <p14:tracePt t="101909" x="6927850" y="1177925"/>
          <p14:tracePt t="101927" x="6927850" y="1168400"/>
          <p14:tracePt t="101942" x="6927850" y="1162050"/>
          <p14:tracePt t="101958" x="6924675" y="1162050"/>
          <p14:tracePt t="101961" x="6921500" y="1162050"/>
          <p14:tracePt t="101977" x="6908800" y="1158875"/>
          <p14:tracePt t="101992" x="6899275" y="1152525"/>
          <p14:tracePt t="102009" x="6886575" y="1152525"/>
          <p14:tracePt t="102026" x="6877050" y="1143000"/>
          <p14:tracePt t="102043" x="6864350" y="1143000"/>
          <p14:tracePt t="102059" x="6861175" y="1139825"/>
          <p14:tracePt t="102075" x="6845300" y="1133475"/>
          <p14:tracePt t="102092" x="6835775" y="1117600"/>
          <p14:tracePt t="102108" x="6829425" y="1114425"/>
          <p14:tracePt t="102125" x="6829425" y="1108075"/>
          <p14:tracePt t="102142" x="6829425" y="1104900"/>
          <p14:tracePt t="102176" x="6829425" y="1098550"/>
          <p14:tracePt t="102192" x="6829425" y="1095375"/>
          <p14:tracePt t="102209" x="6829425" y="1079500"/>
          <p14:tracePt t="102242" x="6829425" y="1063625"/>
          <p14:tracePt t="102259" x="6829425" y="1060450"/>
          <p14:tracePt t="102275" x="6829425" y="1050925"/>
          <p14:tracePt t="102609" x="6832600" y="1050925"/>
          <p14:tracePt t="102617" x="6842125" y="1050925"/>
          <p14:tracePt t="102625" x="6848475" y="1050925"/>
          <p14:tracePt t="102642" x="6858000" y="1050925"/>
          <p14:tracePt t="102659" x="6867525" y="1050925"/>
          <p14:tracePt t="102675" x="6877050" y="1050925"/>
          <p14:tracePt t="102692" x="6892925" y="1038225"/>
          <p14:tracePt t="102709" x="6905625" y="1038225"/>
          <p14:tracePt t="102725" x="6911975" y="1035050"/>
          <p14:tracePt t="102758" x="6911975" y="1028700"/>
          <p14:tracePt t="102825" x="6915150" y="1028700"/>
          <p14:tracePt t="102832" x="6921500" y="1028700"/>
          <p14:tracePt t="102931" x="6927850" y="1028700"/>
          <p14:tracePt t="102938" x="6931025" y="1028700"/>
          <p14:tracePt t="102947" x="6940550" y="1028700"/>
          <p14:tracePt t="102960" x="6950075" y="1028700"/>
          <p14:tracePt t="102976" x="6959600" y="1028700"/>
          <p14:tracePt t="102992" x="6972300" y="1028700"/>
          <p14:tracePt t="102994" x="6975475" y="1025525"/>
          <p14:tracePt t="103008" x="6985000" y="1012825"/>
          <p14:tracePt t="103025" x="7000875" y="1012825"/>
          <p14:tracePt t="103042" x="7010400" y="1012825"/>
          <p14:tracePt t="103059" x="7019925" y="1012825"/>
          <p14:tracePt t="103076" x="7026275" y="1012825"/>
          <p14:tracePt t="103093" x="7035800" y="1012825"/>
          <p14:tracePt t="103109" x="7051675" y="1012825"/>
          <p14:tracePt t="103125" x="7054850" y="1012825"/>
          <p14:tracePt t="103142" x="7064375" y="1012825"/>
          <p14:tracePt t="103158" x="7070725" y="1012825"/>
          <p14:tracePt t="103209" x="7073900" y="1012825"/>
          <p14:tracePt t="103223" x="7080250" y="1012825"/>
          <p14:tracePt t="103229" x="7083425" y="1012825"/>
          <p14:tracePt t="103244" x="7096125" y="1012825"/>
          <p14:tracePt t="103801" x="7096125" y="1022350"/>
          <p14:tracePt t="103808" x="7096125" y="1031875"/>
          <p14:tracePt t="103815" x="7096125" y="1044575"/>
          <p14:tracePt t="103826" x="7096125" y="1047750"/>
          <p14:tracePt t="103842" x="7096125" y="1069975"/>
          <p14:tracePt t="103858" x="7096125" y="1079500"/>
          <p14:tracePt t="103875" x="7096125" y="1089025"/>
          <p14:tracePt t="103909" x="7096125" y="1101725"/>
          <p14:tracePt t="104364" x="7096125" y="1095375"/>
          <p14:tracePt t="104371" x="7096125" y="1092200"/>
          <p14:tracePt t="104435" x="7096125" y="1079500"/>
          <p14:tracePt t="104449" x="7099300" y="1076325"/>
          <p14:tracePt t="104457" x="7112000" y="1069975"/>
          <p14:tracePt t="104475" x="7140575" y="1050925"/>
          <p14:tracePt t="104509" x="7235825" y="1006475"/>
          <p14:tracePt t="104526" x="7261225" y="996950"/>
          <p14:tracePt t="104528" x="7270750" y="990600"/>
          <p14:tracePt t="104542" x="7280275" y="990600"/>
          <p14:tracePt t="104558" x="7296150" y="990600"/>
          <p14:tracePt t="104575" x="7302500" y="990600"/>
          <p14:tracePt t="104621" x="7305675" y="990600"/>
          <p14:tracePt t="104628" x="7312025" y="984250"/>
          <p14:tracePt t="104643" x="7315200" y="974725"/>
          <p14:tracePt t="104659" x="7321550" y="958850"/>
          <p14:tracePt t="104676" x="7321550" y="949325"/>
          <p14:tracePt t="104692" x="7321550" y="936625"/>
          <p14:tracePt t="104708" x="7321550" y="927100"/>
          <p14:tracePt t="104725" x="7321550" y="914400"/>
          <p14:tracePt t="104742" x="7321550" y="904875"/>
          <p14:tracePt t="104775" x="7321550" y="901700"/>
          <p14:tracePt t="104792" x="7321550" y="892175"/>
          <p14:tracePt t="104809" x="7321550" y="882650"/>
          <p14:tracePt t="104825" x="7318375" y="882650"/>
          <p14:tracePt t="104841" x="7315200" y="866775"/>
          <p14:tracePt t="104942" x="7315200" y="873125"/>
          <p14:tracePt t="104949" x="7315200" y="879475"/>
          <p14:tracePt t="104958" x="7315200" y="882650"/>
          <p14:tracePt t="104976" x="7315200" y="898525"/>
          <p14:tracePt t="104992" x="7315200" y="914400"/>
          <p14:tracePt t="105009" x="7315200" y="942975"/>
          <p14:tracePt t="105026" x="7315200" y="965200"/>
          <p14:tracePt t="105042" x="7315200" y="984250"/>
          <p14:tracePt t="105059" x="7324725" y="1009650"/>
          <p14:tracePt t="105076" x="7334250" y="1050925"/>
          <p14:tracePt t="105093" x="7353300" y="1073150"/>
          <p14:tracePt t="105108" x="7359650" y="1104900"/>
          <p14:tracePt t="105125" x="7359650" y="1127125"/>
          <p14:tracePt t="105142" x="7359650" y="1165225"/>
          <p14:tracePt t="105158" x="7359650" y="1187450"/>
          <p14:tracePt t="105176" x="7359650" y="1203325"/>
          <p14:tracePt t="105192" x="7359650" y="1219200"/>
          <p14:tracePt t="105209" x="7359650" y="1228725"/>
          <p14:tracePt t="105226" x="7359650" y="1241425"/>
          <p14:tracePt t="105241" x="7359650" y="1250950"/>
          <p14:tracePt t="105258" x="7359650" y="1260475"/>
          <p14:tracePt t="105275" x="7359650" y="1270000"/>
          <p14:tracePt t="105355" x="7353300" y="1270000"/>
          <p14:tracePt t="105362" x="7343775" y="1270000"/>
          <p14:tracePt t="105375" x="7334250" y="1270000"/>
          <p14:tracePt t="105391" x="7324725" y="1270000"/>
          <p14:tracePt t="105408" x="7315200" y="1270000"/>
          <p14:tracePt t="105426" x="7286625" y="1285875"/>
          <p14:tracePt t="105442" x="7248525" y="1311275"/>
          <p14:tracePt t="105459" x="7181850" y="1343025"/>
          <p14:tracePt t="105475" x="7064375" y="1397000"/>
          <p14:tracePt t="105492" x="6997700" y="1425575"/>
          <p14:tracePt t="105509" x="6940550" y="1454150"/>
          <p14:tracePt t="105525" x="6889750" y="1473200"/>
          <p14:tracePt t="105541" x="6861175" y="1485900"/>
          <p14:tracePt t="105558" x="6835775" y="1495425"/>
          <p14:tracePt t="105575" x="6794500" y="1520825"/>
          <p14:tracePt t="105592" x="6778625" y="1527175"/>
          <p14:tracePt t="105609" x="6769100" y="1527175"/>
          <p14:tracePt t="105626" x="6746875" y="1527175"/>
          <p14:tracePt t="105642" x="6737350" y="1527175"/>
          <p14:tracePt t="105658" x="6727825" y="1527175"/>
          <p14:tracePt t="105675" x="6718300" y="1527175"/>
          <p14:tracePt t="105709" x="6718300" y="1524000"/>
          <p14:tracePt t="105725" x="6718300" y="1498600"/>
          <p14:tracePt t="105742" x="6718300" y="1470025"/>
          <p14:tracePt t="105759" x="6718300" y="1419225"/>
          <p14:tracePt t="105775" x="6737350" y="1330325"/>
          <p14:tracePt t="105792" x="6750050" y="1254125"/>
          <p14:tracePt t="105809" x="6791325" y="1165225"/>
          <p14:tracePt t="105825" x="6813550" y="1063625"/>
          <p14:tracePt t="105841" x="6819900" y="1012825"/>
          <p14:tracePt t="105858" x="6819900" y="984250"/>
          <p14:tracePt t="105875" x="6819900" y="942975"/>
          <p14:tracePt t="105892" x="6819900" y="920750"/>
          <p14:tracePt t="105908" x="6819900" y="892175"/>
          <p14:tracePt t="105926" x="6819900" y="873125"/>
          <p14:tracePt t="105942" x="6819900" y="857250"/>
          <p14:tracePt t="105958" x="6819900" y="847725"/>
          <p14:tracePt t="106012" x="6816725" y="854075"/>
          <p14:tracePt t="106018" x="6813550" y="863600"/>
          <p14:tracePt t="106026" x="6807200" y="869950"/>
          <p14:tracePt t="106042" x="6797675" y="879475"/>
          <p14:tracePt t="106058" x="6781800" y="889000"/>
          <p14:tracePt t="106063" x="6778625" y="895350"/>
          <p14:tracePt t="106076" x="6765925" y="904875"/>
          <p14:tracePt t="106092" x="6756400" y="920750"/>
          <p14:tracePt t="106108" x="6746875" y="942975"/>
          <p14:tracePt t="106125" x="6715125" y="990600"/>
          <p14:tracePt t="106141" x="6702425" y="1022350"/>
          <p14:tracePt t="106158" x="6689725" y="1066800"/>
          <p14:tracePt t="106175" x="6677025" y="1108075"/>
          <p14:tracePt t="106191" x="6677025" y="1130300"/>
          <p14:tracePt t="106208" x="6677025" y="1146175"/>
          <p14:tracePt t="106225" x="6677025" y="1168400"/>
          <p14:tracePt t="106241" x="6677025" y="1177925"/>
          <p14:tracePt t="106258" x="6677025" y="1187450"/>
          <p14:tracePt t="106275" x="6677025" y="1200150"/>
          <p14:tracePt t="106292" x="6683375" y="1209675"/>
          <p14:tracePt t="106309" x="6699250" y="1216025"/>
          <p14:tracePt t="106325" x="6708775" y="1216025"/>
          <p14:tracePt t="106342" x="6724650" y="1216025"/>
          <p14:tracePt t="106359" x="6737350" y="1216025"/>
          <p14:tracePt t="106376" x="6743700" y="1216025"/>
          <p14:tracePt t="106440" x="6746875" y="1216025"/>
          <p14:tracePt t="106446" x="6746875" y="1212850"/>
          <p14:tracePt t="106459" x="6753225" y="1203325"/>
          <p14:tracePt t="106475" x="6759575" y="1193800"/>
          <p14:tracePt t="106492" x="6759575" y="1190625"/>
          <p14:tracePt t="106508" x="6759575" y="1181100"/>
          <p14:tracePt t="106525" x="6759575" y="1174750"/>
          <p14:tracePt t="106542" x="6762750" y="1174750"/>
          <p14:tracePt t="106559" x="6778625" y="1174750"/>
          <p14:tracePt t="106575" x="6788150" y="1171575"/>
          <p14:tracePt t="106592" x="6797675" y="1171575"/>
          <p14:tracePt t="106609" x="6813550" y="1171575"/>
          <p14:tracePt t="106625" x="6826250" y="1171575"/>
          <p14:tracePt t="106642" x="6835775" y="1171575"/>
          <p14:tracePt t="106659" x="6851650" y="1171575"/>
          <p14:tracePt t="106675" x="6880225" y="1171575"/>
          <p14:tracePt t="106691" x="6902450" y="1171575"/>
          <p14:tracePt t="106708" x="6921500" y="1171575"/>
          <p14:tracePt t="106725" x="6937375" y="1171575"/>
          <p14:tracePt t="106742" x="6946900" y="1171575"/>
          <p14:tracePt t="106759" x="6969125" y="1171575"/>
          <p14:tracePt t="106775" x="6988175" y="1171575"/>
          <p14:tracePt t="106791" x="7004050" y="1171575"/>
          <p14:tracePt t="106808" x="7023100" y="1171575"/>
          <p14:tracePt t="106825" x="7045325" y="1171575"/>
          <p14:tracePt t="106842" x="7061200" y="1171575"/>
          <p14:tracePt t="106859" x="7086600" y="1171575"/>
          <p14:tracePt t="106875" x="7096125" y="1165225"/>
          <p14:tracePt t="106892" x="7108825" y="1162050"/>
          <p14:tracePt t="106908" x="7121525" y="1162050"/>
          <p14:tracePt t="106925" x="7137400" y="1162050"/>
          <p14:tracePt t="106941" x="7146925" y="1162050"/>
          <p14:tracePt t="106981" x="7153275" y="1162050"/>
          <p14:tracePt t="106992" x="7156450" y="1162050"/>
          <p14:tracePt t="107009" x="7165975" y="1162050"/>
          <p14:tracePt t="107025" x="7175500" y="1162050"/>
          <p14:tracePt t="107042" x="7191375" y="1162050"/>
          <p14:tracePt t="107058" x="7207250" y="1162050"/>
          <p14:tracePt t="107075" x="7210425" y="1162050"/>
          <p14:tracePt t="107091" x="7216775" y="1162050"/>
          <p14:tracePt t="107108" x="7219950" y="1171575"/>
          <p14:tracePt t="107125" x="7226300" y="1177925"/>
          <p14:tracePt t="107142" x="7235825" y="1177925"/>
          <p14:tracePt t="107159" x="7242175" y="1181100"/>
          <p14:tracePt t="107267" x="7239000" y="1181100"/>
          <p14:tracePt t="107274" x="7229475" y="1181100"/>
          <p14:tracePt t="107281" x="7223125" y="1181100"/>
          <p14:tracePt t="107292" x="7219950" y="1181100"/>
          <p14:tracePt t="107308" x="7210425" y="1181100"/>
          <p14:tracePt t="107325" x="7200900" y="1181100"/>
          <p14:tracePt t="107341" x="7194550" y="1181100"/>
          <p14:tracePt t="107358" x="7175500" y="1181100"/>
          <p14:tracePt t="107375" x="7165975" y="1181100"/>
          <p14:tracePt t="107391" x="7156450" y="1181100"/>
          <p14:tracePt t="107408" x="7115175" y="1177925"/>
          <p14:tracePt t="107425" x="7077075" y="1171575"/>
          <p14:tracePt t="107442" x="7048500" y="1171575"/>
          <p14:tracePt t="107459" x="7019925" y="1171575"/>
          <p14:tracePt t="107475" x="7007225" y="1171575"/>
          <p14:tracePt t="107492" x="6997700" y="1171575"/>
          <p14:tracePt t="107509" x="6981825" y="1171575"/>
          <p14:tracePt t="107526" x="6972300" y="1171575"/>
          <p14:tracePt t="107542" x="6950075" y="1171575"/>
          <p14:tracePt t="107558" x="6931025" y="1171575"/>
          <p14:tracePt t="107575" x="6921500" y="1171575"/>
          <p14:tracePt t="107592" x="6905625" y="1171575"/>
          <p14:tracePt t="107608" x="6889750" y="1171575"/>
          <p14:tracePt t="107625" x="6880225" y="1171575"/>
          <p14:tracePt t="107641" x="6870700" y="1171575"/>
          <p14:tracePt t="107658" x="6845300" y="1171575"/>
          <p14:tracePt t="107676" x="6835775" y="1171575"/>
          <p14:tracePt t="107692" x="6826250" y="1171575"/>
          <p14:tracePt t="107708" x="6807200" y="1171575"/>
          <p14:tracePt t="107725" x="6797675" y="1171575"/>
          <p14:tracePt t="107742" x="6781800" y="1171575"/>
          <p14:tracePt t="108014" x="6784975" y="1171575"/>
          <p14:tracePt t="108021" x="6788150" y="1171575"/>
          <p14:tracePt t="108028" x="6794500" y="1171575"/>
          <p14:tracePt t="108042" x="6813550" y="1171575"/>
          <p14:tracePt t="108058" x="6823075" y="1171575"/>
          <p14:tracePt t="108075" x="6832600" y="1171575"/>
          <p14:tracePt t="108093" x="6854825" y="1171575"/>
          <p14:tracePt t="108108" x="6877050" y="1171575"/>
          <p14:tracePt t="108125" x="6886575" y="1171575"/>
          <p14:tracePt t="108142" x="6899275" y="1171575"/>
          <p14:tracePt t="108158" x="6921500" y="1171575"/>
          <p14:tracePt t="108175" x="6937375" y="1171575"/>
          <p14:tracePt t="108192" x="6950075" y="1171575"/>
          <p14:tracePt t="108208" x="6965950" y="1171575"/>
          <p14:tracePt t="108225" x="6981825" y="1171575"/>
          <p14:tracePt t="108242" x="6997700" y="1171575"/>
          <p14:tracePt t="108259" x="7007225" y="1171575"/>
          <p14:tracePt t="108275" x="7023100" y="1171575"/>
          <p14:tracePt t="108292" x="7035800" y="1171575"/>
          <p14:tracePt t="108308" x="7045325" y="1171575"/>
          <p14:tracePt t="108325" x="7054850" y="1171575"/>
          <p14:tracePt t="108341" x="7077075" y="1174750"/>
          <p14:tracePt t="108358" x="7080250" y="1174750"/>
          <p14:tracePt t="108375" x="7086600" y="1177925"/>
          <p14:tracePt t="108391" x="7096125" y="1177925"/>
          <p14:tracePt t="108408" x="7115175" y="1177925"/>
          <p14:tracePt t="108425" x="7121525" y="1177925"/>
          <p14:tracePt t="108441" x="7124700" y="1177925"/>
          <p14:tracePt t="108458" x="7131050" y="1177925"/>
          <p14:tracePt t="108758" x="7124700" y="1177925"/>
          <p14:tracePt t="108764" x="7118350" y="1177925"/>
          <p14:tracePt t="108776" x="7112000" y="1177925"/>
          <p14:tracePt t="108792" x="7099300" y="1177925"/>
          <p14:tracePt t="108809" x="7083425" y="1184275"/>
          <p14:tracePt t="108825" x="7067550" y="1184275"/>
          <p14:tracePt t="108842" x="7035800" y="1190625"/>
          <p14:tracePt t="108859" x="7019925" y="1190625"/>
          <p14:tracePt t="108875" x="6997700" y="1190625"/>
          <p14:tracePt t="108892" x="6975475" y="1190625"/>
          <p14:tracePt t="108908" x="6965950" y="1190625"/>
          <p14:tracePt t="108925" x="6956425" y="1190625"/>
          <p14:tracePt t="108942" x="6943725" y="1190625"/>
          <p14:tracePt t="108958" x="6915150" y="1190625"/>
          <p14:tracePt t="108975" x="6892925" y="1190625"/>
          <p14:tracePt t="108991" x="6864350" y="1190625"/>
          <p14:tracePt t="109008" x="6854825" y="1190625"/>
          <p14:tracePt t="109026" x="6842125" y="1190625"/>
          <p14:tracePt t="109041" x="6832600" y="1190625"/>
          <p14:tracePt t="109058" x="6819900" y="1190625"/>
          <p14:tracePt t="109076" x="6816725" y="1190625"/>
          <p14:tracePt t="109206" x="6829425" y="1190625"/>
          <p14:tracePt t="109213" x="6832600" y="1190625"/>
          <p14:tracePt t="109226" x="6842125" y="1190625"/>
          <p14:tracePt t="109242" x="6851650" y="1190625"/>
          <p14:tracePt t="109258" x="6861175" y="1190625"/>
          <p14:tracePt t="109275" x="6883400" y="1190625"/>
          <p14:tracePt t="109291" x="6892925" y="1190625"/>
          <p14:tracePt t="109308" x="6902450" y="1190625"/>
          <p14:tracePt t="109326" x="6934200" y="1196975"/>
          <p14:tracePt t="109342" x="6956425" y="1196975"/>
          <p14:tracePt t="109358" x="6978650" y="1196975"/>
          <p14:tracePt t="109376" x="7000875" y="1200150"/>
          <p14:tracePt t="109391" x="7010400" y="1200150"/>
          <p14:tracePt t="109408" x="7016750" y="1200150"/>
          <p14:tracePt t="109425" x="7026275" y="1200150"/>
          <p14:tracePt t="109441" x="7038975" y="1200150"/>
          <p14:tracePt t="109458" x="7061200" y="1200150"/>
          <p14:tracePt t="109475" x="7096125" y="1200150"/>
          <p14:tracePt t="109491" x="7105650" y="1200150"/>
          <p14:tracePt t="109509" x="7115175" y="1200150"/>
          <p14:tracePt t="109525" x="7118350" y="1200150"/>
          <p14:tracePt t="113370" x="7083425" y="1216025"/>
          <p14:tracePt t="113377" x="7013575" y="1231900"/>
          <p14:tracePt t="113391" x="6826250" y="1270000"/>
          <p14:tracePt t="113408" x="6638925" y="1317625"/>
          <p14:tracePt t="113425" x="6423025" y="1343025"/>
          <p14:tracePt t="113441" x="6130925" y="1409700"/>
          <p14:tracePt t="113474" x="5876925" y="1514475"/>
          <p14:tracePt t="113508" x="5610225" y="1660525"/>
          <p14:tracePt t="113526" x="5432425" y="1765300"/>
          <p14:tracePt t="113543" x="5299075" y="1838325"/>
          <p14:tracePt t="113558" x="5207000" y="1895475"/>
          <p14:tracePt t="113575" x="5137150" y="1952625"/>
          <p14:tracePt t="113591" x="5057775" y="2009775"/>
          <p14:tracePt t="113607" x="5026025" y="2032000"/>
          <p14:tracePt t="113624" x="4994275" y="2066925"/>
          <p14:tracePt t="113641" x="4978400" y="2079625"/>
          <p14:tracePt t="113658" x="4968875" y="2089150"/>
          <p14:tracePt t="113675" x="4949825" y="2111375"/>
          <p14:tracePt t="113691" x="4940300" y="2120900"/>
          <p14:tracePt t="113708" x="4930775" y="2130425"/>
          <p14:tracePt t="113724" x="4924425" y="2130425"/>
          <p14:tracePt t="114140" x="4892675" y="2143125"/>
          <p14:tracePt t="114147" x="4832350" y="2162175"/>
          <p14:tracePt t="114157" x="4784725" y="2178050"/>
          <p14:tracePt t="114174" x="4632325" y="2235200"/>
          <p14:tracePt t="114191" x="4546600" y="2266950"/>
          <p14:tracePt t="114207" x="4467225" y="2308225"/>
          <p14:tracePt t="114210" x="4429125" y="2320925"/>
          <p14:tracePt t="114225" x="4359275" y="2368550"/>
          <p14:tracePt t="114258" x="4241800" y="2447925"/>
          <p14:tracePt t="114290" x="4133850" y="2524125"/>
          <p14:tracePt t="114307" x="4108450" y="2540000"/>
          <p14:tracePt t="114325" x="4057650" y="2578100"/>
          <p14:tracePt t="114341" x="4025900" y="2603500"/>
          <p14:tracePt t="114358" x="4003675" y="2616200"/>
          <p14:tracePt t="114375" x="3962400" y="2641600"/>
          <p14:tracePt t="114391" x="3937000" y="2651125"/>
          <p14:tracePt t="114408" x="3908425" y="2663825"/>
          <p14:tracePt t="114424" x="3879850" y="2692400"/>
          <p14:tracePt t="114440" x="3848100" y="2711450"/>
          <p14:tracePt t="114457" x="3822700" y="2736850"/>
          <p14:tracePt t="114474" x="3765550" y="2768600"/>
          <p14:tracePt t="114491" x="3717925" y="2781300"/>
          <p14:tracePt t="114508" x="3695700" y="2794000"/>
          <p14:tracePt t="114525" x="3654425" y="2819400"/>
          <p14:tracePt t="114541" x="3629025" y="2825750"/>
          <p14:tracePt t="114557" x="3619500" y="2828925"/>
          <p14:tracePt t="114574" x="3600450" y="2844800"/>
          <p14:tracePt t="114591" x="3590925" y="2847975"/>
          <p14:tracePt t="114608" x="3581400" y="2860675"/>
          <p14:tracePt t="114624" x="3565525" y="2873375"/>
          <p14:tracePt t="114641" x="3549650" y="2873375"/>
          <p14:tracePt t="114681" x="3549650" y="2879725"/>
          <p14:tracePt t="114703" x="3549650" y="2886075"/>
          <p14:tracePt t="114709" x="3556000" y="2886075"/>
          <p14:tracePt t="114724" x="3568700" y="2886075"/>
          <p14:tracePt t="114741" x="3581400" y="2886075"/>
          <p14:tracePt t="114758" x="3619500" y="2886075"/>
          <p14:tracePt t="114774" x="3673475" y="2886075"/>
          <p14:tracePt t="114791" x="3695700" y="2886075"/>
          <p14:tracePt t="114807" x="3724275" y="2886075"/>
          <p14:tracePt t="114824" x="3759200" y="2886075"/>
          <p14:tracePt t="114840" x="3768725" y="2886075"/>
          <p14:tracePt t="114857" x="3778250" y="2886075"/>
          <p14:tracePt t="114874" x="3800475" y="2886075"/>
          <p14:tracePt t="114891" x="3819525" y="2886075"/>
          <p14:tracePt t="114907" x="3848100" y="2886075"/>
          <p14:tracePt t="114924" x="3883025" y="2886075"/>
          <p14:tracePt t="114941" x="3911600" y="2886075"/>
          <p14:tracePt t="114957" x="3927475" y="2886075"/>
          <p14:tracePt t="114974" x="3943350" y="2886075"/>
          <p14:tracePt t="114991" x="3956050" y="2886075"/>
          <p14:tracePt t="115008" x="3968750" y="2886075"/>
          <p14:tracePt t="115024" x="3981450" y="2889250"/>
          <p14:tracePt t="115041" x="3990975" y="2895600"/>
          <p14:tracePt t="115059" x="4006850" y="2908300"/>
          <p14:tracePt t="115074" x="4013200" y="2924175"/>
          <p14:tracePt t="115091" x="4013200" y="2933700"/>
          <p14:tracePt t="115107" x="4013200" y="2943225"/>
          <p14:tracePt t="115124" x="4013200" y="2978150"/>
          <p14:tracePt t="115141" x="4013200" y="3022600"/>
          <p14:tracePt t="115159" x="4013200" y="3108325"/>
          <p14:tracePt t="115175" x="4013200" y="3159125"/>
          <p14:tracePt t="115192" x="4003675" y="3219450"/>
          <p14:tracePt t="115207" x="3987800" y="3276600"/>
          <p14:tracePt t="115224" x="3978275" y="3305175"/>
          <p14:tracePt t="116901" x="3981450" y="3282950"/>
          <p14:tracePt t="116907" x="3987800" y="3263900"/>
          <p14:tracePt t="116924" x="4013200" y="3216275"/>
          <p14:tracePt t="116941" x="4048125" y="3168650"/>
          <p14:tracePt t="116957" x="4086225" y="3105150"/>
          <p14:tracePt t="116974" x="4137025" y="3060700"/>
          <p14:tracePt t="117007" x="4298950" y="2940050"/>
          <p14:tracePt t="117041" x="4419600" y="2863850"/>
          <p14:tracePt t="117057" x="4467225" y="2838450"/>
          <p14:tracePt t="117074" x="4505325" y="2813050"/>
          <p14:tracePt t="117091" x="4540250" y="2794000"/>
          <p14:tracePt t="117107" x="4549775" y="2794000"/>
          <p14:tracePt t="117141" x="4549775" y="2781300"/>
          <p14:tracePt t="117158" x="4549775" y="2765425"/>
          <p14:tracePt t="117174" x="4549775" y="2755900"/>
          <p14:tracePt t="117191" x="4537075" y="2740025"/>
          <p14:tracePt t="117207" x="4524375" y="2730500"/>
          <p14:tracePt t="117224" x="4511675" y="2714625"/>
          <p14:tracePt t="117241" x="4498975" y="2698750"/>
          <p14:tracePt t="117257" x="4479925" y="2676525"/>
          <p14:tracePt t="117274" x="4464050" y="2654300"/>
          <p14:tracePt t="117291" x="4448175" y="2625725"/>
          <p14:tracePt t="117307" x="4438650" y="2616200"/>
          <p14:tracePt t="117324" x="4429125" y="2593975"/>
          <p14:tracePt t="117341" x="4429125" y="2581275"/>
          <p14:tracePt t="117357" x="4429125" y="2571750"/>
          <p14:tracePt t="117374" x="4429125" y="2565400"/>
          <p14:tracePt t="117414" x="4435475" y="2562225"/>
          <p14:tracePt t="117424" x="4438650" y="2549525"/>
          <p14:tracePt t="117441" x="4460875" y="2546350"/>
          <p14:tracePt t="117458" x="4489450" y="2540000"/>
          <p14:tracePt t="117474" x="4505325" y="2540000"/>
          <p14:tracePt t="117490" x="4521200" y="2540000"/>
          <p14:tracePt t="117507" x="4530725" y="2540000"/>
          <p14:tracePt t="117557" x="4521200" y="2540000"/>
          <p14:tracePt t="117563" x="4518025" y="2540000"/>
          <p14:tracePt t="117574" x="4511675" y="2540000"/>
          <p14:tracePt t="117591" x="4498975" y="2540000"/>
          <p14:tracePt t="117608" x="4489450" y="2540000"/>
          <p14:tracePt t="117624" x="4460875" y="2540000"/>
          <p14:tracePt t="117640" x="4429125" y="2540000"/>
          <p14:tracePt t="117657" x="4397375" y="2540000"/>
          <p14:tracePt t="117674" x="4368800" y="2540000"/>
          <p14:tracePt t="117691" x="4314825" y="2540000"/>
          <p14:tracePt t="117707" x="4276725" y="2540000"/>
          <p14:tracePt t="117724" x="4254500" y="2540000"/>
          <p14:tracePt t="117741" x="4216400" y="2540000"/>
          <p14:tracePt t="117757" x="4194175" y="2540000"/>
          <p14:tracePt t="117774" x="4171950" y="2540000"/>
          <p14:tracePt t="117775" x="4165600" y="2540000"/>
          <p14:tracePt t="117790" x="4156075" y="2540000"/>
          <p14:tracePt t="117807" x="4146550" y="2540000"/>
          <p14:tracePt t="117824" x="4130675" y="2540000"/>
          <p14:tracePt t="117841" x="4117975" y="2540000"/>
          <p14:tracePt t="117857" x="4105275" y="2540000"/>
          <p14:tracePt t="117874" x="4095750" y="2540000"/>
          <p14:tracePt t="117891" x="4092575" y="2540000"/>
          <p14:tracePt t="117984" x="4098925" y="2540000"/>
          <p14:tracePt t="117991" x="4102100" y="2540000"/>
          <p14:tracePt t="118007" x="4114800" y="2530475"/>
          <p14:tracePt t="118024" x="4124325" y="2524125"/>
          <p14:tracePt t="118041" x="4143375" y="2514600"/>
          <p14:tracePt t="118057" x="4152900" y="2514600"/>
          <p14:tracePt t="118074" x="4159250" y="2514600"/>
          <p14:tracePt t="118112" x="4162425" y="2514600"/>
          <p14:tracePt t="118125" x="4168775" y="2514600"/>
          <p14:tracePt t="118140" x="4178300" y="2514600"/>
          <p14:tracePt t="118157" x="4194175" y="2514600"/>
          <p14:tracePt t="118175" x="4206875" y="2514600"/>
          <p14:tracePt t="118954" x="4200525" y="2514600"/>
          <p14:tracePt t="118961" x="4197350" y="2514600"/>
          <p14:tracePt t="118976" x="4184650" y="2514600"/>
          <p14:tracePt t="125008" x="4197350" y="2593975"/>
          <p14:tracePt t="125015" x="4219575" y="2720975"/>
          <p14:tracePt t="125023" x="4241800" y="2876550"/>
          <p14:tracePt t="125040" x="4289425" y="3121025"/>
          <p14:tracePt t="125057" x="4378325" y="3473450"/>
          <p14:tracePt t="125073" x="4448175" y="3714750"/>
          <p14:tracePt t="125090" x="4562475" y="4010025"/>
          <p14:tracePt t="125124" x="4851400" y="4749800"/>
          <p14:tracePt t="125158" x="4924425" y="5178425"/>
          <p14:tracePt t="125549" x="4924425" y="5280025"/>
          <p14:tracePt t="125557" x="4924425" y="5381625"/>
          <p14:tracePt t="125564" x="4924425" y="5473700"/>
          <p14:tracePt t="125573" x="4921250" y="5543550"/>
          <p14:tracePt t="125590" x="4905375" y="5651500"/>
          <p14:tracePt t="125606" x="4879975" y="5816600"/>
          <p14:tracePt t="125623" x="4864100" y="5889625"/>
          <p14:tracePt t="125657" x="4848225" y="6029325"/>
          <p14:tracePt t="125690" x="4848225" y="6149975"/>
          <p14:tracePt t="125706" x="4848225" y="6235700"/>
          <p14:tracePt t="125723" x="4848225" y="6280150"/>
          <p14:tracePt t="125739" x="4848225" y="6308725"/>
          <p14:tracePt t="125756" x="4848225" y="6343650"/>
          <p14:tracePt t="125773" x="4845050" y="6353175"/>
          <p14:tracePt t="125790" x="4845050" y="6362700"/>
          <p14:tracePt t="125807" x="4845050" y="6378575"/>
          <p14:tracePt t="125823" x="4845050" y="6391275"/>
          <p14:tracePt t="125870" x="4845050" y="6397625"/>
          <p14:tracePt t="125878" x="4845050" y="6400800"/>
          <p14:tracePt t="125889" x="4845050" y="6407150"/>
          <p14:tracePt t="125906" x="4838700" y="6423025"/>
          <p14:tracePt t="125923" x="4829175" y="6442075"/>
          <p14:tracePt t="125939" x="4816475" y="6467475"/>
          <p14:tracePt t="125957" x="4794250" y="6508750"/>
          <p14:tracePt t="125973" x="4781550" y="6534150"/>
          <p14:tracePt t="125989" x="4768850" y="6556375"/>
          <p14:tracePt t="126006" x="4759325" y="6572250"/>
          <p14:tracePt t="126023" x="4756150" y="6581775"/>
          <p14:tracePt t="126040" x="4749800" y="6591300"/>
          <p14:tracePt t="126056" x="4733925" y="6610350"/>
          <p14:tracePt t="126073" x="4733925" y="6616700"/>
          <p14:tracePt t="126090" x="4730750" y="6616700"/>
          <p14:tracePt t="126107" x="4724400" y="6616700"/>
          <p14:tracePt t="126185" x="4721225" y="6616700"/>
          <p14:tracePt t="126221" x="4721225" y="6613525"/>
          <p14:tracePt t="126235" x="4721225" y="6610350"/>
          <p14:tracePt t="126319" x="4714875" y="6610350"/>
          <p14:tracePt t="126335" x="4711700" y="6610350"/>
          <p14:tracePt t="126449" x="4705350" y="6610350"/>
          <p14:tracePt t="126470" x="4702175" y="6610350"/>
          <p14:tracePt t="126484" x="4689475" y="6610350"/>
          <p14:tracePt t="126498" x="4689475" y="6597650"/>
          <p14:tracePt t="126512" x="4689475" y="6594475"/>
          <p14:tracePt t="126634" x="4689475" y="6588125"/>
          <p14:tracePt t="127547" x="4657725" y="6556375"/>
          <p14:tracePt t="127554" x="4603750" y="6492875"/>
          <p14:tracePt t="127561" x="4559300" y="6438900"/>
          <p14:tracePt t="127574" x="4502150" y="6365875"/>
          <p14:tracePt t="127590" x="4352925" y="6216650"/>
          <p14:tracePt t="127623" x="4108450" y="5988050"/>
          <p14:tracePt t="127657" x="3822700" y="5756275"/>
          <p14:tracePt t="127675" x="3670300" y="5670550"/>
          <p14:tracePt t="127691" x="3565525" y="5603875"/>
          <p14:tracePt t="127706" x="3441700" y="5540375"/>
          <p14:tracePt t="127723" x="3327400" y="5461000"/>
          <p14:tracePt t="127740" x="3206750" y="5381625"/>
          <p14:tracePt t="127757" x="3136900" y="5334000"/>
          <p14:tracePt t="127774" x="3070225" y="5280025"/>
          <p14:tracePt t="127789" x="3022600" y="5251450"/>
          <p14:tracePt t="127806" x="2971800" y="5210175"/>
          <p14:tracePt t="127824" x="2936875" y="5175250"/>
          <p14:tracePt t="127840" x="2886075" y="5124450"/>
          <p14:tracePt t="127857" x="2835275" y="5064125"/>
          <p14:tracePt t="127874" x="2790825" y="4968875"/>
          <p14:tracePt t="127889" x="2755900" y="4911725"/>
          <p14:tracePt t="127906" x="2724150" y="4845050"/>
          <p14:tracePt t="127923" x="2692400" y="4759325"/>
          <p14:tracePt t="127940" x="2686050" y="4714875"/>
          <p14:tracePt t="127956" x="2686050" y="4679950"/>
          <p14:tracePt t="127974" x="2686050" y="4632325"/>
          <p14:tracePt t="127990" x="2686050" y="4610100"/>
          <p14:tracePt t="128007" x="2686050" y="4581525"/>
          <p14:tracePt t="128023" x="2692400" y="4540250"/>
          <p14:tracePt t="128039" x="2692400" y="4530725"/>
          <p14:tracePt t="128056" x="2708275" y="4518025"/>
          <p14:tracePt t="128074" x="2714625" y="4505325"/>
          <p14:tracePt t="128090" x="2714625" y="4489450"/>
          <p14:tracePt t="128145" x="2714625" y="4483100"/>
          <p14:tracePt t="128166" x="2714625" y="4479925"/>
          <p14:tracePt t="128274" x="2714625" y="4473575"/>
          <p14:tracePt t="128330" x="2714625" y="4470400"/>
          <p14:tracePt t="128374" x="2717800" y="4470400"/>
          <p14:tracePt t="128382" x="2724150" y="4470400"/>
          <p14:tracePt t="128390" x="2727325" y="4464050"/>
          <p14:tracePt t="128407" x="2765425" y="4454525"/>
          <p14:tracePt t="128410" x="2790825" y="4445000"/>
          <p14:tracePt t="128423" x="2867025" y="4422775"/>
          <p14:tracePt t="128440" x="2974975" y="4406900"/>
          <p14:tracePt t="128456" x="3124200" y="4387850"/>
          <p14:tracePt t="128473" x="3378200" y="4362450"/>
          <p14:tracePt t="128489" x="3530600" y="4333875"/>
          <p14:tracePt t="128507" x="3724275" y="4333875"/>
          <p14:tracePt t="128523" x="4010025" y="4333875"/>
          <p14:tracePt t="128540" x="4248150" y="4333875"/>
          <p14:tracePt t="128557" x="4429125" y="4333875"/>
          <p14:tracePt t="128573" x="4679950" y="4333875"/>
          <p14:tracePt t="128589" x="4784725" y="4333875"/>
          <p14:tracePt t="128606" x="4854575" y="4333875"/>
          <p14:tracePt t="128622" x="4972050" y="4333875"/>
          <p14:tracePt t="128640" x="5067300" y="4327525"/>
          <p14:tracePt t="128657" x="5159375" y="4327525"/>
          <p14:tracePt t="128674" x="5276850" y="4327525"/>
          <p14:tracePt t="128690" x="5356225" y="4327525"/>
          <p14:tracePt t="128707" x="5438775" y="4327525"/>
          <p14:tracePt t="128723" x="5556250" y="4327525"/>
          <p14:tracePt t="128739" x="5616575" y="4327525"/>
          <p14:tracePt t="128756" x="5686425" y="4327525"/>
          <p14:tracePt t="128773" x="5835650" y="4327525"/>
          <p14:tracePt t="128789" x="5927725" y="4327525"/>
          <p14:tracePt t="128807" x="6000750" y="4327525"/>
          <p14:tracePt t="128823" x="6096000" y="4327525"/>
          <p14:tracePt t="128840" x="6156325" y="4327525"/>
          <p14:tracePt t="128856" x="6216650" y="4321175"/>
          <p14:tracePt t="128873" x="6273800" y="4308475"/>
          <p14:tracePt t="128890" x="6289675" y="4295775"/>
          <p14:tracePt t="128908" x="6305550" y="4283075"/>
          <p14:tracePt t="128923" x="6321425" y="4276725"/>
          <p14:tracePt t="128939" x="6330950" y="4276725"/>
          <p14:tracePt t="128957" x="6340475" y="4276725"/>
          <p14:tracePt t="128989" x="6343650" y="4276725"/>
          <p14:tracePt t="130849" x="6327775" y="4235450"/>
          <p14:tracePt t="130855" x="6302375" y="4184650"/>
          <p14:tracePt t="130863" x="6270625" y="4143375"/>
          <p14:tracePt t="130872" x="6245225" y="4092575"/>
          <p14:tracePt t="130890" x="6137275" y="3968750"/>
          <p14:tracePt t="130906" x="6051550" y="3886200"/>
          <p14:tracePt t="130940" x="5845175" y="3711575"/>
          <p14:tracePt t="130973" x="5661025" y="3594100"/>
          <p14:tracePt t="130990" x="5508625" y="3511550"/>
          <p14:tracePt t="131006" x="5429250" y="3460750"/>
          <p14:tracePt t="131023" x="5378450" y="3425825"/>
          <p14:tracePt t="131039" x="5318125" y="3375025"/>
          <p14:tracePt t="131056" x="5280025" y="3349625"/>
          <p14:tracePt t="131073" x="5241925" y="3321050"/>
          <p14:tracePt t="131090" x="5175250" y="3276600"/>
          <p14:tracePt t="131106" x="5133975" y="3235325"/>
          <p14:tracePt t="131123" x="5086350" y="3209925"/>
          <p14:tracePt t="131140" x="5038725" y="3140075"/>
          <p14:tracePt t="131156" x="5006975" y="3092450"/>
          <p14:tracePt t="131172" x="4981575" y="3054350"/>
          <p14:tracePt t="131189" x="4933950" y="2987675"/>
          <p14:tracePt t="131206" x="4908550" y="2943225"/>
          <p14:tracePt t="131223" x="4873625" y="2901950"/>
          <p14:tracePt t="131239" x="4829175" y="2835275"/>
          <p14:tracePt t="131256" x="4810125" y="2806700"/>
          <p14:tracePt t="131273" x="4797425" y="2774950"/>
          <p14:tracePt t="131289" x="4781550" y="2759075"/>
          <p14:tracePt t="131305" x="4778375" y="2749550"/>
          <p14:tracePt t="131339" x="4756150" y="2746375"/>
          <p14:tracePt t="131356" x="4746625" y="2746375"/>
          <p14:tracePt t="131372" x="4737100" y="2740025"/>
          <p14:tracePt t="131389" x="4727575" y="2740025"/>
          <p14:tracePt t="131461" x="4718050" y="2740025"/>
          <p14:tracePt t="131468" x="4711700" y="2740025"/>
          <p14:tracePt t="131475" x="4708525" y="2740025"/>
          <p14:tracePt t="131489" x="4699000" y="2740025"/>
          <p14:tracePt t="131505" x="4689475" y="2740025"/>
          <p14:tracePt t="131522" x="4679950" y="2740025"/>
          <p14:tracePt t="131539" x="4657725" y="2740025"/>
          <p14:tracePt t="131556" x="4648200" y="2740025"/>
          <p14:tracePt t="131572" x="4645025" y="2740025"/>
          <p14:tracePt t="131606" x="4638675" y="2740025"/>
          <p14:tracePt t="131622" x="4635500" y="2740025"/>
          <p14:tracePt t="131640" x="4619625" y="2740025"/>
          <p14:tracePt t="131656" x="4610100" y="2740025"/>
          <p14:tracePt t="131673" x="4603750" y="2740025"/>
          <p14:tracePt t="131706" x="4600575" y="2740025"/>
          <p14:tracePt t="131739" x="4594225" y="2740025"/>
          <p14:tracePt t="131746" x="4591050" y="2740025"/>
          <p14:tracePt t="131761" x="4584700" y="2740025"/>
          <p14:tracePt t="131772" x="4581525" y="2740025"/>
          <p14:tracePt t="131789" x="4559300" y="2740025"/>
          <p14:tracePt t="131806" x="4549775" y="2740025"/>
          <p14:tracePt t="131823" x="4540250" y="2740025"/>
          <p14:tracePt t="131839" x="4521200" y="2740025"/>
          <p14:tracePt t="131856" x="4511675" y="2746375"/>
          <p14:tracePt t="131873" x="4502150" y="2755900"/>
          <p14:tracePt t="131890" x="4460875" y="2774950"/>
          <p14:tracePt t="131906" x="4435475" y="2790825"/>
          <p14:tracePt t="131922" x="4403725" y="2803525"/>
          <p14:tracePt t="131926" x="4394200" y="2809875"/>
          <p14:tracePt t="131940" x="4384675" y="2816225"/>
          <p14:tracePt t="131956" x="4375150" y="2816225"/>
          <p14:tracePt t="131972" x="4362450" y="2816225"/>
          <p14:tracePt t="131989" x="4343400" y="2816225"/>
          <p14:tracePt t="132005" x="4333875" y="2816225"/>
          <p14:tracePt t="132023" x="4324350" y="2816225"/>
          <p14:tracePt t="132039" x="4305300" y="2816225"/>
          <p14:tracePt t="132057" x="4283075" y="2816225"/>
          <p14:tracePt t="132074" x="4260850" y="2816225"/>
          <p14:tracePt t="132089" x="4232275" y="2816225"/>
          <p14:tracePt t="132106" x="4222750" y="2816225"/>
          <p14:tracePt t="132122" x="4210050" y="2816225"/>
          <p14:tracePt t="132139" x="4175125" y="2816225"/>
          <p14:tracePt t="132156" x="4152900" y="2816225"/>
          <p14:tracePt t="132173" x="4111625" y="2832100"/>
          <p14:tracePt t="132189" x="4070350" y="2851150"/>
          <p14:tracePt t="132205" x="4048125" y="2863850"/>
          <p14:tracePt t="132223" x="4006850" y="2882900"/>
          <p14:tracePt t="132239" x="3990975" y="2892425"/>
          <p14:tracePt t="132256" x="3978275" y="2908300"/>
          <p14:tracePt t="132273" x="3959225" y="2924175"/>
          <p14:tracePt t="132289" x="3949700" y="2933700"/>
          <p14:tracePt t="132306" x="3940175" y="2943225"/>
          <p14:tracePt t="132323" x="3924300" y="2962275"/>
          <p14:tracePt t="132339" x="3908425" y="2974975"/>
          <p14:tracePt t="132356" x="3898900" y="2984500"/>
          <p14:tracePt t="132373" x="3883025" y="2997200"/>
          <p14:tracePt t="132389" x="3879850" y="3009900"/>
          <p14:tracePt t="132406" x="3879850" y="3013075"/>
          <p14:tracePt t="132423" x="3863975" y="3022600"/>
          <p14:tracePt t="132439" x="3857625" y="3028950"/>
          <p14:tracePt t="132456" x="3854450" y="3038475"/>
          <p14:tracePt t="132473" x="3844925" y="3048000"/>
          <p14:tracePt t="132489" x="3838575" y="3063875"/>
          <p14:tracePt t="132506" x="3835400" y="3073400"/>
          <p14:tracePt t="132523" x="3813175" y="3089275"/>
          <p14:tracePt t="132539" x="3803650" y="3098800"/>
          <p14:tracePt t="132556" x="3794125" y="3114675"/>
          <p14:tracePt t="132573" x="3752850" y="3136900"/>
          <p14:tracePt t="132589" x="3711575" y="3171825"/>
          <p14:tracePt t="132606" x="3683000" y="3181350"/>
          <p14:tracePt t="132622" x="3654425" y="3200400"/>
          <p14:tracePt t="132639" x="3638550" y="3209925"/>
          <p14:tracePt t="132657" x="3629025" y="3225800"/>
          <p14:tracePt t="132673" x="3613150" y="3228975"/>
          <p14:tracePt t="132690" x="3609975" y="3228975"/>
          <p14:tracePt t="132945" x="3609975" y="3222625"/>
          <p14:tracePt t="132952" x="3616325" y="3216275"/>
          <p14:tracePt t="132959" x="3619500" y="3213100"/>
          <p14:tracePt t="132973" x="3625850" y="3203575"/>
          <p14:tracePt t="132989" x="3625850" y="3194050"/>
          <p14:tracePt t="133006" x="3625850" y="3184525"/>
          <p14:tracePt t="133022" x="3625850" y="3162300"/>
          <p14:tracePt t="133039" x="3641725" y="3152775"/>
          <p14:tracePt t="133055" x="3644900" y="3143250"/>
          <p14:tracePt t="133072" x="3654425" y="3124200"/>
          <p14:tracePt t="133089" x="3654425" y="3114675"/>
          <p14:tracePt t="133106" x="3654425" y="3101975"/>
          <p14:tracePt t="133122" x="3660775" y="3092450"/>
          <p14:tracePt t="133140" x="3660775" y="3089275"/>
          <p14:tracePt t="133156" x="3663950" y="3082925"/>
          <p14:tracePt t="133172" x="3679825" y="3067050"/>
          <p14:tracePt t="133189" x="3692525" y="3057525"/>
          <p14:tracePt t="133206" x="3695700" y="3057525"/>
          <p14:tracePt t="133222" x="3702050" y="3054350"/>
          <p14:tracePt t="133239" x="3702050" y="3048000"/>
          <p14:tracePt t="133256" x="3705225" y="3048000"/>
          <p14:tracePt t="133273" x="3714750" y="3048000"/>
          <p14:tracePt t="133290" x="3721100" y="3048000"/>
          <p14:tracePt t="133306" x="3724275" y="3048000"/>
          <p14:tracePt t="133322" x="3730625" y="3048000"/>
          <p14:tracePt t="133356" x="3740150" y="3048000"/>
          <p14:tracePt t="133387" x="3746500" y="3048000"/>
          <p14:tracePt t="133401" x="3749675" y="3048000"/>
          <p14:tracePt t="133408" x="3756025" y="3048000"/>
          <p14:tracePt t="133422" x="3765550" y="3048000"/>
          <p14:tracePt t="133439" x="3775075" y="3048000"/>
          <p14:tracePt t="133457" x="3790950" y="3048000"/>
          <p14:tracePt t="133472" x="3803650" y="3048000"/>
          <p14:tracePt t="133489" x="3825875" y="3048000"/>
          <p14:tracePt t="133507" x="3851275" y="3048000"/>
          <p14:tracePt t="133522" x="3867150" y="3048000"/>
          <p14:tracePt t="133539" x="3876675" y="3048000"/>
          <p14:tracePt t="133557" x="3895725" y="3048000"/>
          <p14:tracePt t="133573" x="3908425" y="3048000"/>
          <p14:tracePt t="133589" x="3911600" y="3048000"/>
          <p14:tracePt t="133628" x="3917950" y="3051175"/>
          <p14:tracePt t="133638" x="3917950" y="3054350"/>
          <p14:tracePt t="133657" x="3927475" y="3063875"/>
          <p14:tracePt t="133672" x="3930650" y="3070225"/>
          <p14:tracePt t="133986" x="3930650" y="3073400"/>
          <p14:tracePt t="133993" x="3924300" y="3079750"/>
          <p14:tracePt t="134006" x="3908425" y="3089275"/>
          <p14:tracePt t="134022" x="3879850" y="3101975"/>
          <p14:tracePt t="134038" x="3860800" y="3117850"/>
          <p14:tracePt t="134056" x="3848100" y="3133725"/>
          <p14:tracePt t="134072" x="3832225" y="3143250"/>
          <p14:tracePt t="134089" x="3822700" y="3149600"/>
          <p14:tracePt t="134106" x="3806825" y="3152775"/>
          <p14:tracePt t="134122" x="3797300" y="3152775"/>
          <p14:tracePt t="134163" x="3794125" y="3152775"/>
          <p14:tracePt t="134485" x="3813175" y="3149600"/>
          <p14:tracePt t="134492" x="3851275" y="3143250"/>
          <p14:tracePt t="134505" x="3914775" y="3121025"/>
          <p14:tracePt t="134522" x="3978275" y="3108325"/>
          <p14:tracePt t="134539" x="4044950" y="3076575"/>
          <p14:tracePt t="134556" x="4121150" y="3044825"/>
          <p14:tracePt t="134588" x="4181475" y="3019425"/>
          <p14:tracePt t="134623" x="4219575" y="2997200"/>
          <p14:tracePt t="134639" x="4232275" y="2997200"/>
          <p14:tracePt t="134656" x="4248150" y="2997200"/>
          <p14:tracePt t="134673" x="4251325" y="2997200"/>
          <p14:tracePt t="134689" x="4264025" y="2997200"/>
          <p14:tracePt t="134705" x="4283075" y="2994025"/>
          <p14:tracePt t="134722" x="4292600" y="2984500"/>
          <p14:tracePt t="134739" x="4302125" y="2974975"/>
          <p14:tracePt t="134756" x="4330700" y="2959100"/>
          <p14:tracePt t="134772" x="4340225" y="2940050"/>
          <p14:tracePt t="134789" x="4356100" y="2930525"/>
          <p14:tracePt t="134806" x="4381500" y="2908300"/>
          <p14:tracePt t="134823" x="4400550" y="2886075"/>
          <p14:tracePt t="134839" x="4410075" y="2876550"/>
          <p14:tracePt t="134855" x="4425950" y="2854325"/>
          <p14:tracePt t="134872" x="4441825" y="2838450"/>
          <p14:tracePt t="134888" x="4441825" y="2828925"/>
          <p14:tracePt t="134906" x="4441825" y="2819400"/>
          <p14:tracePt t="134922" x="4441825" y="2813050"/>
          <p14:tracePt t="134962" x="4441825" y="2809875"/>
          <p14:tracePt t="135085" x="4438650" y="2809875"/>
          <p14:tracePt t="135091" x="4429125" y="2816225"/>
          <p14:tracePt t="135106" x="4419600" y="2825750"/>
          <p14:tracePt t="135123" x="4394200" y="2857500"/>
          <p14:tracePt t="135139" x="4330700" y="2901950"/>
          <p14:tracePt t="135155" x="4267200" y="2965450"/>
          <p14:tracePt t="135172" x="4191000" y="3048000"/>
          <p14:tracePt t="135190" x="4086225" y="3162300"/>
          <p14:tracePt t="135206" x="4035425" y="3213100"/>
          <p14:tracePt t="135223" x="3981450" y="3267075"/>
          <p14:tracePt t="135240" x="3914775" y="3311525"/>
          <p14:tracePt t="135256" x="3883025" y="3336925"/>
          <p14:tracePt t="135272" x="3851275" y="3368675"/>
          <p14:tracePt t="135289" x="3816350" y="3387725"/>
          <p14:tracePt t="135305" x="3806825" y="3397250"/>
          <p14:tracePt t="135322" x="3790950" y="3406775"/>
          <p14:tracePt t="135339" x="3778250" y="3422650"/>
          <p14:tracePt t="135356" x="3765550" y="3429000"/>
          <p14:tracePt t="135372" x="3756025" y="3429000"/>
          <p14:tracePt t="135389" x="3736975" y="3438525"/>
          <p14:tracePt t="135406" x="3727450" y="3441700"/>
          <p14:tracePt t="135422" x="3717925" y="3448050"/>
          <p14:tracePt t="135439" x="3695700" y="3457575"/>
          <p14:tracePt t="135455" x="3686175" y="3463925"/>
          <p14:tracePt t="135472" x="3670300" y="3473450"/>
          <p14:tracePt t="135489" x="3635375" y="3489325"/>
          <p14:tracePt t="135506" x="3625850" y="3498850"/>
          <p14:tracePt t="135522" x="3609975" y="3511550"/>
          <p14:tracePt t="135539" x="3587750" y="3530600"/>
          <p14:tracePt t="135555" x="3578225" y="3536950"/>
          <p14:tracePt t="135572" x="3568700" y="3540125"/>
          <p14:tracePt t="135589" x="3556000" y="3540125"/>
          <p14:tracePt t="135606" x="3540125" y="3540125"/>
          <p14:tracePt t="135622" x="3530600" y="3540125"/>
          <p14:tracePt t="135704" x="3530600" y="3546475"/>
          <p14:tracePt t="135739" x="3524250" y="3546475"/>
          <p14:tracePt t="135948" x="3527425" y="3543300"/>
          <p14:tracePt t="135954" x="3530600" y="3540125"/>
          <p14:tracePt t="135961" x="3536950" y="3527425"/>
          <p14:tracePt t="135972" x="3549650" y="3524250"/>
          <p14:tracePt t="135988" x="3565525" y="3479800"/>
          <p14:tracePt t="136005" x="3578225" y="3435350"/>
          <p14:tracePt t="136039" x="3654425" y="3314700"/>
          <p14:tracePt t="136073" x="3692525" y="3244850"/>
          <p14:tracePt t="136089" x="3705225" y="3228975"/>
          <p14:tracePt t="136105" x="3705225" y="3219450"/>
          <p14:tracePt t="136139" x="3705225" y="3216275"/>
          <p14:tracePt t="136167" x="3711575" y="3209925"/>
          <p14:tracePt t="136174" x="3714750" y="3209925"/>
          <p14:tracePt t="136190" x="3721100" y="3209925"/>
          <p14:tracePt t="136206" x="3736975" y="3200400"/>
          <p14:tracePt t="136239" x="3746500" y="3194050"/>
          <p14:tracePt t="136289" x="3746500" y="3187700"/>
          <p14:tracePt t="136296" x="3752850" y="3187700"/>
          <p14:tracePt t="136311" x="3756025" y="3187700"/>
          <p14:tracePt t="136325" x="3756025" y="3184525"/>
          <p14:tracePt t="138364" x="3768725" y="3197225"/>
          <p14:tracePt t="138371" x="3787775" y="3216275"/>
          <p14:tracePt t="138377" x="3806825" y="3228975"/>
          <p14:tracePt t="138388" x="3835400" y="3260725"/>
          <p14:tracePt t="138405" x="3921125" y="3317875"/>
          <p14:tracePt t="138421" x="3990975" y="3355975"/>
          <p14:tracePt t="138439" x="4057650" y="3394075"/>
          <p14:tracePt t="138472" x="4165600" y="3444875"/>
          <p14:tracePt t="138505" x="4216400" y="3479800"/>
          <p14:tracePt t="138521" x="4225925" y="3479800"/>
          <p14:tracePt t="138538" x="4248150" y="3479800"/>
          <p14:tracePt t="138556" x="4267200" y="3479800"/>
          <p14:tracePt t="138572" x="4276725" y="3479800"/>
          <p14:tracePt t="138589" x="4292600" y="3479800"/>
          <p14:tracePt t="138606" x="4298950" y="3479800"/>
          <p14:tracePt t="138622" x="4298950" y="3473450"/>
          <p14:tracePt t="138639" x="4298950" y="3467100"/>
          <p14:tracePt t="138655" x="4298950" y="3454400"/>
          <p14:tracePt t="138671" x="4298950" y="3444875"/>
          <p14:tracePt t="138689" x="4298950" y="3438525"/>
          <p14:tracePt t="138706" x="4295775" y="3432175"/>
          <p14:tracePt t="138722" x="4279900" y="3422650"/>
          <p14:tracePt t="138739" x="4276725" y="3422650"/>
          <p14:tracePt t="138755" x="4260850" y="3403600"/>
          <p14:tracePt t="138772" x="4251325" y="3394075"/>
          <p14:tracePt t="138788" x="4241800" y="3384550"/>
          <p14:tracePt t="138805" x="4219575" y="3368675"/>
          <p14:tracePt t="138821" x="4210050" y="3352800"/>
          <p14:tracePt t="138838" x="4200525" y="3343275"/>
          <p14:tracePt t="138855" x="4159250" y="3324225"/>
          <p14:tracePt t="138872" x="4127500" y="3314700"/>
          <p14:tracePt t="138888" x="4083050" y="3292475"/>
          <p14:tracePt t="138906" x="4041775" y="3292475"/>
          <p14:tracePt t="138922" x="4019550" y="3292475"/>
          <p14:tracePt t="138938" x="4010025" y="3292475"/>
          <p14:tracePt t="138955" x="3990975" y="3292475"/>
          <p14:tracePt t="138972" x="3981450" y="3292475"/>
          <p14:tracePt t="138989" x="3971925" y="3292475"/>
          <p14:tracePt t="138993" x="3965575" y="3292475"/>
          <p14:tracePt t="139006" x="3956050" y="3302000"/>
          <p14:tracePt t="139022" x="3946525" y="3302000"/>
          <p14:tracePt t="139291" x="3968750" y="3298825"/>
          <p14:tracePt t="139298" x="3981450" y="3292475"/>
          <p14:tracePt t="139306" x="3994150" y="3286125"/>
          <p14:tracePt t="139322" x="4022725" y="3273425"/>
          <p14:tracePt t="139338" x="4060825" y="3254375"/>
          <p14:tracePt t="139355" x="4133850" y="3222625"/>
          <p14:tracePt t="139371" x="4191000" y="3209925"/>
          <p14:tracePt t="139388" x="4244975" y="3194050"/>
          <p14:tracePt t="139406" x="4264025" y="3181350"/>
          <p14:tracePt t="139512" x="4276725" y="3168650"/>
          <p14:tracePt t="139518" x="4295775" y="3155950"/>
          <p14:tracePt t="139525" x="4305300" y="3152775"/>
          <p14:tracePt t="139539" x="4337050" y="3140075"/>
          <p14:tracePt t="139555" x="4362450" y="3121025"/>
          <p14:tracePt t="139572" x="4391025" y="3108325"/>
          <p14:tracePt t="139589" x="4425950" y="3092450"/>
          <p14:tracePt t="139605" x="4457700" y="3079750"/>
          <p14:tracePt t="139622" x="4479925" y="3067050"/>
          <p14:tracePt t="139638" x="4518025" y="3054350"/>
          <p14:tracePt t="139655" x="4581525" y="3054350"/>
          <p14:tracePt t="139671" x="4616450" y="3054350"/>
          <p14:tracePt t="139689" x="4679950" y="3054350"/>
          <p14:tracePt t="139706" x="4724400" y="3041650"/>
          <p14:tracePt t="139722" x="4768850" y="3041650"/>
          <p14:tracePt t="139739" x="4819650" y="3028950"/>
          <p14:tracePt t="139755" x="4848225" y="3028950"/>
          <p14:tracePt t="139771" x="4883150" y="3028950"/>
          <p14:tracePt t="139789" x="4918075" y="3028950"/>
          <p14:tracePt t="139805" x="4946650" y="3028950"/>
          <p14:tracePt t="139822" x="4968875" y="3032125"/>
          <p14:tracePt t="139839" x="4994275" y="3035300"/>
          <p14:tracePt t="139855" x="5006975" y="3035300"/>
          <p14:tracePt t="139872" x="5016500" y="3035300"/>
          <p14:tracePt t="139889" x="5019675" y="3035300"/>
          <p14:tracePt t="139921" x="5029200" y="3044825"/>
          <p14:tracePt t="139939" x="5051425" y="3067050"/>
          <p14:tracePt t="139955" x="5054600" y="3076575"/>
          <p14:tracePt t="139972" x="5060950" y="3086100"/>
          <p14:tracePt t="139989" x="5060950" y="3101975"/>
          <p14:tracePt t="140005" x="5060950" y="3114675"/>
          <p14:tracePt t="140021" x="5064125" y="3127375"/>
          <p14:tracePt t="140024" x="5064125" y="3130550"/>
          <p14:tracePt t="140038" x="5064125" y="3140075"/>
          <p14:tracePt t="140055" x="5070475" y="3149600"/>
          <p14:tracePt t="140072" x="5076825" y="3165475"/>
          <p14:tracePt t="140089" x="5099050" y="3209925"/>
          <p14:tracePt t="140105" x="5111750" y="3238500"/>
          <p14:tracePt t="140122" x="5118100" y="3276600"/>
          <p14:tracePt t="140139" x="5118100" y="3308350"/>
          <p14:tracePt t="140155" x="5118100" y="3333750"/>
          <p14:tracePt t="140171" x="5118100" y="3343275"/>
          <p14:tracePt t="140189" x="5118100" y="3355975"/>
          <p14:tracePt t="140205" x="5118100" y="3365500"/>
          <p14:tracePt t="140222" x="5127625" y="3381375"/>
          <p14:tracePt t="140239" x="5156200" y="3397250"/>
          <p14:tracePt t="140256" x="5178425" y="3409950"/>
          <p14:tracePt t="140272" x="5200650" y="3416300"/>
          <p14:tracePt t="140288" x="5245100" y="3438525"/>
          <p14:tracePt t="140305" x="5273675" y="3444875"/>
          <p14:tracePt t="140321" x="5295900" y="3444875"/>
          <p14:tracePt t="140338" x="5314950" y="3460750"/>
          <p14:tracePt t="140355" x="5343525" y="3473450"/>
          <p14:tracePt t="140372" x="5359400" y="3476625"/>
          <p14:tracePt t="140389" x="5387975" y="3489325"/>
          <p14:tracePt t="140406" x="5397500" y="3489325"/>
          <p14:tracePt t="140422" x="5407025" y="3489325"/>
          <p14:tracePt t="140438" x="5422900" y="3489325"/>
          <p14:tracePt t="140455" x="5438775" y="3489325"/>
          <p14:tracePt t="140471" x="5441950" y="3489325"/>
          <p14:tracePt t="140488" x="5448300" y="3489325"/>
          <p14:tracePt t="140688" x="5435600" y="3489325"/>
          <p14:tracePt t="140695" x="5422900" y="3489325"/>
          <p14:tracePt t="140705" x="5410200" y="3479800"/>
          <p14:tracePt t="140722" x="5365750" y="3467100"/>
          <p14:tracePt t="140738" x="5283200" y="3448050"/>
          <p14:tracePt t="140755" x="5238750" y="3441700"/>
          <p14:tracePt t="140771" x="5200650" y="3435350"/>
          <p14:tracePt t="140788" x="5143500" y="3416300"/>
          <p14:tracePt t="140805" x="5124450" y="3416300"/>
          <p14:tracePt t="140822" x="5099050" y="3416300"/>
          <p14:tracePt t="140839" x="5086350" y="3409950"/>
          <p14:tracePt t="140855" x="5076825" y="3409950"/>
          <p14:tracePt t="140871" x="5060950" y="3406775"/>
          <p14:tracePt t="140888" x="5060950" y="3390900"/>
          <p14:tracePt t="140904" x="5060950" y="3381375"/>
          <p14:tracePt t="140921" x="5060950" y="3365500"/>
          <p14:tracePt t="140938" x="5060950" y="3352800"/>
          <p14:tracePt t="140954" x="5067300" y="3336925"/>
          <p14:tracePt t="140972" x="5083175" y="3308350"/>
          <p14:tracePt t="140988" x="5089525" y="3298825"/>
          <p14:tracePt t="141005" x="5092700" y="3289300"/>
          <p14:tracePt t="141021" x="5092700" y="3279775"/>
          <p14:tracePt t="141038" x="5092700" y="3263900"/>
          <p14:tracePt t="141055" x="5092700" y="3260725"/>
          <p14:tracePt t="141072" x="5092700" y="3254375"/>
          <p14:tracePt t="141088" x="5092700" y="3244850"/>
          <p14:tracePt t="141122" x="5092700" y="3235325"/>
          <p14:tracePt t="141138" x="5092700" y="3225800"/>
          <p14:tracePt t="141154" x="5086350" y="3225800"/>
          <p14:tracePt t="141172" x="5076825" y="3209925"/>
          <p14:tracePt t="141188" x="5060950" y="3209925"/>
          <p14:tracePt t="141205" x="5051425" y="3206750"/>
          <p14:tracePt t="141223" x="5035550" y="3200400"/>
          <p14:tracePt t="141239" x="5026025" y="3200400"/>
          <p14:tracePt t="141255" x="5013325" y="3200400"/>
          <p14:tracePt t="141272" x="5006975" y="3197225"/>
          <p14:tracePt t="141305" x="5003800" y="3197225"/>
          <p14:tracePt t="141322" x="4987925" y="3197225"/>
          <p14:tracePt t="141338" x="4978400" y="3197225"/>
          <p14:tracePt t="141355" x="4962525" y="3197225"/>
          <p14:tracePt t="141372" x="4946650" y="3197225"/>
          <p14:tracePt t="141389" x="4937125" y="3197225"/>
          <p14:tracePt t="141405" x="4927600" y="3197225"/>
          <p14:tracePt t="141422" x="4924425" y="3197225"/>
          <p14:tracePt t="141457" x="4914900" y="3197225"/>
          <p14:tracePt t="141472" x="4902200" y="3197225"/>
          <p14:tracePt t="141488" x="4902200" y="3190875"/>
          <p14:tracePt t="141505" x="4899025" y="3190875"/>
          <p14:tracePt t="141522" x="4899025" y="3187700"/>
          <p14:tracePt t="141566" x="4892675" y="3181350"/>
          <p14:tracePt t="141572" x="4889500" y="3178175"/>
          <p14:tracePt t="141588" x="4883150" y="3178175"/>
          <p14:tracePt t="141606" x="4879975" y="3171825"/>
          <p14:tracePt t="141622" x="4873625" y="3162300"/>
          <p14:tracePt t="141708" x="4873625" y="3155950"/>
          <p14:tracePt t="141714" x="4864100" y="3152775"/>
          <p14:tracePt t="141729" x="4857750" y="3152775"/>
          <p14:tracePt t="141738" x="4857750" y="3146425"/>
          <p14:tracePt t="141755" x="4857750" y="3143250"/>
          <p14:tracePt t="141772" x="4854575" y="3143250"/>
          <p14:tracePt t="142001" x="4867275" y="3143250"/>
          <p14:tracePt t="142008" x="4870450" y="3149600"/>
          <p14:tracePt t="142022" x="4879975" y="3152775"/>
          <p14:tracePt t="142038" x="4895850" y="3159125"/>
          <p14:tracePt t="142055" x="4927600" y="3171825"/>
          <p14:tracePt t="142072" x="4962525" y="3181350"/>
          <p14:tracePt t="142088" x="4984750" y="3187700"/>
          <p14:tracePt t="142105" x="5000625" y="3197225"/>
          <p14:tracePt t="142121" x="5013325" y="3197225"/>
          <p14:tracePt t="142138" x="5029200" y="3206750"/>
          <p14:tracePt t="142155" x="5038725" y="3213100"/>
          <p14:tracePt t="142171" x="5054600" y="3222625"/>
          <p14:tracePt t="142188" x="5064125" y="3228975"/>
          <p14:tracePt t="142206" x="5086350" y="3238500"/>
          <p14:tracePt t="142222" x="5095875" y="3248025"/>
          <p14:tracePt t="142238" x="5111750" y="3257550"/>
          <p14:tracePt t="142255" x="5127625" y="3273425"/>
          <p14:tracePt t="142271" x="5146675" y="3289300"/>
          <p14:tracePt t="142288" x="5156200" y="3298825"/>
          <p14:tracePt t="142306" x="5191125" y="3317875"/>
          <p14:tracePt t="142322" x="5210175" y="3333750"/>
          <p14:tracePt t="142338" x="5226050" y="3343275"/>
          <p14:tracePt t="142356" x="5254625" y="3362325"/>
          <p14:tracePt t="142372" x="5264150" y="3371850"/>
          <p14:tracePt t="142388" x="5273675" y="3387725"/>
          <p14:tracePt t="142405" x="5289550" y="3390900"/>
          <p14:tracePt t="142421" x="5302250" y="3390900"/>
          <p14:tracePt t="142455" x="5318125" y="3400425"/>
          <p14:tracePt t="142471" x="5324475" y="3406775"/>
          <p14:tracePt t="142488" x="5334000" y="3416300"/>
          <p14:tracePt t="142506" x="5349875" y="3432175"/>
          <p14:tracePt t="142521" x="5353050" y="3435350"/>
          <p14:tracePt t="142941" x="5349875" y="3422650"/>
          <p14:tracePt t="142948" x="5346700" y="3422650"/>
          <p14:tracePt t="142956" x="5346700" y="3419475"/>
          <p14:tracePt t="142988" x="5321300" y="3400425"/>
          <p14:tracePt t="143022" x="5295900" y="3368675"/>
          <p14:tracePt t="143038" x="5280025" y="3359150"/>
          <p14:tracePt t="143055" x="5267325" y="3343275"/>
          <p14:tracePt t="143071" x="5254625" y="3333750"/>
          <p14:tracePt t="143088" x="5245100" y="3324225"/>
          <p14:tracePt t="143104" x="5226050" y="3314700"/>
          <p14:tracePt t="143121" x="5216525" y="3308350"/>
          <p14:tracePt t="143138" x="5207000" y="3298825"/>
          <p14:tracePt t="143154" x="5191125" y="3289300"/>
          <p14:tracePt t="143171" x="5175250" y="3289300"/>
          <p14:tracePt t="143188" x="5165725" y="3289300"/>
          <p14:tracePt t="143204" x="5153025" y="3289300"/>
          <p14:tracePt t="143221" x="5143500" y="3289300"/>
          <p14:tracePt t="143238" x="5137150" y="3289300"/>
          <p14:tracePt t="143254" x="5121275" y="3282950"/>
          <p14:tracePt t="143271" x="5111750" y="3282950"/>
          <p14:tracePt t="143288" x="5102225" y="3282950"/>
          <p14:tracePt t="143305" x="5092700" y="3267075"/>
          <p14:tracePt t="143321" x="5086350" y="3267075"/>
          <p14:tracePt t="143338" x="5086350" y="3263900"/>
          <p14:tracePt t="143355" x="5076825" y="3257550"/>
          <p14:tracePt t="143371" x="5070475" y="3257550"/>
          <p14:tracePt t="143388" x="5067300" y="3254375"/>
          <p14:tracePt t="143404" x="5057775" y="3244850"/>
          <p14:tracePt t="143421" x="5051425" y="3238500"/>
          <p14:tracePt t="143438" x="5051425" y="3232150"/>
          <p14:tracePt t="143454" x="5048250" y="3228975"/>
          <p14:tracePt t="143471" x="5041900" y="3222625"/>
          <p14:tracePt t="143488" x="5038725" y="3222625"/>
          <p14:tracePt t="143505" x="5026025" y="3209925"/>
          <p14:tracePt t="143522" x="5022850" y="3203575"/>
          <p14:tracePt t="143538" x="5016500" y="3194050"/>
          <p14:tracePt t="143555" x="5013325" y="3178175"/>
          <p14:tracePt t="143589" x="5006975" y="3175000"/>
          <p14:tracePt t="144161" x="5013325" y="3175000"/>
          <p14:tracePt t="144168" x="5019675" y="3187700"/>
          <p14:tracePt t="144175" x="5026025" y="3187700"/>
          <p14:tracePt t="144189" x="5029200" y="3197225"/>
          <p14:tracePt t="144205" x="5035550" y="3197225"/>
          <p14:tracePt t="144238" x="5035550" y="3203575"/>
          <p14:tracePt t="144304" x="5038725" y="3206750"/>
          <p14:tracePt t="144319" x="5045075" y="3206750"/>
          <p14:tracePt t="144325" x="5045075" y="3213100"/>
          <p14:tracePt t="144338" x="5051425" y="3213100"/>
          <p14:tracePt t="144360" x="5051425" y="3216275"/>
          <p14:tracePt t="144445" x="5054600" y="3222625"/>
          <p14:tracePt t="144459" x="5064125" y="3222625"/>
          <p14:tracePt t="144481" x="5064125" y="3225800"/>
          <p14:tracePt t="144488" x="5070475" y="3225800"/>
          <p14:tracePt t="144509" x="5070475" y="3232150"/>
          <p14:tracePt t="144531" x="5073650" y="3232150"/>
          <p14:tracePt t="144553" x="5073650" y="3235325"/>
          <p14:tracePt t="144567" x="5080000" y="3241675"/>
          <p14:tracePt t="144574" x="5083175" y="3248025"/>
          <p14:tracePt t="144589" x="5089525" y="3248025"/>
          <p14:tracePt t="144605" x="5099050" y="3257550"/>
          <p14:tracePt t="144621" x="5114925" y="3260725"/>
          <p14:tracePt t="144638" x="5121275" y="3260725"/>
          <p14:tracePt t="144655" x="5124450" y="3267075"/>
          <p14:tracePt t="144671" x="5130800" y="3267075"/>
          <p14:tracePt t="144717" x="5133975" y="3267075"/>
          <p14:tracePt t="144724" x="5133975" y="3276600"/>
          <p14:tracePt t="144739" x="5140325" y="3276600"/>
          <p14:tracePt t="144755" x="5143500" y="3282950"/>
          <p14:tracePt t="144771" x="5153025" y="3286125"/>
          <p14:tracePt t="144788" x="5159375" y="3286125"/>
          <p14:tracePt t="144804" x="5168900" y="3292475"/>
          <p14:tracePt t="144838" x="5178425" y="3292475"/>
          <p14:tracePt t="144855" x="5178425" y="3295650"/>
          <p14:tracePt t="144871" x="5187950" y="3302000"/>
          <p14:tracePt t="144889" x="5197475" y="3305175"/>
          <p14:tracePt t="144905" x="5207000" y="3317875"/>
          <p14:tracePt t="144921" x="5222875" y="3333750"/>
          <p14:tracePt t="144938" x="5238750" y="3343275"/>
          <p14:tracePt t="144971" x="5238750" y="3346450"/>
          <p14:tracePt t="144988" x="5245100" y="3352800"/>
          <p14:tracePt t="145009" x="5248275" y="3352800"/>
          <p14:tracePt t="145022" x="5248275" y="3355975"/>
          <p14:tracePt t="145038" x="5257800" y="3355975"/>
          <p14:tracePt t="145055" x="5270500" y="3365500"/>
          <p14:tracePt t="145071" x="5273675" y="3378200"/>
          <p14:tracePt t="145088" x="5280025" y="3381375"/>
          <p14:tracePt t="148098" x="5289550" y="3406775"/>
          <p14:tracePt t="148104" x="5305425" y="3435350"/>
          <p14:tracePt t="148121" x="5334000" y="3502025"/>
          <p14:tracePt t="148139" x="5391150" y="3641725"/>
          <p14:tracePt t="148154" x="5432425" y="3730625"/>
          <p14:tracePt t="148171" x="5445125" y="3787775"/>
          <p14:tracePt t="148204" x="5476875" y="3857625"/>
          <p14:tracePt t="148238" x="5495925" y="3889375"/>
          <p14:tracePt t="148255" x="5495925" y="3898900"/>
          <p14:tracePt t="148271" x="5508625" y="3908425"/>
          <p14:tracePt t="148288" x="5511800" y="3924300"/>
          <p14:tracePt t="148305" x="5518150" y="3940175"/>
          <p14:tracePt t="148321" x="5521325" y="3949700"/>
          <p14:tracePt t="148338" x="5527675" y="3975100"/>
          <p14:tracePt t="148354" x="5527675" y="4003675"/>
          <p14:tracePt t="148371" x="5527675" y="4025900"/>
          <p14:tracePt t="148388" x="5527675" y="4067175"/>
          <p14:tracePt t="148404" x="5527675" y="4089400"/>
          <p14:tracePt t="148421" x="5527675" y="4111625"/>
          <p14:tracePt t="148439" x="5527675" y="4143375"/>
          <p14:tracePt t="148455" x="5527675" y="4152900"/>
          <p14:tracePt t="148471" x="5527675" y="4168775"/>
          <p14:tracePt t="148488" x="5527675" y="4184650"/>
          <p14:tracePt t="148504" x="5527675" y="4194175"/>
          <p14:tracePt t="148520" x="5521325" y="4203700"/>
          <p14:tracePt t="148538" x="5505450" y="4213225"/>
          <p14:tracePt t="148554" x="5495925" y="4213225"/>
          <p14:tracePt t="148571" x="5480050" y="4213225"/>
          <p14:tracePt t="148587" x="5464175" y="4213225"/>
          <p14:tracePt t="148604" x="5454650" y="4213225"/>
          <p14:tracePt t="148620" x="5445125" y="4213225"/>
          <p14:tracePt t="148638" x="5426075" y="4206875"/>
          <p14:tracePt t="148654" x="5416550" y="4200525"/>
          <p14:tracePt t="148671" x="5407025" y="4191000"/>
          <p14:tracePt t="148688" x="5384800" y="4187825"/>
          <p14:tracePt t="148704" x="5375275" y="4181475"/>
          <p14:tracePt t="148721" x="5365750" y="4178300"/>
          <p14:tracePt t="148723" x="5362575" y="4178300"/>
          <p14:tracePt t="148738" x="5353050" y="4165600"/>
          <p14:tracePt t="148754" x="5340350" y="4156075"/>
          <p14:tracePt t="148770" x="5330825" y="4146550"/>
          <p14:tracePt t="148788" x="5318125" y="4130675"/>
          <p14:tracePt t="148804" x="5308600" y="4121150"/>
          <p14:tracePt t="148821" x="5295900" y="4105275"/>
          <p14:tracePt t="148838" x="5295900" y="4079875"/>
          <p14:tracePt t="148855" x="5295900" y="4070350"/>
          <p14:tracePt t="148871" x="5295900" y="4060825"/>
          <p14:tracePt t="148887" x="5292725" y="4038600"/>
          <p14:tracePt t="148904" x="5286375" y="4029075"/>
          <p14:tracePt t="148921" x="5286375" y="4019550"/>
          <p14:tracePt t="148938" x="5283200" y="4000500"/>
          <p14:tracePt t="148954" x="5283200" y="3990975"/>
          <p14:tracePt t="148971" x="5283200" y="3981450"/>
          <p14:tracePt t="148988" x="5283200" y="3965575"/>
          <p14:tracePt t="149005" x="5283200" y="3959225"/>
          <p14:tracePt t="149288" x="5283200" y="3962400"/>
          <p14:tracePt t="149294" x="5295900" y="3971925"/>
          <p14:tracePt t="149304" x="5299075" y="3978275"/>
          <p14:tracePt t="149320" x="5308600" y="3987800"/>
          <p14:tracePt t="149337" x="5324475" y="4010025"/>
          <p14:tracePt t="149354" x="5337175" y="4032250"/>
          <p14:tracePt t="149371" x="5346700" y="4048125"/>
          <p14:tracePt t="149387" x="5362575" y="4076700"/>
          <p14:tracePt t="149404" x="5372100" y="4098925"/>
          <p14:tracePt t="149421" x="5391150" y="4121150"/>
          <p14:tracePt t="149438" x="5410200" y="4165600"/>
          <p14:tracePt t="149454" x="5419725" y="4181475"/>
          <p14:tracePt t="149470" x="5426075" y="4210050"/>
          <p14:tracePt t="149487" x="5435600" y="4244975"/>
          <p14:tracePt t="149504" x="5435600" y="4273550"/>
          <p14:tracePt t="149520" x="5448300" y="4295775"/>
          <p14:tracePt t="149537" x="5454650" y="4330700"/>
          <p14:tracePt t="149554" x="5454650" y="4352925"/>
          <p14:tracePt t="149572" x="5461000" y="4378325"/>
          <p14:tracePt t="149587" x="5464175" y="4394200"/>
          <p14:tracePt t="149604" x="5470525" y="4416425"/>
          <p14:tracePt t="149622" x="5476875" y="4451350"/>
          <p14:tracePt t="149638" x="5476875" y="4473575"/>
          <p14:tracePt t="149654" x="5476875" y="4502150"/>
          <p14:tracePt t="149672" x="5476875" y="4540250"/>
          <p14:tracePt t="149688" x="5476875" y="4562475"/>
          <p14:tracePt t="149704" x="5476875" y="4584700"/>
          <p14:tracePt t="149720" x="5476875" y="4616450"/>
          <p14:tracePt t="149737" x="5476875" y="4635500"/>
          <p14:tracePt t="149754" x="5476875" y="4657725"/>
          <p14:tracePt t="149772" x="5473700" y="4676775"/>
          <p14:tracePt t="149788" x="5470525" y="4686300"/>
          <p14:tracePt t="149805" x="5464175" y="4702175"/>
          <p14:tracePt t="149821" x="5454650" y="4718050"/>
          <p14:tracePt t="149837" x="5438775" y="4727575"/>
          <p14:tracePt t="149854" x="5432425" y="4743450"/>
          <p14:tracePt t="149871" x="5422900" y="4775200"/>
          <p14:tracePt t="149887" x="5416550" y="4791075"/>
          <p14:tracePt t="149904" x="5413375" y="4806950"/>
          <p14:tracePt t="149921" x="5407025" y="4822825"/>
          <p14:tracePt t="149938" x="5407025" y="4832350"/>
          <p14:tracePt t="149954" x="5407025" y="4841875"/>
          <p14:tracePt t="149971" x="5407025" y="4857750"/>
          <p14:tracePt t="149987" x="5403850" y="4857750"/>
          <p14:tracePt t="150021" x="5403850" y="4860925"/>
          <p14:tracePt t="150806" x="5384800" y="4879975"/>
          <p14:tracePt t="150813" x="5365750" y="4899025"/>
          <p14:tracePt t="150820" x="5324475" y="4940300"/>
          <p14:tracePt t="150837" x="5248275" y="5022850"/>
          <p14:tracePt t="150854" x="5191125" y="5105400"/>
          <p14:tracePt t="150871" x="5102225" y="5238750"/>
          <p14:tracePt t="150887" x="5041900" y="5330825"/>
          <p14:tracePt t="150921" x="4962525" y="5476875"/>
          <p14:tracePt t="150954" x="4930775" y="5530850"/>
          <p14:tracePt t="150970" x="4914900" y="5572125"/>
          <p14:tracePt t="150987" x="4902200" y="5591175"/>
          <p14:tracePt t="151005" x="4899025" y="5610225"/>
          <p14:tracePt t="151021" x="4899025" y="5626100"/>
          <p14:tracePt t="151037" x="4899025" y="5635625"/>
          <p14:tracePt t="151055" x="4899025" y="5654675"/>
          <p14:tracePt t="151071" x="4899025" y="5664200"/>
          <p14:tracePt t="151087" x="4899025" y="5673725"/>
          <p14:tracePt t="151104" x="4899025" y="5680075"/>
          <p14:tracePt t="151121" x="4899025" y="5695950"/>
          <p14:tracePt t="151138" x="4899025" y="5708650"/>
          <p14:tracePt t="151155" x="4899025" y="5724525"/>
          <p14:tracePt t="151171" x="4899025" y="5734050"/>
          <p14:tracePt t="151188" x="4899025" y="5743575"/>
          <p14:tracePt t="151204" x="4879975" y="5765800"/>
          <p14:tracePt t="151220" x="4870450" y="5775325"/>
          <p14:tracePt t="151237" x="4860925" y="5784850"/>
          <p14:tracePt t="151255" x="4848225" y="5800725"/>
          <p14:tracePt t="151271" x="4829175" y="5810250"/>
          <p14:tracePt t="151288" x="4819650" y="5816600"/>
          <p14:tracePt t="151291" x="4816475" y="5816600"/>
          <p14:tracePt t="151305" x="4806950" y="5816600"/>
          <p14:tracePt t="151321" x="4797425" y="5816600"/>
          <p14:tracePt t="151338" x="4781550" y="5816600"/>
          <p14:tracePt t="151354" x="4765675" y="5816600"/>
          <p14:tracePt t="151370" x="4756150" y="5816600"/>
          <p14:tracePt t="151387" x="4746625" y="5816600"/>
          <p14:tracePt t="151404" x="4727575" y="5816600"/>
          <p14:tracePt t="151420" x="4718050" y="5803900"/>
          <p14:tracePt t="151437" x="4705350" y="5794375"/>
          <p14:tracePt t="151455" x="4695825" y="5778500"/>
          <p14:tracePt t="151471" x="4692650" y="5768975"/>
          <p14:tracePt t="151487" x="4676775" y="5753100"/>
          <p14:tracePt t="151504" x="4660900" y="5737225"/>
          <p14:tracePt t="151520" x="4651375" y="5727700"/>
          <p14:tracePt t="151537" x="4641850" y="5718175"/>
          <p14:tracePt t="151554" x="4619625" y="5708650"/>
          <p14:tracePt t="151570" x="4610100" y="5695950"/>
          <p14:tracePt t="151587" x="4600575" y="5692775"/>
          <p14:tracePt t="151604" x="4581525" y="5686425"/>
          <p14:tracePt t="151621" x="4572000" y="5676900"/>
          <p14:tracePt t="151637" x="4562475" y="5667375"/>
          <p14:tracePt t="151654" x="4540250" y="5645150"/>
          <p14:tracePt t="151670" x="4524375" y="5635625"/>
          <p14:tracePt t="151687" x="4514850" y="5626100"/>
          <p14:tracePt t="151704" x="4498975" y="5610225"/>
          <p14:tracePt t="151720" x="4489450" y="5603875"/>
          <p14:tracePt t="151737" x="4473575" y="5594350"/>
          <p14:tracePt t="151754" x="4457700" y="5588000"/>
          <p14:tracePt t="151770" x="4448175" y="5584825"/>
          <p14:tracePt t="151787" x="4438650" y="5578475"/>
          <p14:tracePt t="151804" x="4419600" y="5568950"/>
          <p14:tracePt t="151820" x="4410075" y="5562600"/>
          <p14:tracePt t="151837" x="4397375" y="5553075"/>
          <p14:tracePt t="151854" x="4378325" y="5537200"/>
          <p14:tracePt t="151871" x="4365625" y="5534025"/>
          <p14:tracePt t="151887" x="4356100" y="5521325"/>
          <p14:tracePt t="151904" x="4343400" y="5508625"/>
          <p14:tracePt t="151920" x="4327525" y="5492750"/>
          <p14:tracePt t="151938" x="4318000" y="5486400"/>
          <p14:tracePt t="151954" x="4302125" y="5476875"/>
          <p14:tracePt t="151971" x="4292600" y="5467350"/>
          <p14:tracePt t="151988" x="4276725" y="5457825"/>
          <p14:tracePt t="152004" x="4241800" y="5432425"/>
          <p14:tracePt t="152020" x="4210050" y="5422900"/>
          <p14:tracePt t="152037" x="4187825" y="5397500"/>
          <p14:tracePt t="152054" x="4159250" y="5368925"/>
          <p14:tracePt t="152070" x="4149725" y="5359400"/>
          <p14:tracePt t="152087" x="4140200" y="5346700"/>
          <p14:tracePt t="152104" x="4133850" y="5343525"/>
          <p14:tracePt t="152137" x="4133850" y="5337175"/>
          <p14:tracePt t="152369" x="4146550" y="5340350"/>
          <p14:tracePt t="152376" x="4159250" y="5346700"/>
          <p14:tracePt t="152389" x="4181475" y="5365750"/>
          <p14:tracePt t="152404" x="4216400" y="5397500"/>
          <p14:tracePt t="152420" x="4238625" y="5416550"/>
          <p14:tracePt t="152438" x="4267200" y="5438775"/>
          <p14:tracePt t="152453" x="4276725" y="5454650"/>
          <p14:tracePt t="152470" x="4286250" y="5464175"/>
          <p14:tracePt t="152487" x="4298950" y="5473700"/>
          <p14:tracePt t="152504" x="4298950" y="5486400"/>
          <p14:tracePt t="152520" x="4302125" y="5502275"/>
          <p14:tracePt t="152538" x="4314825" y="5518150"/>
          <p14:tracePt t="152554" x="4314825" y="5527675"/>
          <p14:tracePt t="152570" x="4318000" y="5537200"/>
          <p14:tracePt t="152587" x="4318000" y="5553075"/>
          <p14:tracePt t="152604" x="4318000" y="5562600"/>
          <p14:tracePt t="152820" x="4324350" y="5562600"/>
          <p14:tracePt t="152825" x="4340225" y="5562600"/>
          <p14:tracePt t="152838" x="4362450" y="5562600"/>
          <p14:tracePt t="152854" x="4384675" y="5562600"/>
          <p14:tracePt t="152870" x="4429125" y="5562600"/>
          <p14:tracePt t="152887" x="4483100" y="5575300"/>
          <p14:tracePt t="152903" x="4508500" y="5588000"/>
          <p14:tracePt t="152920" x="4537075" y="5600700"/>
          <p14:tracePt t="152937" x="4565650" y="5622925"/>
          <p14:tracePt t="152953" x="4587875" y="5632450"/>
          <p14:tracePt t="152970" x="4610100" y="5645150"/>
          <p14:tracePt t="152987" x="4654550" y="5667375"/>
          <p14:tracePt t="153004" x="4676775" y="5686425"/>
          <p14:tracePt t="153020" x="4708525" y="5711825"/>
          <p14:tracePt t="153038" x="4759325" y="5749925"/>
          <p14:tracePt t="153054" x="4791075" y="5762625"/>
          <p14:tracePt t="153070" x="4819650" y="5775325"/>
          <p14:tracePt t="153088" x="4841875" y="5794375"/>
          <p14:tracePt t="153104" x="4851400" y="5807075"/>
          <p14:tracePt t="153120" x="4860925" y="5810250"/>
          <p14:tracePt t="153137" x="4883150" y="5810250"/>
          <p14:tracePt t="153153" x="4892675" y="5810250"/>
          <p14:tracePt t="153171" x="4911725" y="5810250"/>
          <p14:tracePt t="153188" x="4953000" y="5800725"/>
          <p14:tracePt t="153204" x="4984750" y="5784850"/>
          <p14:tracePt t="153221" x="5010150" y="5772150"/>
          <p14:tracePt t="153238" x="5022850" y="5756275"/>
          <p14:tracePt t="153254" x="5045075" y="5740400"/>
          <p14:tracePt t="153270" x="5057775" y="5711825"/>
          <p14:tracePt t="153287" x="5073650" y="5673725"/>
          <p14:tracePt t="153304" x="5086350" y="5645150"/>
          <p14:tracePt t="153320" x="5105400" y="5619750"/>
          <p14:tracePt t="153324" x="5108575" y="5616575"/>
          <p14:tracePt t="153338" x="5121275" y="5594350"/>
          <p14:tracePt t="153354" x="5127625" y="5572125"/>
          <p14:tracePt t="153371" x="5140325" y="5540375"/>
          <p14:tracePt t="153387" x="5146675" y="5476875"/>
          <p14:tracePt t="153403" x="5146675" y="5441950"/>
          <p14:tracePt t="153420" x="5146675" y="5410200"/>
          <p14:tracePt t="153437" x="5146675" y="5378450"/>
          <p14:tracePt t="153454" x="5146675" y="5356225"/>
          <p14:tracePt t="153470" x="5146675" y="5346700"/>
          <p14:tracePt t="153488" x="5146675" y="5330825"/>
          <p14:tracePt t="153504" x="5146675" y="5324475"/>
          <p14:tracePt t="153520" x="5146675" y="5311775"/>
          <p14:tracePt t="153537" x="5146675" y="5305425"/>
          <p14:tracePt t="153553" x="5146675" y="5295900"/>
          <p14:tracePt t="153570" x="5146675" y="5286375"/>
          <p14:tracePt t="153587" x="5146675" y="5267325"/>
          <p14:tracePt t="153603" x="5146675" y="5260975"/>
          <p14:tracePt t="153620" x="5146675" y="5251450"/>
          <p14:tracePt t="153637" x="5146675" y="5241925"/>
          <p14:tracePt t="153654" x="5146675" y="5232400"/>
          <p14:tracePt t="153670" x="5146675" y="5216525"/>
          <p14:tracePt t="153687" x="5146675" y="5207000"/>
          <p14:tracePt t="153704" x="5146675" y="5203825"/>
          <p14:tracePt t="153951" x="5146675" y="5210175"/>
          <p14:tracePt t="153958" x="5146675" y="5219700"/>
          <p14:tracePt t="153970" x="5146675" y="5222875"/>
          <p14:tracePt t="153987" x="5146675" y="5238750"/>
          <p14:tracePt t="154004" x="5146675" y="5248275"/>
          <p14:tracePt t="154021" x="5146675" y="5267325"/>
          <p14:tracePt t="154038" x="5146675" y="5276850"/>
          <p14:tracePt t="154054" x="5156200" y="5289550"/>
          <p14:tracePt t="154070" x="5156200" y="5299075"/>
          <p14:tracePt t="154087" x="5156200" y="5318125"/>
          <p14:tracePt t="154137" x="5156200" y="5324475"/>
          <p14:tracePt t="154151" x="5156200" y="5327650"/>
          <p14:tracePt t="154158" x="5156200" y="5334000"/>
          <p14:tracePt t="154171" x="5156200" y="5343525"/>
          <p14:tracePt t="154187" x="5156200" y="5353050"/>
          <p14:tracePt t="154204" x="5156200" y="5368925"/>
          <p14:tracePt t="154220" x="5156200" y="5381625"/>
          <p14:tracePt t="154237" x="5149850" y="5387975"/>
          <p14:tracePt t="154253" x="5140325" y="5394325"/>
          <p14:tracePt t="154271" x="5133975" y="5394325"/>
          <p14:tracePt t="154287" x="5124450" y="5394325"/>
          <p14:tracePt t="154304" x="5114925" y="5397500"/>
          <p14:tracePt t="154321" x="5099050" y="5403850"/>
          <p14:tracePt t="154336" x="5089525" y="5416550"/>
          <p14:tracePt t="154353" x="5080000" y="5422900"/>
          <p14:tracePt t="154370" x="5057775" y="5429250"/>
          <p14:tracePt t="154387" x="5038725" y="5429250"/>
          <p14:tracePt t="154404" x="5022850" y="5429250"/>
          <p14:tracePt t="154421" x="5006975" y="5429250"/>
          <p14:tracePt t="154437" x="4991100" y="5429250"/>
          <p14:tracePt t="154454" x="4981575" y="5429250"/>
          <p14:tracePt t="154471" x="4965700" y="5429250"/>
          <p14:tracePt t="154486" x="4956175" y="5429250"/>
          <p14:tracePt t="154503" x="4943475" y="5429250"/>
          <p14:tracePt t="154520" x="4927600" y="5429250"/>
          <p14:tracePt t="154536" x="4911725" y="5429250"/>
          <p14:tracePt t="154553" x="4895850" y="5429250"/>
          <p14:tracePt t="154570" x="4883150" y="5429250"/>
          <p14:tracePt t="154587" x="4873625" y="5429250"/>
          <p14:tracePt t="154604" x="4864100" y="5429250"/>
          <p14:tracePt t="154620" x="4848225" y="5429250"/>
          <p14:tracePt t="154654" x="4841875" y="5429250"/>
          <p14:tracePt t="154672" x="4838700" y="5429250"/>
          <p14:tracePt t="154749" x="4832350" y="5429250"/>
          <p14:tracePt t="155534" x="4803775" y="5426075"/>
          <p14:tracePt t="155541" x="4765675" y="5416550"/>
          <p14:tracePt t="155554" x="4689475" y="5403850"/>
          <p14:tracePt t="155570" x="4619625" y="5403850"/>
          <p14:tracePt t="155588" x="4549775" y="5403850"/>
          <p14:tracePt t="155604" x="4464050" y="5403850"/>
          <p14:tracePt t="155620" x="4403725" y="5403850"/>
          <p14:tracePt t="155654" x="4305300" y="5403850"/>
          <p14:tracePt t="155687" x="4225925" y="5403850"/>
          <p14:tracePt t="155704" x="4191000" y="5403850"/>
          <p14:tracePt t="155721" x="4162425" y="5403850"/>
          <p14:tracePt t="155737" x="4146550" y="5403850"/>
          <p14:tracePt t="155754" x="4114800" y="5403850"/>
          <p14:tracePt t="155770" x="4092575" y="5403850"/>
          <p14:tracePt t="155787" x="4070350" y="5403850"/>
          <p14:tracePt t="155804" x="4035425" y="5403850"/>
          <p14:tracePt t="155820" x="4022725" y="5403850"/>
          <p14:tracePt t="155837" x="4006850" y="5403850"/>
          <p14:tracePt t="155854" x="3990975" y="5403850"/>
          <p14:tracePt t="155871" x="3981450" y="5403850"/>
          <p14:tracePt t="155887" x="3971925" y="5403850"/>
          <p14:tracePt t="155904" x="3968750" y="5394325"/>
          <p14:tracePt t="155920" x="3952875" y="5394325"/>
          <p14:tracePt t="155938" x="3943350" y="5394325"/>
          <p14:tracePt t="155954" x="3927475" y="5387975"/>
          <p14:tracePt t="156039" x="3927475" y="5381625"/>
          <p14:tracePt t="156069" x="3927475" y="5372100"/>
          <p14:tracePt t="156083" x="3927475" y="5368925"/>
          <p14:tracePt t="156097" x="3927475" y="5362575"/>
          <p14:tracePt t="156104" x="3927475" y="5359400"/>
          <p14:tracePt t="156120" x="3927475" y="5349875"/>
          <p14:tracePt t="156137" x="3927475" y="5337175"/>
          <p14:tracePt t="156154" x="3927475" y="5299075"/>
          <p14:tracePt t="156171" x="3927475" y="5264150"/>
          <p14:tracePt t="156187" x="3921125" y="5241925"/>
          <p14:tracePt t="156203" x="3921125" y="5194300"/>
          <p14:tracePt t="156220" x="3921125" y="5172075"/>
          <p14:tracePt t="156237" x="3921125" y="5133975"/>
          <p14:tracePt t="156253" x="3921125" y="5080000"/>
          <p14:tracePt t="156269" x="3921125" y="5041900"/>
          <p14:tracePt t="156286" x="3921125" y="5000625"/>
          <p14:tracePt t="156303" x="3924300" y="4937125"/>
          <p14:tracePt t="156319" x="3924300" y="4908550"/>
          <p14:tracePt t="156336" x="3924300" y="4876800"/>
          <p14:tracePt t="156353" x="3924300" y="4838700"/>
          <p14:tracePt t="156369" x="3924300" y="4822825"/>
          <p14:tracePt t="156386" x="3924300" y="4813300"/>
          <p14:tracePt t="156403" x="3924300" y="4797425"/>
          <p14:tracePt t="156420" x="3924300" y="4781550"/>
          <p14:tracePt t="156436" x="3924300" y="4772025"/>
          <p14:tracePt t="156453" x="3917950" y="4762500"/>
          <p14:tracePt t="156470" x="3917950" y="4759325"/>
          <p14:tracePt t="156575" x="3908425" y="4759325"/>
          <p14:tracePt t="156610" x="3902075" y="4759325"/>
          <p14:tracePt t="156633" x="3898900" y="4759325"/>
          <p14:tracePt t="156654" x="3898900" y="4752975"/>
          <p14:tracePt t="156661" x="3892550" y="4752975"/>
          <p14:tracePt t="156670" x="3889375" y="4752975"/>
          <p14:tracePt t="156687" x="3883025" y="4752975"/>
          <p14:tracePt t="156703" x="3867150" y="4733925"/>
          <p14:tracePt t="156719" x="3854450" y="4721225"/>
          <p14:tracePt t="156736" x="3841750" y="4711700"/>
          <p14:tracePt t="156753" x="3832225" y="4679950"/>
          <p14:tracePt t="156770" x="3829050" y="4664075"/>
          <p14:tracePt t="156786" x="3822700" y="4641850"/>
          <p14:tracePt t="156803" x="3803650" y="4606925"/>
          <p14:tracePt t="156821" x="3797300" y="4584700"/>
          <p14:tracePt t="156837" x="3784600" y="4546600"/>
          <p14:tracePt t="156853" x="3784600" y="4483100"/>
          <p14:tracePt t="156869" x="3778250" y="4422775"/>
          <p14:tracePt t="156887" x="3778250" y="4362450"/>
          <p14:tracePt t="156889" x="3778250" y="4343400"/>
          <p14:tracePt t="156903" x="3778250" y="4298950"/>
          <p14:tracePt t="156920" x="3781425" y="4254500"/>
          <p14:tracePt t="156937" x="3794125" y="4203700"/>
          <p14:tracePt t="156954" x="3825875" y="4098925"/>
          <p14:tracePt t="156970" x="3838575" y="4048125"/>
          <p14:tracePt t="156986" x="3844925" y="3984625"/>
          <p14:tracePt t="157003" x="3851275" y="3898900"/>
          <p14:tracePt t="157020" x="3851275" y="3870325"/>
          <p14:tracePt t="157038" x="3857625" y="3835400"/>
          <p14:tracePt t="157054" x="3860800" y="3825875"/>
          <p14:tracePt t="157070" x="3867150" y="3816350"/>
          <p14:tracePt t="157088" x="3889375" y="3784600"/>
          <p14:tracePt t="157103" x="3898900" y="3752850"/>
          <p14:tracePt t="157119" x="3911600" y="3708400"/>
          <p14:tracePt t="157137" x="3940175" y="3644900"/>
          <p14:tracePt t="157153" x="3952875" y="3600450"/>
          <p14:tracePt t="157171" x="3962400" y="3575050"/>
          <p14:tracePt t="157188" x="3975100" y="3527425"/>
          <p14:tracePt t="157203" x="3987800" y="3505200"/>
          <p14:tracePt t="157220" x="4006850" y="3473450"/>
          <p14:tracePt t="157237" x="4022725" y="3444875"/>
          <p14:tracePt t="157253" x="4032250" y="3435350"/>
          <p14:tracePt t="157269" x="4041775" y="3419475"/>
          <p14:tracePt t="157287" x="4064000" y="3403600"/>
          <p14:tracePt t="157303" x="4064000" y="3400425"/>
          <p14:tracePt t="157339" x="4067175" y="3394075"/>
          <p14:tracePt t="157354" x="4073525" y="3387725"/>
          <p14:tracePt t="157370" x="4076700" y="3384550"/>
          <p14:tracePt t="157387" x="4083050" y="3362325"/>
          <p14:tracePt t="157403" x="4086225" y="3359150"/>
          <p14:tracePt t="157420" x="4086225" y="3352800"/>
          <p14:tracePt t="157437" x="4092575" y="3352800"/>
          <p14:tracePt t="157516" x="4092575" y="3355975"/>
          <p14:tracePt t="157523" x="4092575" y="3359150"/>
          <p14:tracePt t="157536" x="4092575" y="3371850"/>
          <p14:tracePt t="157553" x="4089400" y="3384550"/>
          <p14:tracePt t="157569" x="4079875" y="3394075"/>
          <p14:tracePt t="157587" x="4064000" y="3435350"/>
          <p14:tracePt t="157603" x="4051300" y="3467100"/>
          <p14:tracePt t="157620" x="4032250" y="3511550"/>
          <p14:tracePt t="157637" x="3994150" y="3606800"/>
          <p14:tracePt t="157654" x="3981450" y="3660775"/>
          <p14:tracePt t="157670" x="3962400" y="3708400"/>
          <p14:tracePt t="157686" x="3943350" y="3771900"/>
          <p14:tracePt t="157703" x="3930650" y="3803650"/>
          <p14:tracePt t="157720" x="3917950" y="3841750"/>
          <p14:tracePt t="157737" x="3895725" y="3876675"/>
          <p14:tracePt t="157753" x="3889375" y="3911600"/>
          <p14:tracePt t="157770" x="3883025" y="3956050"/>
          <p14:tracePt t="157787" x="3883025" y="4019550"/>
          <p14:tracePt t="157803" x="3883025" y="4048125"/>
          <p14:tracePt t="157820" x="3876675" y="4092575"/>
          <p14:tracePt t="157836" x="3857625" y="4156075"/>
          <p14:tracePt t="157853" x="3838575" y="4194175"/>
          <p14:tracePt t="157870" x="3825875" y="4241800"/>
          <p14:tracePt t="157887" x="3806825" y="4289425"/>
          <p14:tracePt t="157904" x="3800475" y="4311650"/>
          <p14:tracePt t="157921" x="3800475" y="4343400"/>
          <p14:tracePt t="157936" x="3800475" y="4368800"/>
          <p14:tracePt t="157953" x="3800475" y="4391025"/>
          <p14:tracePt t="157969" x="3800475" y="4410075"/>
          <p14:tracePt t="157986" x="3800475" y="4451350"/>
          <p14:tracePt t="158003" x="3800475" y="4473575"/>
          <p14:tracePt t="158020" x="3794125" y="4505325"/>
          <p14:tracePt t="158037" x="3771900" y="4533900"/>
          <p14:tracePt t="158054" x="3759200" y="4562475"/>
          <p14:tracePt t="158070" x="3756025" y="4578350"/>
          <p14:tracePt t="158086" x="3743325" y="4610100"/>
          <p14:tracePt t="158103" x="3740150" y="4625975"/>
          <p14:tracePt t="158120" x="3740150" y="4641850"/>
          <p14:tracePt t="158137" x="3733800" y="4667250"/>
          <p14:tracePt t="158153" x="3733800" y="4679950"/>
          <p14:tracePt t="158170" x="3733800" y="4689475"/>
          <p14:tracePt t="158187" x="3733800" y="4702175"/>
          <p14:tracePt t="158203" x="3733800" y="4718050"/>
          <p14:tracePt t="158219" x="3733800" y="4727575"/>
          <p14:tracePt t="158253" x="3733800" y="4733925"/>
          <p14:tracePt t="158270" x="3733800" y="4743450"/>
          <p14:tracePt t="158287" x="3733800" y="4746625"/>
          <p14:tracePt t="158303" x="3736975" y="4756150"/>
          <p14:tracePt t="158321" x="3746500" y="4772025"/>
          <p14:tracePt t="158337" x="3768725" y="4794250"/>
          <p14:tracePt t="158353" x="3800475" y="4826000"/>
          <p14:tracePt t="158369" x="3822700" y="4857750"/>
          <p14:tracePt t="158386" x="3857625" y="4914900"/>
          <p14:tracePt t="158404" x="3870325" y="4959350"/>
          <p14:tracePt t="158421" x="3889375" y="5022850"/>
          <p14:tracePt t="158437" x="3889375" y="5067300"/>
          <p14:tracePt t="158453" x="3889375" y="5111750"/>
          <p14:tracePt t="158471" x="3889375" y="5159375"/>
          <p14:tracePt t="158486" x="3889375" y="5181600"/>
          <p14:tracePt t="158503" x="3889375" y="5191125"/>
          <p14:tracePt t="158519" x="3889375" y="5207000"/>
          <p14:tracePt t="158536" x="3889375" y="5219700"/>
          <p14:tracePt t="158553" x="3889375" y="5232400"/>
          <p14:tracePt t="158570" x="3889375" y="5235575"/>
          <p14:tracePt t="158621" x="3886200" y="5235575"/>
          <p14:tracePt t="158628" x="3886200" y="5229225"/>
          <p14:tracePt t="158636" x="3883025" y="5222875"/>
          <p14:tracePt t="158653" x="3876675" y="5210175"/>
          <p14:tracePt t="158670" x="3863975" y="5168900"/>
          <p14:tracePt t="158686" x="3848100" y="5143500"/>
          <p14:tracePt t="158703" x="3835400" y="5111750"/>
          <p14:tracePt t="158721" x="3819525" y="5086350"/>
          <p14:tracePt t="158737" x="3794125" y="5060950"/>
          <p14:tracePt t="158754" x="3784600" y="5045075"/>
          <p14:tracePt t="158770" x="3762375" y="5010150"/>
          <p14:tracePt t="158786" x="3749675" y="4987925"/>
          <p14:tracePt t="158803" x="3730625" y="4956175"/>
          <p14:tracePt t="158820" x="3714750" y="4930775"/>
          <p14:tracePt t="158837" x="3705225" y="4914900"/>
          <p14:tracePt t="158854" x="3695700" y="4899025"/>
          <p14:tracePt t="158871" x="3673475" y="4883150"/>
          <p14:tracePt t="158887" x="3663950" y="4873625"/>
          <p14:tracePt t="158904" x="3660775" y="4864100"/>
          <p14:tracePt t="158920" x="3660775" y="4845050"/>
          <p14:tracePt t="158936" x="3660775" y="4835525"/>
          <p14:tracePt t="158953" x="3660775" y="4826000"/>
          <p14:tracePt t="158970" x="3660775" y="4819650"/>
          <p14:tracePt t="159557" x="3660775" y="4822825"/>
          <p14:tracePt t="159563" x="3660775" y="4826000"/>
          <p14:tracePt t="159570" x="3660775" y="4832350"/>
          <p14:tracePt t="159586" x="3673475" y="4860925"/>
          <p14:tracePt t="159603" x="3686175" y="4883150"/>
          <p14:tracePt t="159619" x="3692525" y="4924425"/>
          <p14:tracePt t="159653" x="3692525" y="4962525"/>
          <p14:tracePt t="159686" x="3692525" y="4991100"/>
          <p14:tracePt t="159703" x="3692525" y="5000625"/>
          <p14:tracePt t="159720" x="3692525" y="5022850"/>
          <p14:tracePt t="159737" x="3692525" y="5032375"/>
          <p14:tracePt t="159753" x="3702050" y="5041900"/>
          <p14:tracePt t="159769" x="3714750" y="5057775"/>
          <p14:tracePt t="159786" x="3727450" y="5076825"/>
          <p14:tracePt t="159803" x="3740150" y="5089525"/>
          <p14:tracePt t="159819" x="3756025" y="5102225"/>
          <p14:tracePt t="159837" x="3765550" y="5111750"/>
          <p14:tracePt t="159854" x="3781425" y="5140325"/>
          <p14:tracePt t="159870" x="3806825" y="5156200"/>
          <p14:tracePt t="159887" x="3829050" y="5187950"/>
          <p14:tracePt t="159904" x="3873500" y="5216525"/>
          <p14:tracePt t="159919" x="3889375" y="5241925"/>
          <p14:tracePt t="159936" x="3902075" y="5251450"/>
          <p14:tracePt t="159954" x="3911600" y="5267325"/>
          <p14:tracePt t="159970" x="3911600" y="5276850"/>
          <p14:tracePt t="159987" x="3911600" y="5292725"/>
          <p14:tracePt t="160004" x="3911600" y="5302250"/>
          <p14:tracePt t="160020" x="3914775" y="5311775"/>
          <p14:tracePt t="160036" x="3921125" y="5321300"/>
          <p14:tracePt t="160053" x="3927475" y="5334000"/>
          <p14:tracePt t="160069" x="3927475" y="5340350"/>
          <p14:tracePt t="160104" x="3930650" y="5340350"/>
          <p14:tracePt t="160632" x="3937000" y="5346700"/>
          <p14:tracePt t="160639" x="3940175" y="5349875"/>
          <p14:tracePt t="160653" x="3949700" y="5356225"/>
          <p14:tracePt t="160669" x="3956050" y="5356225"/>
          <p14:tracePt t="160725" x="3959225" y="5356225"/>
          <p14:tracePt t="160731" x="3965575" y="5356225"/>
          <p14:tracePt t="160753" x="3981450" y="5368925"/>
          <p14:tracePt t="160786" x="4000500" y="5384800"/>
          <p14:tracePt t="161038" x="4003675" y="5384800"/>
          <p14:tracePt t="161045" x="4016375" y="5384800"/>
          <p14:tracePt t="161059" x="4019550" y="5384800"/>
          <p14:tracePt t="161069" x="4025900" y="5391150"/>
          <p14:tracePt t="161087" x="4029075" y="5391150"/>
          <p14:tracePt t="161481" x="4029075" y="5387975"/>
          <p14:tracePt t="161488" x="4029075" y="5381625"/>
          <p14:tracePt t="161504" x="4022725" y="5353050"/>
          <p14:tracePt t="161520" x="4003675" y="5314950"/>
          <p14:tracePt t="161537" x="3975100" y="5251450"/>
          <p14:tracePt t="161552" x="3956050" y="5187950"/>
          <p14:tracePt t="161569" x="3930650" y="5067300"/>
          <p14:tracePt t="161602" x="3854450" y="4791075"/>
          <p14:tracePt t="161637" x="3797300" y="4524375"/>
          <p14:tracePt t="161653" x="3775075" y="4460875"/>
          <p14:tracePt t="161670" x="3768725" y="4406900"/>
          <p14:tracePt t="161686" x="3762375" y="4343400"/>
          <p14:tracePt t="161702" x="3762375" y="4292600"/>
          <p14:tracePt t="161719" x="3756025" y="4248150"/>
          <p14:tracePt t="161737" x="3743325" y="4184650"/>
          <p14:tracePt t="161753" x="3736975" y="4149725"/>
          <p14:tracePt t="161770" x="3736975" y="4127500"/>
          <p14:tracePt t="161787" x="3736975" y="4098925"/>
          <p14:tracePt t="161803" x="3736975" y="4083050"/>
          <p14:tracePt t="161819" x="3736975" y="4060825"/>
          <p14:tracePt t="161836" x="3736975" y="4035425"/>
          <p14:tracePt t="161852" x="3740150" y="4013200"/>
          <p14:tracePt t="161869" x="3740150" y="3997325"/>
          <p14:tracePt t="161887" x="3740150" y="3984625"/>
          <p14:tracePt t="161903" x="3740150" y="3975100"/>
          <p14:tracePt t="161937" x="3749675" y="3975100"/>
          <p14:tracePt t="161953" x="3759200" y="3975100"/>
          <p14:tracePt t="161969" x="3775075" y="3975100"/>
          <p14:tracePt t="161986" x="3778250" y="3984625"/>
          <p14:tracePt t="162002" x="3784600" y="3990975"/>
          <p14:tracePt t="162019" x="3784600" y="4006850"/>
          <p14:tracePt t="162037" x="3800475" y="4010025"/>
          <p14:tracePt t="162053" x="3810000" y="4019550"/>
          <p14:tracePt t="162070" x="3825875" y="4029075"/>
          <p14:tracePt t="162086" x="3883025" y="4070350"/>
          <p14:tracePt t="162103" x="3908425" y="4095750"/>
          <p14:tracePt t="162120" x="3924300" y="4111625"/>
          <p14:tracePt t="162136" x="3946525" y="4133850"/>
          <p14:tracePt t="162152" x="3956050" y="4133850"/>
          <p14:tracePt t="162209" x="3962400" y="4133850"/>
          <p14:tracePt t="162215" x="3965575" y="4133850"/>
          <p14:tracePt t="162237" x="3971925" y="4130675"/>
          <p14:tracePt t="162244" x="3975100" y="4130675"/>
          <p14:tracePt t="162253" x="3981450" y="4130675"/>
          <p14:tracePt t="162269" x="3981450" y="4114800"/>
          <p14:tracePt t="162286" x="3997325" y="4098925"/>
          <p14:tracePt t="162303" x="4003675" y="4089400"/>
          <p14:tracePt t="162319" x="4006850" y="4086225"/>
          <p14:tracePt t="162336" x="4013200" y="4076700"/>
          <p14:tracePt t="162353" x="4013200" y="4067175"/>
          <p14:tracePt t="162369" x="4016375" y="4067175"/>
          <p14:tracePt t="162421" x="4016375" y="4060825"/>
          <p14:tracePt t="162437" x="4016375" y="4054475"/>
          <p14:tracePt t="162451" x="4016375" y="4051300"/>
          <p14:tracePt t="162480" x="4016375" y="4044950"/>
          <p14:tracePt t="163192" x="4010025" y="4035425"/>
          <p14:tracePt t="163199" x="3997325" y="4029075"/>
          <p14:tracePt t="163206" x="3984625" y="4022725"/>
          <p14:tracePt t="163219" x="3956050" y="4010025"/>
          <p14:tracePt t="163236" x="3940175" y="4000500"/>
          <p14:tracePt t="163252" x="3917950" y="4000500"/>
          <p14:tracePt t="163269" x="3876675" y="4000500"/>
          <p14:tracePt t="163303" x="3825875" y="4000500"/>
          <p14:tracePt t="163336" x="3762375" y="3987800"/>
          <p14:tracePt t="163353" x="3733800" y="3987800"/>
          <p14:tracePt t="163369" x="3717925" y="3987800"/>
          <p14:tracePt t="163386" x="3708400" y="3987800"/>
          <p14:tracePt t="163403" x="3698875" y="3987800"/>
          <p14:tracePt t="163419" x="3676650" y="4003675"/>
          <p14:tracePt t="163436" x="3667125" y="4006850"/>
          <p14:tracePt t="163453" x="3657600" y="4006850"/>
          <p14:tracePt t="163469" x="3648075" y="4006850"/>
          <p14:tracePt t="163542" x="3651250" y="4006850"/>
          <p14:tracePt t="163549" x="3654425" y="4006850"/>
          <p14:tracePt t="163556" x="3660775" y="4000500"/>
          <p14:tracePt t="163570" x="3670300" y="3984625"/>
          <p14:tracePt t="163586" x="3679825" y="3975100"/>
          <p14:tracePt t="163603" x="3695700" y="3965575"/>
          <p14:tracePt t="163619" x="3711575" y="3937000"/>
          <p14:tracePt t="163635" x="3736975" y="3908425"/>
          <p14:tracePt t="163652" x="3768725" y="3857625"/>
          <p14:tracePt t="163669" x="3816350" y="3790950"/>
          <p14:tracePt t="163686" x="3841750" y="3752850"/>
          <p14:tracePt t="163703" x="3854450" y="3714750"/>
          <p14:tracePt t="163719" x="3879850" y="3667125"/>
          <p14:tracePt t="163736" x="3892550" y="3641725"/>
          <p14:tracePt t="163753" x="3902075" y="3613150"/>
          <p14:tracePt t="163769" x="3921125" y="3578225"/>
          <p14:tracePt t="163785" x="3940175" y="3546475"/>
          <p14:tracePt t="163802" x="3956050" y="3521075"/>
          <p14:tracePt t="163819" x="4003675" y="3470275"/>
          <p14:tracePt t="163836" x="4029075" y="3438525"/>
          <p14:tracePt t="163853" x="4054475" y="3400425"/>
          <p14:tracePt t="163869" x="4079875" y="3349625"/>
          <p14:tracePt t="163886" x="4089400" y="3327400"/>
          <p14:tracePt t="163903" x="4095750" y="3295650"/>
          <p14:tracePt t="163919" x="4095750" y="3279775"/>
          <p14:tracePt t="163935" x="4095750" y="3270250"/>
          <p14:tracePt t="163952" x="4095750" y="3260725"/>
          <p14:tracePt t="163969" x="4095750" y="3257550"/>
          <p14:tracePt t="164002" x="4095750" y="3244850"/>
          <p14:tracePt t="164334" x="4095750" y="3254375"/>
          <p14:tracePt t="164340" x="4095750" y="3257550"/>
          <p14:tracePt t="164354" x="4089400" y="3282950"/>
          <p14:tracePt t="164369" x="4073525" y="3336925"/>
          <p14:tracePt t="164386" x="4051300" y="3422650"/>
          <p14:tracePt t="164403" x="4006850" y="3527425"/>
          <p14:tracePt t="164419" x="3965575" y="3606800"/>
          <p14:tracePt t="164453" x="3927475" y="3705225"/>
          <p14:tracePt t="164486" x="3898900" y="3759200"/>
          <p14:tracePt t="164504" x="3879850" y="3794125"/>
          <p14:tracePt t="164519" x="3867150" y="3822700"/>
          <p14:tracePt t="164537" x="3851275" y="3848100"/>
          <p14:tracePt t="164554" x="3825875" y="3898900"/>
          <p14:tracePt t="164570" x="3806825" y="3943350"/>
          <p14:tracePt t="164586" x="3787775" y="3965575"/>
          <p14:tracePt t="164603" x="3768725" y="4003675"/>
          <p14:tracePt t="164619" x="3759200" y="4013200"/>
          <p14:tracePt t="164636" x="3749675" y="4022725"/>
          <p14:tracePt t="164653" x="3730625" y="4041775"/>
          <p14:tracePt t="164669" x="3721100" y="4051300"/>
          <p14:tracePt t="164686" x="3711575" y="4060825"/>
          <p14:tracePt t="164702" x="3695700" y="4076700"/>
          <p14:tracePt t="164919" x="3695700" y="4073525"/>
          <p14:tracePt t="164925" x="3695700" y="4070350"/>
          <p14:tracePt t="164936" x="3695700" y="4064000"/>
          <p14:tracePt t="164953" x="3695700" y="4051300"/>
          <p14:tracePt t="164969" x="3695700" y="4041775"/>
          <p14:tracePt t="164986" x="3695700" y="4025900"/>
          <p14:tracePt t="165002" x="3695700" y="4010025"/>
          <p14:tracePt t="165035" x="3695700" y="3990975"/>
          <p14:tracePt t="165069" x="3695700" y="3962400"/>
          <p14:tracePt t="165086" x="3695700" y="3952875"/>
          <p14:tracePt t="165103" x="3695700" y="3937000"/>
          <p14:tracePt t="165120" x="3695700" y="3921125"/>
          <p14:tracePt t="165136" x="3695700" y="3917950"/>
          <p14:tracePt t="165152" x="3695700" y="3902075"/>
          <p14:tracePt t="165169" x="3695700" y="3892550"/>
          <p14:tracePt t="165186" x="3695700" y="3876675"/>
          <p14:tracePt t="165203" x="3695700" y="3863975"/>
          <p14:tracePt t="165219" x="3695700" y="3854450"/>
          <p14:tracePt t="165525" x="3692525" y="3854450"/>
          <p14:tracePt t="165545" x="3692525" y="3860800"/>
          <p14:tracePt t="165552" x="3686175" y="3860800"/>
          <p14:tracePt t="167120" x="3724275" y="3841750"/>
          <p14:tracePt t="167127" x="3784600" y="3816350"/>
          <p14:tracePt t="167135" x="3848100" y="3771900"/>
          <p14:tracePt t="167152" x="3962400" y="3702050"/>
          <p14:tracePt t="167170" x="4076700" y="3594100"/>
          <p14:tracePt t="167186" x="4146550" y="3540125"/>
          <p14:tracePt t="167220" x="4314825" y="3422650"/>
          <p14:tracePt t="167252" x="4410075" y="3397250"/>
          <p14:tracePt t="167269" x="4432300" y="3397250"/>
          <p14:tracePt t="167286" x="4441825" y="3397250"/>
          <p14:tracePt t="167302" x="4451350" y="3397250"/>
          <p14:tracePt t="167363" x="4454525" y="3397250"/>
          <p14:tracePt t="167370" x="4460875" y="3397250"/>
          <p14:tracePt t="167377" x="4467225" y="3397250"/>
          <p14:tracePt t="167385" x="4470400" y="3397250"/>
          <p14:tracePt t="167402" x="4479925" y="3397250"/>
          <p14:tracePt t="167419" x="4521200" y="3375025"/>
          <p14:tracePt t="167436" x="4568825" y="3352800"/>
          <p14:tracePt t="167453" x="4606925" y="3333750"/>
          <p14:tracePt t="167470" x="4648200" y="3311525"/>
          <p14:tracePt t="167486" x="4657725" y="3298825"/>
          <p14:tracePt t="167502" x="4667250" y="3295650"/>
          <p14:tracePt t="167519" x="4673600" y="3295650"/>
          <p14:tracePt t="167578" x="4673600" y="3289300"/>
          <p14:tracePt t="167600" x="4673600" y="3286125"/>
          <p14:tracePt t="167613" x="4673600" y="3279775"/>
          <p14:tracePt t="169973" x="4679950" y="3295650"/>
          <p14:tracePt t="169980" x="4686300" y="3314700"/>
          <p14:tracePt t="169987" x="4692650" y="3340100"/>
          <p14:tracePt t="170002" x="4705350" y="3378200"/>
          <p14:tracePt t="170018" x="4718050" y="3422650"/>
          <p14:tracePt t="170037" x="4765675" y="3536950"/>
          <p14:tracePt t="170069" x="4838700" y="3736975"/>
          <p14:tracePt t="170102" x="4886325" y="3968750"/>
          <p14:tracePt t="170118" x="4911725" y="4076700"/>
          <p14:tracePt t="170135" x="4927600" y="4162425"/>
          <p14:tracePt t="170152" x="4949825" y="4260850"/>
          <p14:tracePt t="170169" x="4956175" y="4324350"/>
          <p14:tracePt t="170187" x="4956175" y="4381500"/>
          <p14:tracePt t="170202" x="4956175" y="4410075"/>
          <p14:tracePt t="170219" x="4962525" y="4432300"/>
          <p14:tracePt t="170236" x="4987925" y="4483100"/>
          <p14:tracePt t="170252" x="4994275" y="4511675"/>
          <p14:tracePt t="170268" x="5003800" y="4549775"/>
          <p14:tracePt t="170286" x="5003800" y="4591050"/>
          <p14:tracePt t="170302" x="5003800" y="4613275"/>
          <p14:tracePt t="170319" x="5003800" y="4629150"/>
          <p14:tracePt t="170336" x="5003800" y="4648200"/>
          <p14:tracePt t="170352" x="5003800" y="4664075"/>
          <p14:tracePt t="170369" x="4997450" y="4679950"/>
          <p14:tracePt t="170385" x="4981575" y="4721225"/>
          <p14:tracePt t="170401" x="4962525" y="4746625"/>
          <p14:tracePt t="170418" x="4949825" y="4781550"/>
          <p14:tracePt t="170436" x="4930775" y="4826000"/>
          <p14:tracePt t="170452" x="4921250" y="4848225"/>
          <p14:tracePt t="170469" x="4902200" y="4879975"/>
          <p14:tracePt t="170486" x="4886325" y="4902200"/>
          <p14:tracePt t="170502" x="4873625" y="4924425"/>
          <p14:tracePt t="170519" x="4860925" y="4953000"/>
          <p14:tracePt t="170536" x="4838700" y="4997450"/>
          <p14:tracePt t="170551" x="4826000" y="5019675"/>
          <p14:tracePt t="170568" x="4816475" y="5035550"/>
          <p14:tracePt t="170586" x="4794250" y="5057775"/>
          <p14:tracePt t="170602" x="4787900" y="5067300"/>
          <p14:tracePt t="170619" x="4787900" y="5076825"/>
          <p14:tracePt t="170635" x="4787900" y="5092700"/>
          <p14:tracePt t="170678" x="4787900" y="5102225"/>
          <p14:tracePt t="170729" x="4784725" y="5102225"/>
          <p14:tracePt t="170765" x="4778375" y="5102225"/>
          <p14:tracePt t="170843" x="4775200" y="5102225"/>
          <p14:tracePt t="170906" x="4775200" y="5095875"/>
          <p14:tracePt t="171948" x="4835525" y="5048250"/>
          <p14:tracePt t="171955" x="4937125" y="4956175"/>
          <p14:tracePt t="171969" x="5219700" y="4699000"/>
          <p14:tracePt t="171990" x="5772150" y="4175125"/>
          <p14:tracePt t="172008" x="6080125" y="3825875"/>
          <p14:tracePt t="172024" x="6359525" y="3521075"/>
          <p14:tracePt t="172045" x="6734175" y="3019425"/>
          <p14:tracePt t="172071" x="6972300" y="2667000"/>
          <p14:tracePt t="172108" x="7204075" y="2352675"/>
          <p14:tracePt t="172120" x="7283450" y="2257425"/>
          <p14:tracePt t="172136" x="7350125" y="2165350"/>
          <p14:tracePt t="172151" x="7397750" y="2085975"/>
          <p14:tracePt t="172168" x="7467600" y="1984375"/>
          <p14:tracePt t="172185" x="7502525" y="1927225"/>
          <p14:tracePt t="172201" x="7524750" y="1870075"/>
          <p14:tracePt t="172218" x="7537450" y="1790700"/>
          <p14:tracePt t="172235" x="7537450" y="1736725"/>
          <p14:tracePt t="172251" x="7537450" y="1701800"/>
          <p14:tracePt t="172268" x="7537450" y="1644650"/>
          <p14:tracePt t="172284" x="7543800" y="1609725"/>
          <p14:tracePt t="172301" x="7550150" y="1565275"/>
          <p14:tracePt t="172319" x="7562850" y="1501775"/>
          <p14:tracePt t="172335" x="7562850" y="1463675"/>
          <p14:tracePt t="172351" x="7562850" y="1435100"/>
          <p14:tracePt t="172368" x="7540625" y="1400175"/>
          <p14:tracePt t="172385" x="7531100" y="1384300"/>
          <p14:tracePt t="172401" x="7521575" y="1374775"/>
          <p14:tracePt t="172418" x="7515225" y="1365250"/>
          <p14:tracePt t="172733" x="7477125" y="1381125"/>
          <p14:tracePt t="172740" x="7423150" y="1425575"/>
          <p14:tracePt t="172752" x="7350125" y="1460500"/>
          <p14:tracePt t="172768" x="7194550" y="1574800"/>
          <p14:tracePt t="172785" x="7092950" y="1720850"/>
          <p14:tracePt t="172801" x="7004050" y="1847850"/>
          <p14:tracePt t="172818" x="6886575" y="2044700"/>
          <p14:tracePt t="172835" x="6791325" y="2212975"/>
          <p14:tracePt t="172853" x="6664325" y="2444750"/>
          <p14:tracePt t="172869" x="6559550" y="2635250"/>
          <p14:tracePt t="172886" x="6454775" y="2806700"/>
          <p14:tracePt t="172903" x="6254750" y="3124200"/>
          <p14:tracePt t="172921" x="6159500" y="3314700"/>
          <p14:tracePt t="172937" x="6076950" y="3482975"/>
          <p14:tracePt t="172952" x="6022975" y="3648075"/>
          <p14:tracePt t="172969" x="5953125" y="3819525"/>
          <p14:tracePt t="172985" x="5911850" y="3908425"/>
          <p14:tracePt t="173002" x="5883275" y="3978275"/>
          <p14:tracePt t="173018" x="5851525" y="4089400"/>
          <p14:tracePt t="173035" x="5829300" y="4156075"/>
          <p14:tracePt t="173053" x="5810250" y="4235450"/>
          <p14:tracePt t="173068" x="5797550" y="4279900"/>
          <p14:tracePt t="173085" x="5784850" y="4327525"/>
          <p14:tracePt t="173102" x="5762625" y="4371975"/>
          <p14:tracePt t="173118" x="5743575" y="4429125"/>
          <p14:tracePt t="173135" x="5734050" y="4451350"/>
          <p14:tracePt t="173151" x="5721350" y="4483100"/>
          <p14:tracePt t="173168" x="5702300" y="4502150"/>
          <p14:tracePt t="173488" x="5676900" y="4514850"/>
          <p14:tracePt t="173496" x="5626100" y="4530725"/>
          <p14:tracePt t="173504" x="5588000" y="4546600"/>
          <p14:tracePt t="173519" x="5499100" y="4587875"/>
          <p14:tracePt t="173535" x="5410200" y="4619625"/>
          <p14:tracePt t="173553" x="5292725" y="4664075"/>
          <p14:tracePt t="173569" x="5257800" y="4676775"/>
          <p14:tracePt t="173602" x="5197475" y="4705350"/>
          <p14:tracePt t="173635" x="5165725" y="4727575"/>
          <p14:tracePt t="173652" x="5146675" y="4743450"/>
          <p14:tracePt t="173668" x="5118100" y="4749800"/>
          <p14:tracePt t="173685" x="5108575" y="4759325"/>
          <p14:tracePt t="173702" x="5092700" y="4762500"/>
          <p14:tracePt t="173719" x="5076825" y="4762500"/>
          <p14:tracePt t="173736" x="5067300" y="4775200"/>
          <p14:tracePt t="173752" x="5054600" y="4775200"/>
          <p14:tracePt t="173768" x="5041900" y="4775200"/>
          <p14:tracePt t="173785" x="5032375" y="4778375"/>
          <p14:tracePt t="173801" x="5032375" y="4784725"/>
          <p14:tracePt t="173818" x="5032375" y="4787900"/>
          <p14:tracePt t="173888" x="5029200" y="4787900"/>
          <p14:tracePt t="173902" x="5022850" y="4787900"/>
          <p14:tracePt t="173908" x="5019675" y="4787900"/>
          <p14:tracePt t="173918" x="5013325" y="4787900"/>
          <p14:tracePt t="173935" x="5003800" y="4787900"/>
          <p14:tracePt t="173952" x="4984750" y="4787900"/>
          <p14:tracePt t="173968" x="4975225" y="4787900"/>
          <p14:tracePt t="173986" x="4962525" y="4787900"/>
          <p14:tracePt t="174002" x="4949825" y="4787900"/>
          <p14:tracePt t="174019" x="4943475" y="4787900"/>
          <p14:tracePt t="174066" x="4933950" y="4787900"/>
          <p14:tracePt t="174109" x="4930775" y="4781550"/>
          <p14:tracePt t="174117" x="4924425" y="4781550"/>
          <p14:tracePt t="174123" x="4924425" y="4778375"/>
          <p14:tracePt t="174138" x="4918075" y="4778375"/>
          <p14:tracePt t="174153" x="4918075" y="4765675"/>
          <p14:tracePt t="174223" x="4914900" y="4762500"/>
          <p14:tracePt t="174230" x="4908550" y="4762500"/>
          <p14:tracePt t="174238" x="4908550" y="4756150"/>
          <p14:tracePt t="174252" x="4899025" y="4746625"/>
          <p14:tracePt t="174268" x="4895850" y="4746625"/>
          <p14:tracePt t="174285" x="4883150" y="4737100"/>
          <p14:tracePt t="174302" x="4883150" y="4730750"/>
          <p14:tracePt t="174318" x="4883150" y="4727575"/>
          <p14:tracePt t="174351" x="4883150" y="4711700"/>
          <p14:tracePt t="174368" x="4883150" y="4708525"/>
          <p14:tracePt t="174401" x="4883150" y="4699000"/>
          <p14:tracePt t="174418" x="4879975" y="4699000"/>
          <p14:tracePt t="174452" x="4879975" y="4692650"/>
          <p14:tracePt t="174517" x="4879975" y="4686300"/>
          <p14:tracePt t="174737" x="4873625" y="4686300"/>
          <p14:tracePt t="174750" x="4870450" y="4686300"/>
          <p14:tracePt t="174764" x="4864100" y="4686300"/>
          <p14:tracePt t="174786" x="4860925" y="4686300"/>
          <p14:tracePt t="174801" x="4854575" y="4686300"/>
          <p14:tracePt t="174836" x="4845050" y="4686300"/>
          <p14:tracePt t="174851" x="4838700" y="4686300"/>
          <p14:tracePt t="174915" x="4835525" y="4686300"/>
          <p14:tracePt t="175115" x="4835525" y="4689475"/>
          <p14:tracePt t="175122" x="4848225" y="4695825"/>
          <p14:tracePt t="175135" x="4857750" y="4699000"/>
          <p14:tracePt t="175152" x="4867275" y="4705350"/>
          <p14:tracePt t="175169" x="4876800" y="4705350"/>
          <p14:tracePt t="175201" x="4886325" y="4705350"/>
          <p14:tracePt t="175585" x="4886325" y="4702175"/>
          <p14:tracePt t="175606" x="4886325" y="4699000"/>
          <p14:tracePt t="175613" x="4886325" y="4692650"/>
          <p14:tracePt t="175634" x="4886325" y="4689475"/>
          <p14:tracePt t="175657" x="4886325" y="4683125"/>
          <p14:tracePt t="175685" x="4886325" y="4679950"/>
          <p14:tracePt t="175701" x="4879975" y="4679950"/>
          <p14:tracePt t="175718" x="4879975" y="4673600"/>
          <p14:tracePt t="175735" x="4870450" y="4664075"/>
          <p14:tracePt t="175751" x="4870450" y="4654550"/>
          <p14:tracePt t="175784" x="4870450" y="4648200"/>
          <p14:tracePt t="175801" x="4870450" y="4641850"/>
          <p14:tracePt t="175835" x="4870450" y="4638675"/>
          <p14:tracePt t="176398" x="4864100" y="4638675"/>
          <p14:tracePt t="176405" x="4854575" y="4638675"/>
          <p14:tracePt t="176419" x="4845050" y="4632325"/>
          <p14:tracePt t="176436" x="4835525" y="4629150"/>
          <p14:tracePt t="176452" x="4826000" y="4622800"/>
          <p14:tracePt t="176468" x="4826000" y="4613275"/>
          <p14:tracePt t="177018" x="4832350" y="4613275"/>
          <p14:tracePt t="177025" x="4838700" y="4613275"/>
          <p14:tracePt t="177035" x="4848225" y="4616450"/>
          <p14:tracePt t="177051" x="4860925" y="4625975"/>
          <p14:tracePt t="177068" x="4870450" y="4625975"/>
          <p14:tracePt t="177161" x="4873625" y="4625975"/>
          <p14:tracePt t="177190" x="4879975" y="4625975"/>
          <p14:tracePt t="177261" x="4883150" y="4625975"/>
          <p14:tracePt t="177276" x="4889500" y="4625975"/>
          <p14:tracePt t="177297" x="4899025" y="4625975"/>
          <p14:tracePt t="177874" x="4899025" y="4632325"/>
          <p14:tracePt t="177903" x="4899025" y="4638675"/>
          <p14:tracePt t="177924" x="4899025" y="4641850"/>
          <p14:tracePt t="177931" x="4892675" y="4641850"/>
          <p14:tracePt t="177939" x="4886325" y="4648200"/>
          <p14:tracePt t="177952" x="4876800" y="4651375"/>
          <p14:tracePt t="177985" x="4851400" y="4673600"/>
          <p14:tracePt t="178018" x="4819650" y="4689475"/>
          <p14:tracePt t="178035" x="4810125" y="4692650"/>
          <p14:tracePt t="178051" x="4791075" y="4702175"/>
          <p14:tracePt t="178068" x="4781550" y="4714875"/>
          <p14:tracePt t="178085" x="4768850" y="4718050"/>
          <p14:tracePt t="178101" x="4756150" y="4727575"/>
          <p14:tracePt t="178118" x="4756150" y="4733925"/>
          <p14:tracePt t="178308" x="4762500" y="4730750"/>
          <p14:tracePt t="178316" x="4781550" y="4724400"/>
          <p14:tracePt t="178323" x="4794250" y="4724400"/>
          <p14:tracePt t="178334" x="4803775" y="4724400"/>
          <p14:tracePt t="178351" x="4829175" y="4724400"/>
          <p14:tracePt t="178368" x="4838700" y="4724400"/>
          <p14:tracePt t="178385" x="4848225" y="4724400"/>
          <p14:tracePt t="178401" x="4854575" y="4724400"/>
          <p14:tracePt t="178688" x="4851400" y="4724400"/>
          <p14:tracePt t="178694" x="4848225" y="4724400"/>
          <p14:tracePt t="178702" x="4841875" y="4724400"/>
          <p14:tracePt t="178718" x="4822825" y="4724400"/>
          <p14:tracePt t="178734" x="4806950" y="4724400"/>
          <p14:tracePt t="178751" x="4765675" y="4724400"/>
          <p14:tracePt t="178767" x="4743450" y="4724400"/>
          <p14:tracePt t="178784" x="4727575" y="4724400"/>
          <p14:tracePt t="178801" x="4702175" y="4724400"/>
          <p14:tracePt t="178818" x="4692650" y="4724400"/>
          <p14:tracePt t="178834" x="4683125" y="4724400"/>
          <p14:tracePt t="178851" x="4664075" y="4724400"/>
          <p14:tracePt t="178867" x="4651375" y="4724400"/>
          <p14:tracePt t="178885" x="4638675" y="4724400"/>
          <p14:tracePt t="178901" x="4629150" y="4724400"/>
          <p14:tracePt t="178918" x="4613275" y="4724400"/>
          <p14:tracePt t="178936" x="4603750" y="4724400"/>
          <p14:tracePt t="178951" x="4597400" y="4724400"/>
          <p14:tracePt t="178968" x="4594225" y="4724400"/>
          <p14:tracePt t="179021" x="4587875" y="4724400"/>
          <p14:tracePt t="179036" x="4584700" y="4724400"/>
          <p14:tracePt t="179042" x="4578350" y="4724400"/>
          <p14:tracePt t="179071" x="4568825" y="4724400"/>
          <p14:tracePt t="179093" x="4562475" y="4724400"/>
          <p14:tracePt t="179143" x="4559300" y="4724400"/>
          <p14:tracePt t="179150" x="4552950" y="4724400"/>
          <p14:tracePt t="179164" x="4549775" y="4724400"/>
          <p14:tracePt t="179171" x="4543425" y="4724400"/>
          <p14:tracePt t="179186" x="4533900" y="4724400"/>
          <p14:tracePt t="179201" x="4518025" y="4724400"/>
          <p14:tracePt t="179218" x="4508500" y="4724400"/>
          <p14:tracePt t="179863" x="4518025" y="4718050"/>
          <p14:tracePt t="179870" x="4527550" y="4718050"/>
          <p14:tracePt t="179885" x="4543425" y="4718050"/>
          <p14:tracePt t="179901" x="4559300" y="4718050"/>
          <p14:tracePt t="179918" x="4587875" y="4718050"/>
          <p14:tracePt t="179935" x="4645025" y="4711700"/>
          <p14:tracePt t="179951" x="4673600" y="4711700"/>
          <p14:tracePt t="179984" x="4765675" y="4711700"/>
          <p14:tracePt t="180017" x="4810125" y="4711700"/>
          <p14:tracePt t="180034" x="4822825" y="4711700"/>
          <p14:tracePt t="180051" x="4832350" y="4711700"/>
          <p14:tracePt t="180069" x="4867275" y="4702175"/>
          <p14:tracePt t="180084" x="4883150" y="4702175"/>
          <p14:tracePt t="180101" x="4905375" y="4695825"/>
          <p14:tracePt t="180118" x="4921250" y="4689475"/>
          <p14:tracePt t="180134" x="4937125" y="4689475"/>
          <p14:tracePt t="180151" x="4946650" y="4689475"/>
          <p14:tracePt t="180377" x="4943475" y="4689475"/>
          <p14:tracePt t="180383" x="4940300" y="4689475"/>
          <p14:tracePt t="180390" x="4933950" y="4689475"/>
          <p14:tracePt t="180400" x="4930775" y="4689475"/>
          <p14:tracePt t="180418" x="4908550" y="4692650"/>
          <p14:tracePt t="180434" x="4886325" y="4695825"/>
          <p14:tracePt t="180451" x="4851400" y="4702175"/>
          <p14:tracePt t="180469" x="4787900" y="4702175"/>
          <p14:tracePt t="180484" x="4752975" y="4702175"/>
          <p14:tracePt t="180501" x="4721225" y="4702175"/>
          <p14:tracePt t="180518" x="4702175" y="4702175"/>
          <p14:tracePt t="180534" x="4692650" y="4702175"/>
          <p14:tracePt t="180551" x="4676775" y="4702175"/>
          <p14:tracePt t="180568" x="4660900" y="4702175"/>
          <p14:tracePt t="180584" x="4651375" y="4702175"/>
          <p14:tracePt t="180601" x="4641850" y="4702175"/>
          <p14:tracePt t="180619" x="4622800" y="4702175"/>
          <p14:tracePt t="180634" x="4613275" y="4702175"/>
          <p14:tracePt t="180652" x="4603750" y="4702175"/>
          <p14:tracePt t="180668" x="4597400" y="4702175"/>
          <p14:tracePt t="180684" x="4581525" y="4702175"/>
          <p14:tracePt t="180701" x="4572000" y="4702175"/>
          <p14:tracePt t="180718" x="4559300" y="4702175"/>
          <p14:tracePt t="180734" x="4549775" y="4702175"/>
          <p14:tracePt t="180751" x="4533900" y="4702175"/>
          <p14:tracePt t="180768" x="4518025" y="4702175"/>
          <p14:tracePt t="180785" x="4508500" y="4702175"/>
          <p14:tracePt t="180801" x="4498975" y="4702175"/>
          <p14:tracePt t="180834" x="4495800" y="4702175"/>
          <p14:tracePt t="180854" x="4489450" y="4702175"/>
          <p14:tracePt t="180867" x="4473575" y="4702175"/>
          <p14:tracePt t="180884" x="4464050" y="4702175"/>
          <p14:tracePt t="180901" x="4460875" y="4702175"/>
          <p14:tracePt t="180918" x="4454525" y="4702175"/>
          <p14:tracePt t="181161" x="4457700" y="4702175"/>
          <p14:tracePt t="181168" x="4467225" y="4695825"/>
          <p14:tracePt t="181184" x="4498975" y="4683125"/>
          <p14:tracePt t="181201" x="4537075" y="4670425"/>
          <p14:tracePt t="181217" x="4591050" y="4651375"/>
          <p14:tracePt t="181234" x="4616450" y="4641850"/>
          <p14:tracePt t="181250" x="4645025" y="4641850"/>
          <p14:tracePt t="181253" x="4657725" y="4641850"/>
          <p14:tracePt t="181267" x="4667250" y="4641850"/>
          <p14:tracePt t="181284" x="4676775" y="4641850"/>
          <p14:tracePt t="181301" x="4689475" y="4641850"/>
          <p14:tracePt t="181318" x="4724400" y="4641850"/>
          <p14:tracePt t="181335" x="4752975" y="4641850"/>
          <p14:tracePt t="181351" x="4791075" y="4635500"/>
          <p14:tracePt t="181367" x="4832350" y="4629150"/>
          <p14:tracePt t="181384" x="4854575" y="4629150"/>
          <p14:tracePt t="181401" x="4876800" y="4629150"/>
          <p14:tracePt t="181418" x="4889500" y="4629150"/>
          <p14:tracePt t="181434" x="4899025" y="4629150"/>
          <p14:tracePt t="181452" x="4905375" y="4629150"/>
          <p14:tracePt t="181468" x="4914900" y="4629150"/>
          <p14:tracePt t="181484" x="4924425" y="4629150"/>
          <p14:tracePt t="181989" x="4918075" y="4635500"/>
          <p14:tracePt t="181996" x="4914900" y="4635500"/>
          <p14:tracePt t="182002" x="4908550" y="4638675"/>
          <p14:tracePt t="182018" x="4892675" y="4645025"/>
          <p14:tracePt t="182034" x="4883150" y="4654550"/>
          <p14:tracePt t="182052" x="4870450" y="4660900"/>
          <p14:tracePt t="182084" x="4845050" y="4664075"/>
          <p14:tracePt t="182118" x="4819650" y="4670425"/>
          <p14:tracePt t="182134" x="4810125" y="4676775"/>
          <p14:tracePt t="182151" x="4794250" y="4676775"/>
          <p14:tracePt t="182209" x="4791075" y="4676775"/>
          <p14:tracePt t="182222" x="4784725" y="4676775"/>
          <p14:tracePt t="182230" x="4781550" y="4676775"/>
          <p14:tracePt t="182237" x="4775200" y="4676775"/>
          <p14:tracePt t="182259" x="4768850" y="4676775"/>
          <p14:tracePt t="182268" x="4765675" y="4676775"/>
          <p14:tracePt t="182284" x="4759325" y="4676775"/>
          <p14:tracePt t="182345" x="4756150" y="4676775"/>
          <p14:tracePt t="182373" x="4746625" y="4676775"/>
          <p14:tracePt t="182379" x="4740275" y="4676775"/>
          <p14:tracePt t="182386" x="4737100" y="4676775"/>
          <p14:tracePt t="182400" x="4724400" y="4676775"/>
          <p14:tracePt t="182417" x="4714875" y="4676775"/>
          <p14:tracePt t="182434" x="4705350" y="4667250"/>
          <p14:tracePt t="182451" x="4695825" y="4657725"/>
          <p14:tracePt t="182484" x="4695825" y="4648200"/>
          <p14:tracePt t="182501" x="4689475" y="4641850"/>
          <p14:tracePt t="182517" x="4686300" y="4638675"/>
          <p14:tracePt t="182534" x="4679950" y="4638675"/>
          <p14:tracePt t="182550" x="4676775" y="4629150"/>
          <p14:tracePt t="182567" x="4670425" y="4622800"/>
          <p14:tracePt t="182584" x="4667250" y="4622800"/>
          <p14:tracePt t="182601" x="4660900" y="4622800"/>
          <p14:tracePt t="182617" x="4657725" y="4619625"/>
          <p14:tracePt t="182634" x="4645025" y="4619625"/>
          <p14:tracePt t="182651" x="4641850" y="4619625"/>
          <p14:tracePt t="182667" x="4632325" y="4613275"/>
          <p14:tracePt t="182684" x="4632325" y="4610100"/>
          <p14:tracePt t="183265" x="4638675" y="4610100"/>
          <p14:tracePt t="183271" x="4648200" y="4610100"/>
          <p14:tracePt t="183285" x="4657725" y="4610100"/>
          <p14:tracePt t="183301" x="4667250" y="4610100"/>
          <p14:tracePt t="183318" x="4683125" y="4619625"/>
          <p14:tracePt t="183335" x="4718050" y="4638675"/>
          <p14:tracePt t="183351" x="4740275" y="4648200"/>
          <p14:tracePt t="183384" x="4784725" y="4683125"/>
          <p14:tracePt t="183417" x="4810125" y="4683125"/>
          <p14:tracePt t="183451" x="4816475" y="4683125"/>
          <p14:tracePt t="185631" x="4787900" y="4679950"/>
          <p14:tracePt t="185639" x="4752975" y="4679950"/>
          <p14:tracePt t="185650" x="4727575" y="4679950"/>
          <p14:tracePt t="185667" x="4657725" y="4679950"/>
          <p14:tracePt t="185683" x="4613275" y="4679950"/>
          <p14:tracePt t="185700" x="4591050" y="4679950"/>
          <p14:tracePt t="185734" x="4556125" y="4679950"/>
          <p14:tracePt t="185768" x="4530725" y="4686300"/>
          <p14:tracePt t="185784" x="4514850" y="4686300"/>
          <p14:tracePt t="185800" x="4505325" y="4689475"/>
          <p14:tracePt t="185817" x="4492625" y="4689475"/>
          <p14:tracePt t="185834" x="4486275" y="4695825"/>
          <p14:tracePt t="185853" x="4483100" y="4695825"/>
          <p14:tracePt t="185868" x="4476750" y="4695825"/>
          <p14:tracePt t="185884" x="4467225" y="4695825"/>
          <p14:tracePt t="185902" x="4460875" y="4695825"/>
          <p14:tracePt t="185930" x="4457700" y="4695825"/>
          <p14:tracePt t="185959" x="4457700" y="4692650"/>
          <p14:tracePt t="185966" x="4457700" y="4689475"/>
          <p14:tracePt t="185973" x="4457700" y="4683125"/>
          <p14:tracePt t="185983" x="4457700" y="4679950"/>
          <p14:tracePt t="186001" x="4457700" y="4673600"/>
          <p14:tracePt t="186017" x="4451350" y="4664075"/>
          <p14:tracePt t="186034" x="4448175" y="4660900"/>
          <p14:tracePt t="186051" x="4441825" y="4645025"/>
          <p14:tracePt t="186067" x="4435475" y="4629150"/>
          <p14:tracePt t="186083" x="4432300" y="4625975"/>
          <p14:tracePt t="186100" x="4425950" y="4619625"/>
          <p14:tracePt t="186117" x="4425950" y="4610100"/>
          <p14:tracePt t="186167" x="4416425" y="4603750"/>
          <p14:tracePt t="186180" x="4413250" y="4600575"/>
          <p14:tracePt t="186188" x="4413250" y="4594225"/>
          <p14:tracePt t="186201" x="4413250" y="4578350"/>
          <p14:tracePt t="186217" x="4413250" y="4568825"/>
          <p14:tracePt t="186234" x="4413250" y="4559300"/>
          <p14:tracePt t="186251" x="4413250" y="4546600"/>
          <p14:tracePt t="186267" x="4413250" y="4530725"/>
          <p14:tracePt t="186283" x="4413250" y="4521200"/>
          <p14:tracePt t="186301" x="4413250" y="4505325"/>
          <p14:tracePt t="186317" x="4413250" y="4495800"/>
          <p14:tracePt t="186334" x="4413250" y="4479925"/>
          <p14:tracePt t="186350" x="4413250" y="4467225"/>
          <p14:tracePt t="186367" x="4413250" y="4457700"/>
          <p14:tracePt t="186383" x="4413250" y="4448175"/>
          <p14:tracePt t="186400" x="4413250" y="4425950"/>
          <p14:tracePt t="186417" x="4413250" y="4422775"/>
          <p14:tracePt t="186451" x="4429125" y="4410075"/>
          <p14:tracePt t="186552" x="4432300" y="4410075"/>
          <p14:tracePt t="186573" x="4438650" y="4406900"/>
          <p14:tracePt t="186608" x="4445000" y="4400550"/>
          <p14:tracePt t="186615" x="4448175" y="4400550"/>
          <p14:tracePt t="186637" x="4454525" y="4397375"/>
          <p14:tracePt t="186644" x="4457700" y="4397375"/>
          <p14:tracePt t="186652" x="4464050" y="4397375"/>
          <p14:tracePt t="186667" x="4479925" y="4397375"/>
          <p14:tracePt t="186684" x="4489450" y="4381500"/>
          <p14:tracePt t="186700" x="4502150" y="4375150"/>
          <p14:tracePt t="186717" x="4511675" y="4375150"/>
          <p14:tracePt t="186734" x="4527550" y="4365625"/>
          <p14:tracePt t="186750" x="4543425" y="4365625"/>
          <p14:tracePt t="186767" x="4552950" y="4362450"/>
          <p14:tracePt t="186783" x="4559300" y="4356100"/>
          <p14:tracePt t="186800" x="4578350" y="4346575"/>
          <p14:tracePt t="186817" x="4581525" y="4340225"/>
          <p14:tracePt t="186834" x="4587875" y="4330700"/>
          <p14:tracePt t="186851" x="4597400" y="4330700"/>
          <p14:tracePt t="186915" x="4603750" y="4330700"/>
          <p14:tracePt t="186922" x="4606925" y="4327525"/>
          <p14:tracePt t="186933" x="4613275" y="4321175"/>
          <p14:tracePt t="186950" x="4632325" y="4305300"/>
          <p14:tracePt t="186968" x="4641850" y="4302125"/>
          <p14:tracePt t="186984" x="4651375" y="4302125"/>
          <p14:tracePt t="187000" x="4679950" y="4292600"/>
          <p14:tracePt t="187017" x="4689475" y="4292600"/>
          <p14:tracePt t="187033" x="4702175" y="4292600"/>
          <p14:tracePt t="187050" x="4743450" y="4292600"/>
          <p14:tracePt t="187067" x="4759325" y="4292600"/>
          <p14:tracePt t="187084" x="4775200" y="4292600"/>
          <p14:tracePt t="187100" x="4800600" y="4308475"/>
          <p14:tracePt t="187117" x="4810125" y="4318000"/>
          <p14:tracePt t="187134" x="4832350" y="4330700"/>
          <p14:tracePt t="187150" x="4848225" y="4349750"/>
          <p14:tracePt t="187166" x="4857750" y="4362450"/>
          <p14:tracePt t="187183" x="4867275" y="4365625"/>
          <p14:tracePt t="187200" x="4889500" y="4371975"/>
          <p14:tracePt t="187217" x="4899025" y="4381500"/>
          <p14:tracePt t="187234" x="4908550" y="4391025"/>
          <p14:tracePt t="187251" x="4927600" y="4406900"/>
          <p14:tracePt t="187267" x="4937125" y="4416425"/>
          <p14:tracePt t="187284" x="4946650" y="4425950"/>
          <p14:tracePt t="187300" x="4962525" y="4445000"/>
          <p14:tracePt t="187316" x="4968875" y="4454525"/>
          <p14:tracePt t="187335" x="4978400" y="4470400"/>
          <p14:tracePt t="187350" x="4984750" y="4479925"/>
          <p14:tracePt t="187367" x="4987925" y="4495800"/>
          <p14:tracePt t="187385" x="4997450" y="4511675"/>
          <p14:tracePt t="187401" x="5006975" y="4521200"/>
          <p14:tracePt t="187417" x="5019675" y="4530725"/>
          <p14:tracePt t="187434" x="5029200" y="4552950"/>
          <p14:tracePt t="187450" x="5035550" y="4562475"/>
          <p14:tracePt t="187467" x="5035550" y="4572000"/>
          <p14:tracePt t="187483" x="5038725" y="4581525"/>
          <p14:tracePt t="187500" x="5045075" y="4600575"/>
          <p14:tracePt t="187517" x="5048250" y="4610100"/>
          <p14:tracePt t="187535" x="5054600" y="4625975"/>
          <p14:tracePt t="187551" x="5057775" y="4635500"/>
          <p14:tracePt t="187567" x="5064125" y="4651375"/>
          <p14:tracePt t="187584" x="5064125" y="4664075"/>
          <p14:tracePt t="187600" x="5064125" y="4673600"/>
          <p14:tracePt t="187617" x="5064125" y="4683125"/>
          <p14:tracePt t="187634" x="5064125" y="4699000"/>
          <p14:tracePt t="187650" x="5064125" y="4708525"/>
          <p14:tracePt t="187667" x="5064125" y="4718050"/>
          <p14:tracePt t="187684" x="5064125" y="4740275"/>
          <p14:tracePt t="187701" x="5064125" y="4749800"/>
          <p14:tracePt t="187717" x="5064125" y="4759325"/>
          <p14:tracePt t="187735" x="5064125" y="4772025"/>
          <p14:tracePt t="187750" x="5064125" y="4787900"/>
          <p14:tracePt t="187768" x="5064125" y="4797425"/>
          <p14:tracePt t="187785" x="5057775" y="4813300"/>
          <p14:tracePt t="187801" x="5057775" y="4822825"/>
          <p14:tracePt t="187818" x="5051425" y="4838700"/>
          <p14:tracePt t="187834" x="5048250" y="4848225"/>
          <p14:tracePt t="187850" x="5041900" y="4851400"/>
          <p14:tracePt t="187866" x="5038725" y="4857750"/>
          <p14:tracePt t="187884" x="5022850" y="4867275"/>
          <p14:tracePt t="187900" x="5013325" y="4873625"/>
          <p14:tracePt t="187917" x="5006975" y="4873625"/>
          <p14:tracePt t="187934" x="4997450" y="4883150"/>
          <p14:tracePt t="187967" x="4991100" y="4886325"/>
          <p14:tracePt t="187984" x="4981575" y="4892675"/>
          <p14:tracePt t="188000" x="4972050" y="4892675"/>
          <p14:tracePt t="188017" x="4962525" y="4899025"/>
          <p14:tracePt t="188034" x="4946650" y="4902200"/>
          <p14:tracePt t="188050" x="4937125" y="4902200"/>
          <p14:tracePt t="188067" x="4933950" y="4908550"/>
          <p14:tracePt t="188084" x="4918075" y="4911725"/>
          <p14:tracePt t="188101" x="4914900" y="4918075"/>
          <p14:tracePt t="188117" x="4902200" y="4918075"/>
          <p14:tracePt t="188133" x="4892675" y="4921250"/>
          <p14:tracePt t="188150" x="4883150" y="4933950"/>
          <p14:tracePt t="188167" x="4867275" y="4933950"/>
          <p14:tracePt t="188185" x="4854575" y="4937125"/>
          <p14:tracePt t="188200" x="4845050" y="4937125"/>
          <p14:tracePt t="188217" x="4835525" y="4937125"/>
          <p14:tracePt t="188234" x="4813300" y="4943475"/>
          <p14:tracePt t="188250" x="4803775" y="4943475"/>
          <p14:tracePt t="188267" x="4787900" y="4946650"/>
          <p14:tracePt t="188283" x="4762500" y="4953000"/>
          <p14:tracePt t="188300" x="4740275" y="4953000"/>
          <p14:tracePt t="188317" x="4724400" y="4953000"/>
          <p14:tracePt t="188334" x="4711700" y="4953000"/>
          <p14:tracePt t="188350" x="4702175" y="4953000"/>
          <p14:tracePt t="188367" x="4689475" y="4953000"/>
          <p14:tracePt t="188370" x="4679950" y="4953000"/>
          <p14:tracePt t="188384" x="4670425" y="4953000"/>
          <p14:tracePt t="188400" x="4660900" y="4953000"/>
          <p14:tracePt t="188416" x="4651375" y="4953000"/>
          <p14:tracePt t="188433" x="4632325" y="4953000"/>
          <p14:tracePt t="188450" x="4622800" y="4953000"/>
          <p14:tracePt t="188467" x="4610100" y="4953000"/>
          <p14:tracePt t="188484" x="4597400" y="4953000"/>
          <p14:tracePt t="188500" x="4587875" y="4953000"/>
          <p14:tracePt t="188517" x="4572000" y="4953000"/>
          <p14:tracePt t="188534" x="4556125" y="4953000"/>
          <p14:tracePt t="188550" x="4546600" y="4953000"/>
          <p14:tracePt t="188566" x="4537075" y="4953000"/>
          <p14:tracePt t="188583" x="4521200" y="4953000"/>
          <p14:tracePt t="188600" x="4511675" y="4953000"/>
          <p14:tracePt t="188619" x="4508500" y="4953000"/>
          <p14:tracePt t="188634" x="4502150" y="4953000"/>
          <p14:tracePt t="188651" x="4498975" y="4953000"/>
          <p14:tracePt t="188684" x="4489450" y="4953000"/>
          <p14:tracePt t="188700" x="4489450" y="4940300"/>
          <p14:tracePt t="188718" x="4489450" y="4937125"/>
          <p14:tracePt t="188734" x="4476750" y="4937125"/>
          <p14:tracePt t="188750" x="4476750" y="4921250"/>
          <p14:tracePt t="188767" x="4473575" y="4921250"/>
          <p14:tracePt t="188783" x="4473575" y="4911725"/>
          <p14:tracePt t="188818" x="4467225" y="4902200"/>
          <p14:tracePt t="188834" x="4467225" y="4892675"/>
          <p14:tracePt t="188850" x="4464050" y="4876800"/>
          <p14:tracePt t="188868" x="4464050" y="4860925"/>
          <p14:tracePt t="188884" x="4457700" y="4851400"/>
          <p14:tracePt t="188901" x="4457700" y="4841875"/>
          <p14:tracePt t="188916" x="4454525" y="4826000"/>
          <p14:tracePt t="188933" x="4448175" y="4816475"/>
          <p14:tracePt t="188950" x="4445000" y="4813300"/>
          <p14:tracePt t="188967" x="4438650" y="4803775"/>
          <p14:tracePt t="188983" x="4429125" y="4791075"/>
          <p14:tracePt t="189000" x="4422775" y="4787900"/>
          <p14:tracePt t="189017" x="4406900" y="4765675"/>
          <p14:tracePt t="189034" x="4403725" y="4762500"/>
          <p14:tracePt t="189050" x="4397375" y="4752975"/>
          <p14:tracePt t="189067" x="4394200" y="4746625"/>
          <p14:tracePt t="189083" x="4387850" y="4743450"/>
          <p14:tracePt t="189100" x="4387850" y="4737100"/>
          <p14:tracePt t="189118" x="4378325" y="4721225"/>
          <p14:tracePt t="189133" x="4378325" y="4711700"/>
          <p14:tracePt t="189150" x="4371975" y="4708525"/>
          <p14:tracePt t="189168" x="4371975" y="4692650"/>
          <p14:tracePt t="189184" x="4371975" y="4683125"/>
          <p14:tracePt t="189200" x="4371975" y="4676775"/>
          <p14:tracePt t="189216" x="4371975" y="4673600"/>
          <p14:tracePt t="189233" x="4371975" y="4667250"/>
          <p14:tracePt t="189249" x="4371975" y="4657725"/>
          <p14:tracePt t="189267" x="4371975" y="4638675"/>
          <p14:tracePt t="189283" x="4371975" y="4629150"/>
          <p14:tracePt t="189300" x="4371975" y="4619625"/>
          <p14:tracePt t="189317" x="4371975" y="4613275"/>
          <p14:tracePt t="189333" x="4371975" y="4603750"/>
          <p14:tracePt t="189350" x="4371975" y="4600575"/>
          <p14:tracePt t="189367" x="4371975" y="4587875"/>
          <p14:tracePt t="189383" x="4371975" y="4584700"/>
          <p14:tracePt t="189400" x="4371975" y="4578350"/>
          <p14:tracePt t="189454" x="4371975" y="4575175"/>
          <p14:tracePt t="189467" x="4371975" y="4568825"/>
          <p14:tracePt t="189474" x="4371975" y="4565650"/>
          <p14:tracePt t="189489" x="4375150" y="4559300"/>
          <p14:tracePt t="189499" x="4384675" y="4552950"/>
          <p14:tracePt t="189517" x="4394200" y="4537075"/>
          <p14:tracePt t="189533" x="4400550" y="4533900"/>
          <p14:tracePt t="189550" x="4403725" y="4527550"/>
          <p14:tracePt t="189567" x="4410075" y="4524375"/>
          <p14:tracePt t="189584" x="4413250" y="4518025"/>
          <p14:tracePt t="189600" x="4413250" y="4514850"/>
          <p14:tracePt t="189616" x="4419600" y="4508500"/>
          <p14:tracePt t="189633" x="4419600" y="4505325"/>
          <p14:tracePt t="189650" x="4422775" y="4498975"/>
          <p14:tracePt t="189667" x="4435475" y="4483100"/>
          <p14:tracePt t="189683" x="4438650" y="4479925"/>
          <p14:tracePt t="189717" x="4445000" y="4473575"/>
          <p14:tracePt t="189734" x="4448175" y="4467225"/>
          <p14:tracePt t="189767" x="4454525" y="4467225"/>
          <p14:tracePt t="189783" x="4460875" y="4467225"/>
          <p14:tracePt t="189800" x="4464050" y="4467225"/>
          <p14:tracePt t="192191" x="4486275" y="4470400"/>
          <p14:tracePt t="192198" x="4514850" y="4476750"/>
          <p14:tracePt t="192205" x="4562475" y="4486275"/>
          <p14:tracePt t="192216" x="4610100" y="4492625"/>
          <p14:tracePt t="192233" x="4749800" y="4549775"/>
          <p14:tracePt t="192249" x="4870450" y="4584700"/>
          <p14:tracePt t="192283" x="5108575" y="4692650"/>
          <p14:tracePt t="192316" x="5226050" y="4759325"/>
          <p14:tracePt t="192334" x="5286375" y="4803775"/>
          <p14:tracePt t="192350" x="5308600" y="4816475"/>
          <p14:tracePt t="192367" x="5334000" y="4838700"/>
          <p14:tracePt t="192383" x="5349875" y="4854575"/>
          <p14:tracePt t="192400" x="5359400" y="4864100"/>
          <p14:tracePt t="192416" x="5375275" y="4873625"/>
          <p14:tracePt t="192433" x="5378450" y="4895850"/>
          <p14:tracePt t="192449" x="5378450" y="4905375"/>
          <p14:tracePt t="192533" x="5365750" y="4905375"/>
          <p14:tracePt t="192541" x="5362575" y="4905375"/>
          <p14:tracePt t="192549" x="5356225" y="4905375"/>
          <p14:tracePt t="192566" x="5346700" y="4905375"/>
          <p14:tracePt t="192583" x="5334000" y="4905375"/>
          <p14:tracePt t="192600" x="5318125" y="4905375"/>
          <p14:tracePt t="192617" x="5308600" y="4905375"/>
          <p14:tracePt t="192634" x="5292725" y="4905375"/>
          <p14:tracePt t="192650" x="5276850" y="4905375"/>
          <p14:tracePt t="192666" x="5248275" y="4905375"/>
          <p14:tracePt t="192683" x="5216525" y="4905375"/>
          <p14:tracePt t="192699" x="5200650" y="4905375"/>
          <p14:tracePt t="192717" x="5184775" y="4905375"/>
          <p14:tracePt t="192734" x="5165725" y="4905375"/>
          <p14:tracePt t="192750" x="5143500" y="4905375"/>
          <p14:tracePt t="192766" x="5127625" y="4908550"/>
          <p14:tracePt t="192783" x="5092700" y="4921250"/>
          <p14:tracePt t="192800" x="5070475" y="4921250"/>
          <p14:tracePt t="192816" x="5041900" y="4927600"/>
          <p14:tracePt t="192833" x="5019675" y="4930775"/>
          <p14:tracePt t="192849" x="5006975" y="4930775"/>
          <p14:tracePt t="192866" x="4991100" y="4930775"/>
          <p14:tracePt t="192883" x="4975225" y="4930775"/>
          <p14:tracePt t="192900" x="4953000" y="4930775"/>
          <p14:tracePt t="192916" x="4924425" y="4930775"/>
          <p14:tracePt t="192933" x="4892675" y="4930775"/>
          <p14:tracePt t="192949" x="4876800" y="4930775"/>
          <p14:tracePt t="192966" x="4867275" y="4930775"/>
          <p14:tracePt t="192983" x="4851400" y="4930775"/>
          <p14:tracePt t="192999" x="4841875" y="4930775"/>
          <p14:tracePt t="193016" x="4826000" y="4930775"/>
          <p14:tracePt t="193033" x="4816475" y="4930775"/>
          <p14:tracePt t="193068" x="4813300" y="4930775"/>
          <p14:tracePt t="193134" x="4806950" y="4930775"/>
          <p14:tracePt t="193141" x="4803775" y="4930775"/>
          <p14:tracePt t="193155" x="4797425" y="4930775"/>
          <p14:tracePt t="193166" x="4794250" y="4930775"/>
          <p14:tracePt t="193183" x="4772025" y="4930775"/>
          <p14:tracePt t="193200" x="4768850" y="4930775"/>
          <p14:tracePt t="193216" x="4762500" y="4930775"/>
          <p14:tracePt t="193461" x="4765675" y="4930775"/>
          <p14:tracePt t="193468" x="4775200" y="4930775"/>
          <p14:tracePt t="193483" x="4791075" y="4924425"/>
          <p14:tracePt t="193500" x="4806950" y="4914900"/>
          <p14:tracePt t="193517" x="4841875" y="4895850"/>
          <p14:tracePt t="193533" x="4851400" y="4879975"/>
          <p14:tracePt t="193549" x="4876800" y="4870450"/>
          <p14:tracePt t="193567" x="4889500" y="4860925"/>
          <p14:tracePt t="193583" x="4899025" y="4848225"/>
          <p14:tracePt t="193600" x="4905375" y="4845050"/>
          <p14:tracePt t="193617" x="4905375" y="4829175"/>
          <p14:tracePt t="193633" x="4905375" y="4819650"/>
          <p14:tracePt t="193650" x="4921250" y="4810125"/>
          <p14:tracePt t="193666" x="4933950" y="4794250"/>
          <p14:tracePt t="193682" x="4946650" y="4778375"/>
          <p14:tracePt t="193700" x="4949825" y="4768850"/>
          <p14:tracePt t="193718" x="4949825" y="4756150"/>
          <p14:tracePt t="193733" x="4949825" y="4746625"/>
          <p14:tracePt t="193750" x="4949825" y="4740275"/>
          <p14:tracePt t="193767" x="4956175" y="4721225"/>
          <p14:tracePt t="193783" x="4972050" y="4708525"/>
          <p14:tracePt t="193799" x="4981575" y="4699000"/>
          <p14:tracePt t="193816" x="4991100" y="4689475"/>
          <p14:tracePt t="193849" x="4991100" y="4679950"/>
          <p14:tracePt t="193946" x="4994275" y="4679950"/>
          <p14:tracePt t="194032" x="4994275" y="4686300"/>
          <p14:tracePt t="194046" x="4994275" y="4692650"/>
          <p14:tracePt t="194066" x="4994275" y="4695825"/>
          <p14:tracePt t="194088" x="4994275" y="4702175"/>
          <p14:tracePt t="194124" x="4994275" y="4705350"/>
          <p14:tracePt t="194153" x="4994275" y="4711700"/>
          <p14:tracePt t="194182" x="4994275" y="4718050"/>
          <p14:tracePt t="194196" x="4994275" y="4721225"/>
          <p14:tracePt t="194203" x="4994275" y="4727575"/>
          <p14:tracePt t="194216" x="4994275" y="4740275"/>
          <p14:tracePt t="194249" x="4994275" y="4749800"/>
          <p14:tracePt t="194267" x="4994275" y="4762500"/>
          <p14:tracePt t="194283" x="4994275" y="4765675"/>
          <p14:tracePt t="194300" x="4994275" y="4775200"/>
          <p14:tracePt t="194317" x="4994275" y="4791075"/>
          <p14:tracePt t="194333" x="4994275" y="4800600"/>
          <p14:tracePt t="194349" x="4984750" y="4810125"/>
          <p14:tracePt t="194366" x="4975225" y="4826000"/>
          <p14:tracePt t="194383" x="4959350" y="4826000"/>
          <p14:tracePt t="194399" x="4946650" y="4841875"/>
          <p14:tracePt t="194402" x="4946650" y="4845050"/>
          <p14:tracePt t="194416" x="4937125" y="4851400"/>
          <p14:tracePt t="194433" x="4933950" y="4857750"/>
          <p14:tracePt t="194450" x="4927600" y="4860925"/>
          <p14:tracePt t="194466" x="4924425" y="4867275"/>
          <p14:tracePt t="194483" x="4924425" y="4870450"/>
          <p14:tracePt t="194499" x="4918075" y="4876800"/>
          <p14:tracePt t="194516" x="4899025" y="4886325"/>
          <p14:tracePt t="194533" x="4886325" y="4886325"/>
          <p14:tracePt t="194549" x="4876800" y="4886325"/>
          <p14:tracePt t="194566" x="4857750" y="4886325"/>
          <p14:tracePt t="194583" x="4848225" y="4886325"/>
          <p14:tracePt t="195544" x="4841875" y="4860925"/>
          <p14:tracePt t="195551" x="4835525" y="4822825"/>
          <p14:tracePt t="195566" x="4829175" y="4778375"/>
          <p14:tracePt t="195583" x="4822825" y="4724400"/>
          <p14:tracePt t="195600" x="4806950" y="4660900"/>
          <p14:tracePt t="195616" x="4794250" y="4616450"/>
          <p14:tracePt t="195633" x="4775200" y="4562475"/>
          <p14:tracePt t="195666" x="4743450" y="4451350"/>
          <p14:tracePt t="195700" x="4724400" y="4397375"/>
          <p14:tracePt t="195716" x="4714875" y="4387850"/>
          <p14:tracePt t="195733" x="4705350" y="4371975"/>
          <p14:tracePt t="195750" x="4689475" y="4359275"/>
          <p14:tracePt t="195766" x="4679950" y="4346575"/>
          <p14:tracePt t="195783" x="4664075" y="4337050"/>
          <p14:tracePt t="195799" x="4648200" y="4318000"/>
          <p14:tracePt t="195816" x="4638675" y="4311650"/>
          <p14:tracePt t="195833" x="4638675" y="4302125"/>
          <p14:tracePt t="195849" x="4635500" y="4298950"/>
          <p14:tracePt t="195885" x="4629150" y="4292600"/>
          <p14:tracePt t="195907" x="4622800" y="4292600"/>
          <p14:tracePt t="195915" x="4613275" y="4286250"/>
          <p14:tracePt t="195956" x="4610100" y="4286250"/>
          <p14:tracePt t="196000" x="4603750" y="4286250"/>
          <p14:tracePt t="196084" x="4603750" y="4289425"/>
          <p14:tracePt t="196091" x="4597400" y="4292600"/>
          <p14:tracePt t="196098" x="4597400" y="4298950"/>
          <p14:tracePt t="196116" x="4597400" y="4308475"/>
          <p14:tracePt t="196132" x="4594225" y="4314825"/>
          <p14:tracePt t="196149" x="4587875" y="4318000"/>
          <p14:tracePt t="196166" x="4587875" y="4333875"/>
          <p14:tracePt t="196183" x="4587875" y="4343400"/>
          <p14:tracePt t="196199" x="4587875" y="4359275"/>
          <p14:tracePt t="196216" x="4587875" y="4368800"/>
          <p14:tracePt t="196232" x="4587875" y="4394200"/>
          <p14:tracePt t="196249" x="4587875" y="4416425"/>
          <p14:tracePt t="196266" x="4587875" y="4432300"/>
          <p14:tracePt t="196283" x="4587875" y="4441825"/>
          <p14:tracePt t="196299" x="4587875" y="4454525"/>
          <p14:tracePt t="196316" x="4587875" y="4464050"/>
          <p14:tracePt t="196713" x="4587875" y="4457700"/>
          <p14:tracePt t="196720" x="4587875" y="4454525"/>
          <p14:tracePt t="196733" x="4587875" y="4438650"/>
          <p14:tracePt t="196765" x="4587875" y="4422775"/>
          <p14:tracePt t="196799" x="4587875" y="4419600"/>
        </p14:tracePtLst>
      </p14:laserTrace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 descr="C:\Users\fz\Pictures\fz pl ornementales\PA130106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6200000" flipV="1">
            <a:off x="-321503" y="1821646"/>
            <a:ext cx="5000661" cy="3643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 descr="C:\Users\fz\Desktop\81vCA4bU8BL._AC_SX450_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388512" y="1428736"/>
            <a:ext cx="4755488" cy="3786214"/>
          </a:xfrm>
          <a:prstGeom prst="rect">
            <a:avLst/>
          </a:prstGeom>
          <a:noFill/>
        </p:spPr>
      </p:pic>
      <p:sp>
        <p:nvSpPr>
          <p:cNvPr id="14" name="Rectangle 13"/>
          <p:cNvSpPr/>
          <p:nvPr/>
        </p:nvSpPr>
        <p:spPr>
          <a:xfrm>
            <a:off x="285721" y="6211669"/>
            <a:ext cx="371477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capsule </a:t>
            </a:r>
            <a:r>
              <a:rPr lang="fr-FR" sz="36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loculicide</a:t>
            </a:r>
            <a:r>
              <a:rPr lang="fr-FR" sz="3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fr-FR" dirty="0"/>
          </a:p>
        </p:txBody>
      </p:sp>
      <p:sp>
        <p:nvSpPr>
          <p:cNvPr id="15" name="Rectangle 14"/>
          <p:cNvSpPr/>
          <p:nvPr/>
        </p:nvSpPr>
        <p:spPr>
          <a:xfrm>
            <a:off x="5500694" y="5291049"/>
            <a:ext cx="28575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graines ailées</a:t>
            </a:r>
            <a:endParaRPr lang="fr-FR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288"/>
    </mc:Choice>
    <mc:Fallback>
      <p:transition spd="slow" advTm="232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943" x="4543425" y="4429125"/>
          <p14:tracePt t="4950" x="4470400" y="4448175"/>
          <p14:tracePt t="4957" x="4400550" y="4473575"/>
          <p14:tracePt t="4968" x="4314825" y="4511675"/>
          <p14:tracePt t="4985" x="3968750" y="4664075"/>
          <p14:tracePt t="5006" x="3419475" y="4921250"/>
          <p14:tracePt t="5026" x="3079750" y="5108575"/>
          <p14:tracePt t="5053" x="2717800" y="5311775"/>
          <p14:tracePt t="5087" x="2549525" y="5419725"/>
          <p14:tracePt t="5103" x="2492375" y="5448300"/>
          <p14:tracePt t="5118" x="2463800" y="5457825"/>
          <p14:tracePt t="5134" x="2432050" y="5470525"/>
          <p14:tracePt t="5485" x="2413000" y="5492750"/>
          <p14:tracePt t="5492" x="2381250" y="5514975"/>
          <p14:tracePt t="5505" x="2320925" y="5565775"/>
          <p14:tracePt t="5522" x="2260600" y="5629275"/>
          <p14:tracePt t="5539" x="2184400" y="5721350"/>
          <p14:tracePt t="5558" x="2101850" y="5854700"/>
          <p14:tracePt t="5584" x="1965325" y="6051550"/>
          <p14:tracePt t="5619" x="1793875" y="6296025"/>
          <p14:tracePt t="5636" x="1758950" y="6346825"/>
          <p14:tracePt t="5651" x="1733550" y="6384925"/>
          <p14:tracePt t="5669" x="1708150" y="6429375"/>
          <p14:tracePt t="5685" x="1698625" y="6445250"/>
          <p14:tracePt t="5701" x="1685925" y="6461125"/>
          <p14:tracePt t="5717" x="1670050" y="6470650"/>
          <p14:tracePt t="5734" x="1635125" y="6511925"/>
          <p14:tracePt t="6953" x="2206625" y="6584950"/>
          <p14:tracePt t="6968" x="2263775" y="6562725"/>
          <p14:tracePt t="7000" x="2352675" y="6530975"/>
          <p14:tracePt t="7034" x="2419350" y="6502400"/>
          <p14:tracePt t="7051" x="2444750" y="6489700"/>
          <p14:tracePt t="7068" x="2457450" y="6486525"/>
          <p14:tracePt t="7084" x="2463800" y="6486525"/>
          <p14:tracePt t="7101" x="2466975" y="6486525"/>
          <p14:tracePt t="7561" x="2460625" y="6486525"/>
          <p14:tracePt t="7567" x="2457450" y="6492875"/>
          <p14:tracePt t="7585" x="2444750" y="6492875"/>
          <p14:tracePt t="7602" x="2441575" y="6492875"/>
          <p14:tracePt t="8308" x="2451100" y="6464300"/>
          <p14:tracePt t="8315" x="2466975" y="6403975"/>
          <p14:tracePt t="8323" x="2482850" y="6353175"/>
          <p14:tracePt t="8334" x="2501900" y="6305550"/>
          <p14:tracePt t="8355" x="2552700" y="6207125"/>
          <p14:tracePt t="8374" x="2606675" y="6099175"/>
          <p14:tracePt t="8400" x="2647950" y="5981700"/>
          <p14:tracePt t="8436" x="2686050" y="5886450"/>
          <p14:tracePt t="8452" x="2692400" y="5867400"/>
          <p14:tracePt t="8468" x="2698750" y="5854700"/>
          <p14:tracePt t="8489" x="2698750" y="5832475"/>
          <p14:tracePt t="8500" x="2701925" y="5822950"/>
          <p14:tracePt t="8517" x="2701925" y="5813425"/>
          <p14:tracePt t="8534" x="2701925" y="5803900"/>
          <p14:tracePt t="8550" x="2708275" y="5784850"/>
          <p14:tracePt t="8567" x="2708275" y="5768975"/>
          <p14:tracePt t="8585" x="2714625" y="5727700"/>
          <p14:tracePt t="8601" x="2727325" y="5705475"/>
          <p14:tracePt t="8618" x="2733675" y="5673725"/>
          <p14:tracePt t="8636" x="2743200" y="5638800"/>
          <p14:tracePt t="8651" x="2749550" y="5610225"/>
          <p14:tracePt t="8667" x="2755900" y="5581650"/>
          <p14:tracePt t="8684" x="2755900" y="5543550"/>
          <p14:tracePt t="8701" x="2755900" y="5480050"/>
          <p14:tracePt t="11603" x="2771775" y="5416550"/>
          <p14:tracePt t="11610" x="2790825" y="5346700"/>
          <p14:tracePt t="11617" x="2806700" y="5286375"/>
          <p14:tracePt t="11650" x="2895600" y="5022850"/>
          <p14:tracePt t="11684" x="2952750" y="4791075"/>
          <p14:tracePt t="11702" x="2959100" y="4670425"/>
          <p14:tracePt t="11717" x="2968625" y="4597400"/>
          <p14:tracePt t="11734" x="2981325" y="4527550"/>
          <p14:tracePt t="11751" x="2987675" y="4429125"/>
          <p14:tracePt t="11767" x="2987675" y="4387850"/>
          <p14:tracePt t="11784" x="2987675" y="4327525"/>
          <p14:tracePt t="11800" x="2987675" y="4257675"/>
          <p14:tracePt t="11817" x="2984500" y="4127500"/>
          <p14:tracePt t="11834" x="2978150" y="4064000"/>
          <p14:tracePt t="11851" x="2978150" y="3997325"/>
          <p14:tracePt t="11868" x="2981325" y="3949700"/>
          <p14:tracePt t="11884" x="2994025" y="3914775"/>
          <p14:tracePt t="11901" x="3019425" y="3848100"/>
          <p14:tracePt t="11917" x="3032125" y="3803650"/>
          <p14:tracePt t="11934" x="3044825" y="3781425"/>
          <p14:tracePt t="11951" x="3057525" y="3736975"/>
          <p14:tracePt t="11968" x="3057525" y="3702050"/>
          <p14:tracePt t="11984" x="3057525" y="3663950"/>
          <p14:tracePt t="12001" x="3038475" y="3565525"/>
          <p14:tracePt t="12018" x="3025775" y="3511550"/>
          <p14:tracePt t="12034" x="3016250" y="3457575"/>
          <p14:tracePt t="12037" x="3016250" y="3438525"/>
          <p14:tracePt t="12051" x="3016250" y="3394075"/>
          <p14:tracePt t="12067" x="3019425" y="3365500"/>
          <p14:tracePt t="12084" x="3025775" y="3327400"/>
          <p14:tracePt t="12101" x="3032125" y="3263900"/>
          <p14:tracePt t="12117" x="3032125" y="3209925"/>
          <p14:tracePt t="12134" x="3032125" y="3168650"/>
          <p14:tracePt t="12151" x="3032125" y="3105150"/>
          <p14:tracePt t="12168" x="3032125" y="3082925"/>
          <p14:tracePt t="12184" x="3032125" y="3067050"/>
          <p14:tracePt t="12201" x="3038475" y="3048000"/>
          <p14:tracePt t="12217" x="3038475" y="3038475"/>
          <p14:tracePt t="12234" x="3048000" y="3028950"/>
          <p14:tracePt t="12251" x="3048000" y="3013075"/>
          <p14:tracePt t="12267" x="3060700" y="2997200"/>
          <p14:tracePt t="12284" x="3063875" y="2987675"/>
          <p14:tracePt t="12301" x="3073400" y="2971800"/>
          <p14:tracePt t="12317" x="3082925" y="2971800"/>
          <p14:tracePt t="12333" x="3092450" y="2971800"/>
          <p14:tracePt t="12350" x="3121025" y="2971800"/>
          <p14:tracePt t="12367" x="3143250" y="2971800"/>
          <p14:tracePt t="12384" x="3171825" y="2971800"/>
          <p14:tracePt t="12400" x="3213100" y="2974975"/>
          <p14:tracePt t="12417" x="3248025" y="2974975"/>
          <p14:tracePt t="12434" x="3286125" y="2981325"/>
          <p14:tracePt t="12450" x="3327400" y="2981325"/>
          <p14:tracePt t="12467" x="3355975" y="2981325"/>
          <p14:tracePt t="12484" x="3371850" y="2981325"/>
          <p14:tracePt t="12500" x="3384550" y="2981325"/>
          <p14:tracePt t="12517" x="3390900" y="2981325"/>
          <p14:tracePt t="13037" x="3381375" y="2968625"/>
          <p14:tracePt t="13045" x="3368675" y="2949575"/>
          <p14:tracePt t="13051" x="3355975" y="2921000"/>
          <p14:tracePt t="13071" x="3311525" y="2882900"/>
          <p14:tracePt t="13088" x="3302000" y="2854325"/>
          <p14:tracePt t="13101" x="3289300" y="2828925"/>
          <p14:tracePt t="13133" x="3263900" y="2797175"/>
          <p14:tracePt t="13167" x="3263900" y="2771775"/>
          <p14:tracePt t="13201" x="3263900" y="2765425"/>
          <p14:tracePt t="13451" x="3263900" y="2743200"/>
          <p14:tracePt t="13457" x="3263900" y="2717800"/>
          <p14:tracePt t="13467" x="3263900" y="2676525"/>
          <p14:tracePt t="13484" x="3251200" y="2543175"/>
          <p14:tracePt t="13501" x="3225800" y="2457450"/>
          <p14:tracePt t="13517" x="3213100" y="2400300"/>
          <p14:tracePt t="13534" x="3165475" y="2333625"/>
          <p14:tracePt t="13550" x="3152775" y="2289175"/>
          <p14:tracePt t="13567" x="3140075" y="2244725"/>
          <p14:tracePt t="13584" x="3121025" y="2200275"/>
          <p14:tracePt t="13604" x="3121025" y="2171700"/>
          <p14:tracePt t="13617" x="3117850" y="2162175"/>
          <p14:tracePt t="13634" x="3117850" y="2149475"/>
          <p14:tracePt t="13650" x="3101975" y="2130425"/>
          <p14:tracePt t="13667" x="3092450" y="2120900"/>
          <p14:tracePt t="13684" x="3076575" y="2105025"/>
          <p14:tracePt t="13700" x="3067050" y="2095500"/>
          <p14:tracePt t="13717" x="3044825" y="2073275"/>
          <p14:tracePt t="13734" x="3006725" y="2051050"/>
          <p14:tracePt t="13750" x="2978150" y="2025650"/>
          <p14:tracePt t="13767" x="2952750" y="2000250"/>
          <p14:tracePt t="13784" x="2908300" y="1974850"/>
          <p14:tracePt t="13800" x="2886075" y="1965325"/>
          <p14:tracePt t="13817" x="2860675" y="1939925"/>
          <p14:tracePt t="13834" x="2847975" y="1924050"/>
          <p14:tracePt t="13851" x="2838450" y="1914525"/>
          <p14:tracePt t="13868" x="2822575" y="1898650"/>
          <p14:tracePt t="13884" x="2806700" y="1885950"/>
          <p14:tracePt t="13901" x="2797175" y="1885950"/>
          <p14:tracePt t="13917" x="2787650" y="1876425"/>
          <p14:tracePt t="13933" x="2768600" y="1876425"/>
          <p14:tracePt t="13967" x="2762250" y="1870075"/>
          <p14:tracePt t="13983" x="2752725" y="1860550"/>
          <p14:tracePt t="14056" x="2752725" y="1851025"/>
          <p14:tracePt t="14505" x="2740025" y="1866900"/>
          <p14:tracePt t="14511" x="2727325" y="1892300"/>
          <p14:tracePt t="14520" x="2695575" y="1924050"/>
          <p14:tracePt t="14537" x="2644775" y="2016125"/>
          <p14:tracePt t="14554" x="2571750" y="2155825"/>
          <p14:tracePt t="14568" x="2533650" y="2225675"/>
          <p14:tracePt t="14601" x="2460625" y="2403475"/>
          <p14:tracePt t="14605" x="2444750" y="2441575"/>
          <p14:tracePt t="14637" x="2409825" y="2562225"/>
          <p14:tracePt t="14650" x="2390775" y="2606675"/>
          <p14:tracePt t="14668" x="2378075" y="2641600"/>
          <p14:tracePt t="14684" x="2378075" y="2670175"/>
          <p14:tracePt t="14700" x="2371725" y="2695575"/>
          <p14:tracePt t="14718" x="2365375" y="2755900"/>
          <p14:tracePt t="14734" x="2365375" y="2800350"/>
          <p14:tracePt t="14751" x="2365375" y="2844800"/>
          <p14:tracePt t="14767" x="2365375" y="2886075"/>
          <p14:tracePt t="14783" x="2365375" y="2914650"/>
          <p14:tracePt t="14800" x="2368550" y="2936875"/>
          <p14:tracePt t="14818" x="2378075" y="2971800"/>
          <p14:tracePt t="14834" x="2390775" y="2994025"/>
          <p14:tracePt t="14850" x="2409825" y="3019425"/>
          <p14:tracePt t="14868" x="2435225" y="3035300"/>
          <p14:tracePt t="14884" x="2466975" y="3048000"/>
          <p14:tracePt t="14900" x="2505075" y="3060700"/>
          <p14:tracePt t="14917" x="2590800" y="3054350"/>
          <p14:tracePt t="14933" x="2628900" y="3041650"/>
          <p14:tracePt t="14950" x="2673350" y="3022600"/>
          <p14:tracePt t="14968" x="2727325" y="2962275"/>
          <p14:tracePt t="14984" x="2765425" y="2895600"/>
          <p14:tracePt t="15000" x="2803525" y="2825750"/>
          <p14:tracePt t="15018" x="2838450" y="2749550"/>
          <p14:tracePt t="15034" x="2851150" y="2714625"/>
          <p14:tracePt t="15050" x="2870200" y="2682875"/>
          <p14:tracePt t="15067" x="2889250" y="2625725"/>
          <p14:tracePt t="15083" x="2901950" y="2581275"/>
          <p14:tracePt t="15100" x="2914650" y="2549525"/>
          <p14:tracePt t="15118" x="2930525" y="2508250"/>
          <p14:tracePt t="15134" x="2936875" y="2486025"/>
          <p14:tracePt t="15150" x="2936875" y="2454275"/>
          <p14:tracePt t="15167" x="2943225" y="2428875"/>
          <p14:tracePt t="15184" x="2949575" y="2406650"/>
          <p14:tracePt t="15200" x="2952750" y="2397125"/>
          <p14:tracePt t="15217" x="2959100" y="2371725"/>
          <p14:tracePt t="15233" x="2965450" y="2343150"/>
          <p14:tracePt t="15251" x="2965450" y="2320925"/>
          <p14:tracePt t="15268" x="2965450" y="2295525"/>
          <p14:tracePt t="15284" x="2965450" y="2273300"/>
          <p14:tracePt t="15300" x="2965450" y="2263775"/>
          <p14:tracePt t="15317" x="2965450" y="2241550"/>
          <p14:tracePt t="15333" x="2965450" y="2232025"/>
          <p14:tracePt t="15350" x="2965450" y="2222500"/>
          <p14:tracePt t="15366" x="2965450" y="2203450"/>
          <p14:tracePt t="15383" x="2965450" y="2193925"/>
          <p14:tracePt t="15400" x="2965450" y="2184400"/>
          <p14:tracePt t="15416" x="2965450" y="2168525"/>
          <p14:tracePt t="15433" x="2965450" y="2159000"/>
          <p14:tracePt t="15450" x="2965450" y="2149475"/>
          <p14:tracePt t="15675" x="2965450" y="2155825"/>
          <p14:tracePt t="15682" x="2962275" y="2168525"/>
          <p14:tracePt t="15689" x="2955925" y="2181225"/>
          <p14:tracePt t="15700" x="2949575" y="2200275"/>
          <p14:tracePt t="15717" x="2933700" y="2235200"/>
          <p14:tracePt t="15733" x="2914650" y="2266950"/>
          <p14:tracePt t="15750" x="2901950" y="2289175"/>
          <p14:tracePt t="15767" x="2882900" y="2330450"/>
          <p14:tracePt t="15784" x="2873375" y="2362200"/>
          <p14:tracePt t="15800" x="2851150" y="2406650"/>
          <p14:tracePt t="15817" x="2835275" y="2451100"/>
          <p14:tracePt t="15834" x="2822575" y="2473325"/>
          <p14:tracePt t="15850" x="2809875" y="2505075"/>
          <p14:tracePt t="15866" x="2787650" y="2533650"/>
          <p14:tracePt t="15883" x="2778125" y="2543175"/>
          <p14:tracePt t="15900" x="2768600" y="2559050"/>
          <p14:tracePt t="15917" x="2752725" y="2578100"/>
          <p14:tracePt t="15934" x="2733675" y="2597150"/>
          <p14:tracePt t="15950" x="2720975" y="2625725"/>
          <p14:tracePt t="15967" x="2711450" y="2654300"/>
          <p14:tracePt t="15984" x="2705100" y="2676525"/>
          <p14:tracePt t="16000" x="2695575" y="2692400"/>
          <p14:tracePt t="16016" x="2673350" y="2708275"/>
          <p14:tracePt t="16033" x="2663825" y="2724150"/>
          <p14:tracePt t="16050" x="2654300" y="2733675"/>
          <p14:tracePt t="16066" x="2635250" y="2749550"/>
          <p14:tracePt t="16083" x="2628900" y="2759075"/>
          <p14:tracePt t="16100" x="2625725" y="2774950"/>
          <p14:tracePt t="16117" x="2609850" y="2787650"/>
          <p14:tracePt t="16133" x="2603500" y="2797175"/>
          <p14:tracePt t="16150" x="2593975" y="2806700"/>
          <p14:tracePt t="16166" x="2574925" y="2828925"/>
          <p14:tracePt t="16183" x="2565400" y="2838450"/>
          <p14:tracePt t="16201" x="2549525" y="2854325"/>
          <p14:tracePt t="16217" x="2533650" y="2863850"/>
          <p14:tracePt t="16233" x="2524125" y="2879725"/>
          <p14:tracePt t="16251" x="2508250" y="2895600"/>
          <p14:tracePt t="16267" x="2498725" y="2905125"/>
          <p14:tracePt t="16283" x="2482850" y="2911475"/>
          <p14:tracePt t="16300" x="2466975" y="2930525"/>
          <p14:tracePt t="16316" x="2457450" y="2940050"/>
          <p14:tracePt t="16333" x="2447925" y="2949575"/>
          <p14:tracePt t="16352" x="2428875" y="2965450"/>
          <p14:tracePt t="16367" x="2416175" y="2981325"/>
          <p14:tracePt t="16384" x="2406650" y="2990850"/>
          <p14:tracePt t="16400" x="2393950" y="3000375"/>
          <p14:tracePt t="16416" x="2387600" y="3006725"/>
          <p14:tracePt t="16433" x="2378075" y="3016250"/>
          <p14:tracePt t="16450" x="2368550" y="3032125"/>
          <p14:tracePt t="16466" x="2359025" y="3041650"/>
          <p14:tracePt t="16483" x="2352675" y="3051175"/>
          <p14:tracePt t="16501" x="2343150" y="3070225"/>
          <p14:tracePt t="16517" x="2339975" y="3076575"/>
          <p14:tracePt t="16533" x="2327275" y="3079750"/>
          <p14:tracePt t="16550" x="2317750" y="3089275"/>
          <p14:tracePt t="16566" x="2314575" y="3095625"/>
          <p14:tracePt t="16583" x="2308225" y="3098800"/>
          <p14:tracePt t="16600" x="2298700" y="3114675"/>
          <p14:tracePt t="16617" x="2289175" y="3124200"/>
          <p14:tracePt t="16633" x="2273300" y="3136900"/>
          <p14:tracePt t="16637" x="2266950" y="3140075"/>
          <p14:tracePt t="16651" x="2257425" y="3149600"/>
          <p14:tracePt t="16668" x="2247900" y="3165475"/>
          <p14:tracePt t="16684" x="2238375" y="3175000"/>
          <p14:tracePt t="16700" x="2216150" y="3190875"/>
          <p14:tracePt t="16716" x="2206625" y="3200400"/>
          <p14:tracePt t="16733" x="2197100" y="3216275"/>
          <p14:tracePt t="16750" x="2155825" y="3248025"/>
          <p14:tracePt t="16767" x="2136775" y="3270250"/>
          <p14:tracePt t="16783" x="2127250" y="3289300"/>
          <p14:tracePt t="16801" x="2098675" y="3311525"/>
          <p14:tracePt t="16816" x="2089150" y="3321050"/>
          <p14:tracePt t="16833" x="2079625" y="3336925"/>
          <p14:tracePt t="16850" x="2057400" y="3349625"/>
          <p14:tracePt t="16866" x="2047875" y="3359150"/>
          <p14:tracePt t="16883" x="2038350" y="3368675"/>
          <p14:tracePt t="16900" x="2022475" y="3390900"/>
          <p14:tracePt t="16916" x="2006600" y="3400425"/>
          <p14:tracePt t="16933" x="1997075" y="3409950"/>
          <p14:tracePt t="16950" x="1984375" y="3425825"/>
          <p14:tracePt t="16966" x="1971675" y="3441700"/>
          <p14:tracePt t="16983" x="1955800" y="3451225"/>
          <p14:tracePt t="17000" x="1943100" y="3467100"/>
          <p14:tracePt t="17017" x="1933575" y="3476625"/>
          <p14:tracePt t="17034" x="1908175" y="3492500"/>
          <p14:tracePt t="17051" x="1879600" y="3521075"/>
          <p14:tracePt t="17067" x="1847850" y="3533775"/>
          <p14:tracePt t="17084" x="1822450" y="3559175"/>
          <p14:tracePt t="17100" x="1787525" y="3578225"/>
          <p14:tracePt t="17116" x="1778000" y="3587750"/>
          <p14:tracePt t="17133" x="1768475" y="3597275"/>
          <p14:tracePt t="17136" x="1765300" y="3606800"/>
          <p14:tracePt t="17150" x="1752600" y="3616325"/>
          <p14:tracePt t="17167" x="1739900" y="3625850"/>
          <p14:tracePt t="17183" x="1727200" y="3635375"/>
          <p14:tracePt t="17200" x="1714500" y="3657600"/>
          <p14:tracePt t="17217" x="1708150" y="3667125"/>
          <p14:tracePt t="17234" x="1698625" y="3673475"/>
          <p14:tracePt t="17250" x="1689100" y="3686175"/>
          <p14:tracePt t="17266" x="1682750" y="3695700"/>
          <p14:tracePt t="17283" x="1679575" y="3711575"/>
          <p14:tracePt t="17300" x="1673225" y="3727450"/>
          <p14:tracePt t="17317" x="1666875" y="3736975"/>
          <p14:tracePt t="17333" x="1663700" y="3746500"/>
          <p14:tracePt t="17351" x="1654175" y="3768725"/>
          <p14:tracePt t="17366" x="1647825" y="3778250"/>
          <p14:tracePt t="17383" x="1638300" y="3787775"/>
          <p14:tracePt t="17400" x="1631950" y="3806825"/>
          <p14:tracePt t="17416" x="1628775" y="3816350"/>
          <p14:tracePt t="17434" x="1616075" y="3832225"/>
          <p14:tracePt t="17450" x="1606550" y="3841750"/>
          <p14:tracePt t="17467" x="1597025" y="3863975"/>
          <p14:tracePt t="17485" x="1574800" y="3898900"/>
          <p14:tracePt t="17501" x="1562100" y="3930650"/>
          <p14:tracePt t="17517" x="1549400" y="3946525"/>
          <p14:tracePt t="17534" x="1530350" y="3978275"/>
          <p14:tracePt t="17551" x="1520825" y="3987800"/>
          <p14:tracePt t="17567" x="1508125" y="3997325"/>
          <p14:tracePt t="17584" x="1492250" y="4029075"/>
          <p14:tracePt t="17600" x="1489075" y="4044950"/>
          <p14:tracePt t="17617" x="1473200" y="4060825"/>
          <p14:tracePt t="17634" x="1457325" y="4095750"/>
          <p14:tracePt t="17650" x="1450975" y="4105275"/>
          <p14:tracePt t="17667" x="1441450" y="4114800"/>
          <p14:tracePt t="17684" x="1425575" y="4133850"/>
          <p14:tracePt t="17699" x="1416050" y="4143375"/>
          <p14:tracePt t="17716" x="1412875" y="4156075"/>
          <p14:tracePt t="17734" x="1393825" y="4187825"/>
          <p14:tracePt t="17750" x="1384300" y="4197350"/>
          <p14:tracePt t="17768" x="1368425" y="4222750"/>
          <p14:tracePt t="17784" x="1352550" y="4248150"/>
          <p14:tracePt t="17800" x="1339850" y="4264025"/>
          <p14:tracePt t="17816" x="1330325" y="4279900"/>
          <p14:tracePt t="17834" x="1311275" y="4302125"/>
          <p14:tracePt t="17850" x="1301750" y="4311650"/>
          <p14:tracePt t="17866" x="1292225" y="4321175"/>
          <p14:tracePt t="17884" x="1270000" y="4343400"/>
          <p14:tracePt t="17900" x="1260475" y="4352925"/>
          <p14:tracePt t="17917" x="1250950" y="4368800"/>
          <p14:tracePt t="17934" x="1235075" y="4394200"/>
          <p14:tracePt t="17950" x="1219200" y="4403725"/>
          <p14:tracePt t="17966" x="1209675" y="4413250"/>
          <p14:tracePt t="17984" x="1193800" y="4429125"/>
          <p14:tracePt t="18000" x="1184275" y="4445000"/>
          <p14:tracePt t="18017" x="1181100" y="4454525"/>
          <p14:tracePt t="18034" x="1165225" y="4470400"/>
          <p14:tracePt t="18050" x="1158875" y="4479925"/>
          <p14:tracePt t="18067" x="1149350" y="4495800"/>
          <p14:tracePt t="18083" x="1149350" y="4508500"/>
          <p14:tracePt t="18099" x="1143000" y="4518025"/>
          <p14:tracePt t="18116" x="1139825" y="4527550"/>
          <p14:tracePt t="18133" x="1133475" y="4549775"/>
          <p14:tracePt t="18150" x="1133475" y="4559300"/>
          <p14:tracePt t="18166" x="1117600" y="4562475"/>
          <p14:tracePt t="18184" x="1114425" y="4572000"/>
          <p14:tracePt t="18200" x="1108075" y="4572000"/>
          <p14:tracePt t="18677" x="1111250" y="4565650"/>
          <p14:tracePt t="18684" x="1123950" y="4552950"/>
          <p14:tracePt t="18704" x="1139825" y="4518025"/>
          <p14:tracePt t="18721" x="1152525" y="4495800"/>
          <p14:tracePt t="18737" x="1155700" y="4479925"/>
          <p14:tracePt t="18754" x="1155700" y="4460875"/>
          <p14:tracePt t="18773" x="1155700" y="4451350"/>
          <p14:tracePt t="18799" x="1162050" y="4429125"/>
          <p14:tracePt t="18833" x="1162050" y="4362450"/>
          <p14:tracePt t="18850" x="1162050" y="4340225"/>
          <p14:tracePt t="18868" x="1181100" y="4298950"/>
          <p14:tracePt t="18884" x="1196975" y="4273550"/>
          <p14:tracePt t="18900" x="1254125" y="4232275"/>
          <p14:tracePt t="18916" x="1343025" y="4191000"/>
          <p14:tracePt t="18933" x="1539875" y="4114800"/>
          <p14:tracePt t="18950" x="1704975" y="4067175"/>
          <p14:tracePt t="18967" x="1939925" y="4013200"/>
          <p14:tracePt t="18984" x="2146300" y="3965575"/>
          <p14:tracePt t="19000" x="2330450" y="3946525"/>
          <p14:tracePt t="19017" x="2654300" y="3908425"/>
          <p14:tracePt t="19034" x="2847975" y="3883025"/>
          <p14:tracePt t="19050" x="3067050" y="3863975"/>
          <p14:tracePt t="19067" x="3352800" y="3835400"/>
          <p14:tracePt t="19083" x="3571875" y="3816350"/>
          <p14:tracePt t="19099" x="3746500" y="3787775"/>
          <p14:tracePt t="19117" x="3997325" y="3771900"/>
          <p14:tracePt t="19133" x="4168775" y="3762375"/>
          <p14:tracePt t="19150" x="4321175" y="3743325"/>
          <p14:tracePt t="19154" x="4400550" y="3733800"/>
          <p14:tracePt t="19167" x="4562475" y="3724275"/>
          <p14:tracePt t="19187" x="4667250" y="3724275"/>
          <p14:tracePt t="19199" x="4772025" y="3724275"/>
          <p14:tracePt t="19217" x="4965700" y="3724275"/>
          <p14:tracePt t="19233" x="5070475" y="3724275"/>
          <p14:tracePt t="19249" x="5175250" y="3724275"/>
          <p14:tracePt t="19267" x="5391150" y="3724275"/>
          <p14:tracePt t="19283" x="5508625" y="3724275"/>
          <p14:tracePt t="19300" x="5622925" y="3724275"/>
          <p14:tracePt t="19316" x="5797550" y="3730625"/>
          <p14:tracePt t="19333" x="5892800" y="3746500"/>
          <p14:tracePt t="19349" x="5953125" y="3746500"/>
          <p14:tracePt t="19367" x="6051550" y="3752850"/>
          <p14:tracePt t="19383" x="6124575" y="3768725"/>
          <p14:tracePt t="19399" x="6194425" y="3768725"/>
          <p14:tracePt t="19417" x="6286500" y="3790950"/>
          <p14:tracePt t="19433" x="6337300" y="3803650"/>
          <p14:tracePt t="19449" x="6384925" y="3816350"/>
          <p14:tracePt t="19466" x="6464300" y="3829050"/>
          <p14:tracePt t="19483" x="6508750" y="3829050"/>
          <p14:tracePt t="19499" x="6543675" y="3835400"/>
          <p14:tracePt t="19516" x="6607175" y="3835400"/>
          <p14:tracePt t="19533" x="6635750" y="3835400"/>
          <p14:tracePt t="19549" x="6657975" y="3835400"/>
          <p14:tracePt t="19566" x="6686550" y="3841750"/>
          <p14:tracePt t="19583" x="6696075" y="3841750"/>
          <p14:tracePt t="19599" x="6705600" y="3851275"/>
          <p14:tracePt t="19617" x="6711950" y="3867150"/>
          <p14:tracePt t="19633" x="6711950" y="3883025"/>
          <p14:tracePt t="19650" x="6711950" y="3911600"/>
          <p14:tracePt t="19666" x="6711950" y="3943350"/>
          <p14:tracePt t="19683" x="6711950" y="3975100"/>
          <p14:tracePt t="19700" x="6711950" y="3994150"/>
          <p14:tracePt t="19716" x="6711950" y="4022725"/>
          <p14:tracePt t="19733" x="6711950" y="4044950"/>
          <p14:tracePt t="19749" x="6711950" y="4073525"/>
          <p14:tracePt t="19766" x="6711950" y="4133850"/>
          <p14:tracePt t="19782" x="6708775" y="4171950"/>
          <p14:tracePt t="19800" x="6696075" y="4216400"/>
          <p14:tracePt t="19817" x="6689725" y="4257675"/>
          <p14:tracePt t="19833" x="6683375" y="4279900"/>
          <p14:tracePt t="19850" x="6677025" y="4302125"/>
          <p14:tracePt t="19866" x="6657975" y="4340225"/>
          <p14:tracePt t="19883" x="6648450" y="4356100"/>
          <p14:tracePt t="19899" x="6635750" y="4384675"/>
          <p14:tracePt t="19916" x="6619875" y="4413250"/>
          <p14:tracePt t="19933" x="6604000" y="4438650"/>
          <p14:tracePt t="19949" x="6594475" y="4448175"/>
          <p14:tracePt t="19966" x="6588125" y="4467225"/>
          <p14:tracePt t="19983" x="6588125" y="4483100"/>
          <p14:tracePt t="19999" x="6584950" y="4492625"/>
          <p14:tracePt t="20016" x="6578600" y="4508500"/>
          <p14:tracePt t="20033" x="6569075" y="4518025"/>
          <p14:tracePt t="20050" x="6553200" y="4540250"/>
          <p14:tracePt t="20066" x="6540500" y="4562475"/>
          <p14:tracePt t="20083" x="6530975" y="4572000"/>
          <p14:tracePt t="20100" x="6527800" y="4581525"/>
          <p14:tracePt t="20116" x="6527800" y="4603750"/>
          <p14:tracePt t="20133" x="6527800" y="4613275"/>
          <p14:tracePt t="20149" x="6527800" y="4622800"/>
          <p14:tracePt t="20223" x="6534150" y="4622800"/>
          <p14:tracePt t="20231" x="6537325" y="4619625"/>
          <p14:tracePt t="20237" x="6543675" y="4616450"/>
          <p14:tracePt t="20249" x="6546850" y="4610100"/>
          <p14:tracePt t="20266" x="6588125" y="4572000"/>
          <p14:tracePt t="20283" x="6613525" y="4540250"/>
          <p14:tracePt t="20299" x="6648450" y="4502150"/>
          <p14:tracePt t="20316" x="6677025" y="4464050"/>
          <p14:tracePt t="20333" x="6702425" y="4441825"/>
          <p14:tracePt t="20349" x="6711950" y="4432300"/>
          <p14:tracePt t="20366" x="6727825" y="4416425"/>
          <p14:tracePt t="20383" x="6731000" y="4406900"/>
          <p14:tracePt t="20399" x="6731000" y="4397375"/>
          <p14:tracePt t="20416" x="6743700" y="4391025"/>
          <p14:tracePt t="20433" x="6743700" y="4387850"/>
          <p14:tracePt t="20449" x="6743700" y="4375150"/>
          <p14:tracePt t="20466" x="6743700" y="4365625"/>
          <p14:tracePt t="20483" x="6743700" y="4362450"/>
          <p14:tracePt t="20500" x="6743700" y="4346575"/>
          <p14:tracePt t="20517" x="6743700" y="4337050"/>
          <p14:tracePt t="20550" x="6743700" y="4330700"/>
          <p14:tracePt t="20566" x="6743700" y="4327525"/>
          <p14:tracePt t="20583" x="6734175" y="4327525"/>
          <p14:tracePt t="20600" x="6721475" y="4327525"/>
          <p14:tracePt t="20616" x="6711950" y="4327525"/>
          <p14:tracePt t="20633" x="6702425" y="4321175"/>
          <p14:tracePt t="20650" x="6654800" y="4305300"/>
          <p14:tracePt t="20666" x="6607175" y="4286250"/>
          <p14:tracePt t="20683" x="6569075" y="4273550"/>
          <p14:tracePt t="20700" x="6505575" y="4254500"/>
          <p14:tracePt t="20716" x="6451600" y="4241800"/>
          <p14:tracePt t="20733" x="6391275" y="4219575"/>
          <p14:tracePt t="20750" x="6289675" y="4203700"/>
          <p14:tracePt t="20766" x="6229350" y="4203700"/>
          <p14:tracePt t="20784" x="6169025" y="4216400"/>
          <p14:tracePt t="20799" x="6092825" y="4241800"/>
          <p14:tracePt t="20816" x="6048375" y="4254500"/>
          <p14:tracePt t="20833" x="6003925" y="4267200"/>
          <p14:tracePt t="20849" x="5946775" y="4286250"/>
          <p14:tracePt t="20866" x="5924550" y="4286250"/>
          <p14:tracePt t="20883" x="5902325" y="4286250"/>
          <p14:tracePt t="20900" x="5861050" y="4286250"/>
          <p14:tracePt t="20917" x="5845175" y="4286250"/>
          <p14:tracePt t="20933" x="5826125" y="4286250"/>
          <p14:tracePt t="20950" x="5810250" y="4286250"/>
          <p14:tracePt t="20966" x="5800725" y="4286250"/>
          <p14:tracePt t="20983" x="5791200" y="4286250"/>
          <p14:tracePt t="21000" x="5768975" y="4286250"/>
          <p14:tracePt t="21016" x="5759450" y="4286250"/>
          <p14:tracePt t="21033" x="5749925" y="4286250"/>
          <p14:tracePt t="21050" x="5740400" y="4295775"/>
          <p14:tracePt t="21067" x="5740400" y="4302125"/>
          <p14:tracePt t="21083" x="5740400" y="4311650"/>
          <p14:tracePt t="21099" x="5740400" y="4327525"/>
          <p14:tracePt t="21116" x="5740400" y="4337050"/>
          <p14:tracePt t="21133" x="5740400" y="4346575"/>
          <p14:tracePt t="21149" x="5740400" y="4362450"/>
          <p14:tracePt t="21166" x="5740400" y="4371975"/>
          <p14:tracePt t="21183" x="5740400" y="4381500"/>
          <p14:tracePt t="21199" x="5740400" y="4400550"/>
          <p14:tracePt t="21217" x="5740400" y="4410075"/>
          <p14:tracePt t="21233" x="5740400" y="4432300"/>
          <p14:tracePt t="21249" x="5740400" y="4479925"/>
          <p14:tracePt t="21266" x="5740400" y="4502150"/>
          <p14:tracePt t="21283" x="5740400" y="4530725"/>
          <p14:tracePt t="21300" x="5740400" y="4572000"/>
          <p14:tracePt t="21317" x="5740400" y="4606925"/>
          <p14:tracePt t="21333" x="5743575" y="4651375"/>
          <p14:tracePt t="21350" x="5756275" y="4721225"/>
          <p14:tracePt t="21366" x="5762625" y="4759325"/>
          <p14:tracePt t="21382" x="5762625" y="4781550"/>
          <p14:tracePt t="21399" x="5772150" y="4797425"/>
          <p14:tracePt t="21416" x="5778500" y="4806950"/>
          <p14:tracePt t="21433" x="5794375" y="4816475"/>
          <p14:tracePt t="21449" x="5803900" y="4816475"/>
          <p14:tracePt t="21466" x="5810250" y="4816475"/>
          <p14:tracePt t="21483" x="5819775" y="4816475"/>
          <p14:tracePt t="21500" x="5845175" y="4826000"/>
          <p14:tracePt t="21516" x="5867400" y="4826000"/>
          <p14:tracePt t="21533" x="5889625" y="4826000"/>
          <p14:tracePt t="21549" x="5943600" y="4826000"/>
          <p14:tracePt t="21566" x="5981700" y="4826000"/>
          <p14:tracePt t="21583" x="6016625" y="4826000"/>
          <p14:tracePt t="21600" x="6096000" y="4826000"/>
          <p14:tracePt t="21617" x="6146800" y="4822825"/>
          <p14:tracePt t="21633" x="6235700" y="4822825"/>
          <p14:tracePt t="21650" x="6334125" y="4822825"/>
          <p14:tracePt t="21666" x="6394450" y="4822825"/>
          <p14:tracePt t="21683" x="6451600" y="4822825"/>
          <p14:tracePt t="21699" x="6537325" y="4822825"/>
          <p14:tracePt t="21716" x="6591300" y="4822825"/>
          <p14:tracePt t="21734" x="6651625" y="4816475"/>
          <p14:tracePt t="21750" x="6683375" y="4803775"/>
          <p14:tracePt t="21767" x="6715125" y="4791075"/>
          <p14:tracePt t="21784" x="6750050" y="4775200"/>
          <p14:tracePt t="21800" x="6778625" y="4762500"/>
          <p14:tracePt t="21816" x="6797675" y="4740275"/>
          <p14:tracePt t="21833" x="6832600" y="4708525"/>
          <p14:tracePt t="21849" x="6842125" y="4699000"/>
          <p14:tracePt t="21866" x="6854825" y="4683125"/>
          <p14:tracePt t="21884" x="6873875" y="4667250"/>
          <p14:tracePt t="21899" x="6883400" y="4657725"/>
          <p14:tracePt t="21917" x="6892925" y="4654550"/>
          <p14:tracePt t="21934" x="6899275" y="4654550"/>
        </p14:tracePtLst>
      </p14:laserTrace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3600" dirty="0" smtClean="0">
                <a:latin typeface="Times New Roman" pitchFamily="18" charset="0"/>
                <a:cs typeface="Times New Roman" pitchFamily="18" charset="0"/>
              </a:rPr>
              <a:t>Type biologique: phanerophyte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fr-FR" dirty="0"/>
          </a:p>
        </p:txBody>
      </p:sp>
      <p:sp>
        <p:nvSpPr>
          <p:cNvPr id="1026" name="AutoShape 2" descr="Résultat de recherche d'images pour &quot;pyrostegia venusta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028" name="AutoShape 4" descr="Description de l'image Starr 061204-1806 Pyrostegia venusta.jpg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030" name="AutoShape 6" descr="Description de l'image Starr 061204-1806 Pyrostegia venusta.jpg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032" name="AutoShape 8" descr="Description de l'image Starr 061204-1806 Pyrostegia venusta.jpg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033" name="Picture 9" descr="C:\Users\HP\Desktop\800px-Pyrostegia_venusta3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0034" y="1531761"/>
            <a:ext cx="8215370" cy="4897636"/>
          </a:xfrm>
          <a:prstGeom prst="rect">
            <a:avLst/>
          </a:prstGeom>
          <a:noFill/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915"/>
    </mc:Choice>
    <mc:Fallback>
      <p:transition spd="slow" advTm="129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1346" x="3905250" y="3984625"/>
          <p14:tracePt t="11353" x="3962400" y="3984625"/>
          <p14:tracePt t="11363" x="4032250" y="3984625"/>
          <p14:tracePt t="11380" x="4181475" y="3984625"/>
          <p14:tracePt t="11397" x="4530725" y="3984625"/>
          <p14:tracePt t="11413" x="4759325" y="3984625"/>
          <p14:tracePt t="11429" x="5003800" y="3978275"/>
          <p14:tracePt t="11462" x="5483225" y="3959225"/>
          <p14:tracePt t="11497" x="5803900" y="3962400"/>
          <p14:tracePt t="11514" x="5889625" y="3978275"/>
          <p14:tracePt t="11530" x="5984875" y="4016375"/>
          <p14:tracePt t="11546" x="6032500" y="4048125"/>
          <p14:tracePt t="11562" x="6080125" y="4076700"/>
          <p14:tracePt t="11580" x="6115050" y="4111625"/>
          <p14:tracePt t="11596" x="6140450" y="4124325"/>
          <p14:tracePt t="11613" x="6143625" y="4133850"/>
          <p14:tracePt t="11630" x="6143625" y="4146550"/>
          <p14:tracePt t="11646" x="6140450" y="4162425"/>
          <p14:tracePt t="11663" x="6124575" y="4171950"/>
          <p14:tracePt t="11680" x="6076950" y="4191000"/>
          <p14:tracePt t="11696" x="6013450" y="4206875"/>
          <p14:tracePt t="11712" x="5934075" y="4206875"/>
          <p14:tracePt t="11730" x="5826125" y="4206875"/>
          <p14:tracePt t="11746" x="5775325" y="4206875"/>
          <p14:tracePt t="11763" x="5746750" y="4206875"/>
          <p14:tracePt t="11780" x="5705475" y="4206875"/>
          <p14:tracePt t="11796" x="5683250" y="4206875"/>
          <p14:tracePt t="11813" x="5654675" y="4206875"/>
        </p14:tracePtLst>
      </p14:laserTrace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4000" b="1" dirty="0" err="1" smtClean="0">
                <a:latin typeface="Times New Roman" pitchFamily="18" charset="0"/>
                <a:cs typeface="Times New Roman" pitchFamily="18" charset="0"/>
              </a:rPr>
              <a:t>Organographie</a:t>
            </a:r>
            <a:endParaRPr lang="fr-FR" sz="4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600200"/>
            <a:ext cx="8686800" cy="4525963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fr-FR" sz="3500" b="1" dirty="0" smtClean="0">
                <a:latin typeface="Times New Roman" pitchFamily="18" charset="0"/>
                <a:cs typeface="Times New Roman" pitchFamily="18" charset="0"/>
              </a:rPr>
              <a:t>Type biologique</a:t>
            </a:r>
            <a:r>
              <a:rPr lang="fr-FR" sz="3500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fr-FR" sz="3500" dirty="0" err="1" smtClean="0">
                <a:latin typeface="Times New Roman" pitchFamily="18" charset="0"/>
                <a:cs typeface="Times New Roman" pitchFamily="18" charset="0"/>
              </a:rPr>
              <a:t>phanérophyte</a:t>
            </a:r>
            <a:r>
              <a:rPr lang="fr-FR" sz="3500" dirty="0" smtClean="0">
                <a:latin typeface="Times New Roman" pitchFamily="18" charset="0"/>
                <a:cs typeface="Times New Roman" pitchFamily="18" charset="0"/>
              </a:rPr>
              <a:t> de type </a:t>
            </a:r>
            <a:r>
              <a:rPr lang="fr-FR" sz="3500" dirty="0" smtClean="0">
                <a:latin typeface="Times New Roman" pitchFamily="18" charset="0"/>
                <a:cs typeface="Times New Roman" pitchFamily="18" charset="0"/>
              </a:rPr>
              <a:t>liane </a:t>
            </a:r>
            <a:endParaRPr lang="fr-FR" sz="35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fr-FR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Appareil végétatif</a:t>
            </a:r>
          </a:p>
          <a:p>
            <a:pPr>
              <a:buNone/>
            </a:pPr>
            <a:r>
              <a:rPr lang="fr-FR" sz="2800" dirty="0" smtClean="0">
                <a:latin typeface="Times New Roman" pitchFamily="18" charset="0"/>
                <a:cs typeface="Times New Roman" pitchFamily="18" charset="0"/>
              </a:rPr>
              <a:t>Caractère général: plante ligneuse, c’est une liane</a:t>
            </a:r>
          </a:p>
          <a:p>
            <a:pPr>
              <a:buNone/>
            </a:pPr>
            <a:r>
              <a:rPr lang="fr-FR" sz="28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a-Appareil souterrain</a:t>
            </a:r>
            <a:r>
              <a:rPr lang="fr-FR" sz="2800" dirty="0" smtClean="0">
                <a:latin typeface="Times New Roman" pitchFamily="18" charset="0"/>
                <a:cs typeface="Times New Roman" pitchFamily="18" charset="0"/>
              </a:rPr>
              <a:t>: non vue</a:t>
            </a:r>
          </a:p>
          <a:p>
            <a:pPr>
              <a:buNone/>
            </a:pPr>
            <a:r>
              <a:rPr lang="fr-FR" sz="28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b-Appareil aérien</a:t>
            </a:r>
            <a:r>
              <a:rPr lang="fr-FR" sz="2800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>
              <a:buNone/>
            </a:pPr>
            <a:r>
              <a:rPr lang="fr-FR" sz="2800" dirty="0" smtClean="0">
                <a:latin typeface="Times New Roman" pitchFamily="18" charset="0"/>
                <a:cs typeface="Times New Roman" pitchFamily="18" charset="0"/>
              </a:rPr>
              <a:t>1- Tige: dressée, ramifié, cylindrique, sillonnée, creuse, poilue au stade jeune, </a:t>
            </a:r>
            <a:r>
              <a:rPr lang="fr-FR" sz="2800" dirty="0" err="1" smtClean="0">
                <a:latin typeface="Times New Roman" pitchFamily="18" charset="0"/>
                <a:cs typeface="Times New Roman" pitchFamily="18" charset="0"/>
              </a:rPr>
              <a:t>lianescente</a:t>
            </a:r>
            <a:endParaRPr lang="fr-FR" sz="28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fr-FR" sz="2800" dirty="0" smtClean="0">
                <a:latin typeface="Times New Roman" pitchFamily="18" charset="0"/>
                <a:cs typeface="Times New Roman" pitchFamily="18" charset="0"/>
              </a:rPr>
              <a:t>2-Feuilles: opposées, incomplètes, pétiolées, </a:t>
            </a:r>
            <a:r>
              <a:rPr lang="fr-FR" sz="2800" dirty="0" err="1" smtClean="0">
                <a:latin typeface="Times New Roman" pitchFamily="18" charset="0"/>
                <a:cs typeface="Times New Roman" pitchFamily="18" charset="0"/>
              </a:rPr>
              <a:t>astipulées</a:t>
            </a:r>
            <a:r>
              <a:rPr lang="fr-FR" sz="2800" dirty="0" smtClean="0">
                <a:latin typeface="Times New Roman" pitchFamily="18" charset="0"/>
                <a:cs typeface="Times New Roman" pitchFamily="18" charset="0"/>
              </a:rPr>
              <a:t>, composées imparipennées, trifoliées, parfois le foliole médian se transforme en vrille, folioles ovales à marge dentée, poilues et poils glanduleux, nervation pennée </a:t>
            </a:r>
            <a:endParaRPr lang="fr-FR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4595"/>
    </mc:Choice>
    <mc:Fallback>
      <p:transition spd="slow" advTm="845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540" x="5613400" y="4127500"/>
          <p14:tracePt t="2548" x="5556250" y="4029075"/>
          <p14:tracePt t="2555" x="5495925" y="3921125"/>
          <p14:tracePt t="2567" x="5429250" y="3825875"/>
          <p14:tracePt t="2584" x="5226050" y="3489325"/>
          <p14:tracePt t="2608" x="5086350" y="3248025"/>
          <p14:tracePt t="2633" x="4930775" y="3028950"/>
          <p14:tracePt t="2666" x="4756150" y="2914650"/>
          <p14:tracePt t="2682" x="4625975" y="2832100"/>
          <p14:tracePt t="2697" x="4543425" y="2774950"/>
          <p14:tracePt t="2714" x="4464050" y="2717800"/>
          <p14:tracePt t="2731" x="4381500" y="2670175"/>
          <p14:tracePt t="2747" x="4283075" y="2593975"/>
          <p14:tracePt t="2764" x="4222750" y="2555875"/>
          <p14:tracePt t="2781" x="4159250" y="2543175"/>
          <p14:tracePt t="2798" x="4060825" y="2546350"/>
          <p14:tracePt t="2814" x="3971925" y="2597150"/>
          <p14:tracePt t="2830" x="3889375" y="2644775"/>
          <p14:tracePt t="2847" x="3810000" y="2714625"/>
          <p14:tracePt t="2864" x="3765550" y="2759075"/>
          <p14:tracePt t="2881" x="3743325" y="2784475"/>
          <p14:tracePt t="2898" x="3711575" y="2806700"/>
          <p14:tracePt t="2914" x="3702050" y="2816225"/>
          <p14:tracePt t="3239" x="3594100" y="2768600"/>
          <p14:tracePt t="3247" x="3416300" y="2679700"/>
          <p14:tracePt t="3268" x="2771775" y="2454275"/>
          <p14:tracePt t="3285" x="2400300" y="2352675"/>
          <p14:tracePt t="3303" x="1905000" y="2232025"/>
          <p14:tracePt t="3319" x="1685925" y="2184400"/>
          <p14:tracePt t="3339" x="1428750" y="2139950"/>
          <p14:tracePt t="3363" x="1282700" y="2105025"/>
          <p14:tracePt t="3398" x="1108075" y="2076450"/>
          <p14:tracePt t="3414" x="1054100" y="2076450"/>
          <p14:tracePt t="3430" x="1012825" y="2076450"/>
          <p14:tracePt t="3447" x="971550" y="2076450"/>
          <p14:tracePt t="3464" x="949325" y="2076450"/>
          <p14:tracePt t="3481" x="908050" y="2076450"/>
          <p14:tracePt t="3497" x="885825" y="2076450"/>
          <p14:tracePt t="3514" x="857250" y="2070100"/>
          <p14:tracePt t="3530" x="828675" y="2070100"/>
          <p14:tracePt t="3548" x="765175" y="2070100"/>
          <p14:tracePt t="3564" x="720725" y="2070100"/>
          <p14:tracePt t="3581" x="698500" y="2070100"/>
          <p14:tracePt t="3598" x="660400" y="2070100"/>
          <p14:tracePt t="3614" x="638175" y="2070100"/>
          <p14:tracePt t="3630" x="609600" y="2070100"/>
          <p14:tracePt t="3647" x="593725" y="2070100"/>
          <p14:tracePt t="3664" x="584200" y="2070100"/>
          <p14:tracePt t="3682" x="565150" y="2070100"/>
          <p14:tracePt t="3697" x="555625" y="2070100"/>
          <p14:tracePt t="3731" x="549275" y="2070100"/>
          <p14:tracePt t="3833" x="552450" y="2070100"/>
          <p14:tracePt t="3840" x="555625" y="2070100"/>
          <p14:tracePt t="3847" x="561975" y="2070100"/>
          <p14:tracePt t="3864" x="574675" y="2070100"/>
          <p14:tracePt t="3881" x="584200" y="2070100"/>
          <p14:tracePt t="3897" x="596900" y="2070100"/>
          <p14:tracePt t="3914" x="631825" y="2070100"/>
          <p14:tracePt t="3931" x="717550" y="2070100"/>
          <p14:tracePt t="3947" x="762000" y="2070100"/>
          <p14:tracePt t="3964" x="790575" y="2070100"/>
          <p14:tracePt t="3981" x="831850" y="2070100"/>
          <p14:tracePt t="3998" x="847725" y="2070100"/>
          <p14:tracePt t="4014" x="860425" y="2070100"/>
          <p14:tracePt t="4031" x="898525" y="2070100"/>
          <p14:tracePt t="4047" x="930275" y="2070100"/>
          <p14:tracePt t="4063" x="958850" y="2070100"/>
          <p14:tracePt t="4081" x="1000125" y="2063750"/>
          <p14:tracePt t="4097" x="1022350" y="2063750"/>
          <p14:tracePt t="4114" x="1044575" y="2057400"/>
          <p14:tracePt t="4131" x="1079500" y="2035175"/>
          <p14:tracePt t="4147" x="1123950" y="2022475"/>
          <p14:tracePt t="4164" x="1187450" y="2006600"/>
          <p14:tracePt t="4180" x="1397000" y="2000250"/>
          <p14:tracePt t="4197" x="1565275" y="2000250"/>
          <p14:tracePt t="4214" x="1736725" y="2000250"/>
          <p14:tracePt t="4231" x="1933575" y="2000250"/>
          <p14:tracePt t="4248" x="2016125" y="2000250"/>
          <p14:tracePt t="4264" x="2085975" y="2000250"/>
          <p14:tracePt t="4280" x="2190750" y="2003425"/>
          <p14:tracePt t="4297" x="2251075" y="2009775"/>
          <p14:tracePt t="4314" x="2289175" y="2016125"/>
          <p14:tracePt t="4330" x="2346325" y="2028825"/>
          <p14:tracePt t="4347" x="2374900" y="2035175"/>
          <p14:tracePt t="4364" x="2384425" y="2038350"/>
          <p14:tracePt t="4381" x="2400300" y="2051050"/>
          <p14:tracePt t="4397" x="2409825" y="2054225"/>
          <p14:tracePt t="4414" x="2409825" y="2060575"/>
          <p14:tracePt t="4431" x="2409825" y="2070100"/>
          <p14:tracePt t="4447" x="2409825" y="2079625"/>
          <p14:tracePt t="4464" x="2409825" y="2082800"/>
          <p14:tracePt t="4480" x="2397125" y="2095500"/>
          <p14:tracePt t="4498" x="2384425" y="2095500"/>
          <p14:tracePt t="4515" x="2346325" y="2095500"/>
          <p14:tracePt t="4531" x="2257425" y="2095500"/>
          <p14:tracePt t="4547" x="2197100" y="2095500"/>
          <p14:tracePt t="4564" x="2117725" y="2082800"/>
          <p14:tracePt t="4580" x="1997075" y="2066925"/>
          <p14:tracePt t="4597" x="1911350" y="2060575"/>
          <p14:tracePt t="4614" x="1825625" y="2044700"/>
          <p14:tracePt t="4630" x="1685925" y="2025650"/>
          <p14:tracePt t="4647" x="1574800" y="2003425"/>
          <p14:tracePt t="4664" x="1479550" y="1987550"/>
          <p14:tracePt t="4681" x="1387475" y="1971675"/>
          <p14:tracePt t="4698" x="1343025" y="1965325"/>
          <p14:tracePt t="4714" x="1304925" y="1965325"/>
          <p14:tracePt t="4730" x="1273175" y="1958975"/>
          <p14:tracePt t="4747" x="1241425" y="1958975"/>
          <p14:tracePt t="4764" x="1222375" y="1958975"/>
          <p14:tracePt t="4780" x="1174750" y="1958975"/>
          <p14:tracePt t="4797" x="1152525" y="1958975"/>
          <p14:tracePt t="4814" x="1120775" y="1958975"/>
          <p14:tracePt t="4831" x="1095375" y="1958975"/>
          <p14:tracePt t="4847" x="1079500" y="1958975"/>
          <p14:tracePt t="4864" x="1069975" y="1958975"/>
          <p14:tracePt t="4881" x="1050925" y="1958975"/>
          <p14:tracePt t="4897" x="1028700" y="1958975"/>
          <p14:tracePt t="4914" x="1019175" y="1958975"/>
          <p14:tracePt t="4931" x="1000125" y="1958975"/>
          <p14:tracePt t="4947" x="984250" y="1958975"/>
          <p14:tracePt t="4964" x="974725" y="1958975"/>
          <p14:tracePt t="4981" x="958850" y="1958975"/>
          <p14:tracePt t="4997" x="949325" y="1958975"/>
          <p14:tracePt t="5014" x="946150" y="1958975"/>
          <p14:tracePt t="5030" x="933450" y="1958975"/>
          <p14:tracePt t="5138" x="942975" y="1958975"/>
          <p14:tracePt t="5144" x="946150" y="1958975"/>
          <p14:tracePt t="5152" x="952500" y="1958975"/>
          <p14:tracePt t="5164" x="955675" y="1958975"/>
          <p14:tracePt t="5181" x="977900" y="1958975"/>
          <p14:tracePt t="5197" x="1006475" y="1958975"/>
          <p14:tracePt t="5214" x="1035050" y="1958975"/>
          <p14:tracePt t="5231" x="1089025" y="1958975"/>
          <p14:tracePt t="5248" x="1120775" y="1958975"/>
          <p14:tracePt t="5251" x="1130300" y="1958975"/>
          <p14:tracePt t="5264" x="1149350" y="1958975"/>
          <p14:tracePt t="5280" x="1190625" y="1958975"/>
          <p14:tracePt t="5296" x="1231900" y="1958975"/>
          <p14:tracePt t="5313" x="1270000" y="1958975"/>
          <p14:tracePt t="5330" x="1339850" y="1958975"/>
          <p14:tracePt t="5347" x="1400175" y="1952625"/>
          <p14:tracePt t="5364" x="1476375" y="1930400"/>
          <p14:tracePt t="5381" x="1571625" y="1924050"/>
          <p14:tracePt t="5398" x="1616075" y="1924050"/>
          <p14:tracePt t="5414" x="1660525" y="1924050"/>
          <p14:tracePt t="5430" x="1724025" y="1924050"/>
          <p14:tracePt t="5447" x="1768475" y="1924050"/>
          <p14:tracePt t="5463" x="1825625" y="1924050"/>
          <p14:tracePt t="5480" x="1968500" y="1927225"/>
          <p14:tracePt t="5497" x="2108200" y="1936750"/>
          <p14:tracePt t="5514" x="2254250" y="1936750"/>
          <p14:tracePt t="5530" x="2416175" y="1936750"/>
          <p14:tracePt t="5548" x="2511425" y="1936750"/>
          <p14:tracePt t="5564" x="2613025" y="1936750"/>
          <p14:tracePt t="5580" x="2790825" y="1952625"/>
          <p14:tracePt t="5597" x="2962275" y="1971675"/>
          <p14:tracePt t="5614" x="3159125" y="1990725"/>
          <p14:tracePt t="5631" x="3467100" y="2019300"/>
          <p14:tracePt t="5647" x="3651250" y="2047875"/>
          <p14:tracePt t="5664" x="3768725" y="2054225"/>
          <p14:tracePt t="5680" x="3851275" y="2054225"/>
          <p14:tracePt t="7557" x="3876675" y="2054225"/>
          <p14:tracePt t="7564" x="3895725" y="2051050"/>
          <p14:tracePt t="7581" x="3959225" y="2038350"/>
          <p14:tracePt t="7601" x="4083050" y="2006600"/>
          <p14:tracePt t="7617" x="4171950" y="1974850"/>
          <p14:tracePt t="7634" x="4264025" y="1946275"/>
          <p14:tracePt t="7647" x="4298950" y="1939925"/>
          <p14:tracePt t="7680" x="4454525" y="1895475"/>
          <p14:tracePt t="7714" x="4591050" y="1863725"/>
          <p14:tracePt t="7730" x="4641850" y="1863725"/>
          <p14:tracePt t="7747" x="4702175" y="1863725"/>
          <p14:tracePt t="7763" x="4781550" y="1863725"/>
          <p14:tracePt t="7780" x="4838700" y="1863725"/>
          <p14:tracePt t="7797" x="4892675" y="1863725"/>
          <p14:tracePt t="7814" x="4968875" y="1863725"/>
          <p14:tracePt t="7830" x="5019675" y="1863725"/>
          <p14:tracePt t="7847" x="5080000" y="1863725"/>
          <p14:tracePt t="7864" x="5216525" y="1863725"/>
          <p14:tracePt t="7880" x="5321300" y="1863725"/>
          <p14:tracePt t="7897" x="5422900" y="1863725"/>
          <p14:tracePt t="7913" x="5562600" y="1863725"/>
          <p14:tracePt t="7930" x="5657850" y="1863725"/>
          <p14:tracePt t="7947" x="5737225" y="1863725"/>
          <p14:tracePt t="7963" x="5832475" y="1863725"/>
          <p14:tracePt t="7980" x="5892800" y="1863725"/>
          <p14:tracePt t="7998" x="5978525" y="1863725"/>
          <p14:tracePt t="8013" x="6038850" y="1863725"/>
          <p14:tracePt t="8030" x="6083300" y="1866900"/>
          <p14:tracePt t="8047" x="6127750" y="1879600"/>
          <p14:tracePt t="8064" x="6191250" y="1879600"/>
          <p14:tracePt t="8080" x="6226175" y="1892300"/>
          <p14:tracePt t="8098" x="6270625" y="1905000"/>
          <p14:tracePt t="8114" x="6315075" y="1917700"/>
          <p14:tracePt t="8130" x="6353175" y="1930400"/>
          <p14:tracePt t="8146" x="6403975" y="1943100"/>
          <p14:tracePt t="8163" x="6496050" y="1965325"/>
          <p14:tracePt t="8180" x="6556375" y="1971675"/>
          <p14:tracePt t="8198" x="6651625" y="1971675"/>
          <p14:tracePt t="8214" x="6689725" y="1971675"/>
          <p14:tracePt t="8231" x="6734175" y="1971675"/>
          <p14:tracePt t="8248" x="6794500" y="1971675"/>
          <p14:tracePt t="8264" x="6838950" y="1971675"/>
          <p14:tracePt t="8280" x="6867525" y="1971675"/>
          <p14:tracePt t="8296" x="6905625" y="1971675"/>
          <p14:tracePt t="8313" x="6937375" y="1971675"/>
          <p14:tracePt t="8330" x="6962775" y="1971675"/>
          <p14:tracePt t="8347" x="6981825" y="1971675"/>
          <p14:tracePt t="8363" x="6991350" y="1971675"/>
          <p14:tracePt t="8380" x="7007225" y="1981200"/>
          <p14:tracePt t="8398" x="7023100" y="1981200"/>
          <p14:tracePt t="8414" x="7023100" y="1990725"/>
          <p14:tracePt t="8430" x="7026275" y="1997075"/>
          <p14:tracePt t="8446" x="7026275" y="2000250"/>
          <p14:tracePt t="9960" x="6975475" y="1997075"/>
          <p14:tracePt t="9968" x="6905625" y="1987550"/>
          <p14:tracePt t="9980" x="6823075" y="1978025"/>
          <p14:tracePt t="10000" x="6438900" y="1939925"/>
          <p14:tracePt t="10017" x="5835650" y="1876425"/>
          <p14:tracePt t="10039" x="5127625" y="1863725"/>
          <p14:tracePt t="10065" x="4298950" y="1873250"/>
          <p14:tracePt t="10098" x="3082925" y="2006600"/>
          <p14:tracePt t="10114" x="2749550" y="2066925"/>
          <p14:tracePt t="10131" x="2409825" y="2162175"/>
          <p14:tracePt t="10147" x="2222500" y="2209800"/>
          <p14:tracePt t="10163" x="2047875" y="2257425"/>
          <p14:tracePt t="10181" x="1905000" y="2292350"/>
          <p14:tracePt t="10197" x="1758950" y="2333625"/>
          <p14:tracePt t="10213" x="1730375" y="2339975"/>
          <p14:tracePt t="10569" x="1660525" y="2355850"/>
          <p14:tracePt t="10576" x="1577975" y="2365375"/>
          <p14:tracePt t="10585" x="1508125" y="2374900"/>
          <p14:tracePt t="10596" x="1368425" y="2390775"/>
          <p14:tracePt t="10613" x="1241425" y="2400300"/>
          <p14:tracePt t="10631" x="1098550" y="2422525"/>
          <p14:tracePt t="10646" x="1038225" y="2422525"/>
          <p14:tracePt t="10663" x="993775" y="2432050"/>
          <p14:tracePt t="10681" x="952500" y="2432050"/>
          <p14:tracePt t="10696" x="923925" y="2432050"/>
          <p14:tracePt t="10713" x="914400" y="2432050"/>
          <p14:tracePt t="10731" x="898525" y="2435225"/>
          <p14:tracePt t="10747" x="882650" y="2435225"/>
          <p14:tracePt t="10763" x="873125" y="2435225"/>
          <p14:tracePt t="10780" x="869950" y="2435225"/>
          <p14:tracePt t="10796" x="863600" y="2435225"/>
          <p14:tracePt t="10813" x="860425" y="2435225"/>
          <p14:tracePt t="10838" x="854075" y="2435225"/>
          <p14:tracePt t="10860" x="850900" y="2435225"/>
          <p14:tracePt t="10882" x="844550" y="2435225"/>
          <p14:tracePt t="10953" x="847725" y="2435225"/>
          <p14:tracePt t="10960" x="850900" y="2435225"/>
          <p14:tracePt t="10967" x="857250" y="2435225"/>
          <p14:tracePt t="10981" x="866775" y="2428875"/>
          <p14:tracePt t="10996" x="895350" y="2413000"/>
          <p14:tracePt t="11013" x="933450" y="2400300"/>
          <p14:tracePt t="11030" x="1003300" y="2387600"/>
          <p14:tracePt t="11046" x="1057275" y="2381250"/>
          <p14:tracePt t="11063" x="1117600" y="2371725"/>
          <p14:tracePt t="11080" x="1203325" y="2371725"/>
          <p14:tracePt t="11096" x="1263650" y="2365375"/>
          <p14:tracePt t="11113" x="1349375" y="2349500"/>
          <p14:tracePt t="11130" x="1470025" y="2336800"/>
          <p14:tracePt t="11147" x="1530350" y="2336800"/>
          <p14:tracePt t="11164" x="1590675" y="2336800"/>
          <p14:tracePt t="11180" x="1666875" y="2320925"/>
          <p14:tracePt t="11196" x="1752600" y="2314575"/>
          <p14:tracePt t="11213" x="1831975" y="2314575"/>
          <p14:tracePt t="11230" x="1927225" y="2314575"/>
          <p14:tracePt t="11246" x="1981200" y="2314575"/>
          <p14:tracePt t="11263" x="2038350" y="2314575"/>
          <p14:tracePt t="11281" x="2111375" y="2314575"/>
          <p14:tracePt t="11297" x="2152650" y="2314575"/>
          <p14:tracePt t="11313" x="2206625" y="2314575"/>
          <p14:tracePt t="11330" x="2276475" y="2314575"/>
          <p14:tracePt t="11346" x="2330450" y="2317750"/>
          <p14:tracePt t="11363" x="2390775" y="2317750"/>
          <p14:tracePt t="11380" x="2489200" y="2330450"/>
          <p14:tracePt t="11396" x="2552700" y="2346325"/>
          <p14:tracePt t="11413" x="2603500" y="2352675"/>
          <p14:tracePt t="11430" x="2676525" y="2359025"/>
          <p14:tracePt t="11446" x="2711450" y="2365375"/>
          <p14:tracePt t="11463" x="2771775" y="2365375"/>
          <p14:tracePt t="11480" x="2867025" y="2378075"/>
          <p14:tracePt t="11496" x="2930525" y="2393950"/>
          <p14:tracePt t="11513" x="2984500" y="2406650"/>
          <p14:tracePt t="11530" x="3086100" y="2428875"/>
          <p14:tracePt t="11546" x="3136900" y="2428875"/>
          <p14:tracePt t="11563" x="3181350" y="2428875"/>
          <p14:tracePt t="11580" x="3235325" y="2428875"/>
          <p14:tracePt t="11596" x="3263900" y="2428875"/>
          <p14:tracePt t="11613" x="3286125" y="2428875"/>
          <p14:tracePt t="11629" x="3327400" y="2428875"/>
          <p14:tracePt t="11646" x="3343275" y="2432050"/>
          <p14:tracePt t="11663" x="3371850" y="2438400"/>
          <p14:tracePt t="11680" x="3400425" y="2454275"/>
          <p14:tracePt t="12409" x="3368675" y="2454275"/>
          <p14:tracePt t="12415" x="3311525" y="2454275"/>
          <p14:tracePt t="12437" x="3114675" y="2463800"/>
          <p14:tracePt t="12463" x="2860675" y="2492375"/>
          <p14:tracePt t="12497" x="2378075" y="2555875"/>
          <p14:tracePt t="12514" x="2155825" y="2590800"/>
          <p14:tracePt t="12530" x="2044700" y="2635250"/>
          <p14:tracePt t="12546" x="1978025" y="2657475"/>
          <p14:tracePt t="12564" x="1885950" y="2686050"/>
          <p14:tracePt t="12580" x="1822450" y="2698750"/>
          <p14:tracePt t="12597" x="1758950" y="2720975"/>
          <p14:tracePt t="12613" x="1720850" y="2733675"/>
          <p14:tracePt t="12630" x="1663700" y="2752725"/>
          <p14:tracePt t="12647" x="1631950" y="2765425"/>
          <p14:tracePt t="12662" x="1609725" y="2765425"/>
          <p14:tracePt t="12679" x="1571625" y="2765425"/>
          <p14:tracePt t="12696" x="1558925" y="2765425"/>
          <p14:tracePt t="12713" x="1539875" y="2765425"/>
          <p14:tracePt t="12730" x="1511300" y="2765425"/>
          <p14:tracePt t="12746" x="1492250" y="2765425"/>
          <p14:tracePt t="12764" x="1450975" y="2774950"/>
          <p14:tracePt t="12780" x="1425575" y="2781300"/>
          <p14:tracePt t="12796" x="1397000" y="2787650"/>
          <p14:tracePt t="12813" x="1381125" y="2787650"/>
          <p14:tracePt t="12830" x="1362075" y="2787650"/>
          <p14:tracePt t="12847" x="1352550" y="2787650"/>
          <p14:tracePt t="12864" x="1336675" y="2787650"/>
          <p14:tracePt t="12880" x="1327150" y="2787650"/>
          <p14:tracePt t="12897" x="1311275" y="2787650"/>
          <p14:tracePt t="12913" x="1301750" y="2787650"/>
          <p14:tracePt t="12994" x="1308100" y="2787650"/>
          <p14:tracePt t="13001" x="1317625" y="2787650"/>
          <p14:tracePt t="13014" x="1333500" y="2787650"/>
          <p14:tracePt t="13030" x="1355725" y="2787650"/>
          <p14:tracePt t="13046" x="1384300" y="2787650"/>
          <p14:tracePt t="13063" x="1419225" y="2784475"/>
          <p14:tracePt t="13079" x="1447800" y="2784475"/>
          <p14:tracePt t="13096" x="1470025" y="2784475"/>
          <p14:tracePt t="13114" x="1511300" y="2778125"/>
          <p14:tracePt t="13130" x="1527175" y="2778125"/>
          <p14:tracePt t="13147" x="1552575" y="2778125"/>
          <p14:tracePt t="13164" x="1581150" y="2778125"/>
          <p14:tracePt t="13180" x="1593850" y="2778125"/>
          <p14:tracePt t="13196" x="1606550" y="2778125"/>
          <p14:tracePt t="13213" x="1619250" y="2778125"/>
          <p14:tracePt t="13229" x="1628775" y="2778125"/>
          <p14:tracePt t="13246" x="1644650" y="2778125"/>
          <p14:tracePt t="13263" x="1660525" y="2778125"/>
          <p14:tracePt t="13280" x="1670050" y="2778125"/>
          <p14:tracePt t="13296" x="1698625" y="2778125"/>
          <p14:tracePt t="13313" x="1730375" y="2781300"/>
          <p14:tracePt t="13330" x="1762125" y="2787650"/>
          <p14:tracePt t="13346" x="1790700" y="2787650"/>
          <p14:tracePt t="13348" x="1800225" y="2787650"/>
          <p14:tracePt t="13363" x="1844675" y="2787650"/>
          <p14:tracePt t="13383" x="1889125" y="2787650"/>
          <p14:tracePt t="13396" x="1927225" y="2787650"/>
          <p14:tracePt t="13413" x="2003425" y="2787650"/>
          <p14:tracePt t="13429" x="2038350" y="2787650"/>
          <p14:tracePt t="13446" x="2092325" y="2787650"/>
          <p14:tracePt t="13463" x="2171700" y="2778125"/>
          <p14:tracePt t="13479" x="2225675" y="2765425"/>
          <p14:tracePt t="13496" x="2276475" y="2759075"/>
          <p14:tracePt t="13513" x="2346325" y="2759075"/>
          <p14:tracePt t="13529" x="2384425" y="2746375"/>
          <p14:tracePt t="13546" x="2428875" y="2746375"/>
          <p14:tracePt t="13564" x="2489200" y="2746375"/>
          <p14:tracePt t="13580" x="2533650" y="2746375"/>
          <p14:tracePt t="13596" x="2555875" y="2746375"/>
          <p14:tracePt t="13613" x="2597150" y="2746375"/>
          <p14:tracePt t="13629" x="2619375" y="2746375"/>
          <p14:tracePt t="13646" x="2641600" y="2746375"/>
          <p14:tracePt t="13662" x="2663825" y="2752725"/>
          <p14:tracePt t="14692" x="2698750" y="2749550"/>
          <p14:tracePt t="14699" x="2746375" y="2743200"/>
          <p14:tracePt t="14717" x="2822575" y="2727325"/>
          <p14:tracePt t="14733" x="2927350" y="2682875"/>
          <p14:tracePt t="14749" x="2990850" y="2667000"/>
          <p14:tracePt t="14769" x="3054350" y="2647950"/>
          <p14:tracePt t="14796" x="3105150" y="2632075"/>
          <p14:tracePt t="14830" x="3168650" y="2613025"/>
          <p14:tracePt t="14847" x="3209925" y="2613025"/>
          <p14:tracePt t="14863" x="3232150" y="2613025"/>
          <p14:tracePt t="14880" x="3248025" y="2613025"/>
          <p14:tracePt t="14896" x="3260725" y="2613025"/>
          <p14:tracePt t="14912" x="3276600" y="2613025"/>
          <p14:tracePt t="14929" x="3286125" y="2613025"/>
          <p14:tracePt t="14947" x="3302000" y="2613025"/>
          <p14:tracePt t="14963" x="3333750" y="2613025"/>
          <p14:tracePt t="14980" x="3355975" y="2616200"/>
          <p14:tracePt t="14997" x="3400425" y="2635250"/>
          <p14:tracePt t="15013" x="3444875" y="2647950"/>
          <p14:tracePt t="15029" x="3482975" y="2654300"/>
          <p14:tracePt t="15046" x="3524250" y="2654300"/>
          <p14:tracePt t="15062" x="3587750" y="2654300"/>
          <p14:tracePt t="15079" x="3632200" y="2654300"/>
          <p14:tracePt t="15097" x="3663950" y="2654300"/>
          <p14:tracePt t="15113" x="3692525" y="2654300"/>
          <p14:tracePt t="15129" x="3714750" y="2654300"/>
          <p14:tracePt t="15147" x="3743325" y="2657475"/>
          <p14:tracePt t="15163" x="3759200" y="2657475"/>
          <p14:tracePt t="15179" x="3775075" y="2663825"/>
          <p14:tracePt t="15197" x="3794125" y="2670175"/>
          <p14:tracePt t="15212" x="3803650" y="2670175"/>
          <p14:tracePt t="15229" x="3813175" y="2673350"/>
          <p14:tracePt t="15247" x="3835400" y="2686050"/>
          <p14:tracePt t="15263" x="3851275" y="2686050"/>
          <p14:tracePt t="15280" x="3873500" y="2689225"/>
          <p14:tracePt t="15297" x="3908425" y="2701925"/>
          <p14:tracePt t="15313" x="3930650" y="2701925"/>
          <p14:tracePt t="15329" x="3959225" y="2701925"/>
          <p14:tracePt t="15346" x="3984625" y="2708275"/>
          <p14:tracePt t="15362" x="4006850" y="2708275"/>
          <p14:tracePt t="15379" x="4022725" y="2714625"/>
          <p14:tracePt t="15396" x="4064000" y="2720975"/>
          <p14:tracePt t="15416" x="4086225" y="2720975"/>
          <p14:tracePt t="15429" x="4108450" y="2730500"/>
          <p14:tracePt t="15446" x="4140200" y="2743200"/>
          <p14:tracePt t="17203" x="4175125" y="2743200"/>
          <p14:tracePt t="17210" x="4219575" y="2743200"/>
          <p14:tracePt t="17216" x="4254500" y="2743200"/>
          <p14:tracePt t="17233" x="4337050" y="2743200"/>
          <p14:tracePt t="17249" x="4422775" y="2740025"/>
          <p14:tracePt t="17266" x="4575175" y="2724150"/>
          <p14:tracePt t="17280" x="4622800" y="2724150"/>
          <p14:tracePt t="17312" x="4876800" y="2714625"/>
          <p14:tracePt t="17346" x="5289550" y="2714625"/>
          <p14:tracePt t="17362" x="5483225" y="2714625"/>
          <p14:tracePt t="17379" x="5664200" y="2714625"/>
          <p14:tracePt t="17395" x="5937250" y="2720975"/>
          <p14:tracePt t="17412" x="6076950" y="2720975"/>
          <p14:tracePt t="17429" x="6213475" y="2730500"/>
          <p14:tracePt t="17450" x="6369050" y="2746375"/>
          <p14:tracePt t="17462" x="6454775" y="2762250"/>
          <p14:tracePt t="17480" x="6553200" y="2784475"/>
          <p14:tracePt t="18488" x="6445250" y="2778125"/>
          <p14:tracePt t="18495" x="6330950" y="2768600"/>
          <p14:tracePt t="18502" x="6172200" y="2755900"/>
          <p14:tracePt t="18516" x="5676900" y="2743200"/>
          <p14:tracePt t="18537" x="4759325" y="2768600"/>
          <p14:tracePt t="18565" x="3584575" y="2886075"/>
          <p14:tracePt t="18597" x="2736850" y="3016250"/>
          <p14:tracePt t="18614" x="2308225" y="3089275"/>
          <p14:tracePt t="18630" x="2114550" y="3117850"/>
          <p14:tracePt t="18646" x="1939925" y="3136900"/>
          <p14:tracePt t="18662" x="1800225" y="3162300"/>
          <p14:tracePt t="18679" x="1666875" y="3187700"/>
          <p14:tracePt t="18696" x="1577975" y="3209925"/>
          <p14:tracePt t="18712" x="1514475" y="3232150"/>
          <p14:tracePt t="18729" x="1441450" y="3251200"/>
          <p14:tracePt t="18745" x="1397000" y="3251200"/>
          <p14:tracePt t="18762" x="1346200" y="3251200"/>
          <p14:tracePt t="18779" x="1276350" y="3251200"/>
          <p14:tracePt t="18796" x="1216025" y="3251200"/>
          <p14:tracePt t="18813" x="1165225" y="3251200"/>
          <p14:tracePt t="18830" x="1101725" y="3251200"/>
          <p14:tracePt t="18846" x="1073150" y="3251200"/>
          <p14:tracePt t="18862" x="1044575" y="3251200"/>
          <p14:tracePt t="18879" x="1022350" y="3251200"/>
          <p14:tracePt t="18895" x="1012825" y="3251200"/>
          <p14:tracePt t="18912" x="1003300" y="3251200"/>
          <p14:tracePt t="18930" x="987425" y="3251200"/>
          <p14:tracePt t="19215" x="996950" y="3251200"/>
          <p14:tracePt t="19227" x="1006475" y="3251200"/>
          <p14:tracePt t="19246" x="1063625" y="3248025"/>
          <p14:tracePt t="19262" x="1108075" y="3241675"/>
          <p14:tracePt t="19279" x="1162050" y="3235325"/>
          <p14:tracePt t="19295" x="1184275" y="3232150"/>
          <p14:tracePt t="19312" x="1222375" y="3232150"/>
          <p14:tracePt t="19329" x="1254125" y="3232150"/>
          <p14:tracePt t="19345" x="1276350" y="3232150"/>
          <p14:tracePt t="19362" x="1285875" y="3232150"/>
          <p14:tracePt t="19379" x="1308100" y="3232150"/>
          <p14:tracePt t="19396" x="1327150" y="3232150"/>
          <p14:tracePt t="19412" x="1343025" y="3232150"/>
          <p14:tracePt t="19429" x="1374775" y="3232150"/>
          <p14:tracePt t="19445" x="1406525" y="3232150"/>
          <p14:tracePt t="19462" x="1428750" y="3232150"/>
          <p14:tracePt t="19479" x="1460500" y="3232150"/>
          <p14:tracePt t="19495" x="1482725" y="3232150"/>
          <p14:tracePt t="19512" x="1504950" y="3232150"/>
          <p14:tracePt t="19529" x="1530350" y="3225800"/>
          <p14:tracePt t="19545" x="1543050" y="3225800"/>
          <p14:tracePt t="19562" x="1562100" y="3225800"/>
          <p14:tracePt t="19579" x="1584325" y="3225800"/>
          <p14:tracePt t="19595" x="1612900" y="3225800"/>
          <p14:tracePt t="19612" x="1635125" y="3219450"/>
          <p14:tracePt t="19629" x="1673225" y="3219450"/>
          <p14:tracePt t="19646" x="1695450" y="3219450"/>
          <p14:tracePt t="19663" x="1746250" y="3213100"/>
          <p14:tracePt t="19679" x="1787525" y="3213100"/>
          <p14:tracePt t="19695" x="1825625" y="3213100"/>
          <p14:tracePt t="19713" x="1889125" y="3213100"/>
          <p14:tracePt t="19730" x="1943100" y="3194050"/>
          <p14:tracePt t="19746" x="1997075" y="3187700"/>
          <p14:tracePt t="19763" x="2066925" y="3175000"/>
          <p14:tracePt t="19779" x="2111375" y="3175000"/>
          <p14:tracePt t="19796" x="2146300" y="3175000"/>
          <p14:tracePt t="19812" x="2184400" y="3175000"/>
          <p14:tracePt t="19829" x="2232025" y="3175000"/>
          <p14:tracePt t="19845" x="2254250" y="3175000"/>
          <p14:tracePt t="19863" x="2301875" y="3175000"/>
          <p14:tracePt t="19879" x="2324100" y="3175000"/>
          <p14:tracePt t="19896" x="2352675" y="3175000"/>
          <p14:tracePt t="19913" x="2384425" y="3175000"/>
          <p14:tracePt t="19929" x="2406650" y="3175000"/>
          <p14:tracePt t="19946" x="2416175" y="3175000"/>
          <p14:tracePt t="19962" x="2425700" y="3175000"/>
          <p14:tracePt t="19979" x="2447925" y="3175000"/>
          <p14:tracePt t="19996" x="2457450" y="3175000"/>
          <p14:tracePt t="20012" x="2460625" y="3175000"/>
          <p14:tracePt t="20029" x="2466975" y="3175000"/>
          <p14:tracePt t="20063" x="2470150" y="3175000"/>
          <p14:tracePt t="20085" x="2476500" y="3175000"/>
          <p14:tracePt t="20813" x="2505075" y="3175000"/>
          <p14:tracePt t="20819" x="2543175" y="3165475"/>
          <p14:tracePt t="20832" x="2568575" y="3159125"/>
          <p14:tracePt t="20849" x="2654300" y="3152775"/>
          <p14:tracePt t="20865" x="2724150" y="3152775"/>
          <p14:tracePt t="20882" x="2832100" y="3143250"/>
          <p14:tracePt t="20895" x="2936875" y="3136900"/>
          <p14:tracePt t="20929" x="3155950" y="3095625"/>
          <p14:tracePt t="20962" x="3359150" y="3089275"/>
          <p14:tracePt t="20978" x="3409950" y="3089275"/>
          <p14:tracePt t="20995" x="3460750" y="3089275"/>
          <p14:tracePt t="21012" x="3530600" y="3089275"/>
          <p14:tracePt t="21029" x="3590925" y="3089275"/>
          <p14:tracePt t="21045" x="3644900" y="3092450"/>
          <p14:tracePt t="21062" x="3717925" y="3114675"/>
          <p14:tracePt t="21079" x="3752850" y="3114675"/>
          <p14:tracePt t="21095" x="3781425" y="3121025"/>
          <p14:tracePt t="21112" x="3838575" y="3121025"/>
          <p14:tracePt t="21128" x="3889375" y="3121025"/>
          <p14:tracePt t="21146" x="3940175" y="3121025"/>
          <p14:tracePt t="21162" x="4019550" y="3121025"/>
          <p14:tracePt t="21179" x="4057650" y="3121025"/>
          <p14:tracePt t="21196" x="4086225" y="3121025"/>
          <p14:tracePt t="21212" x="4111625" y="3121025"/>
          <p14:tracePt t="21228" x="4121150" y="3121025"/>
          <p14:tracePt t="21245" x="4137025" y="3121025"/>
          <p14:tracePt t="21262" x="4152900" y="3121025"/>
          <p14:tracePt t="21279" x="4156075" y="3121025"/>
          <p14:tracePt t="21296" x="4162425" y="3121025"/>
          <p14:tracePt t="23439" x="4095750" y="3133725"/>
          <p14:tracePt t="23446" x="3990975" y="3152775"/>
          <p14:tracePt t="23466" x="3670300" y="3190875"/>
          <p14:tracePt t="23482" x="3394075" y="3222625"/>
          <p14:tracePt t="23498" x="3152775" y="3241675"/>
          <p14:tracePt t="23518" x="2816225" y="3270250"/>
          <p14:tracePt t="23545" x="2533650" y="3311525"/>
          <p14:tracePt t="23579" x="2352675" y="3343275"/>
          <p14:tracePt t="23595" x="2209800" y="3368675"/>
          <p14:tracePt t="23611" x="2111375" y="3394075"/>
          <p14:tracePt t="23628" x="2025650" y="3406775"/>
          <p14:tracePt t="23645" x="1905000" y="3432175"/>
          <p14:tracePt t="23662" x="1841500" y="3444875"/>
          <p14:tracePt t="23679" x="1784350" y="3467100"/>
          <p14:tracePt t="23695" x="1736725" y="3482975"/>
          <p14:tracePt t="23712" x="1698625" y="3489325"/>
          <p14:tracePt t="23729" x="1654175" y="3489325"/>
          <p14:tracePt t="23745" x="1593850" y="3489325"/>
          <p14:tracePt t="23762" x="1555750" y="3489325"/>
          <p14:tracePt t="23779" x="1511300" y="3489325"/>
          <p14:tracePt t="23795" x="1450975" y="3489325"/>
          <p14:tracePt t="23812" x="1406525" y="3495675"/>
          <p14:tracePt t="23829" x="1368425" y="3502025"/>
          <p14:tracePt t="23845" x="1311275" y="3527425"/>
          <p14:tracePt t="23861" x="1279525" y="3540125"/>
          <p14:tracePt t="23878" x="1257300" y="3546475"/>
          <p14:tracePt t="23895" x="1216025" y="3546475"/>
          <p14:tracePt t="23912" x="1196975" y="3546475"/>
          <p14:tracePt t="23929" x="1181100" y="3546475"/>
          <p14:tracePt t="23946" x="1158875" y="3546475"/>
          <p14:tracePt t="23962" x="1149350" y="3546475"/>
          <p14:tracePt t="23979" x="1136650" y="3546475"/>
          <p14:tracePt t="23995" x="1120775" y="3546475"/>
          <p14:tracePt t="24011" x="1114425" y="3546475"/>
          <p14:tracePt t="25615" x="1114425" y="3562350"/>
          <p14:tracePt t="25622" x="1114425" y="3581400"/>
          <p14:tracePt t="25632" x="1108075" y="3606800"/>
          <p14:tracePt t="25649" x="1101725" y="3670300"/>
          <p14:tracePt t="25665" x="1101725" y="3708400"/>
          <p14:tracePt t="25678" x="1095375" y="3752850"/>
          <p14:tracePt t="25712" x="1089025" y="3810000"/>
          <p14:tracePt t="25745" x="1076325" y="3867150"/>
          <p14:tracePt t="25761" x="1073150" y="3876675"/>
          <p14:tracePt t="25778" x="1073150" y="3892550"/>
          <p14:tracePt t="25795" x="1073150" y="3908425"/>
          <p14:tracePt t="25811" x="1073150" y="3917950"/>
          <p14:tracePt t="25828" x="1073150" y="3930650"/>
          <p14:tracePt t="25845" x="1073150" y="3943350"/>
          <p14:tracePt t="25861" x="1073150" y="3956050"/>
          <p14:tracePt t="25878" x="1073150" y="3965575"/>
          <p14:tracePt t="25895" x="1073150" y="3971925"/>
          <p14:tracePt t="25929" x="1073150" y="3975100"/>
          <p14:tracePt t="27178" x="1085850" y="3975100"/>
          <p14:tracePt t="27190" x="1130300" y="3975100"/>
          <p14:tracePt t="27200" x="1149350" y="3975100"/>
          <p14:tracePt t="27215" x="1193800" y="3975100"/>
          <p14:tracePt t="27231" x="1228725" y="3975100"/>
          <p14:tracePt t="27251" x="1327150" y="3965575"/>
          <p14:tracePt t="27278" x="1485900" y="3933825"/>
          <p14:tracePt t="27312" x="1625600" y="3921125"/>
          <p14:tracePt t="27328" x="1663700" y="3908425"/>
          <p14:tracePt t="27345" x="1698625" y="3908425"/>
          <p14:tracePt t="27361" x="1739900" y="3908425"/>
          <p14:tracePt t="27378" x="1762125" y="3908425"/>
          <p14:tracePt t="27395" x="1790700" y="3908425"/>
          <p14:tracePt t="27412" x="1831975" y="3908425"/>
          <p14:tracePt t="27428" x="1860550" y="3908425"/>
          <p14:tracePt t="27445" x="1882775" y="3908425"/>
          <p14:tracePt t="27462" x="1914525" y="3908425"/>
          <p14:tracePt t="27478" x="1930400" y="3908425"/>
          <p14:tracePt t="27495" x="1946275" y="3908425"/>
          <p14:tracePt t="27511" x="1978025" y="3908425"/>
          <p14:tracePt t="27528" x="1987550" y="3908425"/>
          <p14:tracePt t="27549" x="2012950" y="3908425"/>
          <p14:tracePt t="27561" x="2022475" y="3908425"/>
          <p14:tracePt t="27578" x="2032000" y="3908425"/>
          <p14:tracePt t="27595" x="2044700" y="3908425"/>
          <p14:tracePt t="27611" x="2047875" y="3908425"/>
          <p14:tracePt t="28198" x="2057400" y="3908425"/>
          <p14:tracePt t="28205" x="2063750" y="3908425"/>
          <p14:tracePt t="28215" x="2066925" y="3908425"/>
          <p14:tracePt t="28232" x="2082800" y="3895725"/>
          <p14:tracePt t="28249" x="2092325" y="3889375"/>
          <p14:tracePt t="28261" x="2098675" y="3886200"/>
          <p14:tracePt t="28279" x="2108200" y="3879850"/>
          <p14:tracePt t="28311" x="2111375" y="3879850"/>
          <p14:tracePt t="28344" x="2127250" y="3870325"/>
          <p14:tracePt t="28361" x="2143125" y="3835400"/>
          <p14:tracePt t="28378" x="2165350" y="3790950"/>
          <p14:tracePt t="28395" x="2165350" y="3752850"/>
          <p14:tracePt t="28412" x="2171700" y="3717925"/>
          <p14:tracePt t="28428" x="2171700" y="3708400"/>
          <p14:tracePt t="28445" x="2171700" y="3705225"/>
          <p14:tracePt t="28461" x="2181225" y="3705225"/>
          <p14:tracePt t="28478" x="2190750" y="3705225"/>
          <p14:tracePt t="28496" x="2216150" y="3711575"/>
          <p14:tracePt t="28511" x="2247900" y="3724275"/>
          <p14:tracePt t="28529" x="2292350" y="3736975"/>
          <p14:tracePt t="28546" x="2355850" y="3762375"/>
          <p14:tracePt t="28561" x="2393950" y="3775075"/>
          <p14:tracePt t="28581" x="2451100" y="3794125"/>
          <p14:tracePt t="28594" x="2476500" y="3800475"/>
          <p14:tracePt t="28611" x="2540000" y="3825875"/>
          <p14:tracePt t="28628" x="2578100" y="3838575"/>
          <p14:tracePt t="28646" x="2628900" y="3857625"/>
          <p14:tracePt t="28662" x="2667000" y="3860800"/>
          <p14:tracePt t="28678" x="2689225" y="3873500"/>
          <p14:tracePt t="28696" x="2730500" y="3873500"/>
          <p14:tracePt t="28711" x="2759075" y="3873500"/>
          <p14:tracePt t="28728" x="2803525" y="3873500"/>
          <p14:tracePt t="28745" x="2847975" y="3873500"/>
          <p14:tracePt t="28761" x="2908300" y="3873500"/>
          <p14:tracePt t="28778" x="2946400" y="3879850"/>
          <p14:tracePt t="28796" x="2987675" y="3879850"/>
          <p14:tracePt t="28812" x="3009900" y="3879850"/>
          <p14:tracePt t="28828" x="3032125" y="3879850"/>
          <p14:tracePt t="28845" x="3051175" y="3879850"/>
          <p14:tracePt t="28861" x="3060700" y="3879850"/>
          <p14:tracePt t="28878" x="3082925" y="3879850"/>
          <p14:tracePt t="28895" x="3098800" y="3886200"/>
          <p14:tracePt t="28911" x="3108325" y="3886200"/>
          <p14:tracePt t="28928" x="3117850" y="3886200"/>
          <p14:tracePt t="28945" x="3136900" y="3886200"/>
          <p14:tracePt t="28961" x="3146425" y="3886200"/>
          <p14:tracePt t="28978" x="3155950" y="3886200"/>
          <p14:tracePt t="28995" x="3162300" y="3886200"/>
          <p14:tracePt t="29047" x="3165475" y="3886200"/>
          <p14:tracePt t="29057" x="3178175" y="3886200"/>
          <p14:tracePt t="29068" x="3178175" y="3889375"/>
          <p14:tracePt t="29102" x="3181350" y="3889375"/>
          <p14:tracePt t="29160" x="3187700" y="3889375"/>
          <p14:tracePt t="29174" x="3187700" y="3895725"/>
          <p14:tracePt t="29182" x="3187700" y="3898900"/>
          <p14:tracePt t="30010" x="3241675" y="3914775"/>
          <p14:tracePt t="30020" x="3311525" y="3924300"/>
          <p14:tracePt t="30032" x="3441700" y="3940175"/>
          <p14:tracePt t="30048" x="3559175" y="3956050"/>
          <p14:tracePt t="30065" x="3721100" y="3956050"/>
          <p14:tracePt t="30085" x="3813175" y="3956050"/>
          <p14:tracePt t="30087" x="3860800" y="3952875"/>
          <p14:tracePt t="30111" x="3994150" y="3927475"/>
          <p14:tracePt t="30145" x="4168775" y="3892550"/>
          <p14:tracePt t="30161" x="4235450" y="3876675"/>
          <p14:tracePt t="30178" x="4295775" y="3870325"/>
          <p14:tracePt t="30195" x="4359275" y="3857625"/>
          <p14:tracePt t="30211" x="4397375" y="3857625"/>
          <p14:tracePt t="30228" x="4438650" y="3857625"/>
          <p14:tracePt t="30244" x="4495800" y="3857625"/>
          <p14:tracePt t="30261" x="4530725" y="3857625"/>
          <p14:tracePt t="30278" x="4552950" y="3857625"/>
          <p14:tracePt t="30295" x="4594225" y="3857625"/>
          <p14:tracePt t="30312" x="4610100" y="3857625"/>
          <p14:tracePt t="30328" x="4629150" y="3857625"/>
          <p14:tracePt t="30344" x="4657725" y="3860800"/>
          <p14:tracePt t="30361" x="4673600" y="3867150"/>
          <p14:tracePt t="30378" x="4683125" y="3867150"/>
          <p14:tracePt t="30394" x="4705350" y="3867150"/>
          <p14:tracePt t="30466" x="4705350" y="3870325"/>
          <p14:tracePt t="30487" x="4705350" y="3876675"/>
          <p14:tracePt t="30495" x="4708525" y="3879850"/>
          <p14:tracePt t="30512" x="4708525" y="3886200"/>
          <p14:tracePt t="31258" x="4730750" y="3886200"/>
          <p14:tracePt t="31265" x="4749800" y="3886200"/>
          <p14:tracePt t="31282" x="4810125" y="3886200"/>
          <p14:tracePt t="31298" x="4870450" y="3886200"/>
          <p14:tracePt t="31315" x="4956175" y="3886200"/>
          <p14:tracePt t="31332" x="5006975" y="3883025"/>
          <p14:tracePt t="31344" x="5060950" y="3876675"/>
          <p14:tracePt t="31378" x="5181600" y="3876675"/>
          <p14:tracePt t="31411" x="5292725" y="3876675"/>
          <p14:tracePt t="31428" x="5362575" y="3876675"/>
          <p14:tracePt t="31444" x="5422900" y="3876675"/>
          <p14:tracePt t="31461" x="5476875" y="3879850"/>
          <p14:tracePt t="31478" x="5562600" y="3892550"/>
          <p14:tracePt t="31494" x="5600700" y="3898900"/>
          <p14:tracePt t="31512" x="5645150" y="3905250"/>
          <p14:tracePt t="31528" x="5692775" y="3911600"/>
          <p14:tracePt t="31544" x="5724525" y="3911600"/>
          <p14:tracePt t="31561" x="5759450" y="3911600"/>
          <p14:tracePt t="31578" x="5822950" y="3911600"/>
          <p14:tracePt t="31594" x="5867400" y="3911600"/>
          <p14:tracePt t="31611" x="5902325" y="3908425"/>
          <p14:tracePt t="31628" x="5965825" y="3895725"/>
          <p14:tracePt t="31644" x="6003925" y="3889375"/>
          <p14:tracePt t="31661" x="6032500" y="3889375"/>
          <p14:tracePt t="31678" x="6080125" y="3876675"/>
          <p14:tracePt t="31694" x="6111875" y="3876675"/>
          <p14:tracePt t="31711" x="6134100" y="3876675"/>
          <p14:tracePt t="31728" x="6153150" y="3873500"/>
          <p14:tracePt t="31744" x="6169025" y="3873500"/>
          <p14:tracePt t="31761" x="6178550" y="3873500"/>
          <p14:tracePt t="31778" x="6188075" y="3873500"/>
          <p14:tracePt t="32634" x="6210300" y="3873500"/>
          <p14:tracePt t="32642" x="6257925" y="3883025"/>
          <p14:tracePt t="32648" x="6296025" y="3889375"/>
          <p14:tracePt t="32661" x="6343650" y="3898900"/>
          <p14:tracePt t="32694" x="6565900" y="3898900"/>
          <p14:tracePt t="32728" x="6813550" y="3876675"/>
          <p14:tracePt t="32744" x="6886575" y="3870325"/>
          <p14:tracePt t="32761" x="6946900" y="3870325"/>
          <p14:tracePt t="32777" x="7023100" y="3870325"/>
          <p14:tracePt t="32794" x="7083425" y="3870325"/>
          <p14:tracePt t="32811" x="7127875" y="3870325"/>
          <p14:tracePt t="32827" x="7188200" y="3870325"/>
          <p14:tracePt t="32844" x="7232650" y="3870325"/>
          <p14:tracePt t="32861" x="7254875" y="3870325"/>
          <p14:tracePt t="32878" x="7296150" y="3870325"/>
          <p14:tracePt t="32894" x="7324725" y="3870325"/>
          <p14:tracePt t="32911" x="7346950" y="3870325"/>
          <p14:tracePt t="32927" x="7388225" y="3870325"/>
          <p14:tracePt t="32944" x="7410450" y="3870325"/>
          <p14:tracePt t="32962" x="7439025" y="3870325"/>
          <p14:tracePt t="32978" x="7458075" y="3870325"/>
          <p14:tracePt t="32995" x="7467600" y="3870325"/>
          <p14:tracePt t="33012" x="7489825" y="3870325"/>
          <p14:tracePt t="33541" x="7543800" y="3873500"/>
          <p14:tracePt t="33548" x="7591425" y="3883025"/>
          <p14:tracePt t="33565" x="7696200" y="3889375"/>
          <p14:tracePt t="33578" x="7769225" y="3905250"/>
          <p14:tracePt t="33598" x="7899400" y="3914775"/>
          <p14:tracePt t="33614" x="8016875" y="3930650"/>
          <p14:tracePt t="33634" x="8156575" y="3930650"/>
          <p14:tracePt t="33661" x="8296275" y="3937000"/>
          <p14:tracePt t="33695" x="8439150" y="3946525"/>
          <p14:tracePt t="33712" x="8502650" y="3946525"/>
          <p14:tracePt t="33728" x="8531225" y="3946525"/>
          <p14:tracePt t="33744" x="8547100" y="3949700"/>
          <p14:tracePt t="33761" x="8566150" y="3949700"/>
          <p14:tracePt t="33777" x="8578850" y="3949700"/>
          <p14:tracePt t="33827" x="8582025" y="3949700"/>
          <p14:tracePt t="34912" x="8505825" y="3940175"/>
          <p14:tracePt t="34918" x="8391525" y="3921125"/>
          <p14:tracePt t="34931" x="8080375" y="3841750"/>
          <p14:tracePt t="34948" x="7600950" y="3746500"/>
          <p14:tracePt t="34967" x="6661150" y="3533775"/>
          <p14:tracePt t="34983" x="5864225" y="3387725"/>
          <p14:tracePt t="34995" x="5013325" y="3305175"/>
          <p14:tracePt t="35029" x="3495675" y="3273425"/>
          <p14:tracePt t="35063" x="2063750" y="3298825"/>
          <p14:tracePt t="35079" x="1660525" y="3311525"/>
          <p14:tracePt t="35095" x="1196975" y="3343275"/>
          <p14:tracePt t="35112" x="936625" y="3381375"/>
          <p14:tracePt t="35128" x="739775" y="3419475"/>
          <p14:tracePt t="35144" x="568325" y="3448050"/>
          <p14:tracePt t="35146" x="485775" y="3473450"/>
          <p14:tracePt t="35160" x="355600" y="3502025"/>
          <p14:tracePt t="35177" x="257175" y="3524250"/>
          <p14:tracePt t="35195" x="133350" y="3556000"/>
          <p14:tracePt t="35211" x="69850" y="3571875"/>
          <p14:tracePt t="35228" x="12700" y="3584575"/>
          <p14:tracePt t="35439" x="9525" y="3806825"/>
          <p14:tracePt t="35446" x="28575" y="3819525"/>
          <p14:tracePt t="35461" x="95250" y="3857625"/>
          <p14:tracePt t="35477" x="161925" y="3886200"/>
          <p14:tracePt t="35494" x="257175" y="3937000"/>
          <p14:tracePt t="35511" x="323850" y="3968750"/>
          <p14:tracePt t="35528" x="393700" y="4006850"/>
          <p14:tracePt t="35544" x="469900" y="4048125"/>
          <p14:tracePt t="35560" x="527050" y="4083050"/>
          <p14:tracePt t="35577" x="574675" y="4108450"/>
          <p14:tracePt t="35594" x="666750" y="4159250"/>
          <p14:tracePt t="35610" x="708025" y="4184650"/>
          <p14:tracePt t="35627" x="755650" y="4219575"/>
          <p14:tracePt t="35644" x="796925" y="4254500"/>
          <p14:tracePt t="35660" x="809625" y="4273550"/>
          <p14:tracePt t="35677" x="819150" y="4283075"/>
          <p14:tracePt t="35694" x="831850" y="4295775"/>
          <p14:tracePt t="35710" x="847725" y="4305300"/>
          <p14:tracePt t="35727" x="857250" y="4321175"/>
          <p14:tracePt t="35744" x="873125" y="4327525"/>
          <p14:tracePt t="35760" x="895350" y="4327525"/>
          <p14:tracePt t="36750" x="984250" y="4352925"/>
          <p14:tracePt t="36758" x="1079500" y="4381500"/>
          <p14:tracePt t="36765" x="1149350" y="4397375"/>
          <p14:tracePt t="36782" x="1384300" y="4457700"/>
          <p14:tracePt t="36797" x="1581150" y="4495800"/>
          <p14:tracePt t="36817" x="1838325" y="4540250"/>
          <p14:tracePt t="36844" x="2162175" y="4584700"/>
          <p14:tracePt t="36878" x="2425700" y="4584700"/>
          <p14:tracePt t="36894" x="2565400" y="4584700"/>
          <p14:tracePt t="36911" x="2647950" y="4581525"/>
          <p14:tracePt t="36928" x="2752725" y="4581525"/>
          <p14:tracePt t="36944" x="2813050" y="4581525"/>
          <p14:tracePt t="36960" x="2851150" y="4581525"/>
          <p14:tracePt t="36977" x="2892425" y="4581525"/>
          <p14:tracePt t="36994" x="2940050" y="4581525"/>
          <p14:tracePt t="37010" x="2965450" y="4575175"/>
          <p14:tracePt t="37027" x="3003550" y="4562475"/>
          <p14:tracePt t="37044" x="3067050" y="4549775"/>
          <p14:tracePt t="37060" x="3089275" y="4537075"/>
          <p14:tracePt t="37077" x="3121025" y="4518025"/>
          <p14:tracePt t="37094" x="3155950" y="4502150"/>
          <p14:tracePt t="37110" x="3184525" y="4489450"/>
          <p14:tracePt t="37127" x="3194050" y="4479925"/>
          <p14:tracePt t="37144" x="3209925" y="4464050"/>
          <p14:tracePt t="37160" x="3219450" y="4464050"/>
          <p14:tracePt t="37177" x="3219450" y="4457700"/>
          <p14:tracePt t="37259" x="3219450" y="4454525"/>
          <p14:tracePt t="37287" x="3219450" y="4448175"/>
          <p14:tracePt t="37307" x="3219450" y="4445000"/>
          <p14:tracePt t="37314" x="3219450" y="4438650"/>
          <p14:tracePt t="37327" x="3219450" y="4435475"/>
          <p14:tracePt t="37343" x="3213100" y="4425950"/>
          <p14:tracePt t="37360" x="3203575" y="4416425"/>
          <p14:tracePt t="37378" x="3190875" y="4400550"/>
          <p14:tracePt t="37394" x="3175000" y="4391025"/>
          <p14:tracePt t="37410" x="3162300" y="4375150"/>
          <p14:tracePt t="37427" x="3146425" y="4340225"/>
          <p14:tracePt t="37444" x="3133725" y="4314825"/>
          <p14:tracePt t="37460" x="3117850" y="4298950"/>
          <p14:tracePt t="37477" x="3101975" y="4283075"/>
          <p14:tracePt t="37493" x="3092450" y="4270375"/>
          <p14:tracePt t="37510" x="3092450" y="4257675"/>
          <p14:tracePt t="37528" x="3092450" y="4254500"/>
          <p14:tracePt t="37544" x="3089275" y="4254500"/>
          <p14:tracePt t="37643" x="3089275" y="4248150"/>
          <p14:tracePt t="37742" x="3082925" y="4248150"/>
          <p14:tracePt t="39120" x="3035300" y="4254500"/>
          <p14:tracePt t="39128" x="2978150" y="4260850"/>
          <p14:tracePt t="39144" x="2879725" y="4276725"/>
          <p14:tracePt t="39164" x="2705100" y="4302125"/>
          <p14:tracePt t="39181" x="2574925" y="4327525"/>
          <p14:tracePt t="39197" x="2419350" y="4352925"/>
          <p14:tracePt t="39211" x="2371725" y="4362450"/>
          <p14:tracePt t="39215" x="2301875" y="4368800"/>
          <p14:tracePt t="39248" x="2012950" y="4438650"/>
          <p14:tracePt t="39277" x="1819275" y="4476750"/>
          <p14:tracePt t="39294" x="1730375" y="4508500"/>
          <p14:tracePt t="39310" x="1657350" y="4524375"/>
          <p14:tracePt t="39327" x="1565275" y="4546600"/>
          <p14:tracePt t="39343" x="1501775" y="4565650"/>
          <p14:tracePt t="39360" x="1457325" y="4581525"/>
          <p14:tracePt t="39377" x="1390650" y="4600575"/>
          <p14:tracePt t="39393" x="1355725" y="4613275"/>
          <p14:tracePt t="39411" x="1298575" y="4635500"/>
          <p14:tracePt t="39427" x="1266825" y="4648200"/>
          <p14:tracePt t="39443" x="1244600" y="4660900"/>
          <p14:tracePt t="39460" x="1212850" y="4673600"/>
          <p14:tracePt t="39477" x="1196975" y="4692650"/>
          <p14:tracePt t="39493" x="1187450" y="4702175"/>
          <p14:tracePt t="39511" x="1171575" y="4718050"/>
          <p14:tracePt t="39527" x="1158875" y="4727575"/>
          <p14:tracePt t="39544" x="1149350" y="4733925"/>
          <p14:tracePt t="39560" x="1136650" y="4733925"/>
          <p14:tracePt t="39593" x="1133475" y="4733925"/>
          <p14:tracePt t="40275" x="1146175" y="4733925"/>
          <p14:tracePt t="40282" x="1165225" y="4733925"/>
          <p14:tracePt t="40297" x="1209675" y="4733925"/>
          <p14:tracePt t="40311" x="1238250" y="4733925"/>
          <p14:tracePt t="40343" x="1295400" y="4733925"/>
          <p14:tracePt t="40377" x="1365250" y="4733925"/>
          <p14:tracePt t="40393" x="1393825" y="4733925"/>
          <p14:tracePt t="40410" x="1441450" y="4733925"/>
          <p14:tracePt t="40427" x="1479550" y="4733925"/>
          <p14:tracePt t="40443" x="1517650" y="4733925"/>
          <p14:tracePt t="40460" x="1577975" y="4733925"/>
          <p14:tracePt t="40476" x="1606550" y="4733925"/>
          <p14:tracePt t="40493" x="1638300" y="4733925"/>
          <p14:tracePt t="40510" x="1685925" y="4733925"/>
          <p14:tracePt t="40526" x="1714500" y="4733925"/>
          <p14:tracePt t="40543" x="1758950" y="4730750"/>
          <p14:tracePt t="40560" x="1819275" y="4730750"/>
          <p14:tracePt t="40576" x="1857375" y="4718050"/>
          <p14:tracePt t="40593" x="1901825" y="4718050"/>
          <p14:tracePt t="40610" x="1965325" y="4711700"/>
          <p14:tracePt t="40627" x="2003425" y="4705350"/>
          <p14:tracePt t="40643" x="2032000" y="4699000"/>
          <p14:tracePt t="40660" x="2082800" y="4686300"/>
          <p14:tracePt t="40676" x="2117725" y="4673600"/>
          <p14:tracePt t="40693" x="2139950" y="4673600"/>
          <p14:tracePt t="40710" x="2181225" y="4673600"/>
          <p14:tracePt t="40726" x="2197100" y="4673600"/>
          <p14:tracePt t="40743" x="2212975" y="4673600"/>
          <p14:tracePt t="40760" x="2232025" y="4664075"/>
          <p14:tracePt t="40777" x="2241550" y="4664075"/>
          <p14:tracePt t="40794" x="2251075" y="4664075"/>
          <p14:tracePt t="40810" x="2266950" y="4657725"/>
          <p14:tracePt t="40826" x="2282825" y="4657725"/>
          <p14:tracePt t="40843" x="2292350" y="4654550"/>
          <p14:tracePt t="40860" x="2308225" y="4648200"/>
          <p14:tracePt t="40877" x="2317750" y="4648200"/>
          <p14:tracePt t="40894" x="2330450" y="4648200"/>
          <p14:tracePt t="40910" x="2346325" y="4635500"/>
          <p14:tracePt t="40927" x="2355850" y="4619625"/>
          <p14:tracePt t="40944" x="2387600" y="4613275"/>
          <p14:tracePt t="40960" x="2419350" y="4613275"/>
          <p14:tracePt t="40976" x="2447925" y="4613275"/>
          <p14:tracePt t="40993" x="2470150" y="4613275"/>
          <p14:tracePt t="41010" x="2511425" y="4613275"/>
          <p14:tracePt t="41027" x="2533650" y="4613275"/>
          <p14:tracePt t="41043" x="2555875" y="4613275"/>
          <p14:tracePt t="41060" x="2581275" y="4613275"/>
          <p14:tracePt t="41077" x="2603500" y="4613275"/>
          <p14:tracePt t="41093" x="2625725" y="4613275"/>
          <p14:tracePt t="41110" x="2651125" y="4613275"/>
          <p14:tracePt t="41126" x="2660650" y="4613275"/>
          <p14:tracePt t="41143" x="2670175" y="4613275"/>
          <p14:tracePt t="41160" x="2686050" y="4613275"/>
          <p14:tracePt t="41177" x="2689225" y="4613275"/>
          <p14:tracePt t="41867" x="2698750" y="4613275"/>
          <p14:tracePt t="41877" x="2705100" y="4613275"/>
          <p14:tracePt t="41897" x="2736850" y="4613275"/>
          <p14:tracePt t="41914" x="2759075" y="4625975"/>
          <p14:tracePt t="41930" x="2800350" y="4638675"/>
          <p14:tracePt t="41947" x="2838450" y="4651375"/>
          <p14:tracePt t="41960" x="2882900" y="4664075"/>
          <p14:tracePt t="41995" x="3022600" y="4683125"/>
          <p14:tracePt t="42027" x="3168650" y="4699000"/>
          <p14:tracePt t="42043" x="3330575" y="4699000"/>
          <p14:tracePt t="42060" x="3422650" y="4699000"/>
          <p14:tracePt t="42076" x="3505200" y="4699000"/>
          <p14:tracePt t="42094" x="3632200" y="4699000"/>
          <p14:tracePt t="42110" x="3705225" y="4699000"/>
          <p14:tracePt t="42127" x="3756025" y="4699000"/>
          <p14:tracePt t="42144" x="3810000" y="4699000"/>
          <p14:tracePt t="42160" x="3832225" y="4699000"/>
          <p14:tracePt t="42177" x="3848100" y="4702175"/>
          <p14:tracePt t="42193" x="3870325" y="4702175"/>
          <p14:tracePt t="42210" x="3886200" y="4702175"/>
          <p14:tracePt t="42226" x="3895725" y="4702175"/>
          <p14:tracePt t="42244" x="3914775" y="4702175"/>
          <p14:tracePt t="42260" x="3924300" y="4702175"/>
          <p14:tracePt t="42277" x="3933825" y="4702175"/>
          <p14:tracePt t="42279" x="3940175" y="4702175"/>
          <p14:tracePt t="42294" x="3943350" y="4702175"/>
          <p14:tracePt t="42315" x="3949700" y="4702175"/>
          <p14:tracePt t="42327" x="3959225" y="4702175"/>
          <p14:tracePt t="42344" x="3965575" y="4702175"/>
          <p14:tracePt t="42360" x="3975100" y="4702175"/>
          <p14:tracePt t="42377" x="3978275" y="4689475"/>
          <p14:tracePt t="42394" x="3984625" y="4689475"/>
          <p14:tracePt t="42410" x="3987800" y="4686300"/>
          <p14:tracePt t="42444" x="3994150" y="4679950"/>
          <p14:tracePt t="42460" x="3997325" y="4679950"/>
          <p14:tracePt t="42501" x="3997325" y="4676775"/>
          <p14:tracePt t="42544" x="3997325" y="4670425"/>
          <p14:tracePt t="42560" x="4010025" y="4670425"/>
          <p14:tracePt t="42568" x="4010025" y="4667250"/>
          <p14:tracePt t="43929" x="4057650" y="4676775"/>
          <p14:tracePt t="43936" x="4149725" y="4695825"/>
          <p14:tracePt t="43947" x="4254500" y="4724400"/>
          <p14:tracePt t="43964" x="4530725" y="4752975"/>
          <p14:tracePt t="43981" x="4733925" y="4752975"/>
          <p14:tracePt t="43998" x="4883150" y="4752975"/>
          <p14:tracePt t="44009" x="4965700" y="4752975"/>
          <p14:tracePt t="44043" x="5130800" y="4752975"/>
          <p14:tracePt t="44078" x="5264150" y="4733925"/>
          <p14:tracePt t="44093" x="5286375" y="4727575"/>
          <p14:tracePt t="44111" x="5308600" y="4718050"/>
          <p14:tracePt t="44128" x="5330825" y="4702175"/>
          <p14:tracePt t="44144" x="5353050" y="4689475"/>
          <p14:tracePt t="44160" x="5378450" y="4679950"/>
          <p14:tracePt t="44176" x="5426075" y="4660900"/>
          <p14:tracePt t="44193" x="5457825" y="4648200"/>
          <p14:tracePt t="44209" x="5495925" y="4629150"/>
          <p14:tracePt t="44227" x="5537200" y="4616450"/>
          <p14:tracePt t="44243" x="5568950" y="4603750"/>
          <p14:tracePt t="44260" x="5591175" y="4600575"/>
          <p14:tracePt t="44277" x="5610225" y="4587875"/>
          <p14:tracePt t="44293" x="5619750" y="4587875"/>
          <p14:tracePt t="44310" x="5629275" y="4584700"/>
          <p14:tracePt t="44327" x="5635625" y="4584700"/>
          <p14:tracePt t="44393" x="5635625" y="4575175"/>
          <p14:tracePt t="45176" x="5638800" y="4575175"/>
          <p14:tracePt t="45183" x="5645150" y="4575175"/>
          <p14:tracePt t="45196" x="5661025" y="4575175"/>
          <p14:tracePt t="45213" x="5670550" y="4575175"/>
          <p14:tracePt t="45230" x="5689600" y="4575175"/>
          <p14:tracePt t="45243" x="5721350" y="4575175"/>
          <p14:tracePt t="45277" x="5816600" y="4603750"/>
          <p14:tracePt t="45310" x="5899150" y="4629150"/>
          <p14:tracePt t="45326" x="5975350" y="4635500"/>
          <p14:tracePt t="45343" x="6061075" y="4651375"/>
          <p14:tracePt t="45360" x="6146800" y="4657725"/>
          <p14:tracePt t="45381" x="6226175" y="4679950"/>
          <p14:tracePt t="45394" x="6270625" y="4679950"/>
          <p14:tracePt t="45411" x="6356350" y="4679950"/>
          <p14:tracePt t="45427" x="6423025" y="4679950"/>
          <p14:tracePt t="45443" x="6496050" y="4679950"/>
          <p14:tracePt t="45460" x="6556375" y="4686300"/>
          <p14:tracePt t="45476" x="6626225" y="4686300"/>
          <p14:tracePt t="45493" x="6686550" y="4686300"/>
          <p14:tracePt t="45510" x="6746875" y="4686300"/>
          <p14:tracePt t="45526" x="6816725" y="4686300"/>
          <p14:tracePt t="45543" x="6854825" y="4692650"/>
          <p14:tracePt t="45561" x="6902450" y="4705350"/>
          <p14:tracePt t="45577" x="6931025" y="4711700"/>
          <p14:tracePt t="45593" x="6953250" y="4711700"/>
          <p14:tracePt t="45609" x="6985000" y="4711700"/>
          <p14:tracePt t="45626" x="7016750" y="4708525"/>
          <p14:tracePt t="45643" x="7048500" y="4695825"/>
          <p14:tracePt t="45661" x="7083425" y="4676775"/>
          <p14:tracePt t="45676" x="7099300" y="4667250"/>
          <p14:tracePt t="45693" x="7108825" y="4667250"/>
          <p14:tracePt t="45711" x="7124700" y="4667250"/>
          <p14:tracePt t="45747" x="7127875" y="4667250"/>
          <p14:tracePt t="45782" x="7134225" y="4667250"/>
          <p14:tracePt t="47103" x="7067550" y="4651375"/>
          <p14:tracePt t="47110" x="6962775" y="4632325"/>
          <p14:tracePt t="47130" x="6648450" y="4568825"/>
          <p14:tracePt t="47147" x="6337300" y="4502150"/>
          <p14:tracePt t="47164" x="6076950" y="4451350"/>
          <p14:tracePt t="47180" x="5537200" y="4403725"/>
          <p14:tracePt t="47200" x="5178425" y="4391025"/>
          <p14:tracePt t="47226" x="4508500" y="4457700"/>
          <p14:tracePt t="47261" x="3844925" y="4622800"/>
          <p14:tracePt t="47279" x="3635375" y="4670425"/>
          <p14:tracePt t="47294" x="3387725" y="4743450"/>
          <p14:tracePt t="47309" x="3232150" y="4806950"/>
          <p14:tracePt t="47326" x="3076575" y="4851400"/>
          <p14:tracePt t="47343" x="2936875" y="4889500"/>
          <p14:tracePt t="47360" x="2743200" y="4949825"/>
          <p14:tracePt t="47376" x="2600325" y="4984750"/>
          <p14:tracePt t="47393" x="2501900" y="5019675"/>
          <p14:tracePt t="47414" x="2368550" y="5048250"/>
          <p14:tracePt t="47426" x="2282825" y="5064125"/>
          <p14:tracePt t="47443" x="2197100" y="5080000"/>
          <p14:tracePt t="47459" x="2073275" y="5111750"/>
          <p14:tracePt t="47476" x="1997075" y="5127625"/>
          <p14:tracePt t="47493" x="1901825" y="5143500"/>
          <p14:tracePt t="47509" x="1781175" y="5165725"/>
          <p14:tracePt t="47526" x="1692275" y="5187950"/>
          <p14:tracePt t="47543" x="1628775" y="5203825"/>
          <p14:tracePt t="47560" x="1565275" y="5222875"/>
          <p14:tracePt t="47577" x="1530350" y="5222875"/>
          <p14:tracePt t="47593" x="1508125" y="5222875"/>
          <p14:tracePt t="47609" x="1466850" y="5222875"/>
          <p14:tracePt t="47626" x="1450975" y="5222875"/>
          <p14:tracePt t="47643" x="1441450" y="5222875"/>
          <p14:tracePt t="47660" x="1422400" y="5222875"/>
          <p14:tracePt t="47676" x="1409700" y="5222875"/>
          <p14:tracePt t="47694" x="1397000" y="5222875"/>
          <p14:tracePt t="47709" x="1390650" y="5222875"/>
          <p14:tracePt t="47774" x="1390650" y="5219700"/>
          <p14:tracePt t="47781" x="1390650" y="5216525"/>
          <p14:tracePt t="47794" x="1390650" y="5207000"/>
          <p14:tracePt t="47810" x="1390650" y="5200650"/>
          <p14:tracePt t="47826" x="1387475" y="5191125"/>
          <p14:tracePt t="48031" x="1387475" y="5184775"/>
          <p14:tracePt t="48038" x="1387475" y="5181600"/>
          <p14:tracePt t="48059" x="1387475" y="5175250"/>
          <p14:tracePt t="48102" x="1387475" y="5172075"/>
          <p14:tracePt t="48172" x="1387475" y="5165725"/>
          <p14:tracePt t="48408" x="1447800" y="5143500"/>
          <p14:tracePt t="48415" x="1517650" y="5127625"/>
          <p14:tracePt t="48432" x="1682750" y="5080000"/>
          <p14:tracePt t="48459" x="1997075" y="5026025"/>
          <p14:tracePt t="48493" x="2276475" y="5026025"/>
          <p14:tracePt t="48509" x="2378075" y="5026025"/>
          <p14:tracePt t="48527" x="2463800" y="5038725"/>
          <p14:tracePt t="48543" x="2562225" y="5054600"/>
          <p14:tracePt t="48559" x="2600325" y="5060950"/>
          <p14:tracePt t="48576" x="2654300" y="5073650"/>
          <p14:tracePt t="48593" x="2711450" y="5080000"/>
          <p14:tracePt t="48609" x="2733675" y="5092700"/>
          <p14:tracePt t="48626" x="2762250" y="5099050"/>
          <p14:tracePt t="48643" x="2790825" y="5108575"/>
          <p14:tracePt t="48660" x="2806700" y="5108575"/>
          <p14:tracePt t="48676" x="2816225" y="5111750"/>
          <p14:tracePt t="48692" x="2828925" y="5111750"/>
          <p14:tracePt t="48709" x="2841625" y="5111750"/>
          <p14:tracePt t="48726" x="2854325" y="5111750"/>
          <p14:tracePt t="48742" x="2876550" y="5111750"/>
          <p14:tracePt t="48759" x="2892425" y="5111750"/>
          <p14:tracePt t="48776" x="2917825" y="5111750"/>
          <p14:tracePt t="48793" x="2940050" y="5102225"/>
          <p14:tracePt t="48809" x="2962275" y="5102225"/>
          <p14:tracePt t="48826" x="2978150" y="5102225"/>
          <p14:tracePt t="48842" x="2990850" y="5102225"/>
          <p14:tracePt t="48859" x="3006725" y="5095875"/>
          <p14:tracePt t="48876" x="3016250" y="5095875"/>
          <p14:tracePt t="48893" x="3032125" y="5095875"/>
          <p14:tracePt t="48909" x="3035300" y="5095875"/>
          <p14:tracePt t="48972" x="3041650" y="5095875"/>
          <p14:tracePt t="48987" x="3041650" y="5086350"/>
          <p14:tracePt t="49009" x="3044825" y="5086350"/>
          <p14:tracePt t="49030" x="3044825" y="5080000"/>
          <p14:tracePt t="49043" x="3057525" y="5073650"/>
          <p14:tracePt t="49122" x="3060700" y="5073650"/>
          <p14:tracePt t="49171" x="3067050" y="5073650"/>
          <p14:tracePt t="49272" x="3070225" y="5073650"/>
          <p14:tracePt t="50257" x="3111500" y="5086350"/>
          <p14:tracePt t="50267" x="3168650" y="5092700"/>
          <p14:tracePt t="50280" x="3263900" y="5102225"/>
          <p14:tracePt t="50298" x="3460750" y="5095875"/>
          <p14:tracePt t="50313" x="3600450" y="5080000"/>
          <p14:tracePt t="50329" x="3708400" y="5060950"/>
          <p14:tracePt t="50342" x="3848100" y="5045075"/>
          <p14:tracePt t="50377" x="4149725" y="5019675"/>
          <p14:tracePt t="50410" x="4406900" y="5000625"/>
          <p14:tracePt t="50413" x="4467225" y="4984750"/>
          <p14:tracePt t="50427" x="4562475" y="4978400"/>
          <p14:tracePt t="50448" x="4679950" y="4968875"/>
          <p14:tracePt t="50459" x="4708525" y="4962525"/>
          <p14:tracePt t="50476" x="4787900" y="4962525"/>
          <p14:tracePt t="50492" x="4822825" y="4962525"/>
          <p14:tracePt t="50510" x="4860925" y="4962525"/>
          <p14:tracePt t="50527" x="4886325" y="4962525"/>
          <p14:tracePt t="50542" x="4914900" y="4962525"/>
          <p14:tracePt t="50560" x="4937125" y="4962525"/>
          <p14:tracePt t="50576" x="4956175" y="4962525"/>
          <p14:tracePt t="50592" x="4972050" y="4962525"/>
          <p14:tracePt t="50609" x="4981575" y="4962525"/>
          <p14:tracePt t="50626" x="4997450" y="4962525"/>
          <p14:tracePt t="50642" x="5006975" y="4962525"/>
          <p14:tracePt t="50660" x="5022850" y="4962525"/>
          <p14:tracePt t="50676" x="5035550" y="4962525"/>
          <p14:tracePt t="50692" x="5051425" y="4962525"/>
          <p14:tracePt t="50709" x="5073650" y="4962525"/>
          <p14:tracePt t="50726" x="5089525" y="4962525"/>
          <p14:tracePt t="50742" x="5099050" y="4962525"/>
          <p14:tracePt t="50759" x="5102225" y="4962525"/>
          <p14:tracePt t="50834" x="5095875" y="4962525"/>
          <p14:tracePt t="50840" x="5092700" y="4962525"/>
          <p14:tracePt t="50847" x="5086350" y="4962525"/>
          <p14:tracePt t="50859" x="5083175" y="4962525"/>
          <p14:tracePt t="50876" x="5060950" y="4962525"/>
          <p14:tracePt t="50892" x="5051425" y="4962525"/>
          <p14:tracePt t="50909" x="5035550" y="4962525"/>
          <p14:tracePt t="50911" x="5032375" y="4962525"/>
          <p14:tracePt t="50926" x="5010150" y="4962525"/>
          <p14:tracePt t="50943" x="4987925" y="4962525"/>
          <p14:tracePt t="50959" x="4965700" y="4956175"/>
          <p14:tracePt t="50976" x="4914900" y="4940300"/>
          <p14:tracePt t="50992" x="4876800" y="4918075"/>
          <p14:tracePt t="51009" x="4848225" y="4908550"/>
          <p14:tracePt t="51025" x="4806950" y="4902200"/>
          <p14:tracePt t="51042" x="4781550" y="4889500"/>
          <p14:tracePt t="51059" x="4752975" y="4883150"/>
          <p14:tracePt t="51076" x="4705350" y="4876800"/>
          <p14:tracePt t="51092" x="4667250" y="4870450"/>
          <p14:tracePt t="51110" x="4622800" y="4857750"/>
          <p14:tracePt t="51126" x="4565650" y="4851400"/>
          <p14:tracePt t="51142" x="4537075" y="4845050"/>
          <p14:tracePt t="51159" x="4492625" y="4832350"/>
          <p14:tracePt t="51176" x="4441825" y="4819650"/>
          <p14:tracePt t="51193" x="4419600" y="4813300"/>
          <p14:tracePt t="51209" x="4391025" y="4813300"/>
          <p14:tracePt t="51225" x="4359275" y="4813300"/>
          <p14:tracePt t="51242" x="4343400" y="4813300"/>
          <p14:tracePt t="51259" x="4330700" y="4813300"/>
          <p14:tracePt t="51275" x="4318000" y="4813300"/>
          <p14:tracePt t="51292" x="4308475" y="4813300"/>
          <p14:tracePt t="51355" x="4308475" y="4819650"/>
          <p14:tracePt t="51363" x="4308475" y="4822825"/>
          <p14:tracePt t="51376" x="4318000" y="4835525"/>
          <p14:tracePt t="51392" x="4327525" y="4845050"/>
          <p14:tracePt t="51409" x="4359275" y="4860925"/>
          <p14:tracePt t="51411" x="4371975" y="4867275"/>
          <p14:tracePt t="51425" x="4394200" y="4879975"/>
          <p14:tracePt t="51446" x="4435475" y="4889500"/>
          <p14:tracePt t="51459" x="4448175" y="4895850"/>
          <p14:tracePt t="51476" x="4489450" y="4902200"/>
          <p14:tracePt t="51492" x="4505325" y="4921250"/>
          <p14:tracePt t="51509" x="4521200" y="4924425"/>
          <p14:tracePt t="51526" x="4556125" y="4937125"/>
          <p14:tracePt t="51542" x="4565650" y="4943475"/>
          <p14:tracePt t="51559" x="4575175" y="4946650"/>
          <p14:tracePt t="51575" x="4594225" y="4946650"/>
          <p14:tracePt t="51592" x="4603750" y="4946650"/>
          <p14:tracePt t="51609" x="4616450" y="4953000"/>
          <p14:tracePt t="51626" x="4635500" y="4953000"/>
          <p14:tracePt t="51643" x="4645025" y="4956175"/>
          <p14:tracePt t="51660" x="4673600" y="4968875"/>
          <p14:tracePt t="51675" x="4708525" y="4968875"/>
          <p14:tracePt t="51692" x="4737100" y="4968875"/>
          <p14:tracePt t="51709" x="4768850" y="4968875"/>
          <p14:tracePt t="51725" x="4806950" y="4975225"/>
          <p14:tracePt t="51742" x="4822825" y="4975225"/>
          <p14:tracePt t="51759" x="4838700" y="4975225"/>
          <p14:tracePt t="51776" x="4867275" y="4975225"/>
          <p14:tracePt t="51793" x="4879975" y="4975225"/>
          <p14:tracePt t="51809" x="4889500" y="4975225"/>
          <p14:tracePt t="51826" x="4911725" y="4975225"/>
          <p14:tracePt t="51842" x="4921250" y="4975225"/>
          <p14:tracePt t="51860" x="4933950" y="4975225"/>
          <p14:tracePt t="56713" x="4965700" y="4987925"/>
          <p14:tracePt t="56721" x="5026025" y="5003800"/>
          <p14:tracePt t="56729" x="5076825" y="5019675"/>
          <p14:tracePt t="56746" x="5219700" y="5057775"/>
          <p14:tracePt t="56762" x="5394325" y="5083175"/>
          <p14:tracePt t="56780" x="5489575" y="5083175"/>
          <p14:tracePt t="56798" x="5607050" y="5083175"/>
          <p14:tracePt t="56826" x="5759450" y="5089525"/>
          <p14:tracePt t="56859" x="5962650" y="5121275"/>
          <p14:tracePt t="56876" x="6130925" y="5165725"/>
          <p14:tracePt t="56892" x="6248400" y="5191125"/>
          <p14:tracePt t="56909" x="6334125" y="5197475"/>
          <p14:tracePt t="56926" x="6429375" y="5197475"/>
          <p14:tracePt t="56941" x="6473825" y="5197475"/>
          <p14:tracePt t="56958" x="6502400" y="5197475"/>
          <p14:tracePt t="56976" x="6550025" y="5197475"/>
          <p14:tracePt t="56992" x="6581775" y="5216525"/>
          <p14:tracePt t="57009" x="6604000" y="5216525"/>
          <p14:tracePt t="57026" x="6651625" y="5216525"/>
          <p14:tracePt t="57042" x="6673850" y="5216525"/>
          <p14:tracePt t="57059" x="6702425" y="5216525"/>
          <p14:tracePt t="57075" x="6721475" y="5216525"/>
          <p14:tracePt t="57092" x="6734175" y="5210175"/>
          <p14:tracePt t="57141" x="6731000" y="5203825"/>
          <p14:tracePt t="57148" x="6724650" y="5200650"/>
          <p14:tracePt t="57159" x="6708775" y="5194300"/>
          <p14:tracePt t="57176" x="6540500" y="5124450"/>
          <p14:tracePt t="57192" x="6321425" y="5067300"/>
          <p14:tracePt t="57208" x="6111875" y="5019675"/>
          <p14:tracePt t="57225" x="5943600" y="4987925"/>
          <p14:tracePt t="57241" x="5915025" y="4987925"/>
          <p14:tracePt t="57259" x="5886450" y="4987925"/>
          <p14:tracePt t="57276" x="5870575" y="4987925"/>
          <p14:tracePt t="57292" x="5861050" y="4987925"/>
          <p14:tracePt t="57309" x="5851525" y="4987925"/>
          <p14:tracePt t="57341" x="5845175" y="4987925"/>
          <p14:tracePt t="57426" x="5848350" y="4987925"/>
          <p14:tracePt t="57433" x="5854700" y="4987925"/>
          <p14:tracePt t="57442" x="5864225" y="4987925"/>
          <p14:tracePt t="57459" x="5899150" y="4987925"/>
          <p14:tracePt t="57475" x="5988050" y="4987925"/>
          <p14:tracePt t="57491" x="6073775" y="4997450"/>
          <p14:tracePt t="57508" x="6159500" y="5013325"/>
          <p14:tracePt t="57511" x="6207125" y="5022850"/>
          <p14:tracePt t="57525" x="6280150" y="5029200"/>
          <p14:tracePt t="57545" x="6346825" y="5029200"/>
          <p14:tracePt t="57558" x="6429375" y="5029200"/>
          <p14:tracePt t="57575" x="6546850" y="5029200"/>
          <p14:tracePt t="57592" x="6607175" y="5026025"/>
          <p14:tracePt t="57608" x="6670675" y="5026025"/>
          <p14:tracePt t="57625" x="6762750" y="5026025"/>
          <p14:tracePt t="57641" x="6816725" y="5013325"/>
          <p14:tracePt t="57658" x="6877050" y="5013325"/>
          <p14:tracePt t="57675" x="6972300" y="5006975"/>
          <p14:tracePt t="57691" x="7032625" y="5006975"/>
          <p14:tracePt t="57708" x="7105650" y="4991100"/>
          <p14:tracePt t="57725" x="7226300" y="4975225"/>
          <p14:tracePt t="57741" x="7289800" y="4975225"/>
          <p14:tracePt t="57758" x="7346950" y="4975225"/>
          <p14:tracePt t="57775" x="7410450" y="4975225"/>
          <p14:tracePt t="57791" x="7432675" y="4978400"/>
          <p14:tracePt t="57808" x="7464425" y="4984750"/>
          <p14:tracePt t="57825" x="7505700" y="4991100"/>
          <p14:tracePt t="57842" x="7527925" y="4997450"/>
          <p14:tracePt t="57858" x="7550150" y="5003800"/>
          <p14:tracePt t="57875" x="7578725" y="5013325"/>
          <p14:tracePt t="57891" x="7588250" y="5013325"/>
          <p14:tracePt t="57940" x="7588250" y="5016500"/>
          <p14:tracePt t="57946" x="7585075" y="5016500"/>
          <p14:tracePt t="57958" x="7581900" y="5016500"/>
          <p14:tracePt t="57975" x="7531100" y="5016500"/>
          <p14:tracePt t="57992" x="7369175" y="5035550"/>
          <p14:tracePt t="58008" x="7115175" y="5054600"/>
          <p14:tracePt t="58025" x="6451600" y="5133975"/>
          <p14:tracePt t="58042" x="5946775" y="5245100"/>
          <p14:tracePt t="58060" x="5273675" y="5435600"/>
          <p14:tracePt t="58076" x="4860925" y="5524500"/>
          <p14:tracePt t="58093" x="4391025" y="5607050"/>
          <p14:tracePt t="58110" x="3698875" y="5645150"/>
          <p14:tracePt t="58126" x="3270250" y="5635625"/>
          <p14:tracePt t="58142" x="2981325" y="5626100"/>
          <p14:tracePt t="58158" x="2752725" y="5616575"/>
          <p14:tracePt t="58175" x="2524125" y="5610225"/>
          <p14:tracePt t="58192" x="2432050" y="5610225"/>
          <p14:tracePt t="58209" x="2336800" y="5610225"/>
          <p14:tracePt t="58225" x="2232025" y="5610225"/>
          <p14:tracePt t="58242" x="2171700" y="5610225"/>
          <p14:tracePt t="58258" x="2111375" y="5610225"/>
          <p14:tracePt t="58275" x="2025650" y="5610225"/>
          <p14:tracePt t="58291" x="1971675" y="5610225"/>
          <p14:tracePt t="58308" x="1920875" y="5610225"/>
          <p14:tracePt t="58325" x="1863725" y="5588000"/>
          <p14:tracePt t="58342" x="1841500" y="5578475"/>
          <p14:tracePt t="58360" x="1793875" y="5559425"/>
          <p14:tracePt t="58376" x="1768475" y="5546725"/>
          <p14:tracePt t="58392" x="1739900" y="5534025"/>
          <p14:tracePt t="58408" x="1714500" y="5524500"/>
          <p14:tracePt t="58425" x="1673225" y="5505450"/>
          <p14:tracePt t="58441" x="1663700" y="5495925"/>
          <p14:tracePt t="58458" x="1654175" y="5486400"/>
          <p14:tracePt t="58475" x="1625600" y="5457825"/>
          <p14:tracePt t="58491" x="1603375" y="5445125"/>
          <p14:tracePt t="58508" x="1577975" y="5435600"/>
          <p14:tracePt t="58525" x="1562100" y="5413375"/>
          <p14:tracePt t="58541" x="1552575" y="5410200"/>
          <p14:tracePt t="58558" x="1543050" y="5410200"/>
          <p14:tracePt t="58579" x="1524000" y="5410200"/>
          <p14:tracePt t="58591" x="1517650" y="5410200"/>
          <p14:tracePt t="58625" x="1508125" y="5410200"/>
          <p14:tracePt t="58642" x="1498600" y="5410200"/>
          <p14:tracePt t="58675" x="1495425" y="5410200"/>
          <p14:tracePt t="58767" x="1489075" y="5410200"/>
          <p14:tracePt t="58774" x="1479550" y="5410200"/>
          <p14:tracePt t="58781" x="1473200" y="5410200"/>
          <p14:tracePt t="59267" x="1520825" y="5432425"/>
          <p14:tracePt t="59275" x="1590675" y="5461000"/>
          <p14:tracePt t="59296" x="1765300" y="5546725"/>
          <p14:tracePt t="59312" x="1898650" y="5600700"/>
          <p14:tracePt t="59330" x="2035175" y="5641975"/>
          <p14:tracePt t="59346" x="2108200" y="5657850"/>
          <p14:tracePt t="59359" x="2187575" y="5657850"/>
          <p14:tracePt t="59391" x="2359025" y="5622925"/>
          <p14:tracePt t="59425" x="2524125" y="5594350"/>
          <p14:tracePt t="59442" x="2578100" y="5572125"/>
          <p14:tracePt t="59459" x="2641600" y="5565775"/>
          <p14:tracePt t="59475" x="2676525" y="5565775"/>
          <p14:tracePt t="59492" x="2708275" y="5565775"/>
          <p14:tracePt t="59508" x="2740025" y="5559425"/>
          <p14:tracePt t="59525" x="2768600" y="5559425"/>
          <p14:tracePt t="59542" x="2794000" y="5556250"/>
          <p14:tracePt t="59559" x="2841625" y="5549900"/>
          <p14:tracePt t="59575" x="2886075" y="5537200"/>
          <p14:tracePt t="59596" x="2959100" y="5508625"/>
          <p14:tracePt t="59608" x="3013075" y="5489575"/>
          <p14:tracePt t="59625" x="3051175" y="5470525"/>
          <p14:tracePt t="59642" x="3092450" y="5451475"/>
          <p14:tracePt t="59658" x="3127375" y="5419725"/>
          <p14:tracePt t="59675" x="3159125" y="5407025"/>
          <p14:tracePt t="59691" x="3181350" y="5387975"/>
          <p14:tracePt t="59709" x="3225800" y="5372100"/>
          <p14:tracePt t="59725" x="3270250" y="5359400"/>
          <p14:tracePt t="59742" x="3298825" y="5346700"/>
          <p14:tracePt t="59758" x="3355975" y="5321300"/>
          <p14:tracePt t="59775" x="3381375" y="5308600"/>
          <p14:tracePt t="59792" x="3409950" y="5295900"/>
          <p14:tracePt t="59808" x="3425825" y="5276850"/>
          <p14:tracePt t="59824" x="3448050" y="5276850"/>
          <p14:tracePt t="59841" x="3457575" y="5276850"/>
          <p14:tracePt t="59858" x="3473450" y="5276850"/>
          <p14:tracePt t="59875" x="3482975" y="5276850"/>
          <p14:tracePt t="59892" x="3486150" y="5276850"/>
          <p14:tracePt t="59925" x="3502025" y="5276850"/>
          <p14:tracePt t="59941" x="3511550" y="5276850"/>
          <p14:tracePt t="59958" x="3527425" y="5276850"/>
          <p14:tracePt t="59975" x="3536950" y="5289550"/>
          <p14:tracePt t="59991" x="3559175" y="5299075"/>
          <p14:tracePt t="60008" x="3584575" y="5311775"/>
          <p14:tracePt t="60025" x="3600450" y="5311775"/>
          <p14:tracePt t="60042" x="3622675" y="5311775"/>
          <p14:tracePt t="60058" x="3660775" y="5311775"/>
          <p14:tracePt t="60075" x="3683000" y="5311775"/>
          <p14:tracePt t="60091" x="3721100" y="5308600"/>
          <p14:tracePt t="60109" x="3762375" y="5308600"/>
          <p14:tracePt t="60125" x="3790950" y="5308600"/>
          <p14:tracePt t="60142" x="3813175" y="5308600"/>
          <p14:tracePt t="60159" x="3854450" y="5308600"/>
          <p14:tracePt t="60175" x="3889375" y="5308600"/>
          <p14:tracePt t="60191" x="3927475" y="5308600"/>
          <p14:tracePt t="60208" x="3981450" y="5302250"/>
          <p14:tracePt t="60225" x="4025900" y="5302250"/>
          <p14:tracePt t="60241" x="4054475" y="5302250"/>
          <p14:tracePt t="60258" x="4102100" y="5302250"/>
          <p14:tracePt t="60276" x="4130675" y="5302250"/>
          <p14:tracePt t="60292" x="4152900" y="5302250"/>
          <p14:tracePt t="60308" x="4187825" y="5308600"/>
          <p14:tracePt t="60324" x="4197350" y="5308600"/>
          <p14:tracePt t="60341" x="4206875" y="5308600"/>
          <p14:tracePt t="60358" x="4238625" y="5314950"/>
          <p14:tracePt t="60375" x="4260850" y="5314950"/>
          <p14:tracePt t="60391" x="4283075" y="5314950"/>
          <p14:tracePt t="60408" x="4318000" y="5314950"/>
          <p14:tracePt t="60425" x="4327525" y="5314950"/>
          <p14:tracePt t="60441" x="4337050" y="5314950"/>
          <p14:tracePt t="60458" x="4346575" y="5314950"/>
          <p14:tracePt t="68469" x="4400550" y="5314950"/>
          <p14:tracePt t="68476" x="4467225" y="5314950"/>
          <p14:tracePt t="68494" x="4619625" y="5292725"/>
          <p14:tracePt t="68511" x="4749800" y="5273675"/>
          <p14:tracePt t="68527" x="4924425" y="5257800"/>
          <p14:tracePt t="68544" x="5038725" y="5257800"/>
          <p14:tracePt t="68564" x="5222875" y="5257800"/>
          <p14:tracePt t="68590" x="5426075" y="5270500"/>
          <p14:tracePt t="68623" x="5629275" y="5302250"/>
          <p14:tracePt t="68640" x="5718175" y="5321300"/>
          <p14:tracePt t="68657" x="5762625" y="5327650"/>
          <p14:tracePt t="68673" x="5784850" y="5327650"/>
          <p14:tracePt t="68690" x="5832475" y="5340350"/>
          <p14:tracePt t="68707" x="5854700" y="5340350"/>
          <p14:tracePt t="68723" x="5883275" y="5340350"/>
          <p14:tracePt t="68740" x="5899150" y="5340350"/>
          <p14:tracePt t="68757" x="5908675" y="5340350"/>
          <p14:tracePt t="68774" x="5918200" y="5340350"/>
          <p14:tracePt t="68807" x="5918200" y="5346700"/>
          <p14:tracePt t="68823" x="5918200" y="5349875"/>
          <p14:tracePt t="68840" x="5902325" y="5372100"/>
          <p14:tracePt t="68857" x="5892800" y="5381625"/>
          <p14:tracePt t="68873" x="5876925" y="5394325"/>
          <p14:tracePt t="68891" x="5832475" y="5422900"/>
          <p14:tracePt t="68907" x="5794375" y="5451475"/>
          <p14:tracePt t="68924" x="5753100" y="5476875"/>
          <p14:tracePt t="68940" x="5638800" y="5527675"/>
          <p14:tracePt t="68957" x="5549900" y="5568950"/>
          <p14:tracePt t="68973" x="5464175" y="5594350"/>
          <p14:tracePt t="68990" x="5362575" y="5613400"/>
          <p14:tracePt t="69007" x="5324475" y="5626100"/>
          <p14:tracePt t="69023" x="5302250" y="5626100"/>
          <p14:tracePt t="69040" x="5267325" y="5626100"/>
          <p14:tracePt t="69057" x="5248275" y="5626100"/>
          <p14:tracePt t="69073" x="5226050" y="5626100"/>
          <p14:tracePt t="69091" x="5191125" y="5613400"/>
          <p14:tracePt t="69107" x="5159375" y="5594350"/>
          <p14:tracePt t="69124" x="5133975" y="5562600"/>
          <p14:tracePt t="69140" x="5121275" y="5546725"/>
          <p14:tracePt t="69157" x="5105400" y="5537200"/>
          <p14:tracePt t="69173" x="5099050" y="5537200"/>
          <p14:tracePt t="69190" x="5099050" y="5534025"/>
          <p14:tracePt t="69206" x="5099050" y="5527675"/>
          <p14:tracePt t="69223" x="5095875" y="5518150"/>
          <p14:tracePt t="69240" x="5095875" y="5508625"/>
          <p14:tracePt t="69260" x="5095875" y="5499100"/>
          <p14:tracePt t="69290" x="5095875" y="5489575"/>
          <p14:tracePt t="69306" x="5095875" y="5483225"/>
          <p14:tracePt t="69323" x="5095875" y="5480050"/>
          <p14:tracePt t="69340" x="5095875" y="5457825"/>
          <p14:tracePt t="69356" x="5095875" y="5454650"/>
          <p14:tracePt t="69373" x="5095875" y="5445125"/>
          <p14:tracePt t="69390" x="5095875" y="5438775"/>
          <p14:tracePt t="69460" x="5095875" y="5435600"/>
          <p14:tracePt t="69474" x="5095875" y="5429250"/>
          <p14:tracePt t="69481" x="5095875" y="5419725"/>
          <p14:tracePt t="69490" x="5095875" y="5413375"/>
          <p14:tracePt t="69506" x="5105400" y="5403850"/>
          <p14:tracePt t="69523" x="5121275" y="5387975"/>
          <p14:tracePt t="69540" x="5121275" y="5375275"/>
          <p14:tracePt t="69557" x="5121275" y="5368925"/>
          <p14:tracePt t="69947" x="5133975" y="5362575"/>
          <p14:tracePt t="69953" x="5149850" y="5362575"/>
          <p14:tracePt t="69961" x="5162550" y="5362575"/>
          <p14:tracePt t="69978" x="5191125" y="5356225"/>
          <p14:tracePt t="69990" x="5229225" y="5343525"/>
          <p14:tracePt t="70024" x="5286375" y="5343525"/>
          <p14:tracePt t="70057" x="5318125" y="5343525"/>
          <p14:tracePt t="70074" x="5337175" y="5343525"/>
          <p14:tracePt t="70090" x="5353050" y="5343525"/>
          <p14:tracePt t="70107" x="5381625" y="5343525"/>
          <p14:tracePt t="70124" x="5422900" y="5337175"/>
          <p14:tracePt t="70140" x="5451475" y="5337175"/>
          <p14:tracePt t="70157" x="5473700" y="5337175"/>
          <p14:tracePt t="70174" x="5499100" y="5337175"/>
          <p14:tracePt t="70190" x="5508625" y="5337175"/>
          <p14:tracePt t="71173" x="5546725" y="5337175"/>
          <p14:tracePt t="71180" x="5594350" y="5337175"/>
          <p14:tracePt t="71194" x="5676900" y="5330825"/>
          <p14:tracePt t="71211" x="5740400" y="5324475"/>
          <p14:tracePt t="71227" x="5800725" y="5324475"/>
          <p14:tracePt t="71246" x="5861050" y="5324475"/>
          <p14:tracePt t="71274" x="5943600" y="5324475"/>
          <p14:tracePt t="71307" x="6016625" y="5324475"/>
          <p14:tracePt t="71309" x="6026150" y="5324475"/>
          <p14:tracePt t="71323" x="6054725" y="5324475"/>
          <p14:tracePt t="71344" x="6070600" y="5324475"/>
          <p14:tracePt t="71357" x="6076950" y="5324475"/>
          <p14:tracePt t="71373" x="6096000" y="5324475"/>
          <p14:tracePt t="71390" x="6105525" y="5324475"/>
          <p14:tracePt t="71407" x="6115050" y="5324475"/>
          <p14:tracePt t="71423" x="6140450" y="5324475"/>
          <p14:tracePt t="71440" x="6156325" y="5318125"/>
          <p14:tracePt t="71457" x="6172200" y="5318125"/>
          <p14:tracePt t="71474" x="6213475" y="5302250"/>
          <p14:tracePt t="71490" x="6235700" y="5295900"/>
          <p14:tracePt t="71506" x="6267450" y="5276850"/>
          <p14:tracePt t="71524" x="6324600" y="5264150"/>
          <p14:tracePt t="71540" x="6362700" y="5257800"/>
          <p14:tracePt t="71556" x="6407150" y="5245100"/>
          <p14:tracePt t="71573" x="6470650" y="5238750"/>
          <p14:tracePt t="71590" x="6515100" y="5238750"/>
          <p14:tracePt t="71607" x="6550025" y="5238750"/>
          <p14:tracePt t="71623" x="6613525" y="5238750"/>
          <p14:tracePt t="71640" x="6648450" y="5238750"/>
          <p14:tracePt t="71658" x="6696075" y="5238750"/>
          <p14:tracePt t="71674" x="6734175" y="5238750"/>
          <p14:tracePt t="71690" x="6778625" y="5238750"/>
          <p14:tracePt t="71707" x="6832600" y="5238750"/>
          <p14:tracePt t="71723" x="6861175" y="5238750"/>
          <p14:tracePt t="71740" x="6889750" y="5238750"/>
          <p14:tracePt t="71756" x="6921500" y="5238750"/>
          <p14:tracePt t="71773" x="6969125" y="5238750"/>
          <p14:tracePt t="71790" x="7004050" y="5238750"/>
          <p14:tracePt t="71807" x="7038975" y="5251450"/>
          <p14:tracePt t="71823" x="7077075" y="5264150"/>
          <p14:tracePt t="71840" x="7099300" y="5264150"/>
          <p14:tracePt t="71856" x="7127875" y="5270500"/>
          <p14:tracePt t="71874" x="7162800" y="5289550"/>
          <p14:tracePt t="71890" x="7178675" y="5289550"/>
          <p14:tracePt t="71907" x="7188200" y="5292725"/>
          <p14:tracePt t="71923" x="7204075" y="5299075"/>
          <p14:tracePt t="71940" x="7207250" y="5299075"/>
          <p14:tracePt t="71957" x="7207250" y="5305425"/>
          <p14:tracePt t="71973" x="7207250" y="5308600"/>
          <p14:tracePt t="71990" x="7207250" y="5314950"/>
          <p14:tracePt t="72007" x="7207250" y="5318125"/>
          <p14:tracePt t="72023" x="7207250" y="5327650"/>
          <p14:tracePt t="73028" x="7232650" y="5334000"/>
          <p14:tracePt t="73035" x="7277100" y="5334000"/>
          <p14:tracePt t="73043" x="7312025" y="5334000"/>
          <p14:tracePt t="73061" x="7394575" y="5334000"/>
          <p14:tracePt t="73078" x="7534275" y="5334000"/>
          <p14:tracePt t="73090" x="7581900" y="5334000"/>
          <p14:tracePt t="73123" x="7718425" y="5334000"/>
          <p14:tracePt t="73157" x="7880350" y="5362575"/>
          <p14:tracePt t="73173" x="7940675" y="5368925"/>
          <p14:tracePt t="73190" x="8004175" y="5381625"/>
          <p14:tracePt t="73207" x="8077200" y="5397500"/>
          <p14:tracePt t="73223" x="8121650" y="5397500"/>
          <p14:tracePt t="73240" x="8150225" y="5397500"/>
          <p14:tracePt t="73257" x="8191500" y="5397500"/>
          <p14:tracePt t="73273" x="8201025" y="5397500"/>
          <p14:tracePt t="73290" x="8210550" y="5397500"/>
          <p14:tracePt t="73349" x="8204200" y="5397500"/>
          <p14:tracePt t="73356" x="8197850" y="5397500"/>
          <p14:tracePt t="73363" x="8194675" y="5397500"/>
          <p14:tracePt t="73373" x="8188325" y="5397500"/>
          <p14:tracePt t="73390" x="8162925" y="5397500"/>
          <p14:tracePt t="73407" x="8115300" y="5403850"/>
          <p14:tracePt t="73423" x="8039100" y="5419725"/>
          <p14:tracePt t="73440" x="7931150" y="5435600"/>
          <p14:tracePt t="73457" x="7651750" y="5499100"/>
          <p14:tracePt t="73474" x="7407275" y="5549900"/>
          <p14:tracePt t="73490" x="7086600" y="5603875"/>
          <p14:tracePt t="73507" x="6645275" y="5635625"/>
          <p14:tracePt t="73525" x="6302375" y="5657850"/>
          <p14:tracePt t="73541" x="5899150" y="5657850"/>
          <p14:tracePt t="73557" x="5692775" y="5657850"/>
          <p14:tracePt t="73573" x="5502275" y="5657850"/>
          <p14:tracePt t="73590" x="5337175" y="5686425"/>
          <p14:tracePt t="73607" x="5181600" y="5708650"/>
          <p14:tracePt t="73623" x="5099050" y="5718175"/>
          <p14:tracePt t="73640" x="5073650" y="5724525"/>
          <p14:tracePt t="73948" x="4968875" y="5734050"/>
          <p14:tracePt t="73955" x="4854575" y="5743575"/>
          <p14:tracePt t="73962" x="4711700" y="5753100"/>
          <p14:tracePt t="73973" x="4559300" y="5775325"/>
          <p14:tracePt t="73990" x="4203700" y="5835650"/>
          <p14:tracePt t="74007" x="3784600" y="5876925"/>
          <p14:tracePt t="74025" x="3549650" y="5905500"/>
          <p14:tracePt t="74041" x="3263900" y="5943600"/>
          <p14:tracePt t="74057" x="3092450" y="5943600"/>
          <p14:tracePt t="74073" x="2952750" y="5943600"/>
          <p14:tracePt t="74090" x="2759075" y="5943600"/>
          <p14:tracePt t="74107" x="2654300" y="5943600"/>
          <p14:tracePt t="74123" x="2571750" y="5943600"/>
          <p14:tracePt t="74140" x="2444750" y="5943600"/>
          <p14:tracePt t="74157" x="2374900" y="5943600"/>
          <p14:tracePt t="74173" x="2292350" y="5943600"/>
          <p14:tracePt t="74190" x="2187575" y="5943600"/>
          <p14:tracePt t="74207" x="2111375" y="5921375"/>
          <p14:tracePt t="74223" x="2057400" y="5915025"/>
          <p14:tracePt t="74240" x="1958975" y="5895975"/>
          <p14:tracePt t="74257" x="1895475" y="5880100"/>
          <p14:tracePt t="74273" x="1860550" y="5873750"/>
          <p14:tracePt t="74290" x="1793875" y="5848350"/>
          <p14:tracePt t="74307" x="1755775" y="5835650"/>
          <p14:tracePt t="74323" x="1727200" y="5829300"/>
          <p14:tracePt t="74340" x="1670050" y="5813425"/>
          <p14:tracePt t="74357" x="1631950" y="5807075"/>
          <p14:tracePt t="74373" x="1603375" y="5800725"/>
          <p14:tracePt t="74390" x="1562100" y="5794375"/>
          <p14:tracePt t="74407" x="1524000" y="5788025"/>
          <p14:tracePt t="74423" x="1501775" y="5781675"/>
          <p14:tracePt t="74440" x="1460500" y="5781675"/>
          <p14:tracePt t="74457" x="1438275" y="5781675"/>
          <p14:tracePt t="74473" x="1409700" y="5781675"/>
          <p14:tracePt t="74490" x="1397000" y="5781675"/>
          <p14:tracePt t="74507" x="1387475" y="5781675"/>
          <p14:tracePt t="74523" x="1377950" y="5781675"/>
          <p14:tracePt t="74540" x="1362075" y="5781675"/>
          <p14:tracePt t="75832" x="1381125" y="5784850"/>
          <p14:tracePt t="75839" x="1419225" y="5791200"/>
          <p14:tracePt t="75846" x="1466850" y="5800725"/>
          <p14:tracePt t="75857" x="1514475" y="5807075"/>
          <p14:tracePt t="75873" x="1587500" y="5822950"/>
          <p14:tracePt t="75889" x="1666875" y="5829300"/>
          <p14:tracePt t="75907" x="1701800" y="5829300"/>
          <p14:tracePt t="75940" x="1809750" y="5829300"/>
          <p14:tracePt t="75974" x="1917700" y="5819775"/>
          <p14:tracePt t="75990" x="1952625" y="5807075"/>
          <p14:tracePt t="76007" x="2000250" y="5800725"/>
          <p14:tracePt t="76024" x="2041525" y="5788025"/>
          <p14:tracePt t="76040" x="2063750" y="5781675"/>
          <p14:tracePt t="76056" x="2092325" y="5772150"/>
          <p14:tracePt t="76074" x="2136775" y="5753100"/>
          <p14:tracePt t="76090" x="2174875" y="5740400"/>
          <p14:tracePt t="76106" x="2219325" y="5721350"/>
          <p14:tracePt t="76123" x="2260600" y="5702300"/>
          <p14:tracePt t="76139" x="2292350" y="5689600"/>
          <p14:tracePt t="76156" x="2314575" y="5686425"/>
          <p14:tracePt t="76174" x="2333625" y="5686425"/>
          <p14:tracePt t="76190" x="2343150" y="5686425"/>
          <p14:tracePt t="76206" x="2352675" y="5686425"/>
          <p14:tracePt t="76223" x="2368550" y="5686425"/>
          <p14:tracePt t="76240" x="2384425" y="5686425"/>
          <p14:tracePt t="76256" x="2393950" y="5686425"/>
          <p14:tracePt t="76273" x="2406650" y="5686425"/>
          <p14:tracePt t="76290" x="2419350" y="5686425"/>
          <p14:tracePt t="76306" x="2422525" y="5686425"/>
          <p14:tracePt t="76323" x="2432050" y="5686425"/>
          <p14:tracePt t="76340" x="2438400" y="5686425"/>
          <p14:tracePt t="76357" x="2447925" y="5686425"/>
          <p14:tracePt t="76373" x="2463800" y="5686425"/>
          <p14:tracePt t="77936" x="2486025" y="5683250"/>
          <p14:tracePt t="77943" x="2511425" y="5683250"/>
          <p14:tracePt t="77956" x="2546350" y="5683250"/>
          <p14:tracePt t="77973" x="2616200" y="5676900"/>
          <p14:tracePt t="77994" x="2705100" y="5664200"/>
          <p14:tracePt t="78010" x="2778125" y="5648325"/>
          <p14:tracePt t="78023" x="2854325" y="5635625"/>
          <p14:tracePt t="78057" x="3044825" y="5572125"/>
          <p14:tracePt t="78090" x="3216275" y="5524500"/>
          <p14:tracePt t="78107" x="3330575" y="5502275"/>
          <p14:tracePt t="78123" x="3394075" y="5489575"/>
          <p14:tracePt t="78140" x="3444875" y="5483225"/>
          <p14:tracePt t="78157" x="3508375" y="5483225"/>
          <p14:tracePt t="78173" x="3552825" y="5483225"/>
          <p14:tracePt t="78190" x="3587750" y="5483225"/>
          <p14:tracePt t="78207" x="3641725" y="5483225"/>
          <p14:tracePt t="78223" x="3679825" y="5476875"/>
          <p14:tracePt t="78240" x="3717925" y="5464175"/>
          <p14:tracePt t="78256" x="3781425" y="5451475"/>
          <p14:tracePt t="78273" x="3825875" y="5451475"/>
          <p14:tracePt t="78290" x="3876675" y="5451475"/>
          <p14:tracePt t="78306" x="3956050" y="5451475"/>
          <p14:tracePt t="78323" x="4016375" y="5445125"/>
          <p14:tracePt t="78340" x="4067175" y="5445125"/>
          <p14:tracePt t="78356" x="4152900" y="5445125"/>
          <p14:tracePt t="78373" x="4213225" y="5445125"/>
          <p14:tracePt t="78390" x="4273550" y="5445125"/>
          <p14:tracePt t="78406" x="4359275" y="5445125"/>
          <p14:tracePt t="78423" x="4419600" y="5448300"/>
          <p14:tracePt t="78440" x="4464050" y="5461000"/>
          <p14:tracePt t="78456" x="4527550" y="5480050"/>
          <p14:tracePt t="78473" x="4559300" y="5486400"/>
          <p14:tracePt t="78494" x="4600575" y="5492750"/>
          <p14:tracePt t="78506" x="4622800" y="5492750"/>
          <p14:tracePt t="78523" x="4651375" y="5492750"/>
          <p14:tracePt t="78540" x="4660900" y="5492750"/>
          <p14:tracePt t="78556" x="4673600" y="5495925"/>
          <p14:tracePt t="78573" x="4689475" y="5502275"/>
          <p14:tracePt t="78589" x="4695825" y="5505450"/>
          <p14:tracePt t="78650" x="4699000" y="5505450"/>
          <p14:tracePt t="78678" x="4705350" y="5505450"/>
          <p14:tracePt t="78707" x="4708525" y="5505450"/>
          <p14:tracePt t="78756" x="4714875" y="5505450"/>
          <p14:tracePt t="78771" x="4714875" y="5511800"/>
          <p14:tracePt t="78778" x="4721225" y="5511800"/>
          <p14:tracePt t="78790" x="4721225" y="5514975"/>
          <p14:tracePt t="78806" x="4724400" y="5537200"/>
          <p14:tracePt t="78823" x="4733925" y="5546725"/>
          <p14:tracePt t="78840" x="4733925" y="5553075"/>
          <p14:tracePt t="78856" x="4740275" y="5562600"/>
          <p14:tracePt t="78873" x="4746625" y="5565775"/>
          <p14:tracePt t="78889" x="4749800" y="5572125"/>
          <p14:tracePt t="78906" x="4756150" y="5588000"/>
          <p14:tracePt t="78923" x="4756150" y="5597525"/>
          <p14:tracePt t="78939" x="4765675" y="5607050"/>
          <p14:tracePt t="78956" x="4775200" y="5619750"/>
          <p14:tracePt t="78973" x="4775200" y="5629275"/>
          <p14:tracePt t="78990" x="4784725" y="5641975"/>
          <p14:tracePt t="79006" x="4791075" y="5645150"/>
          <p14:tracePt t="79040" x="4791075" y="5654675"/>
          <p14:tracePt t="80419" x="4813300" y="5654675"/>
          <p14:tracePt t="80426" x="4838700" y="5661025"/>
          <p14:tracePt t="80443" x="4899025" y="5661025"/>
          <p14:tracePt t="80456" x="4972050" y="5676900"/>
          <p14:tracePt t="80476" x="5102225" y="5676900"/>
          <p14:tracePt t="80492" x="5172075" y="5676900"/>
          <p14:tracePt t="80513" x="5257800" y="5676900"/>
          <p14:tracePt t="80539" x="5397500" y="5676900"/>
          <p14:tracePt t="80573" x="5572125" y="5676900"/>
          <p14:tracePt t="80589" x="5692775" y="5692775"/>
          <p14:tracePt t="80606" x="5778500" y="5699125"/>
          <p14:tracePt t="80623" x="5842000" y="5711825"/>
          <p14:tracePt t="80639" x="5940425" y="5737225"/>
          <p14:tracePt t="80656" x="5978525" y="5743575"/>
          <p14:tracePt t="80673" x="6013450" y="5743575"/>
          <p14:tracePt t="80689" x="6070600" y="5749925"/>
          <p14:tracePt t="80706" x="6099175" y="5749925"/>
          <p14:tracePt t="80723" x="6143625" y="5749925"/>
          <p14:tracePt t="80739" x="6207125" y="5756275"/>
          <p14:tracePt t="80756" x="6235700" y="5762625"/>
          <p14:tracePt t="80773" x="6267450" y="5768975"/>
          <p14:tracePt t="80790" x="6286500" y="5778500"/>
          <p14:tracePt t="80806" x="6296025" y="5788025"/>
          <p14:tracePt t="80823" x="6311900" y="5788025"/>
          <p14:tracePt t="80933" x="6318250" y="5788025"/>
        </p14:tracePtLst>
      </p14:laserTrace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fz\Desktop\unnamed.jpg"/>
          <p:cNvPicPr>
            <a:picLocks noChangeAspect="1" noChangeArrowheads="1"/>
          </p:cNvPicPr>
          <p:nvPr/>
        </p:nvPicPr>
        <p:blipFill>
          <a:blip r:embed="rId4"/>
          <a:srcRect l="25000" t="8081" r="16667" b="8417"/>
          <a:stretch>
            <a:fillRect/>
          </a:stretch>
        </p:blipFill>
        <p:spPr bwMode="auto">
          <a:xfrm>
            <a:off x="285720" y="653123"/>
            <a:ext cx="4357718" cy="6204877"/>
          </a:xfrm>
          <a:prstGeom prst="rect">
            <a:avLst/>
          </a:prstGeom>
          <a:noFill/>
        </p:spPr>
      </p:pic>
      <p:sp>
        <p:nvSpPr>
          <p:cNvPr id="5" name="ZoneTexte 4"/>
          <p:cNvSpPr txBox="1"/>
          <p:nvPr/>
        </p:nvSpPr>
        <p:spPr>
          <a:xfrm>
            <a:off x="2571736" y="0"/>
            <a:ext cx="40046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b="1" dirty="0" smtClean="0">
                <a:latin typeface="Times New Roman" pitchFamily="18" charset="0"/>
                <a:cs typeface="Times New Roman" pitchFamily="18" charset="0"/>
              </a:rPr>
              <a:t>Rameaux avec  vrilles</a:t>
            </a:r>
            <a:endParaRPr lang="fr-FR" sz="3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 descr="C:\Users\fz\Desktop\688b9f6be265a7fc8980377a3977ec8b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00628" y="714356"/>
            <a:ext cx="3857620" cy="6143644"/>
          </a:xfrm>
          <a:prstGeom prst="rect">
            <a:avLst/>
          </a:prstGeom>
          <a:noFill/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3339"/>
    </mc:Choice>
    <mc:Fallback>
      <p:transition spd="slow" advTm="533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131" x="6270625" y="5762625"/>
          <p14:tracePt t="2138" x="6184900" y="5695950"/>
          <p14:tracePt t="2145" x="6102350" y="5651500"/>
          <p14:tracePt t="2164" x="5911850" y="5537200"/>
          <p14:tracePt t="2177" x="5661025" y="5384800"/>
          <p14:tracePt t="2198" x="5248275" y="5181600"/>
          <p14:tracePt t="2218" x="4794250" y="4987925"/>
          <p14:tracePt t="2245" x="4156075" y="4787900"/>
          <p14:tracePt t="2278" x="3717925" y="4708525"/>
          <p14:tracePt t="2295" x="3530600" y="4683125"/>
          <p14:tracePt t="2311" x="3435350" y="4673600"/>
          <p14:tracePt t="2327" x="3362325" y="4667250"/>
          <p14:tracePt t="2343" x="3302000" y="4667250"/>
          <p14:tracePt t="2360" x="3232150" y="4660900"/>
          <p14:tracePt t="2377" x="3187700" y="4654550"/>
          <p14:tracePt t="2394" x="3140075" y="4641850"/>
          <p14:tracePt t="2410" x="3117850" y="4641850"/>
          <p14:tracePt t="2426" x="3095625" y="4635500"/>
          <p14:tracePt t="2444" x="3067050" y="4629150"/>
          <p14:tracePt t="2460" x="3063875" y="4625975"/>
          <p14:tracePt t="2867" x="3035300" y="4552950"/>
          <p14:tracePt t="2873" x="2994025" y="4448175"/>
          <p14:tracePt t="2881" x="2959100" y="4352925"/>
          <p14:tracePt t="2894" x="2930525" y="4191000"/>
          <p14:tracePt t="2910" x="2921000" y="4006850"/>
          <p14:tracePt t="2927" x="2936875" y="3835400"/>
          <p14:tracePt t="2963" x="3060700" y="3508375"/>
          <p14:tracePt t="2995" x="3140075" y="3282950"/>
          <p14:tracePt t="3012" x="3155950" y="3197225"/>
          <p14:tracePt t="3027" x="3168650" y="3121025"/>
          <p14:tracePt t="3044" x="3178175" y="3035300"/>
          <p14:tracePt t="3060" x="3178175" y="2990850"/>
          <p14:tracePt t="3077" x="3178175" y="2968625"/>
          <p14:tracePt t="3094" x="3178175" y="2933700"/>
          <p14:tracePt t="3110" x="3178175" y="2917825"/>
          <p14:tracePt t="3127" x="3178175" y="2908300"/>
          <p14:tracePt t="3144" x="3162300" y="2882900"/>
          <p14:tracePt t="3161" x="3133725" y="2857500"/>
          <p14:tracePt t="3177" x="3108325" y="2825750"/>
          <p14:tracePt t="3193" x="3044825" y="2746375"/>
          <p14:tracePt t="3210" x="2981325" y="2673350"/>
          <p14:tracePt t="3227" x="2882900" y="2578100"/>
          <p14:tracePt t="3243" x="2670175" y="2390775"/>
          <p14:tracePt t="3260" x="2530475" y="2260600"/>
          <p14:tracePt t="3280" x="2403475" y="2133600"/>
          <p14:tracePt t="3294" x="2352675" y="2092325"/>
          <p14:tracePt t="3310" x="2311400" y="2047875"/>
          <p14:tracePt t="3327" x="2286000" y="2025650"/>
          <p14:tracePt t="3344" x="2257425" y="1981200"/>
          <p14:tracePt t="3360" x="2244725" y="1949450"/>
          <p14:tracePt t="3377" x="2232025" y="1914525"/>
          <p14:tracePt t="3394" x="2219325" y="1857375"/>
          <p14:tracePt t="3410" x="2219325" y="1819275"/>
          <p14:tracePt t="3427" x="2222500" y="1781175"/>
          <p14:tracePt t="3443" x="2238375" y="1733550"/>
          <p14:tracePt t="3460" x="2251075" y="1711325"/>
          <p14:tracePt t="3477" x="2270125" y="1679575"/>
          <p14:tracePt t="3493" x="2286000" y="1663700"/>
          <p14:tracePt t="3510" x="2295525" y="1654175"/>
          <p14:tracePt t="3993" x="2251075" y="1641475"/>
          <p14:tracePt t="4000" x="2181225" y="1631950"/>
          <p14:tracePt t="4010" x="2111375" y="1622425"/>
          <p14:tracePt t="4028" x="1835150" y="1597025"/>
          <p14:tracePt t="4044" x="1673225" y="1597025"/>
          <p14:tracePt t="4061" x="1558925" y="1597025"/>
          <p14:tracePt t="4094" x="1343025" y="1616075"/>
          <p14:tracePt t="4127" x="1254125" y="1641475"/>
          <p14:tracePt t="4143" x="1187450" y="1673225"/>
          <p14:tracePt t="4160" x="1120775" y="1708150"/>
          <p14:tracePt t="4178" x="1025525" y="1762125"/>
          <p14:tracePt t="4194" x="955675" y="1800225"/>
          <p14:tracePt t="4210" x="917575" y="1825625"/>
          <p14:tracePt t="4228" x="873125" y="1863725"/>
          <p14:tracePt t="4244" x="857250" y="1873250"/>
          <p14:tracePt t="4260" x="838200" y="1895475"/>
          <p14:tracePt t="4276" x="825500" y="1927225"/>
          <p14:tracePt t="4294" x="803275" y="1978025"/>
          <p14:tracePt t="4310" x="790575" y="2016125"/>
          <p14:tracePt t="4327" x="771525" y="2073275"/>
          <p14:tracePt t="4344" x="758825" y="2095500"/>
          <p14:tracePt t="4360" x="746125" y="2124075"/>
          <p14:tracePt t="4377" x="746125" y="2165350"/>
          <p14:tracePt t="4393" x="746125" y="2181225"/>
          <p14:tracePt t="4410" x="746125" y="2203450"/>
          <p14:tracePt t="4428" x="746125" y="2228850"/>
          <p14:tracePt t="4444" x="746125" y="2238375"/>
          <p14:tracePt t="4460" x="746125" y="2247900"/>
          <p14:tracePt t="4478" x="746125" y="2270125"/>
          <p14:tracePt t="4494" x="746125" y="2279650"/>
          <p14:tracePt t="4510" x="746125" y="2289175"/>
          <p14:tracePt t="4527" x="752475" y="2308225"/>
          <p14:tracePt t="4543" x="765175" y="2339975"/>
          <p14:tracePt t="4560" x="777875" y="2362200"/>
          <p14:tracePt t="4577" x="796925" y="2406650"/>
          <p14:tracePt t="4594" x="806450" y="2428875"/>
          <p14:tracePt t="4610" x="831850" y="2460625"/>
          <p14:tracePt t="4628" x="857250" y="2501900"/>
          <p14:tracePt t="4644" x="866775" y="2517775"/>
          <p14:tracePt t="4660" x="882650" y="2533650"/>
          <p14:tracePt t="4677" x="898525" y="2562225"/>
          <p14:tracePt t="4693" x="904875" y="2565400"/>
          <p14:tracePt t="5663" x="914400" y="2571750"/>
          <p14:tracePt t="5670" x="927100" y="2578100"/>
          <p14:tracePt t="5678" x="936625" y="2584450"/>
          <p14:tracePt t="5710" x="1047750" y="2609850"/>
          <p14:tracePt t="5743" x="1222375" y="2654300"/>
          <p14:tracePt t="5760" x="1320800" y="2670175"/>
          <p14:tracePt t="5777" x="1473200" y="2695575"/>
          <p14:tracePt t="5793" x="1584325" y="2720975"/>
          <p14:tracePt t="5810" x="1657350" y="2736850"/>
          <p14:tracePt t="5827" x="1768475" y="2755900"/>
          <p14:tracePt t="5844" x="1838325" y="2755900"/>
          <p14:tracePt t="5860" x="1924050" y="2771775"/>
          <p14:tracePt t="5877" x="2012950" y="2787650"/>
          <p14:tracePt t="5893" x="2076450" y="2800350"/>
          <p14:tracePt t="5910" x="2136775" y="2806700"/>
          <p14:tracePt t="5927" x="2200275" y="2806700"/>
          <p14:tracePt t="5944" x="2238375" y="2819400"/>
          <p14:tracePt t="5960" x="2260600" y="2819400"/>
          <p14:tracePt t="5977" x="2301875" y="2825750"/>
          <p14:tracePt t="5994" x="2311400" y="2825750"/>
          <p14:tracePt t="6010" x="2320925" y="2832100"/>
          <p14:tracePt t="6027" x="2336800" y="2832100"/>
          <p14:tracePt t="6084" x="2327275" y="2832100"/>
          <p14:tracePt t="6091" x="2324100" y="2832100"/>
          <p14:tracePt t="6098" x="2317750" y="2832100"/>
          <p14:tracePt t="6110" x="2314575" y="2832100"/>
          <p14:tracePt t="6127" x="2286000" y="2832100"/>
          <p14:tracePt t="6144" x="2257425" y="2832100"/>
          <p14:tracePt t="6161" x="2216150" y="2832100"/>
          <p14:tracePt t="6177" x="2193925" y="2832100"/>
          <p14:tracePt t="6193" x="2152650" y="2832100"/>
          <p14:tracePt t="6210" x="2114550" y="2832100"/>
          <p14:tracePt t="6227" x="2028825" y="2832100"/>
          <p14:tracePt t="6243" x="1990725" y="2832100"/>
          <p14:tracePt t="6260" x="1939925" y="2832100"/>
          <p14:tracePt t="6277" x="1876425" y="2828925"/>
          <p14:tracePt t="6293" x="1831975" y="2822575"/>
          <p14:tracePt t="6310" x="1800225" y="2809875"/>
          <p14:tracePt t="6327" x="1752600" y="2790825"/>
          <p14:tracePt t="6343" x="1704975" y="2771775"/>
          <p14:tracePt t="6361" x="1641475" y="2752725"/>
          <p14:tracePt t="6377" x="1603375" y="2740025"/>
          <p14:tracePt t="6394" x="1565275" y="2727325"/>
          <p14:tracePt t="6411" x="1530350" y="2701925"/>
          <p14:tracePt t="6427" x="1514475" y="2692400"/>
          <p14:tracePt t="6443" x="1504950" y="2682875"/>
          <p14:tracePt t="6460" x="1495425" y="2673350"/>
          <p14:tracePt t="6477" x="1479550" y="2657475"/>
          <p14:tracePt t="6493" x="1463675" y="2651125"/>
          <p14:tracePt t="6511" x="1454150" y="2638425"/>
          <p14:tracePt t="6547" x="1447800" y="2638425"/>
          <p14:tracePt t="6561" x="1444625" y="2632075"/>
          <p14:tracePt t="6576" x="1438275" y="2628900"/>
          <p14:tracePt t="6593" x="1435100" y="2622550"/>
          <p14:tracePt t="6610" x="1428750" y="2619375"/>
          <p14:tracePt t="6627" x="1419225" y="2606675"/>
          <p14:tracePt t="6643" x="1419225" y="2597150"/>
          <p14:tracePt t="6661" x="1419225" y="2571750"/>
          <p14:tracePt t="6676" x="1431925" y="2555875"/>
          <p14:tracePt t="6694" x="1444625" y="2533650"/>
          <p14:tracePt t="6710" x="1489075" y="2479675"/>
          <p14:tracePt t="6726" x="1527175" y="2441575"/>
          <p14:tracePt t="6743" x="1577975" y="2400300"/>
          <p14:tracePt t="6761" x="1670050" y="2324100"/>
          <p14:tracePt t="6777" x="1774825" y="2254250"/>
          <p14:tracePt t="6793" x="1955800" y="2149475"/>
          <p14:tracePt t="6811" x="2368550" y="1895475"/>
          <p14:tracePt t="6829" x="2686050" y="1714500"/>
          <p14:tracePt t="6846" x="2927350" y="1612900"/>
          <p14:tracePt t="6861" x="3028950" y="1552575"/>
          <p14:tracePt t="6876" x="3108325" y="1520825"/>
          <p14:tracePt t="6894" x="3162300" y="1501775"/>
          <p14:tracePt t="6911" x="3225800" y="1476375"/>
          <p14:tracePt t="6927" x="3263900" y="1476375"/>
          <p14:tracePt t="6944" x="3314700" y="1476375"/>
          <p14:tracePt t="6961" x="3409950" y="1479550"/>
          <p14:tracePt t="6977" x="3454400" y="1492250"/>
          <p14:tracePt t="6993" x="3498850" y="1492250"/>
          <p14:tracePt t="7010" x="3540125" y="1498600"/>
          <p14:tracePt t="7026" x="3549650" y="1498600"/>
          <p14:tracePt t="7044" x="3552825" y="1508125"/>
          <p14:tracePt t="7060" x="3552825" y="1524000"/>
          <p14:tracePt t="7077" x="3552825" y="1533525"/>
          <p14:tracePt t="7094" x="3546475" y="1549400"/>
          <p14:tracePt t="7097" x="3540125" y="1552575"/>
          <p14:tracePt t="7111" x="3505200" y="1571625"/>
          <p14:tracePt t="7127" x="3448050" y="1606550"/>
          <p14:tracePt t="7143" x="3378200" y="1654175"/>
          <p14:tracePt t="7160" x="3225800" y="1746250"/>
          <p14:tracePt t="7176" x="3124200" y="1806575"/>
          <p14:tracePt t="7194" x="3041650" y="1863725"/>
          <p14:tracePt t="7210" x="2911475" y="1927225"/>
          <p14:tracePt t="7227" x="2822575" y="1968500"/>
          <p14:tracePt t="7244" x="2724150" y="2000250"/>
          <p14:tracePt t="7260" x="2568575" y="2035175"/>
          <p14:tracePt t="7276" x="2451100" y="2051050"/>
          <p14:tracePt t="7293" x="2365375" y="2066925"/>
          <p14:tracePt t="7310" x="2308225" y="2079625"/>
          <p14:tracePt t="7326" x="2298700" y="2079625"/>
          <p14:tracePt t="7343" x="2289175" y="2079625"/>
          <p14:tracePt t="7360" x="2273300" y="2095500"/>
          <p14:tracePt t="7377" x="2273300" y="2105025"/>
          <p14:tracePt t="7439" x="2276475" y="2098675"/>
          <p14:tracePt t="7447" x="2282825" y="2082800"/>
          <p14:tracePt t="7461" x="2295525" y="2044700"/>
          <p14:tracePt t="7477" x="2308225" y="2000250"/>
          <p14:tracePt t="7494" x="2314575" y="1955800"/>
          <p14:tracePt t="7510" x="2314575" y="1892300"/>
          <p14:tracePt t="7527" x="2314575" y="1870075"/>
          <p14:tracePt t="7544" x="2314575" y="1841500"/>
          <p14:tracePt t="7560" x="2330450" y="1819275"/>
          <p14:tracePt t="7576" x="2339975" y="1809750"/>
          <p14:tracePt t="7593" x="2368550" y="1797050"/>
          <p14:tracePt t="7596" x="2393950" y="1790700"/>
          <p14:tracePt t="7610" x="2438400" y="1790700"/>
          <p14:tracePt t="7627" x="2501900" y="1803400"/>
          <p14:tracePt t="7643" x="2578100" y="1831975"/>
          <p14:tracePt t="7660" x="2695575" y="1889125"/>
          <p14:tracePt t="7676" x="2771775" y="1917700"/>
          <p14:tracePt t="7693" x="2860675" y="1952625"/>
          <p14:tracePt t="7710" x="3006725" y="1974850"/>
          <p14:tracePt t="7726" x="3092450" y="1990725"/>
          <p14:tracePt t="7744" x="3155950" y="2003425"/>
          <p14:tracePt t="7761" x="3216275" y="2009775"/>
          <p14:tracePt t="7777" x="3254375" y="2009775"/>
          <p14:tracePt t="7794" x="3314700" y="2009775"/>
          <p14:tracePt t="7810" x="3400425" y="2009775"/>
          <p14:tracePt t="7826" x="3441700" y="2009775"/>
          <p14:tracePt t="7843" x="3473450" y="2009775"/>
          <p14:tracePt t="7860" x="3498850" y="2009775"/>
          <p14:tracePt t="7877" x="3508375" y="2009775"/>
          <p14:tracePt t="7893" x="3524250" y="2009775"/>
          <p14:tracePt t="7910" x="3540125" y="2025650"/>
          <p14:tracePt t="7927" x="3540125" y="2035175"/>
          <p14:tracePt t="7944" x="3540125" y="2051050"/>
          <p14:tracePt t="7959" x="3536950" y="2060575"/>
          <p14:tracePt t="7976" x="3514725" y="2076450"/>
          <p14:tracePt t="7994" x="3467100" y="2098675"/>
          <p14:tracePt t="8010" x="3260725" y="2187575"/>
          <p14:tracePt t="8027" x="3070225" y="2273300"/>
          <p14:tracePt t="8045" x="2860675" y="2390775"/>
          <p14:tracePt t="8061" x="2755900" y="2476500"/>
          <p14:tracePt t="8077" x="2638425" y="2606675"/>
          <p14:tracePt t="8094" x="2486025" y="2806700"/>
          <p14:tracePt t="8095" x="2393950" y="2946400"/>
          <p14:tracePt t="8110" x="2260600" y="3209925"/>
          <p14:tracePt t="8127" x="2108200" y="3517900"/>
          <p14:tracePt t="8145" x="1889125" y="3902075"/>
          <p14:tracePt t="8161" x="1774825" y="4083050"/>
          <p14:tracePt t="8178" x="1695450" y="4187825"/>
          <p14:tracePt t="8194" x="1609725" y="4298950"/>
          <p14:tracePt t="8210" x="1558925" y="4333875"/>
          <p14:tracePt t="8227" x="1527175" y="4365625"/>
          <p14:tracePt t="8243" x="1482725" y="4397375"/>
          <p14:tracePt t="8260" x="1466850" y="4416425"/>
          <p14:tracePt t="8276" x="1450975" y="4425950"/>
          <p14:tracePt t="8293" x="1441450" y="4435475"/>
          <p14:tracePt t="8309" x="1425575" y="4451350"/>
          <p14:tracePt t="8644" x="1406525" y="4476750"/>
          <p14:tracePt t="8651" x="1384300" y="4505325"/>
          <p14:tracePt t="8659" x="1352550" y="4546600"/>
          <p14:tracePt t="8676" x="1289050" y="4619625"/>
          <p14:tracePt t="8694" x="1120775" y="4730750"/>
          <p14:tracePt t="8710" x="1028700" y="4800600"/>
          <p14:tracePt t="8727" x="958850" y="4854575"/>
          <p14:tracePt t="8744" x="898525" y="4895850"/>
          <p14:tracePt t="8760" x="882650" y="4905375"/>
          <p14:tracePt t="8777" x="866775" y="4921250"/>
          <p14:tracePt t="8793" x="850900" y="4930775"/>
          <p14:tracePt t="8810" x="841375" y="4930775"/>
          <p14:tracePt t="8923" x="841375" y="4927600"/>
          <p14:tracePt t="8929" x="841375" y="4924425"/>
          <p14:tracePt t="8943" x="847725" y="4902200"/>
          <p14:tracePt t="8959" x="889000" y="4870450"/>
          <p14:tracePt t="8977" x="939800" y="4816475"/>
          <p14:tracePt t="8993" x="1063625" y="4737100"/>
          <p14:tracePt t="9010" x="1143000" y="4679950"/>
          <p14:tracePt t="9027" x="1292225" y="4587875"/>
          <p14:tracePt t="9043" x="1651000" y="4375150"/>
          <p14:tracePt t="9061" x="1987550" y="4200525"/>
          <p14:tracePt t="9080" x="2349500" y="3987800"/>
          <p14:tracePt t="9095" x="2549525" y="3867150"/>
          <p14:tracePt t="9111" x="2698750" y="3775075"/>
          <p14:tracePt t="9127" x="2781300" y="3698875"/>
          <p14:tracePt t="9143" x="2886075" y="3584575"/>
          <p14:tracePt t="9160" x="2959100" y="3521075"/>
          <p14:tracePt t="9177" x="3035300" y="3448050"/>
          <p14:tracePt t="9193" x="3105150" y="3375025"/>
          <p14:tracePt t="9210" x="3133725" y="3333750"/>
          <p14:tracePt t="9227" x="3162300" y="3311525"/>
          <p14:tracePt t="9243" x="3181350" y="3267075"/>
          <p14:tracePt t="9260" x="3190875" y="3251200"/>
          <p14:tracePt t="9277" x="3190875" y="3241675"/>
          <p14:tracePt t="9294" x="3190875" y="3225800"/>
          <p14:tracePt t="9350" x="3190875" y="3222625"/>
          <p14:tracePt t="9357" x="3190875" y="3216275"/>
          <p14:tracePt t="9365" x="3190875" y="3213100"/>
          <p14:tracePt t="9376" x="3190875" y="3206750"/>
          <p14:tracePt t="9393" x="3190875" y="3200400"/>
          <p14:tracePt t="9410" x="3184525" y="3197225"/>
          <p14:tracePt t="9427" x="3175000" y="3197225"/>
          <p14:tracePt t="9443" x="3149600" y="3197225"/>
          <p14:tracePt t="9460" x="3127375" y="3197225"/>
          <p14:tracePt t="9477" x="3105150" y="3197225"/>
          <p14:tracePt t="9493" x="3092450" y="3197225"/>
          <p14:tracePt t="9509" x="3082925" y="3197225"/>
          <p14:tracePt t="9526" x="3070225" y="3190875"/>
          <p14:tracePt t="9543" x="3048000" y="3162300"/>
          <p14:tracePt t="9559" x="3041650" y="3101975"/>
          <p14:tracePt t="9576" x="3044825" y="3041650"/>
          <p14:tracePt t="9594" x="3127375" y="2921000"/>
          <p14:tracePt t="9609" x="3206750" y="2794000"/>
          <p14:tracePt t="9627" x="3286125" y="2689225"/>
          <p14:tracePt t="9643" x="3394075" y="2565400"/>
          <p14:tracePt t="9659" x="3482975" y="2451100"/>
          <p14:tracePt t="9676" x="3559175" y="2355850"/>
          <p14:tracePt t="9693" x="3651250" y="2263775"/>
          <p14:tracePt t="9709" x="3711575" y="2225675"/>
          <p14:tracePt t="9726" x="3759200" y="2190750"/>
          <p14:tracePt t="9743" x="3832225" y="2171700"/>
          <p14:tracePt t="9759" x="3876675" y="2159000"/>
          <p14:tracePt t="9776" x="3892550" y="2143125"/>
          <p14:tracePt t="9793" x="3908425" y="2136775"/>
          <p14:tracePt t="9809" x="3911600" y="2127250"/>
          <p14:tracePt t="9826" x="3911600" y="2117725"/>
          <p14:tracePt t="9843" x="3911600" y="2098675"/>
          <p14:tracePt t="9860" x="3911600" y="2089150"/>
          <p14:tracePt t="9876" x="3911600" y="2082800"/>
          <p14:tracePt t="10072" x="3905250" y="2095500"/>
          <p14:tracePt t="10079" x="3892550" y="2114550"/>
          <p14:tracePt t="10094" x="3873500" y="2152650"/>
          <p14:tracePt t="10110" x="3854450" y="2178050"/>
          <p14:tracePt t="10127" x="3835400" y="2219325"/>
          <p14:tracePt t="10143" x="3819525" y="2244725"/>
          <p14:tracePt t="10159" x="3794125" y="2276475"/>
          <p14:tracePt t="10177" x="3762375" y="2311400"/>
          <p14:tracePt t="10193" x="3749675" y="2355850"/>
          <p14:tracePt t="10210" x="3733800" y="2381250"/>
          <p14:tracePt t="10227" x="3714750" y="2422525"/>
          <p14:tracePt t="10243" x="3702050" y="2444750"/>
          <p14:tracePt t="10260" x="3692525" y="2470150"/>
          <p14:tracePt t="10277" x="3667125" y="2505075"/>
          <p14:tracePt t="10293" x="3657600" y="2533650"/>
          <p14:tracePt t="10309" x="3644900" y="2559050"/>
          <p14:tracePt t="10326" x="3632200" y="2587625"/>
          <p14:tracePt t="10343" x="3622675" y="2609850"/>
          <p14:tracePt t="10359" x="3622675" y="2619375"/>
          <p14:tracePt t="10377" x="3622675" y="2641600"/>
          <p14:tracePt t="10393" x="3622675" y="2651125"/>
          <p14:tracePt t="10410" x="3622675" y="2660650"/>
          <p14:tracePt t="10427" x="3622675" y="2670175"/>
          <p14:tracePt t="10522" x="3609975" y="2679700"/>
          <p14:tracePt t="11057" x="3603625" y="2708275"/>
          <p14:tracePt t="11063" x="3597275" y="2733675"/>
          <p14:tracePt t="11076" x="3575050" y="2800350"/>
          <p14:tracePt t="11094" x="3536950" y="2876550"/>
          <p14:tracePt t="11110" x="3492500" y="2987675"/>
          <p14:tracePt t="11112" x="3476625" y="3038475"/>
          <p14:tracePt t="11126" x="3435350" y="3136900"/>
          <p14:tracePt t="11159" x="3359150" y="3346450"/>
          <p14:tracePt t="11193" x="3270250" y="3597275"/>
          <p14:tracePt t="11210" x="3251200" y="3714750"/>
          <p14:tracePt t="11227" x="3225800" y="3902075"/>
          <p14:tracePt t="11243" x="3219450" y="4029075"/>
          <p14:tracePt t="11260" x="3219450" y="4121150"/>
          <p14:tracePt t="11276" x="3222625" y="4222750"/>
          <p14:tracePt t="11292" x="3228975" y="4257675"/>
          <p14:tracePt t="11309" x="3228975" y="4295775"/>
          <p14:tracePt t="11326" x="3228975" y="4327525"/>
          <p14:tracePt t="11343" x="3228975" y="4337050"/>
          <p14:tracePt t="11360" x="3228975" y="4352925"/>
          <p14:tracePt t="11377" x="3228975" y="4368800"/>
          <p14:tracePt t="11393" x="3228975" y="4378325"/>
          <p14:tracePt t="11410" x="3228975" y="4387850"/>
          <p14:tracePt t="11426" x="3213100" y="4387850"/>
          <p14:tracePt t="11443" x="3190875" y="4387850"/>
          <p14:tracePt t="11460" x="3152775" y="4378325"/>
          <p14:tracePt t="11477" x="3079750" y="4337050"/>
          <p14:tracePt t="11493" x="3009900" y="4302125"/>
          <p14:tracePt t="11510" x="2952750" y="4264025"/>
          <p14:tracePt t="11527" x="2841625" y="4184650"/>
          <p14:tracePt t="11543" x="2778125" y="4124325"/>
          <p14:tracePt t="11559" x="2720975" y="4041775"/>
          <p14:tracePt t="11576" x="2647950" y="3921125"/>
          <p14:tracePt t="11593" x="2616200" y="3873500"/>
          <p14:tracePt t="11609" x="2593975" y="3832225"/>
          <p14:tracePt t="11612" x="2590800" y="3822700"/>
          <p14:tracePt t="11626" x="2578100" y="3790950"/>
          <p14:tracePt t="11643" x="2562225" y="3781425"/>
          <p14:tracePt t="11660" x="2552700" y="3771900"/>
          <p14:tracePt t="11677" x="2536825" y="3756025"/>
          <p14:tracePt t="11693" x="2527300" y="3740150"/>
          <p14:tracePt t="11709" x="2511425" y="3730625"/>
          <p14:tracePt t="11726" x="2495550" y="3702050"/>
          <p14:tracePt t="11743" x="2482850" y="3673475"/>
          <p14:tracePt t="11761" x="2463800" y="3616325"/>
          <p14:tracePt t="11776" x="2444750" y="3584575"/>
          <p14:tracePt t="11793" x="2438400" y="3556000"/>
          <p14:tracePt t="11811" x="2435225" y="3521075"/>
          <p14:tracePt t="11826" x="2428875" y="3492500"/>
          <p14:tracePt t="11843" x="2428875" y="3454400"/>
          <p14:tracePt t="11859" x="2428875" y="3409950"/>
          <p14:tracePt t="11876" x="2428875" y="3340100"/>
          <p14:tracePt t="11893" x="2428875" y="3305175"/>
          <p14:tracePt t="11910" x="2428875" y="3282950"/>
          <p14:tracePt t="11927" x="2428875" y="3267075"/>
          <p14:tracePt t="11943" x="2428875" y="3251200"/>
          <p14:tracePt t="12055" x="2428875" y="3248025"/>
          <p14:tracePt t="12062" x="2428875" y="3241675"/>
          <p14:tracePt t="12077" x="2419350" y="3232150"/>
          <p14:tracePt t="12093" x="2406650" y="3222625"/>
          <p14:tracePt t="12109" x="2390775" y="3206750"/>
          <p14:tracePt t="12111" x="2387600" y="3200400"/>
          <p14:tracePt t="12126" x="2381250" y="3197225"/>
          <p14:tracePt t="12143" x="2381250" y="3184525"/>
          <p14:tracePt t="12159" x="2381250" y="3175000"/>
          <p14:tracePt t="12176" x="2381250" y="3155950"/>
          <p14:tracePt t="12193" x="2378075" y="3146425"/>
          <p14:tracePt t="12210" x="2362200" y="3117850"/>
          <p14:tracePt t="12226" x="2362200" y="3105150"/>
          <p14:tracePt t="12243" x="2362200" y="3095625"/>
          <p14:tracePt t="12333" x="2362200" y="3101975"/>
          <p14:tracePt t="12340" x="2362200" y="3111500"/>
          <p14:tracePt t="12346" x="2368550" y="3117850"/>
          <p14:tracePt t="12360" x="2384425" y="3133725"/>
          <p14:tracePt t="12376" x="2409825" y="3155950"/>
          <p14:tracePt t="12393" x="2435225" y="3194050"/>
          <p14:tracePt t="12410" x="2479675" y="3260725"/>
          <p14:tracePt t="12426" x="2508250" y="3308350"/>
          <p14:tracePt t="12443" x="2540000" y="3333750"/>
          <p14:tracePt t="12459" x="2578100" y="3384550"/>
          <p14:tracePt t="12476" x="2609850" y="3416300"/>
          <p14:tracePt t="12493" x="2635250" y="3454400"/>
          <p14:tracePt t="12510" x="2679700" y="3514725"/>
          <p14:tracePt t="12526" x="2698750" y="3543300"/>
          <p14:tracePt t="12543" x="2717800" y="3581400"/>
          <p14:tracePt t="12560" x="2749550" y="3625850"/>
          <p14:tracePt t="12576" x="2765425" y="3651250"/>
          <p14:tracePt t="12593" x="2778125" y="3679825"/>
          <p14:tracePt t="12610" x="2803525" y="3714750"/>
          <p14:tracePt t="12626" x="2816225" y="3746500"/>
          <p14:tracePt t="12643" x="2825750" y="3768725"/>
          <p14:tracePt t="12659" x="2847975" y="3784600"/>
          <p14:tracePt t="12676" x="2851150" y="3800475"/>
          <p14:tracePt t="12693" x="2851150" y="3810000"/>
          <p14:tracePt t="12709" x="2851150" y="3825875"/>
          <p14:tracePt t="12726" x="2851150" y="3835400"/>
          <p14:tracePt t="12743" x="2857500" y="3838575"/>
          <p14:tracePt t="12760" x="2873375" y="3860800"/>
          <p14:tracePt t="12776" x="2882900" y="3883025"/>
          <p14:tracePt t="12793" x="2911475" y="3921125"/>
          <p14:tracePt t="12809" x="2936875" y="3971925"/>
          <p14:tracePt t="12826" x="2946400" y="4003675"/>
          <p14:tracePt t="12843" x="2965450" y="4025900"/>
          <p14:tracePt t="12859" x="3003550" y="4092575"/>
          <p14:tracePt t="12876" x="3057525" y="4159250"/>
          <p14:tracePt t="12893" x="3111500" y="4232275"/>
          <p14:tracePt t="12910" x="3187700" y="4324350"/>
          <p14:tracePt t="12926" x="3216275" y="4371975"/>
          <p14:tracePt t="12943" x="3235325" y="4400550"/>
          <p14:tracePt t="12960" x="3257550" y="4438650"/>
          <p14:tracePt t="12976" x="3270250" y="4467225"/>
          <p14:tracePt t="12993" x="3289300" y="4492625"/>
          <p14:tracePt t="13009" x="3311525" y="4533900"/>
          <p14:tracePt t="13026" x="3324225" y="4565650"/>
          <p14:tracePt t="13043" x="3336925" y="4594225"/>
          <p14:tracePt t="13059" x="3349625" y="4629150"/>
          <p14:tracePt t="13076" x="3349625" y="4657725"/>
          <p14:tracePt t="13093" x="3349625" y="4670425"/>
          <p14:tracePt t="13109" x="3349625" y="4683125"/>
          <p14:tracePt t="13126" x="3349625" y="4699000"/>
          <p14:tracePt t="13143" x="3346450" y="4714875"/>
          <p14:tracePt t="13159" x="3330575" y="4756150"/>
          <p14:tracePt t="13176" x="3317875" y="4778375"/>
          <p14:tracePt t="13193" x="3298825" y="4810125"/>
          <p14:tracePt t="13209" x="3282950" y="4838700"/>
          <p14:tracePt t="13226" x="3273425" y="4854575"/>
          <p14:tracePt t="13243" x="3260725" y="4876800"/>
          <p14:tracePt t="13259" x="3238500" y="4899025"/>
          <p14:tracePt t="13276" x="3225800" y="4927600"/>
          <p14:tracePt t="13293" x="3216275" y="4953000"/>
          <p14:tracePt t="13309" x="3190875" y="4994275"/>
          <p14:tracePt t="13326" x="3181350" y="5010150"/>
          <p14:tracePt t="13342" x="3168650" y="5026025"/>
          <p14:tracePt t="13359" x="3155950" y="5048250"/>
          <p14:tracePt t="13376" x="3149600" y="5057775"/>
          <p14:tracePt t="13393" x="3149600" y="5067300"/>
          <p14:tracePt t="13409" x="3149600" y="5086350"/>
          <p14:tracePt t="13426" x="3149600" y="5095875"/>
          <p14:tracePt t="13442" x="3149600" y="5105400"/>
          <p14:tracePt t="13459" x="3149600" y="5121275"/>
          <p14:tracePt t="13476" x="3149600" y="5137150"/>
          <p14:tracePt t="13493" x="3136900" y="5140325"/>
          <p14:tracePt t="13509" x="3124200" y="5140325"/>
          <p14:tracePt t="13526" x="3114675" y="5140325"/>
          <p14:tracePt t="13542" x="3105150" y="5146675"/>
          <p14:tracePt t="13559" x="3082925" y="5146675"/>
          <p14:tracePt t="13576" x="3073400" y="5153025"/>
          <p14:tracePt t="13593" x="3070225" y="5153025"/>
          <p14:tracePt t="13610" x="3060700" y="5162550"/>
          <p14:tracePt t="13626" x="3051175" y="5165725"/>
          <p14:tracePt t="13630" x="3038475" y="5165725"/>
          <p14:tracePt t="13644" x="3028950" y="5175250"/>
          <p14:tracePt t="13660" x="3019425" y="5187950"/>
          <p14:tracePt t="13676" x="3009900" y="5187950"/>
          <p14:tracePt t="13693" x="3000375" y="5197475"/>
          <p14:tracePt t="13709" x="2981325" y="5200650"/>
          <p14:tracePt t="13726" x="2968625" y="5200650"/>
          <p14:tracePt t="13837" x="2971800" y="5200650"/>
          <p14:tracePt t="13844" x="2978150" y="5200650"/>
          <p14:tracePt t="13859" x="2987675" y="5200650"/>
          <p14:tracePt t="13877" x="3006725" y="5200650"/>
          <p14:tracePt t="13894" x="3070225" y="5200650"/>
          <p14:tracePt t="13910" x="3105150" y="5200650"/>
          <p14:tracePt t="13926" x="3143250" y="5207000"/>
          <p14:tracePt t="13943" x="3178175" y="5213350"/>
          <p14:tracePt t="13960" x="3187700" y="5216525"/>
          <p14:tracePt t="13976" x="3197225" y="5216525"/>
          <p14:tracePt t="13993" x="3200400" y="5229225"/>
          <p14:tracePt t="14009" x="3213100" y="5241925"/>
          <p14:tracePt t="14027" x="3228975" y="5248275"/>
          <p14:tracePt t="14043" x="3241675" y="5248275"/>
          <p14:tracePt t="14059" x="3248025" y="5248275"/>
          <p14:tracePt t="14093" x="3251200" y="5248275"/>
          <p14:tracePt t="14167" x="3251200" y="5235575"/>
          <p14:tracePt t="14173" x="3251200" y="5232400"/>
          <p14:tracePt t="14180" x="3251200" y="5226050"/>
          <p14:tracePt t="14194" x="3251200" y="5216525"/>
          <p14:tracePt t="14210" x="3251200" y="5200650"/>
          <p14:tracePt t="14226" x="3251200" y="5191125"/>
          <p14:tracePt t="14243" x="3235325" y="5159375"/>
          <p14:tracePt t="14259" x="3219450" y="5143500"/>
          <p14:tracePt t="14276" x="3206750" y="5121275"/>
          <p14:tracePt t="14293" x="3194050" y="5105400"/>
          <p14:tracePt t="14309" x="3184525" y="5095875"/>
          <p14:tracePt t="14326" x="3168650" y="5086350"/>
          <p14:tracePt t="14343" x="3159125" y="5076825"/>
          <p14:tracePt t="14359" x="3146425" y="5076825"/>
          <p14:tracePt t="14376" x="3136900" y="5076825"/>
          <p14:tracePt t="14392" x="3127375" y="5070475"/>
          <p14:tracePt t="14437" x="3127375" y="5067300"/>
          <p14:tracePt t="16014" x="3165475" y="5054600"/>
          <p14:tracePt t="16021" x="3235325" y="5035550"/>
          <p14:tracePt t="16028" x="3305175" y="5026025"/>
          <p14:tracePt t="16043" x="3467100" y="5000625"/>
          <p14:tracePt t="16059" x="3667125" y="4953000"/>
          <p14:tracePt t="16077" x="4029075" y="4873625"/>
          <p14:tracePt t="16110" x="4749800" y="4679950"/>
          <p14:tracePt t="16144" x="5511800" y="4441825"/>
          <p14:tracePt t="16160" x="5724525" y="4384675"/>
          <p14:tracePt t="16162" x="5816600" y="4365625"/>
          <p14:tracePt t="16176" x="6003925" y="4318000"/>
          <p14:tracePt t="16192" x="6165850" y="4298950"/>
          <p14:tracePt t="16209" x="6292850" y="4283075"/>
          <p14:tracePt t="16227" x="6505575" y="4257675"/>
          <p14:tracePt t="16243" x="6619875" y="4248150"/>
          <p14:tracePt t="16259" x="6727825" y="4222750"/>
          <p14:tracePt t="16276" x="6918325" y="4197350"/>
          <p14:tracePt t="16292" x="7026275" y="4171950"/>
          <p14:tracePt t="16309" x="7102475" y="4140200"/>
          <p14:tracePt t="16327" x="7197725" y="4105275"/>
          <p14:tracePt t="16342" x="7264400" y="4067175"/>
          <p14:tracePt t="16360" x="7331075" y="4038600"/>
          <p14:tracePt t="16377" x="7416800" y="3987800"/>
          <p14:tracePt t="16393" x="7483475" y="3959225"/>
          <p14:tracePt t="16409" x="7556500" y="3902075"/>
          <p14:tracePt t="16426" x="7667625" y="3806825"/>
          <p14:tracePt t="16442" x="7772400" y="3727450"/>
          <p14:tracePt t="16459" x="7854950" y="3651250"/>
          <p14:tracePt t="16476" x="7950200" y="3549650"/>
          <p14:tracePt t="16492" x="8016875" y="3476625"/>
          <p14:tracePt t="16509" x="8064500" y="3397250"/>
          <p14:tracePt t="16526" x="8131175" y="3257550"/>
          <p14:tracePt t="16543" x="8143875" y="3181350"/>
          <p14:tracePt t="16559" x="8153400" y="3086100"/>
          <p14:tracePt t="16576" x="8137525" y="2898775"/>
          <p14:tracePt t="16595" x="8105775" y="2790825"/>
          <p14:tracePt t="16609" x="8045450" y="2676525"/>
          <p14:tracePt t="16626" x="7902575" y="2508250"/>
          <p14:tracePt t="16642" x="7832725" y="2416175"/>
          <p14:tracePt t="16659" x="7769225" y="2352675"/>
          <p14:tracePt t="16663" x="7740650" y="2324100"/>
          <p14:tracePt t="16676" x="7699375" y="2282825"/>
          <p14:tracePt t="16692" x="7654925" y="2232025"/>
          <p14:tracePt t="16709" x="7620000" y="2174875"/>
          <p14:tracePt t="16726" x="7540625" y="2063750"/>
          <p14:tracePt t="16742" x="7496175" y="1993900"/>
          <p14:tracePt t="16759" x="7467600" y="1927225"/>
          <p14:tracePt t="16776" x="7429500" y="1854200"/>
          <p14:tracePt t="16793" x="7419975" y="1816100"/>
          <p14:tracePt t="16809" x="7407275" y="1790700"/>
          <p14:tracePt t="16826" x="7381875" y="1749425"/>
          <p14:tracePt t="16842" x="7362825" y="1724025"/>
          <p14:tracePt t="16859" x="7337425" y="1679575"/>
          <p14:tracePt t="16876" x="7267575" y="1606550"/>
          <p14:tracePt t="16893" x="7229475" y="1581150"/>
          <p14:tracePt t="16909" x="7172325" y="1546225"/>
          <p14:tracePt t="16926" x="7089775" y="1511300"/>
          <p14:tracePt t="16942" x="7023100" y="1489075"/>
          <p14:tracePt t="16959" x="6959600" y="1476375"/>
          <p14:tracePt t="16975" x="6826250" y="1450975"/>
          <p14:tracePt t="16992" x="6718300" y="1435100"/>
          <p14:tracePt t="17009" x="6635750" y="1435100"/>
          <p14:tracePt t="17026" x="6540500" y="1435100"/>
          <p14:tracePt t="17042" x="6489700" y="1435100"/>
          <p14:tracePt t="17059" x="6445250" y="1438275"/>
          <p14:tracePt t="17076" x="6403975" y="1457325"/>
          <p14:tracePt t="17092" x="6372225" y="1476375"/>
          <p14:tracePt t="17109" x="6340475" y="1514475"/>
          <p14:tracePt t="17125" x="6264275" y="1606550"/>
          <p14:tracePt t="17142" x="6216650" y="1676400"/>
          <p14:tracePt t="17159" x="6184900" y="1743075"/>
          <p14:tracePt t="17162" x="6162675" y="1771650"/>
          <p14:tracePt t="17176" x="6140450" y="1870075"/>
          <p14:tracePt t="17192" x="6124575" y="1955800"/>
          <p14:tracePt t="17209" x="6124575" y="2025650"/>
          <p14:tracePt t="17226" x="6124575" y="2111375"/>
          <p14:tracePt t="17242" x="6108700" y="2174875"/>
          <p14:tracePt t="17259" x="6086475" y="2251075"/>
          <p14:tracePt t="17276" x="6064250" y="2362200"/>
          <p14:tracePt t="17292" x="6035675" y="2428875"/>
          <p14:tracePt t="17309" x="5997575" y="2489200"/>
          <p14:tracePt t="17326" x="5959475" y="2555875"/>
          <p14:tracePt t="17342" x="5930900" y="2603500"/>
          <p14:tracePt t="17359" x="5911850" y="2638425"/>
          <p14:tracePt t="17375" x="5892800" y="2705100"/>
          <p14:tracePt t="17392" x="5867400" y="2749550"/>
          <p14:tracePt t="17408" x="5854700" y="2797175"/>
          <p14:tracePt t="17425" x="5835650" y="2860675"/>
          <p14:tracePt t="17442" x="5813425" y="2905125"/>
          <p14:tracePt t="17459" x="5807075" y="2968625"/>
          <p14:tracePt t="17476" x="5810250" y="3086100"/>
          <p14:tracePt t="17492" x="5832475" y="3149600"/>
          <p14:tracePt t="17509" x="5848350" y="3213100"/>
          <p14:tracePt t="17525" x="5899150" y="3311525"/>
          <p14:tracePt t="17542" x="5927725" y="3378200"/>
          <p14:tracePt t="17559" x="5959475" y="3444875"/>
          <p14:tracePt t="17576" x="6010275" y="3543300"/>
          <p14:tracePt t="17592" x="6032500" y="3597275"/>
          <p14:tracePt t="17610" x="6080125" y="3670300"/>
          <p14:tracePt t="17626" x="6111875" y="3717925"/>
          <p14:tracePt t="17642" x="6137275" y="3759200"/>
          <p14:tracePt t="17659" x="6181725" y="3806825"/>
          <p14:tracePt t="17676" x="6229350" y="3873500"/>
          <p14:tracePt t="17692" x="6261100" y="3905250"/>
          <p14:tracePt t="17709" x="6280150" y="3937000"/>
          <p14:tracePt t="17726" x="6302375" y="3971925"/>
          <p14:tracePt t="17742" x="6327775" y="4003675"/>
          <p14:tracePt t="17760" x="6365875" y="4048125"/>
          <p14:tracePt t="17776" x="6391275" y="4073525"/>
          <p14:tracePt t="17792" x="6407150" y="4095750"/>
          <p14:tracePt t="17808" x="6426200" y="4127500"/>
          <p14:tracePt t="17826" x="6470650" y="4171950"/>
          <p14:tracePt t="17842" x="6502400" y="4197350"/>
          <p14:tracePt t="17860" x="6546850" y="4241800"/>
          <p14:tracePt t="17876" x="6594475" y="4273550"/>
          <p14:tracePt t="17892" x="6645275" y="4318000"/>
          <p14:tracePt t="17910" x="6734175" y="4391025"/>
          <p14:tracePt t="17926" x="6804025" y="4429125"/>
          <p14:tracePt t="17942" x="6873875" y="4476750"/>
          <p14:tracePt t="17959" x="6969125" y="4521200"/>
          <p14:tracePt t="17976" x="7035800" y="4549775"/>
          <p14:tracePt t="17992" x="7083425" y="4575175"/>
          <p14:tracePt t="18010" x="7134225" y="4619625"/>
          <p14:tracePt t="18026" x="7172325" y="4638675"/>
          <p14:tracePt t="18043" x="7210425" y="4657725"/>
          <p14:tracePt t="18059" x="7261225" y="4676775"/>
          <p14:tracePt t="18075" x="7299325" y="4689475"/>
          <p14:tracePt t="18092" x="7343775" y="4702175"/>
          <p14:tracePt t="18110" x="7385050" y="4727575"/>
          <p14:tracePt t="18126" x="7423150" y="4733925"/>
          <p14:tracePt t="18142" x="7461250" y="4740275"/>
          <p14:tracePt t="18160" x="7508875" y="4740275"/>
          <p14:tracePt t="18176" x="7553325" y="4740275"/>
          <p14:tracePt t="18193" x="7610475" y="4740275"/>
          <p14:tracePt t="18195" x="7635875" y="4740275"/>
          <p14:tracePt t="18209" x="7696200" y="4740275"/>
          <p14:tracePt t="18225" x="7750175" y="4740275"/>
          <p14:tracePt t="18242" x="7785100" y="4740275"/>
          <p14:tracePt t="18259" x="7813675" y="4740275"/>
          <p14:tracePt t="18275" x="7823200" y="4740275"/>
          <p14:tracePt t="18292" x="7839075" y="4737100"/>
          <p14:tracePt t="18310" x="7858125" y="4721225"/>
          <p14:tracePt t="18326" x="7889875" y="4705350"/>
          <p14:tracePt t="18342" x="7912100" y="4692650"/>
          <p14:tracePt t="18358" x="7956550" y="4673600"/>
          <p14:tracePt t="18375" x="7978775" y="4660900"/>
          <p14:tracePt t="18392" x="8016875" y="4645025"/>
          <p14:tracePt t="18408" x="8080375" y="4625975"/>
          <p14:tracePt t="18425" x="8118475" y="4619625"/>
          <p14:tracePt t="18442" x="8169275" y="4619625"/>
          <p14:tracePt t="18458" x="8255000" y="4619625"/>
          <p14:tracePt t="18475" x="8299450" y="4619625"/>
          <p14:tracePt t="18492" x="8321675" y="4619625"/>
          <p14:tracePt t="18508" x="8340725" y="4619625"/>
          <p14:tracePt t="18525" x="8347075" y="4619625"/>
          <p14:tracePt t="18561" x="8343900" y="4619625"/>
          <p14:tracePt t="18576" x="8334375" y="4619625"/>
          <p14:tracePt t="20407" x="8302625" y="4606925"/>
          <p14:tracePt t="20414" x="8255000" y="4597400"/>
          <p14:tracePt t="20425" x="8216900" y="4581525"/>
          <p14:tracePt t="20442" x="8058150" y="4540250"/>
          <p14:tracePt t="20458" x="7950200" y="4514850"/>
          <p14:tracePt t="20475" x="7842250" y="4489450"/>
          <p14:tracePt t="20509" x="7693025" y="4432300"/>
          <p14:tracePt t="20542" x="7626350" y="4387850"/>
          <p14:tracePt t="20558" x="7607300" y="4378325"/>
          <p14:tracePt t="20576" x="7597775" y="4368800"/>
          <p14:tracePt t="20592" x="7578725" y="4352925"/>
          <p14:tracePt t="20609" x="7566025" y="4337050"/>
          <p14:tracePt t="20625" x="7566025" y="4327525"/>
          <p14:tracePt t="20642" x="7572375" y="4273550"/>
          <p14:tracePt t="20659" x="7591425" y="4225925"/>
          <p14:tracePt t="20675" x="7607300" y="4086225"/>
          <p14:tracePt t="20692" x="7616825" y="3879850"/>
          <p14:tracePt t="20708" x="7616825" y="3797300"/>
          <p14:tracePt t="20725" x="7607300" y="3721100"/>
          <p14:tracePt t="20742" x="7553325" y="3616325"/>
          <p14:tracePt t="20759" x="7524750" y="3559175"/>
          <p14:tracePt t="20776" x="7473950" y="3517900"/>
          <p14:tracePt t="20792" x="7400925" y="3435350"/>
          <p14:tracePt t="20808" x="7346950" y="3365500"/>
          <p14:tracePt t="20825" x="7299325" y="3286125"/>
          <p14:tracePt t="20842" x="7232650" y="3165475"/>
          <p14:tracePt t="20858" x="7200900" y="3127375"/>
          <p14:tracePt t="20875" x="7175500" y="3079750"/>
          <p14:tracePt t="20892" x="7131050" y="3028950"/>
          <p14:tracePt t="20908" x="7105650" y="2997200"/>
          <p14:tracePt t="20925" x="7073900" y="2965450"/>
          <p14:tracePt t="20942" x="7032625" y="2898775"/>
          <p14:tracePt t="20958" x="7000875" y="2860675"/>
          <p14:tracePt t="20975" x="6988175" y="2816225"/>
          <p14:tracePt t="20992" x="6981825" y="2752725"/>
          <p14:tracePt t="21008" x="6981825" y="2714625"/>
          <p14:tracePt t="21026" x="6981825" y="2692400"/>
          <p14:tracePt t="21043" x="6981825" y="2632075"/>
          <p14:tracePt t="21059" x="6981825" y="2578100"/>
          <p14:tracePt t="21075" x="6981825" y="2517775"/>
          <p14:tracePt t="21092" x="6981825" y="2416175"/>
          <p14:tracePt t="21108" x="6985000" y="2330450"/>
          <p14:tracePt t="21125" x="7000875" y="2222500"/>
          <p14:tracePt t="21142" x="7000875" y="2028825"/>
          <p14:tracePt t="21158" x="6997700" y="1924050"/>
          <p14:tracePt t="21175" x="6969125" y="1781175"/>
          <p14:tracePt t="21192" x="6911975" y="1609725"/>
          <p14:tracePt t="21209" x="6896100" y="1536700"/>
          <p14:tracePt t="21226" x="6880225" y="1473200"/>
          <p14:tracePt t="21228" x="6873875" y="1454150"/>
          <p14:tracePt t="21242" x="6873875" y="1409700"/>
          <p14:tracePt t="21258" x="6873875" y="1381125"/>
          <p14:tracePt t="21275" x="6877050" y="1343025"/>
          <p14:tracePt t="21292" x="6889750" y="1308100"/>
          <p14:tracePt t="21308" x="6889750" y="1279525"/>
          <p14:tracePt t="21325" x="6889750" y="1257300"/>
          <p14:tracePt t="21342" x="6889750" y="1225550"/>
          <p14:tracePt t="21358" x="6889750" y="1212850"/>
          <p14:tracePt t="21375" x="6889750" y="1203325"/>
          <p14:tracePt t="21392" x="6889750" y="1193800"/>
          <p14:tracePt t="21450" x="6883400" y="1193800"/>
          <p14:tracePt t="21463" x="6880225" y="1193800"/>
          <p14:tracePt t="21477" x="6880225" y="1196975"/>
          <p14:tracePt t="21484" x="6880225" y="1200150"/>
          <p14:tracePt t="21491" x="6880225" y="1206500"/>
          <p14:tracePt t="21508" x="6880225" y="1216025"/>
          <p14:tracePt t="21525" x="6880225" y="1244600"/>
          <p14:tracePt t="21542" x="6880225" y="1308100"/>
          <p14:tracePt t="21558" x="6880225" y="1330325"/>
          <p14:tracePt t="21576" x="6880225" y="1365250"/>
          <p14:tracePt t="21592" x="6880225" y="1406525"/>
          <p14:tracePt t="21608" x="6880225" y="1450975"/>
          <p14:tracePt t="21626" x="6880225" y="1511300"/>
          <p14:tracePt t="21642" x="6880225" y="1555750"/>
          <p14:tracePt t="21658" x="6880225" y="1593850"/>
          <p14:tracePt t="21676" x="6880225" y="1635125"/>
          <p14:tracePt t="21692" x="6880225" y="1692275"/>
          <p14:tracePt t="21709" x="6880225" y="1736725"/>
          <p14:tracePt t="21726" x="6880225" y="1797050"/>
          <p14:tracePt t="21742" x="6880225" y="1841500"/>
          <p14:tracePt t="21759" x="6880225" y="1892300"/>
          <p14:tracePt t="21776" x="6886575" y="1955800"/>
          <p14:tracePt t="21792" x="6892925" y="2009775"/>
          <p14:tracePt t="21808" x="6899275" y="2063750"/>
          <p14:tracePt t="21826" x="6908800" y="2149475"/>
          <p14:tracePt t="21842" x="6908800" y="2200275"/>
          <p14:tracePt t="21858" x="6908800" y="2244725"/>
          <p14:tracePt t="21876" x="6908800" y="2292350"/>
          <p14:tracePt t="21892" x="6911975" y="2320925"/>
          <p14:tracePt t="21909" x="6918325" y="2343150"/>
          <p14:tracePt t="21926" x="6937375" y="2387600"/>
          <p14:tracePt t="21942" x="6937375" y="2416175"/>
          <p14:tracePt t="21959" x="6937375" y="2460625"/>
          <p14:tracePt t="21976" x="6937375" y="2520950"/>
          <p14:tracePt t="21992" x="6937375" y="2565400"/>
          <p14:tracePt t="22008" x="6937375" y="2603500"/>
          <p14:tracePt t="22026" x="6943725" y="2651125"/>
          <p14:tracePt t="22042" x="6956425" y="2695575"/>
          <p14:tracePt t="22059" x="6975475" y="2743200"/>
          <p14:tracePt t="22076" x="7019925" y="2847975"/>
          <p14:tracePt t="22091" x="7051675" y="2914650"/>
          <p14:tracePt t="22109" x="7086600" y="2962275"/>
          <p14:tracePt t="22127" x="7127875" y="3048000"/>
          <p14:tracePt t="22142" x="7162800" y="3105150"/>
          <p14:tracePt t="22159" x="7194550" y="3175000"/>
          <p14:tracePt t="22176" x="7273925" y="3286125"/>
          <p14:tracePt t="22192" x="7346950" y="3359150"/>
          <p14:tracePt t="22208" x="7419975" y="3422650"/>
          <p14:tracePt t="22225" x="7521575" y="3517900"/>
          <p14:tracePt t="22241" x="7585075" y="3581400"/>
          <p14:tracePt t="22258" x="7658100" y="3654425"/>
          <p14:tracePt t="22276" x="7766050" y="3768725"/>
          <p14:tracePt t="22292" x="7835900" y="3816350"/>
          <p14:tracePt t="22309" x="7905750" y="3870325"/>
          <p14:tracePt t="22325" x="8001000" y="3965575"/>
          <p14:tracePt t="22341" x="8083550" y="4038600"/>
          <p14:tracePt t="22358" x="8188325" y="4127500"/>
          <p14:tracePt t="22375" x="8324850" y="4235450"/>
          <p14:tracePt t="22391" x="8397875" y="4311650"/>
          <p14:tracePt t="22408" x="8461375" y="4381500"/>
          <p14:tracePt t="22426" x="8547100" y="4473575"/>
          <p14:tracePt t="22442" x="8578850" y="4514850"/>
          <p14:tracePt t="22458" x="8604250" y="4537075"/>
          <p14:tracePt t="22475" x="8620125" y="4565650"/>
          <p14:tracePt t="22492" x="8629650" y="4575175"/>
          <p14:tracePt t="22508" x="8645525" y="4575175"/>
          <p14:tracePt t="22526" x="8648700" y="4575175"/>
          <p14:tracePt t="22805" x="8642350" y="4575175"/>
          <p14:tracePt t="22812" x="8616950" y="4568825"/>
          <p14:tracePt t="22826" x="8550275" y="4537075"/>
          <p14:tracePt t="22842" x="8445500" y="4470400"/>
          <p14:tracePt t="22859" x="8321675" y="4397375"/>
          <p14:tracePt t="22875" x="8143875" y="4273550"/>
          <p14:tracePt t="22892" x="7994650" y="4171950"/>
          <p14:tracePt t="22908" x="7867650" y="4083050"/>
          <p14:tracePt t="22925" x="7693025" y="3978275"/>
          <p14:tracePt t="22942" x="7559675" y="3905250"/>
          <p14:tracePt t="22959" x="7445375" y="3854450"/>
          <p14:tracePt t="22975" x="7302500" y="3762375"/>
          <p14:tracePt t="22992" x="7223125" y="3705225"/>
          <p14:tracePt t="23008" x="7150100" y="3648075"/>
          <p14:tracePt t="23025" x="7073900" y="3594100"/>
          <p14:tracePt t="23041" x="7032625" y="3559175"/>
          <p14:tracePt t="23058" x="6994525" y="3533775"/>
          <p14:tracePt t="23075" x="6950075" y="3495675"/>
          <p14:tracePt t="23092" x="6927850" y="3479800"/>
          <p14:tracePt t="23109" x="6902450" y="3448050"/>
          <p14:tracePt t="23126" x="6870700" y="3409950"/>
          <p14:tracePt t="23142" x="6858000" y="3371850"/>
          <p14:tracePt t="23158" x="6845300" y="3327400"/>
          <p14:tracePt t="23175" x="6813550" y="3286125"/>
          <p14:tracePt t="23191" x="6794500" y="3254375"/>
          <p14:tracePt t="23208" x="6762750" y="3222625"/>
          <p14:tracePt t="23225" x="6724650" y="3171825"/>
          <p14:tracePt t="23242" x="6677025" y="3121025"/>
          <p14:tracePt t="23259" x="6623050" y="3057525"/>
          <p14:tracePt t="23276" x="6565900" y="2981325"/>
          <p14:tracePt t="23292" x="6524625" y="2940050"/>
          <p14:tracePt t="23308" x="6483350" y="2898775"/>
          <p14:tracePt t="23325" x="6445250" y="2854325"/>
          <p14:tracePt t="23342" x="6416675" y="2838450"/>
          <p14:tracePt t="23358" x="6391275" y="2819400"/>
          <p14:tracePt t="23375" x="6356350" y="2787650"/>
          <p14:tracePt t="23392" x="6340475" y="2778125"/>
          <p14:tracePt t="23408" x="6330950" y="2768600"/>
          <p14:tracePt t="23425" x="6308725" y="2765425"/>
          <p14:tracePt t="23441" x="6299200" y="2765425"/>
          <p14:tracePt t="23458" x="6296025" y="2765425"/>
          <p14:tracePt t="23546" x="6302375" y="2765425"/>
          <p14:tracePt t="23553" x="6305550" y="2765425"/>
          <p14:tracePt t="23560" x="6318250" y="2765425"/>
          <p14:tracePt t="23575" x="6330950" y="2765425"/>
          <p14:tracePt t="23591" x="6353175" y="2765425"/>
          <p14:tracePt t="23609" x="6416675" y="2765425"/>
          <p14:tracePt t="23625" x="6461125" y="2752725"/>
          <p14:tracePt t="23642" x="6499225" y="2733675"/>
          <p14:tracePt t="23659" x="6550025" y="2708275"/>
          <p14:tracePt t="23675" x="6588125" y="2673350"/>
          <p14:tracePt t="23692" x="6613525" y="2644775"/>
          <p14:tracePt t="23708" x="6661150" y="2574925"/>
          <p14:tracePt t="23725" x="6696075" y="2527300"/>
          <p14:tracePt t="23741" x="6734175" y="2451100"/>
          <p14:tracePt t="23759" x="6807200" y="2317750"/>
          <p14:tracePt t="23775" x="6842125" y="2219325"/>
          <p14:tracePt t="23792" x="6877050" y="2162175"/>
          <p14:tracePt t="23795" x="6892925" y="2133600"/>
          <p14:tracePt t="23809" x="6924675" y="2095500"/>
          <p14:tracePt t="23826" x="6950075" y="2047875"/>
          <p14:tracePt t="23842" x="6978650" y="2000250"/>
          <p14:tracePt t="23859" x="7026275" y="1914525"/>
          <p14:tracePt t="23875" x="7064375" y="1857375"/>
          <p14:tracePt t="23892" x="7089775" y="1816100"/>
          <p14:tracePt t="23909" x="7108825" y="1774825"/>
          <p14:tracePt t="23925" x="7124700" y="1752600"/>
          <p14:tracePt t="23942" x="7137400" y="1720850"/>
          <p14:tracePt t="23959" x="7162800" y="1685925"/>
          <p14:tracePt t="23975" x="7172325" y="1654175"/>
          <p14:tracePt t="23991" x="7191375" y="1631950"/>
          <p14:tracePt t="24008" x="7210425" y="1587500"/>
          <p14:tracePt t="24025" x="7219950" y="1571625"/>
          <p14:tracePt t="24042" x="7242175" y="1555750"/>
          <p14:tracePt t="24058" x="7270750" y="1539875"/>
          <p14:tracePt t="24075" x="7286625" y="1530350"/>
          <p14:tracePt t="24091" x="7302500" y="1517650"/>
          <p14:tracePt t="24108" x="7318375" y="1498600"/>
          <p14:tracePt t="24125" x="7321550" y="1492250"/>
          <p14:tracePt t="24142" x="7327900" y="1492250"/>
          <p14:tracePt t="24159" x="7327900" y="1489075"/>
          <p14:tracePt t="24210" x="7331075" y="1489075"/>
          <p14:tracePt t="24430" x="7324725" y="1492250"/>
          <p14:tracePt t="24437" x="7305675" y="1495425"/>
          <p14:tracePt t="24444" x="7292975" y="1517650"/>
          <p14:tracePt t="24458" x="7267575" y="1539875"/>
          <p14:tracePt t="24475" x="7235825" y="1565275"/>
          <p14:tracePt t="24508" x="7169150" y="1622425"/>
          <p14:tracePt t="24541" x="7134225" y="1647825"/>
          <p14:tracePt t="24559" x="7115175" y="1663700"/>
          <p14:tracePt t="24575" x="7105650" y="1663700"/>
          <p14:tracePt t="24592" x="7099300" y="1663700"/>
          <p14:tracePt t="24673" x="7102475" y="1663700"/>
          <p14:tracePt t="24680" x="7105650" y="1663700"/>
          <p14:tracePt t="24695" x="7112000" y="1663700"/>
          <p14:tracePt t="24708" x="7115175" y="1663700"/>
          <p14:tracePt t="24959" x="7102475" y="1660525"/>
          <p14:tracePt t="24966" x="7083425" y="1660525"/>
          <p14:tracePt t="24975" x="7051675" y="1660525"/>
          <p14:tracePt t="24992" x="6991350" y="1660525"/>
          <p14:tracePt t="25009" x="6905625" y="1660525"/>
          <p14:tracePt t="25026" x="6861175" y="1660525"/>
          <p14:tracePt t="25042" x="6823075" y="1660525"/>
          <p14:tracePt t="25058" x="6762750" y="1660525"/>
          <p14:tracePt t="25074" x="6724650" y="1660525"/>
          <p14:tracePt t="25091" x="6702425" y="1660525"/>
          <p14:tracePt t="25108" x="6664325" y="1660525"/>
          <p14:tracePt t="25125" x="6632575" y="1660525"/>
          <p14:tracePt t="25142" x="6613525" y="1660525"/>
          <p14:tracePt t="25159" x="6572250" y="1660525"/>
          <p14:tracePt t="25175" x="6550025" y="1660525"/>
          <p14:tracePt t="25191" x="6540500" y="1660525"/>
          <p14:tracePt t="25208" x="6521450" y="1660525"/>
          <p14:tracePt t="25225" x="6511925" y="1660525"/>
          <p14:tracePt t="25241" x="6499225" y="1660525"/>
          <p14:tracePt t="25258" x="6486525" y="1660525"/>
          <p14:tracePt t="25275" x="6464300" y="1660525"/>
          <p14:tracePt t="25292" x="6442075" y="1660525"/>
          <p14:tracePt t="25308" x="6403975" y="1660525"/>
          <p14:tracePt t="25325" x="6381750" y="1660525"/>
          <p14:tracePt t="25342" x="6346825" y="1660525"/>
          <p14:tracePt t="25358" x="6337300" y="1660525"/>
          <p14:tracePt t="25374" x="6327775" y="1660525"/>
          <p14:tracePt t="25391" x="6311900" y="1660525"/>
          <p14:tracePt t="25408" x="6305550" y="1660525"/>
          <p14:tracePt t="25594" x="6315075" y="1657350"/>
          <p14:tracePt t="25600" x="6334125" y="1651000"/>
          <p14:tracePt t="25608" x="6346825" y="1638300"/>
          <p14:tracePt t="25625" x="6381750" y="1631950"/>
          <p14:tracePt t="25642" x="6461125" y="1625600"/>
          <p14:tracePt t="25658" x="6499225" y="1619250"/>
          <p14:tracePt t="25675" x="6550025" y="1619250"/>
          <p14:tracePt t="25692" x="6613525" y="1612900"/>
          <p14:tracePt t="25708" x="6657975" y="1606550"/>
          <p14:tracePt t="25725" x="6696075" y="1606550"/>
          <p14:tracePt t="25742" x="6756400" y="1600200"/>
          <p14:tracePt t="25759" x="6800850" y="1600200"/>
          <p14:tracePt t="25775" x="6845300" y="1600200"/>
          <p14:tracePt t="25792" x="6877050" y="1600200"/>
          <p14:tracePt t="25808" x="6908800" y="1600200"/>
          <p14:tracePt t="25825" x="6931025" y="1600200"/>
          <p14:tracePt t="25842" x="6969125" y="1600200"/>
          <p14:tracePt t="25858" x="6985000" y="1600200"/>
          <p14:tracePt t="25875" x="7013575" y="1600200"/>
          <p14:tracePt t="25892" x="7029450" y="1600200"/>
          <p14:tracePt t="25909" x="7045325" y="1600200"/>
          <p14:tracePt t="25925" x="7058025" y="1600200"/>
          <p14:tracePt t="25942" x="7073900" y="1600200"/>
          <p14:tracePt t="25958" x="7080250" y="1600200"/>
          <p14:tracePt t="26015" x="7083425" y="1600200"/>
          <p14:tracePt t="27620" x="7064375" y="1606550"/>
          <p14:tracePt t="27626" x="7038975" y="1612900"/>
          <p14:tracePt t="27642" x="6969125" y="1644650"/>
          <p14:tracePt t="27658" x="6892925" y="1682750"/>
          <p14:tracePt t="27675" x="6692900" y="1708150"/>
          <p14:tracePt t="27691" x="6572250" y="1733550"/>
          <p14:tracePt t="27708" x="6423025" y="1762125"/>
          <p14:tracePt t="27741" x="6115050" y="1803400"/>
          <p14:tracePt t="27775" x="5895975" y="1851025"/>
          <p14:tracePt t="27791" x="5813425" y="1851025"/>
          <p14:tracePt t="27808" x="5753100" y="1851025"/>
          <p14:tracePt t="27825" x="5667375" y="1857375"/>
          <p14:tracePt t="27842" x="5613400" y="1866900"/>
          <p14:tracePt t="27858" x="5568950" y="1873250"/>
          <p14:tracePt t="27875" x="5534025" y="1876425"/>
          <p14:tracePt t="27891" x="5502275" y="1889125"/>
          <p14:tracePt t="27908" x="5492750" y="1905000"/>
          <p14:tracePt t="27925" x="5480050" y="1920875"/>
          <p14:tracePt t="27941" x="5464175" y="1930400"/>
          <p14:tracePt t="27958" x="5454650" y="1939925"/>
          <p14:tracePt t="27975" x="5438775" y="1962150"/>
          <p14:tracePt t="27991" x="5429250" y="1971675"/>
          <p14:tracePt t="28008" x="5413375" y="1981200"/>
          <p14:tracePt t="28025" x="5403850" y="1993900"/>
          <p14:tracePt t="28041" x="5403850" y="2009775"/>
          <p14:tracePt t="28058" x="5403850" y="2019300"/>
          <p14:tracePt t="28075" x="5403850" y="2035175"/>
          <p14:tracePt t="28091" x="5403850" y="2051050"/>
          <p14:tracePt t="28108" x="5403850" y="2079625"/>
          <p14:tracePt t="28125" x="5413375" y="2136775"/>
          <p14:tracePt t="28141" x="5432425" y="2190750"/>
          <p14:tracePt t="28158" x="5448300" y="2244725"/>
          <p14:tracePt t="28175" x="5483225" y="2336800"/>
          <p14:tracePt t="28191" x="5514975" y="2374900"/>
          <p14:tracePt t="28208" x="5543550" y="2422525"/>
          <p14:tracePt t="28225" x="5575300" y="2489200"/>
          <p14:tracePt t="28242" x="5588000" y="2511425"/>
          <p14:tracePt t="28258" x="5597525" y="2543175"/>
          <p14:tracePt t="28274" x="5610225" y="2562225"/>
          <p14:tracePt t="28291" x="5610225" y="2574925"/>
          <p14:tracePt t="28308" x="5610225" y="2587625"/>
          <p14:tracePt t="28325" x="5610225" y="2603500"/>
          <p14:tracePt t="28341" x="5610225" y="2613025"/>
          <p14:tracePt t="28358" x="5610225" y="2622550"/>
          <p14:tracePt t="28375" x="5610225" y="2641600"/>
          <p14:tracePt t="28392" x="5610225" y="2651125"/>
          <p14:tracePt t="28408" x="5610225" y="2657475"/>
          <p14:tracePt t="28424" x="5610225" y="2663825"/>
          <p14:tracePt t="28461" x="5610225" y="2667000"/>
          <p14:tracePt t="28482" x="5613400" y="2667000"/>
          <p14:tracePt t="28491" x="5626100" y="2667000"/>
          <p14:tracePt t="28507" x="5661025" y="2667000"/>
          <p14:tracePt t="28525" x="5756275" y="2663825"/>
          <p14:tracePt t="28541" x="5832475" y="2647950"/>
          <p14:tracePt t="28558" x="5915025" y="2632075"/>
          <p14:tracePt t="28574" x="6054725" y="2574925"/>
          <p14:tracePt t="28591" x="6188075" y="2514600"/>
          <p14:tracePt t="28608" x="6311900" y="2460625"/>
          <p14:tracePt t="28624" x="6496050" y="2371725"/>
          <p14:tracePt t="28641" x="6642100" y="2317750"/>
          <p14:tracePt t="28658" x="6750050" y="2276475"/>
          <p14:tracePt t="28675" x="6902450" y="2209800"/>
          <p14:tracePt t="28691" x="6991350" y="2168525"/>
          <p14:tracePt t="28707" x="7067550" y="2136775"/>
          <p14:tracePt t="28724" x="7153275" y="2108200"/>
          <p14:tracePt t="28741" x="7191375" y="2089150"/>
          <p14:tracePt t="28757" x="7219950" y="2076450"/>
          <p14:tracePt t="28775" x="7248525" y="2066925"/>
          <p14:tracePt t="28791" x="7258050" y="2066925"/>
          <p14:tracePt t="28807" x="7273925" y="2066925"/>
          <p14:tracePt t="28824" x="7280275" y="2066925"/>
          <p14:tracePt t="29153" x="7270750" y="2070100"/>
          <p14:tracePt t="29160" x="7251700" y="2076450"/>
          <p14:tracePt t="29175" x="7213600" y="2089150"/>
          <p14:tracePt t="29192" x="7169150" y="2101850"/>
          <p14:tracePt t="29209" x="7086600" y="2127250"/>
          <p14:tracePt t="29224" x="7016750" y="2133600"/>
          <p14:tracePt t="29241" x="6931025" y="2149475"/>
          <p14:tracePt t="29275" x="6750050" y="2155825"/>
          <p14:tracePt t="29309" x="6680200" y="2168525"/>
          <p14:tracePt t="29325" x="6670675" y="2168525"/>
          <p14:tracePt t="29342" x="6661150" y="2174875"/>
          <p14:tracePt t="29359" x="6642100" y="2174875"/>
          <p14:tracePt t="29453" x="6635750" y="2174875"/>
          <p14:tracePt t="29460" x="6629400" y="2171700"/>
          <p14:tracePt t="29475" x="6619875" y="2162175"/>
          <p14:tracePt t="29492" x="6610350" y="2146300"/>
          <p14:tracePt t="29508" x="6581775" y="2114550"/>
          <p14:tracePt t="29524" x="6556375" y="2095500"/>
          <p14:tracePt t="29541" x="6527800" y="2082800"/>
          <p14:tracePt t="29558" x="6477000" y="2044700"/>
          <p14:tracePt t="29574" x="6445250" y="2032000"/>
          <p14:tracePt t="29591" x="6423025" y="2019300"/>
          <p14:tracePt t="29609" x="6394450" y="2012950"/>
          <p14:tracePt t="29625" x="6384925" y="2012950"/>
          <p14:tracePt t="29641" x="6375400" y="2012950"/>
          <p14:tracePt t="29658" x="6362700" y="2025650"/>
          <p14:tracePt t="29674" x="6362700" y="2041525"/>
          <p14:tracePt t="29691" x="6362700" y="2070100"/>
          <p14:tracePt t="29709" x="6375400" y="2143125"/>
          <p14:tracePt t="29724" x="6394450" y="2197100"/>
          <p14:tracePt t="29741" x="6445250" y="2276475"/>
          <p14:tracePt t="29758" x="6553200" y="2422525"/>
          <p14:tracePt t="29775" x="6642100" y="2536825"/>
          <p14:tracePt t="29792" x="6721475" y="2632075"/>
          <p14:tracePt t="29809" x="6819900" y="2765425"/>
          <p14:tracePt t="29825" x="6877050" y="2847975"/>
          <p14:tracePt t="29841" x="6905625" y="2905125"/>
          <p14:tracePt t="29859" x="6953250" y="2971800"/>
          <p14:tracePt t="29875" x="6972300" y="3003550"/>
          <p14:tracePt t="29891" x="7000875" y="3028950"/>
          <p14:tracePt t="29909" x="7038975" y="3070225"/>
          <p14:tracePt t="29925" x="7070725" y="3095625"/>
          <p14:tracePt t="29941" x="7096125" y="3136900"/>
          <p14:tracePt t="29958" x="7143750" y="3203575"/>
          <p14:tracePt t="29974" x="7169150" y="3228975"/>
          <p14:tracePt t="29991" x="7188200" y="3257550"/>
          <p14:tracePt t="30008" x="7197725" y="3267075"/>
          <p14:tracePt t="30379" x="7223125" y="3292475"/>
          <p14:tracePt t="30386" x="7251700" y="3324225"/>
          <p14:tracePt t="30393" x="7296150" y="3365500"/>
          <p14:tracePt t="30407" x="7356475" y="3429000"/>
          <p14:tracePt t="30424" x="7407275" y="3470275"/>
          <p14:tracePt t="30441" x="7458075" y="3521075"/>
          <p14:tracePt t="30474" x="7543800" y="3609975"/>
          <p14:tracePt t="30507" x="7585075" y="3648075"/>
          <p14:tracePt t="30524" x="7588250" y="3657600"/>
          <p14:tracePt t="30541" x="7588250" y="3663950"/>
          <p14:tracePt t="30608" x="7594600" y="3667125"/>
          <p14:tracePt t="30636" x="7594600" y="3679825"/>
          <p14:tracePt t="30650" x="7594600" y="3683000"/>
          <p14:tracePt t="30701" x="7591425" y="3683000"/>
          <p14:tracePt t="30708" x="7588250" y="3683000"/>
          <p14:tracePt t="30725" x="7578725" y="3683000"/>
          <p14:tracePt t="30741" x="7562850" y="3683000"/>
          <p14:tracePt t="30758" x="7483475" y="3683000"/>
          <p14:tracePt t="30774" x="7432675" y="3679825"/>
          <p14:tracePt t="30791" x="7369175" y="3657600"/>
          <p14:tracePt t="30807" x="7280275" y="3644900"/>
          <p14:tracePt t="30824" x="7242175" y="3638550"/>
          <p14:tracePt t="30841" x="7219950" y="3638550"/>
          <p14:tracePt t="30858" x="7200900" y="3638550"/>
          <p14:tracePt t="30874" x="7191375" y="3638550"/>
          <p14:tracePt t="30878" x="7178675" y="3638550"/>
          <p14:tracePt t="30891" x="7175500" y="3638550"/>
          <p14:tracePt t="30908" x="7175500" y="3644900"/>
          <p14:tracePt t="30924" x="7175500" y="3654425"/>
          <p14:tracePt t="30941" x="7175500" y="3670300"/>
          <p14:tracePt t="30957" x="7175500" y="3673475"/>
          <p14:tracePt t="30974" x="7188200" y="3673475"/>
          <p14:tracePt t="30991" x="7200900" y="3673475"/>
          <p14:tracePt t="31007" x="7235825" y="3667125"/>
          <p14:tracePt t="31024" x="7261225" y="3641725"/>
          <p14:tracePt t="31041" x="7292975" y="3616325"/>
          <p14:tracePt t="31057" x="7321550" y="3581400"/>
          <p14:tracePt t="31074" x="7337425" y="3571875"/>
          <p14:tracePt t="31091" x="7369175" y="3552825"/>
          <p14:tracePt t="31107" x="7426325" y="3521075"/>
          <p14:tracePt t="31124" x="7464425" y="3508375"/>
          <p14:tracePt t="31141" x="7508875" y="3495675"/>
          <p14:tracePt t="31158" x="7575550" y="3470275"/>
          <p14:tracePt t="31174" x="7620000" y="3463925"/>
          <p14:tracePt t="31191" x="7654925" y="3463925"/>
          <p14:tracePt t="31208" x="7718425" y="3463925"/>
          <p14:tracePt t="31224" x="7762875" y="3479800"/>
          <p14:tracePt t="31242" x="7820025" y="3498850"/>
          <p14:tracePt t="31258" x="7858125" y="3511550"/>
          <p14:tracePt t="31274" x="7880350" y="3521075"/>
          <p14:tracePt t="31292" x="7924800" y="3546475"/>
          <p14:tracePt t="31308" x="7940675" y="3549650"/>
          <p14:tracePt t="31324" x="7950200" y="3556000"/>
          <p14:tracePt t="31341" x="7962900" y="3562350"/>
          <p14:tracePt t="31357" x="7978775" y="3565525"/>
          <p14:tracePt t="31374" x="7988300" y="3565525"/>
          <p14:tracePt t="31413" x="7994650" y="3565525"/>
          <p14:tracePt t="31420" x="7997825" y="3565525"/>
          <p14:tracePt t="31427" x="8004175" y="3565525"/>
          <p14:tracePt t="31441" x="8013700" y="3565525"/>
          <p14:tracePt t="31457" x="8029575" y="3565525"/>
          <p14:tracePt t="31474" x="8039100" y="3565525"/>
          <p14:tracePt t="31492" x="8051800" y="3565525"/>
          <p14:tracePt t="31507" x="8061325" y="3565525"/>
          <p14:tracePt t="31629" x="8054975" y="3565525"/>
          <p14:tracePt t="31635" x="8051800" y="3565525"/>
          <p14:tracePt t="31643" x="8045450" y="3565525"/>
          <p14:tracePt t="31658" x="8035925" y="3565525"/>
          <p14:tracePt t="31675" x="8016875" y="3565525"/>
          <p14:tracePt t="31691" x="7953375" y="3565525"/>
          <p14:tracePt t="31707" x="7899400" y="3565525"/>
          <p14:tracePt t="31724" x="7829550" y="3565525"/>
          <p14:tracePt t="31741" x="7737475" y="3565525"/>
          <p14:tracePt t="31758" x="7677150" y="3565525"/>
          <p14:tracePt t="31774" x="7639050" y="3565525"/>
          <p14:tracePt t="31791" x="7566025" y="3584575"/>
          <p14:tracePt t="31808" x="7521575" y="3606800"/>
          <p14:tracePt t="31825" x="7473950" y="3619500"/>
          <p14:tracePt t="31841" x="7410450" y="3644900"/>
          <p14:tracePt t="31857" x="7372350" y="3670300"/>
          <p14:tracePt t="31874" x="7327900" y="3683000"/>
          <p14:tracePt t="31876" x="7315200" y="3689350"/>
          <p14:tracePt t="31891" x="7283450" y="3702050"/>
          <p14:tracePt t="31907" x="7261225" y="3711575"/>
          <p14:tracePt t="31924" x="7245350" y="3730625"/>
          <p14:tracePt t="31941" x="7200900" y="3746500"/>
          <p14:tracePt t="31958" x="7178675" y="3759200"/>
          <p14:tracePt t="31974" x="7153275" y="3771900"/>
          <p14:tracePt t="31991" x="7112000" y="3790950"/>
          <p14:tracePt t="32007" x="7102475" y="3790950"/>
          <p14:tracePt t="32755" x="7048500" y="3784600"/>
          <p14:tracePt t="32762" x="6978650" y="3778250"/>
          <p14:tracePt t="32776" x="6838950" y="3759200"/>
          <p14:tracePt t="32791" x="6699250" y="3743325"/>
          <p14:tracePt t="32807" x="6569075" y="3724275"/>
          <p14:tracePt t="32824" x="6483350" y="3702050"/>
          <p14:tracePt t="32857" x="6296025" y="3663950"/>
          <p14:tracePt t="32891" x="6184900" y="3651250"/>
          <p14:tracePt t="32907" x="6169025" y="3651250"/>
          <p14:tracePt t="32925" x="6149975" y="3651250"/>
          <p14:tracePt t="32941" x="6140450" y="3651250"/>
          <p14:tracePt t="32998" x="6140450" y="3657600"/>
          <p14:tracePt t="33005" x="6140450" y="3660775"/>
          <p14:tracePt t="33013" x="6140450" y="3667125"/>
          <p14:tracePt t="33025" x="6140450" y="3676650"/>
          <p14:tracePt t="33041" x="6140450" y="3686175"/>
          <p14:tracePt t="33058" x="6140450" y="3702050"/>
          <p14:tracePt t="33075" x="6140450" y="3714750"/>
          <p14:tracePt t="33091" x="6140450" y="3724275"/>
          <p14:tracePt t="33107" x="6140450" y="3740150"/>
          <p14:tracePt t="33125" x="6140450" y="3797300"/>
          <p14:tracePt t="33141" x="6140450" y="3848100"/>
          <p14:tracePt t="33158" x="6140450" y="3892550"/>
          <p14:tracePt t="33175" x="6140450" y="3927475"/>
          <p14:tracePt t="34218" x="6238875" y="3937000"/>
          <p14:tracePt t="34224" x="6353175" y="3937000"/>
          <p14:tracePt t="34241" x="6524625" y="3937000"/>
          <p14:tracePt t="34257" x="6683375" y="3937000"/>
          <p14:tracePt t="34274" x="6889750" y="3937000"/>
          <p14:tracePt t="34291" x="6997700" y="3930650"/>
          <p14:tracePt t="34324" x="7270750" y="3873500"/>
          <p14:tracePt t="34358" x="7442200" y="3784600"/>
          <p14:tracePt t="34375" x="7531100" y="3724275"/>
          <p14:tracePt t="34391" x="7578725" y="3689350"/>
          <p14:tracePt t="34408" x="7610475" y="3670300"/>
          <p14:tracePt t="34410" x="7620000" y="3667125"/>
          <p14:tracePt t="34423" x="7645400" y="3654425"/>
          <p14:tracePt t="34440" x="7661275" y="3632200"/>
          <p14:tracePt t="34457" x="7689850" y="3622675"/>
          <p14:tracePt t="34474" x="7718425" y="3597275"/>
          <p14:tracePt t="34491" x="7743825" y="3568700"/>
          <p14:tracePt t="34507" x="7766050" y="3549650"/>
          <p14:tracePt t="34524" x="7788275" y="3527425"/>
          <p14:tracePt t="34540" x="7810500" y="3505200"/>
          <p14:tracePt t="34557" x="7820025" y="3495675"/>
          <p14:tracePt t="34574" x="7842250" y="3473450"/>
          <p14:tracePt t="34590" x="7867650" y="3454400"/>
          <p14:tracePt t="34608" x="7889875" y="3444875"/>
          <p14:tracePt t="34624" x="7931150" y="3425825"/>
          <p14:tracePt t="34641" x="7956550" y="3394075"/>
          <p14:tracePt t="34658" x="7988300" y="3368675"/>
          <p14:tracePt t="34674" x="8026400" y="3317875"/>
          <p14:tracePt t="34690" x="8061325" y="3270250"/>
          <p14:tracePt t="34707" x="8080375" y="3232150"/>
          <p14:tracePt t="34724" x="8105775" y="3175000"/>
          <p14:tracePt t="34741" x="8124825" y="3136900"/>
          <p14:tracePt t="34759" x="8166100" y="3063875"/>
          <p14:tracePt t="34774" x="8201025" y="2994025"/>
          <p14:tracePt t="34791" x="8239125" y="2936875"/>
          <p14:tracePt t="34809" x="8302625" y="2828925"/>
          <p14:tracePt t="34824" x="8328025" y="2790825"/>
          <p14:tracePt t="34841" x="8347075" y="2752725"/>
          <p14:tracePt t="34859" x="8366125" y="2708275"/>
          <p14:tracePt t="34874" x="8375650" y="2698750"/>
          <p14:tracePt t="34891" x="8385175" y="2689225"/>
          <p14:tracePt t="34909" x="8401050" y="2673350"/>
          <p14:tracePt t="34924" x="8404225" y="2647950"/>
          <p14:tracePt t="34941" x="8410575" y="2632075"/>
          <p14:tracePt t="34958" x="8410575" y="2590800"/>
          <p14:tracePt t="34974" x="8410575" y="2568575"/>
          <p14:tracePt t="34990" x="8410575" y="2540000"/>
          <p14:tracePt t="35007" x="8410575" y="2517775"/>
          <p14:tracePt t="35024" x="8410575" y="2482850"/>
          <p14:tracePt t="35040" x="8410575" y="2473325"/>
          <p14:tracePt t="35058" x="8410575" y="2454275"/>
          <p14:tracePt t="35074" x="8410575" y="2432050"/>
          <p14:tracePt t="35091" x="8410575" y="2409825"/>
          <p14:tracePt t="35107" x="8407400" y="2368550"/>
          <p14:tracePt t="35123" x="8397875" y="2352675"/>
          <p14:tracePt t="35140" x="8378825" y="2320925"/>
          <p14:tracePt t="35158" x="8362950" y="2301875"/>
          <p14:tracePt t="35174" x="8347075" y="2286000"/>
          <p14:tracePt t="35190" x="8318500" y="2266950"/>
          <p14:tracePt t="35208" x="8283575" y="2251075"/>
          <p14:tracePt t="35224" x="8251825" y="2238375"/>
          <p14:tracePt t="35240" x="8229600" y="2225675"/>
          <p14:tracePt t="35257" x="8147050" y="2200275"/>
          <p14:tracePt t="35273" x="8086725" y="2200275"/>
          <p14:tracePt t="35290" x="8026400" y="2200275"/>
          <p14:tracePt t="35307" x="7934325" y="2200275"/>
          <p14:tracePt t="35324" x="7851775" y="2200275"/>
          <p14:tracePt t="35341" x="7781925" y="2200275"/>
          <p14:tracePt t="35358" x="7696200" y="2200275"/>
          <p14:tracePt t="35374" x="7645400" y="2200275"/>
          <p14:tracePt t="35390" x="7607300" y="2200275"/>
          <p14:tracePt t="35408" x="7543800" y="2209800"/>
          <p14:tracePt t="35424" x="7499350" y="2228850"/>
          <p14:tracePt t="35441" x="7451725" y="2241550"/>
          <p14:tracePt t="35458" x="7388225" y="2260600"/>
          <p14:tracePt t="35474" x="7356475" y="2286000"/>
          <p14:tracePt t="35490" x="7318375" y="2311400"/>
          <p14:tracePt t="35507" x="7267575" y="2349500"/>
          <p14:tracePt t="35523" x="7242175" y="2362200"/>
          <p14:tracePt t="35540" x="7219950" y="2381250"/>
          <p14:tracePt t="35558" x="7159625" y="2419350"/>
          <p14:tracePt t="35573" x="7127875" y="2444750"/>
          <p14:tracePt t="35590" x="7102475" y="2476500"/>
          <p14:tracePt t="35607" x="7061200" y="2511425"/>
          <p14:tracePt t="35623" x="7035800" y="2543175"/>
          <p14:tracePt t="35640" x="7004050" y="2568575"/>
          <p14:tracePt t="35657" x="6985000" y="2609850"/>
          <p14:tracePt t="35673" x="6965950" y="2641600"/>
          <p14:tracePt t="35690" x="6946900" y="2673350"/>
          <p14:tracePt t="35708" x="6931025" y="2730500"/>
          <p14:tracePt t="35724" x="6924675" y="2768600"/>
          <p14:tracePt t="35740" x="6924675" y="2825750"/>
          <p14:tracePt t="35758" x="6924675" y="2905125"/>
          <p14:tracePt t="35774" x="6924675" y="2946400"/>
          <p14:tracePt t="35790" x="6924675" y="2990850"/>
          <p14:tracePt t="35807" x="6924675" y="3054350"/>
          <p14:tracePt t="35824" x="6927850" y="3105150"/>
          <p14:tracePt t="35840" x="6934200" y="3149600"/>
          <p14:tracePt t="35858" x="6953250" y="3213100"/>
          <p14:tracePt t="35874" x="6972300" y="3260725"/>
          <p14:tracePt t="35891" x="6985000" y="3282950"/>
          <p14:tracePt t="35908" x="6985000" y="3324225"/>
          <p14:tracePt t="35924" x="6985000" y="3340100"/>
          <p14:tracePt t="35940" x="6985000" y="3355975"/>
          <p14:tracePt t="35957" x="6988175" y="3368675"/>
          <p14:tracePt t="35974" x="6997700" y="3378200"/>
          <p14:tracePt t="35991" x="7007225" y="3390900"/>
          <p14:tracePt t="36008" x="7029450" y="3419475"/>
          <p14:tracePt t="36024" x="7038975" y="3429000"/>
          <p14:tracePt t="36041" x="7048500" y="3438525"/>
          <p14:tracePt t="36057" x="7070725" y="3457575"/>
          <p14:tracePt t="36074" x="7080250" y="3467100"/>
          <p14:tracePt t="36090" x="7096125" y="3482975"/>
          <p14:tracePt t="36108" x="7131050" y="3502025"/>
          <p14:tracePt t="36124" x="7162800" y="3533775"/>
          <p14:tracePt t="36141" x="7207250" y="3552825"/>
          <p14:tracePt t="36157" x="7273925" y="3571875"/>
          <p14:tracePt t="36174" x="7318375" y="3590925"/>
          <p14:tracePt t="36191" x="7340600" y="3597275"/>
          <p14:tracePt t="36207" x="7388225" y="3597275"/>
          <p14:tracePt t="36224" x="7419975" y="3609975"/>
          <p14:tracePt t="36241" x="7464425" y="3616325"/>
          <p14:tracePt t="36258" x="7527925" y="3635375"/>
          <p14:tracePt t="36274" x="7591425" y="3654425"/>
          <p14:tracePt t="36290" x="7645400" y="3670300"/>
          <p14:tracePt t="36308" x="7708900" y="3676650"/>
          <p14:tracePt t="36324" x="7743825" y="3676650"/>
          <p14:tracePt t="36340" x="7788275" y="3689350"/>
          <p14:tracePt t="36357" x="7835900" y="3695700"/>
          <p14:tracePt t="36374" x="7874000" y="3702050"/>
          <p14:tracePt t="36391" x="7918450" y="3714750"/>
          <p14:tracePt t="36408" x="7969250" y="3724275"/>
          <p14:tracePt t="36425" x="7991475" y="3724275"/>
          <p14:tracePt t="36441" x="8020050" y="3724275"/>
          <p14:tracePt t="36444" x="8029575" y="3724275"/>
          <p14:tracePt t="36458" x="8045450" y="3724275"/>
          <p14:tracePt t="36474" x="8067675" y="3724275"/>
          <p14:tracePt t="36490" x="8083550" y="3724275"/>
          <p14:tracePt t="36507" x="8121650" y="3724275"/>
          <p14:tracePt t="36523" x="8159750" y="3730625"/>
          <p14:tracePt t="36540" x="8204200" y="3730625"/>
          <p14:tracePt t="36557" x="8267700" y="3730625"/>
          <p14:tracePt t="36574" x="8296275" y="3730625"/>
          <p14:tracePt t="36592" x="8324850" y="3730625"/>
          <p14:tracePt t="36607" x="8350250" y="3730625"/>
          <p14:tracePt t="36623" x="8372475" y="3724275"/>
          <p14:tracePt t="36640" x="8388350" y="3721100"/>
          <p14:tracePt t="36657" x="8423275" y="3702050"/>
          <p14:tracePt t="36675" x="8439150" y="3695700"/>
          <p14:tracePt t="36690" x="8464550" y="3686175"/>
          <p14:tracePt t="36708" x="8489950" y="3673475"/>
          <p14:tracePt t="36724" x="8499475" y="3670300"/>
          <p14:tracePt t="36741" x="8509000" y="3663950"/>
          <p14:tracePt t="36757" x="8531225" y="3654425"/>
          <p14:tracePt t="36790" x="8531225" y="3648075"/>
          <p14:tracePt t="36814" x="8534400" y="3648075"/>
          <p14:tracePt t="36823" x="8540750" y="3644900"/>
          <p14:tracePt t="36840" x="8543925" y="3635375"/>
          <p14:tracePt t="36857" x="8550275" y="3613150"/>
          <p14:tracePt t="36873" x="8550275" y="3590925"/>
          <p14:tracePt t="36890" x="8550275" y="3575050"/>
          <p14:tracePt t="36907" x="8550275" y="3562350"/>
          <p14:tracePt t="36924" x="8550275" y="3546475"/>
          <p14:tracePt t="36964" x="8550275" y="3540125"/>
          <p14:tracePt t="36974" x="8550275" y="3536950"/>
          <p14:tracePt t="36991" x="8547100" y="3521075"/>
          <p14:tracePt t="37007" x="8537575" y="3511550"/>
          <p14:tracePt t="37023" x="8521700" y="3495675"/>
          <p14:tracePt t="37040" x="8512175" y="3492500"/>
          <p14:tracePt t="37057" x="8499475" y="3486150"/>
          <p14:tracePt t="37073" x="8489950" y="3486150"/>
          <p14:tracePt t="37090" x="8474075" y="3486150"/>
          <p14:tracePt t="37107" x="8458200" y="3486150"/>
          <p14:tracePt t="37124" x="8442325" y="3486150"/>
          <p14:tracePt t="37140" x="8413750" y="3486150"/>
          <p14:tracePt t="37157" x="8375650" y="3486150"/>
          <p14:tracePt t="37173" x="8331200" y="3486150"/>
          <p14:tracePt t="37191" x="8267700" y="3486150"/>
          <p14:tracePt t="37207" x="8223250" y="3486150"/>
          <p14:tracePt t="37224" x="8188325" y="3486150"/>
          <p14:tracePt t="37241" x="8140700" y="3486150"/>
          <p14:tracePt t="37257" x="8112125" y="3486150"/>
          <p14:tracePt t="37273" x="8089900" y="3486150"/>
          <p14:tracePt t="37291" x="8048625" y="3486150"/>
          <p14:tracePt t="37307" x="8032750" y="3486150"/>
          <p14:tracePt t="37324" x="8010525" y="3486150"/>
          <p14:tracePt t="37341" x="7985125" y="3486150"/>
          <p14:tracePt t="37357" x="7969250" y="3486150"/>
          <p14:tracePt t="37373" x="7947025" y="3479800"/>
          <p14:tracePt t="37391" x="7924800" y="3463925"/>
          <p14:tracePt t="37407" x="7915275" y="3454400"/>
          <p14:tracePt t="37423" x="7886700" y="3432175"/>
          <p14:tracePt t="37440" x="7854950" y="3394075"/>
          <p14:tracePt t="37457" x="7823200" y="3362325"/>
          <p14:tracePt t="37474" x="7810500" y="3340100"/>
          <p14:tracePt t="37491" x="7794625" y="3311525"/>
          <p14:tracePt t="37507" x="7785100" y="3302000"/>
          <p14:tracePt t="37524" x="7769225" y="3292475"/>
          <p14:tracePt t="37540" x="7756525" y="3276600"/>
          <p14:tracePt t="37557" x="7743825" y="3267075"/>
          <p14:tracePt t="37573" x="7740650" y="3267075"/>
          <p14:tracePt t="37590" x="7740650" y="3260725"/>
          <p14:tracePt t="37656" x="7740650" y="3257550"/>
          <p14:tracePt t="37928" x="7769225" y="3267075"/>
          <p14:tracePt t="37934" x="7807325" y="3279775"/>
          <p14:tracePt t="37942" x="7835900" y="3295650"/>
          <p14:tracePt t="37957" x="7902575" y="3327400"/>
          <p14:tracePt t="37973" x="7959725" y="3340100"/>
          <p14:tracePt t="37990" x="8007350" y="3359150"/>
          <p14:tracePt t="38007" x="8023225" y="3368675"/>
          <p14:tracePt t="38024" x="8035925" y="3378200"/>
          <p14:tracePt t="38040" x="8039100" y="3384550"/>
          <p14:tracePt t="38298" x="8032750" y="3375025"/>
          <p14:tracePt t="38305" x="8004175" y="3355975"/>
          <p14:tracePt t="38312" x="7985125" y="3336925"/>
          <p14:tracePt t="38324" x="7962900" y="3314700"/>
          <p14:tracePt t="38340" x="7905750" y="3282950"/>
          <p14:tracePt t="38357" x="7864475" y="3257550"/>
          <p14:tracePt t="38374" x="7842250" y="3244850"/>
          <p14:tracePt t="38390" x="7800975" y="3225800"/>
          <p14:tracePt t="38407" x="7775575" y="3216275"/>
          <p14:tracePt t="38424" x="7743825" y="3197225"/>
          <p14:tracePt t="38440" x="7702550" y="3178175"/>
          <p14:tracePt t="38457" x="7680325" y="3168650"/>
          <p14:tracePt t="38475" x="7635875" y="3149600"/>
          <p14:tracePt t="38491" x="7613650" y="3130550"/>
          <p14:tracePt t="38508" x="7588250" y="3121025"/>
          <p14:tracePt t="38523" x="7559675" y="3108325"/>
          <p14:tracePt t="38540" x="7527925" y="3076575"/>
          <p14:tracePt t="38556" x="7499350" y="3060700"/>
          <p14:tracePt t="38574" x="7483475" y="3044825"/>
          <p14:tracePt t="38590" x="7458075" y="3013075"/>
          <p14:tracePt t="38607" x="7448550" y="3003550"/>
          <p14:tracePt t="38624" x="7439025" y="2994025"/>
          <p14:tracePt t="38640" x="7426325" y="2981325"/>
          <p14:tracePt t="38657" x="7400925" y="2962275"/>
          <p14:tracePt t="38674" x="7372350" y="2940050"/>
          <p14:tracePt t="38690" x="7362825" y="2930525"/>
          <p14:tracePt t="38707" x="7346950" y="2914650"/>
          <p14:tracePt t="38723" x="7337425" y="2905125"/>
          <p14:tracePt t="38740" x="7321550" y="2889250"/>
          <p14:tracePt t="38757" x="7321550" y="2879725"/>
          <p14:tracePt t="38774" x="7321550" y="2863850"/>
          <p14:tracePt t="38791" x="7321550" y="2860675"/>
          <p14:tracePt t="39298" x="7324725" y="2873375"/>
          <p14:tracePt t="39304" x="7331075" y="2886075"/>
          <p14:tracePt t="39311" x="7337425" y="2895600"/>
          <p14:tracePt t="39324" x="7350125" y="2927350"/>
          <p14:tracePt t="39340" x="7372350" y="2952750"/>
          <p14:tracePt t="39357" x="7397750" y="2978150"/>
          <p14:tracePt t="39374" x="7442200" y="3028950"/>
          <p14:tracePt t="39406" x="7480300" y="3082925"/>
          <p14:tracePt t="39440" x="7512050" y="3114675"/>
          <p14:tracePt t="39457" x="7521575" y="3124200"/>
          <p14:tracePt t="39474" x="7531100" y="3140075"/>
          <p14:tracePt t="39490" x="7540625" y="3149600"/>
          <p14:tracePt t="39506" x="7546975" y="3165475"/>
          <p14:tracePt t="39524" x="7546975" y="3181350"/>
          <p14:tracePt t="39540" x="7550150" y="3184525"/>
          <p14:tracePt t="39609" x="7556500" y="3190875"/>
          <p14:tracePt t="39616" x="7562850" y="3190875"/>
          <p14:tracePt t="39624" x="7566025" y="3190875"/>
          <p14:tracePt t="39640" x="7575550" y="3190875"/>
          <p14:tracePt t="39657" x="7585075" y="3200400"/>
          <p14:tracePt t="39674" x="7607300" y="3200400"/>
          <p14:tracePt t="39690" x="7616825" y="3200400"/>
          <p14:tracePt t="39707" x="7620000" y="3200400"/>
          <p14:tracePt t="39723" x="7626350" y="3200400"/>
          <p14:tracePt t="40046" x="7629525" y="3197225"/>
          <p14:tracePt t="40060" x="7635875" y="3187700"/>
          <p14:tracePt t="40074" x="7635875" y="3181350"/>
          <p14:tracePt t="40095" x="7635875" y="3178175"/>
          <p14:tracePt t="40110" x="7639050" y="3178175"/>
          <p14:tracePt t="40117" x="7645400" y="3171825"/>
          <p14:tracePt t="40140" x="7651750" y="3159125"/>
          <p14:tracePt t="40174" x="7677150" y="3127375"/>
          <p14:tracePt t="40190" x="7677150" y="3121025"/>
          <p14:tracePt t="40207" x="7677150" y="3111500"/>
          <p14:tracePt t="40224" x="7677150" y="3108325"/>
          <p14:tracePt t="40240" x="7677150" y="3101975"/>
          <p14:tracePt t="40257" x="7677150" y="3086100"/>
          <p14:tracePt t="40273" x="7677150" y="3082925"/>
          <p14:tracePt t="40290" x="7677150" y="3073400"/>
          <p14:tracePt t="40307" x="7677150" y="3063875"/>
          <p14:tracePt t="40323" x="7686675" y="3048000"/>
          <p14:tracePt t="40340" x="7689850" y="3032125"/>
          <p14:tracePt t="40356" x="7689850" y="3022600"/>
          <p14:tracePt t="40373" x="7689850" y="3009900"/>
          <p14:tracePt t="40389" x="7689850" y="3000375"/>
          <p14:tracePt t="40406" x="7689850" y="2984500"/>
          <p14:tracePt t="40423" x="7696200" y="2968625"/>
          <p14:tracePt t="40440" x="7712075" y="2959100"/>
          <p14:tracePt t="40456" x="7715250" y="2949575"/>
          <p14:tracePt t="40473" x="7727950" y="2927350"/>
          <p14:tracePt t="40490" x="7727950" y="2917825"/>
          <p14:tracePt t="40506" x="7731125" y="2908300"/>
          <p14:tracePt t="40509" x="7737475" y="2905125"/>
          <p14:tracePt t="40523" x="7737475" y="2889250"/>
          <p14:tracePt t="40540" x="7747000" y="2889250"/>
          <p14:tracePt t="40557" x="7762875" y="2879725"/>
          <p14:tracePt t="40573" x="7775575" y="2863850"/>
          <p14:tracePt t="40590" x="7785100" y="2854325"/>
          <p14:tracePt t="40607" x="7794625" y="2835275"/>
          <p14:tracePt t="40624" x="7810500" y="2822575"/>
          <p14:tracePt t="40640" x="7816850" y="2813050"/>
          <p14:tracePt t="40658" x="7820025" y="2800350"/>
          <p14:tracePt t="40674" x="7832725" y="2784475"/>
          <p14:tracePt t="40690" x="7832725" y="2774950"/>
          <p14:tracePt t="40707" x="7842250" y="2765425"/>
          <p14:tracePt t="40724" x="7851775" y="2749550"/>
          <p14:tracePt t="40739" x="7867650" y="2733675"/>
          <p14:tracePt t="40757" x="7870825" y="2717800"/>
          <p14:tracePt t="40773" x="7870825" y="2708275"/>
          <p14:tracePt t="40790" x="7870825" y="2698750"/>
          <p14:tracePt t="40808" x="7877175" y="2689225"/>
          <p14:tracePt t="40823" x="7886700" y="2682875"/>
          <p14:tracePt t="40839" x="7893050" y="2679700"/>
          <p14:tracePt t="40857" x="7902575" y="2663825"/>
          <p14:tracePt t="40873" x="7912100" y="2654300"/>
          <p14:tracePt t="40890" x="7918450" y="2638425"/>
          <p14:tracePt t="40907" x="7927975" y="2625725"/>
          <p14:tracePt t="40923" x="7931150" y="2613025"/>
          <p14:tracePt t="40940" x="7937500" y="2603500"/>
          <p14:tracePt t="40958" x="7953375" y="2584450"/>
          <p14:tracePt t="40973" x="7969250" y="2574925"/>
          <p14:tracePt t="40989" x="7978775" y="2565400"/>
          <p14:tracePt t="41007" x="7991475" y="2549525"/>
          <p14:tracePt t="41023" x="8004175" y="2533650"/>
          <p14:tracePt t="41039" x="8016875" y="2524125"/>
          <p14:tracePt t="41057" x="8032750" y="2508250"/>
          <p14:tracePt t="41073" x="8042275" y="2498725"/>
          <p14:tracePt t="41091" x="8051800" y="2482850"/>
          <p14:tracePt t="41107" x="8074025" y="2479675"/>
          <p14:tracePt t="41143" x="8074025" y="2473325"/>
          <p14:tracePt t="41157" x="8077200" y="2473325"/>
          <p14:tracePt t="41356" x="8070850" y="2476500"/>
          <p14:tracePt t="41364" x="8058150" y="2489200"/>
          <p14:tracePt t="41373" x="8045450" y="2501900"/>
          <p14:tracePt t="41390" x="8013700" y="2517775"/>
          <p14:tracePt t="41407" x="7978775" y="2536825"/>
          <p14:tracePt t="41423" x="7950200" y="2549525"/>
          <p14:tracePt t="41440" x="7940675" y="2559050"/>
          <p14:tracePt t="41456" x="7912100" y="2581275"/>
          <p14:tracePt t="41473" x="7902575" y="2590800"/>
          <p14:tracePt t="41490" x="7893050" y="2600325"/>
          <p14:tracePt t="41506" x="7877175" y="2616200"/>
          <p14:tracePt t="41523" x="7861300" y="2632075"/>
          <p14:tracePt t="41539" x="7854950" y="2641600"/>
          <p14:tracePt t="41556" x="7854950" y="2657475"/>
          <p14:tracePt t="41573" x="7851775" y="2667000"/>
          <p14:tracePt t="41589" x="7845425" y="2682875"/>
          <p14:tracePt t="41606" x="7839075" y="2695575"/>
          <p14:tracePt t="41623" x="7839075" y="2705100"/>
          <p14:tracePt t="41640" x="7835900" y="2714625"/>
          <p14:tracePt t="41656" x="7835900" y="2736850"/>
          <p14:tracePt t="41673" x="7835900" y="2746375"/>
          <p14:tracePt t="41690" x="7829550" y="2755900"/>
          <p14:tracePt t="41707" x="7820025" y="2774950"/>
          <p14:tracePt t="41723" x="7804150" y="2787650"/>
          <p14:tracePt t="41740" x="7794625" y="2797175"/>
          <p14:tracePt t="41757" x="7778750" y="2809875"/>
          <p14:tracePt t="41773" x="7775575" y="2825750"/>
          <p14:tracePt t="41789" x="7769225" y="2835275"/>
          <p14:tracePt t="41806" x="7759700" y="2851150"/>
          <p14:tracePt t="41823" x="7759700" y="2860675"/>
          <p14:tracePt t="41839" x="7759700" y="2876550"/>
          <p14:tracePt t="41856" x="7753350" y="2889250"/>
          <p14:tracePt t="41873" x="7753350" y="2895600"/>
          <p14:tracePt t="41979" x="7753350" y="2892425"/>
          <p14:tracePt t="41986" x="7753350" y="2889250"/>
          <p14:tracePt t="41992" x="7756525" y="2882900"/>
          <p14:tracePt t="42006" x="7772400" y="2867025"/>
          <p14:tracePt t="42023" x="7781925" y="2857500"/>
          <p14:tracePt t="42040" x="7791450" y="2847975"/>
          <p14:tracePt t="42056" x="7807325" y="2832100"/>
          <p14:tracePt t="42073" x="7823200" y="2816225"/>
          <p14:tracePt t="42089" x="7832725" y="2806700"/>
          <p14:tracePt t="42106" x="7848600" y="2790825"/>
          <p14:tracePt t="42123" x="7858125" y="2774950"/>
          <p14:tracePt t="42140" x="7874000" y="2759075"/>
          <p14:tracePt t="42157" x="7883525" y="2746375"/>
          <p14:tracePt t="42172" x="7893050" y="2736850"/>
          <p14:tracePt t="42189" x="7899400" y="2727325"/>
          <p14:tracePt t="42206" x="7908925" y="2705100"/>
          <p14:tracePt t="42223" x="7924800" y="2695575"/>
          <p14:tracePt t="42239" x="7927975" y="2686050"/>
          <p14:tracePt t="42257" x="7934325" y="2663825"/>
          <p14:tracePt t="42273" x="7943850" y="2654300"/>
          <p14:tracePt t="42289" x="7953375" y="2638425"/>
          <p14:tracePt t="42306" x="7975600" y="2603500"/>
          <p14:tracePt t="42323" x="7988300" y="2581275"/>
          <p14:tracePt t="42340" x="8001000" y="2549525"/>
          <p14:tracePt t="42357" x="8016875" y="2514600"/>
          <p14:tracePt t="42373" x="8035925" y="2486025"/>
          <p14:tracePt t="42391" x="8051800" y="2463800"/>
          <p14:tracePt t="42407" x="8058150" y="2454275"/>
          <p14:tracePt t="42423" x="8058150" y="2438400"/>
          <p14:tracePt t="42439" x="8058150" y="2432050"/>
          <p14:tracePt t="42722" x="8054975" y="2435225"/>
          <p14:tracePt t="42729" x="8048625" y="2451100"/>
          <p14:tracePt t="42741" x="8045450" y="2457450"/>
          <p14:tracePt t="42757" x="8023225" y="2486025"/>
          <p14:tracePt t="42774" x="8010525" y="2505075"/>
          <p14:tracePt t="42791" x="7994650" y="2527300"/>
          <p14:tracePt t="42823" x="7962900" y="2549525"/>
          <p14:tracePt t="42857" x="7912100" y="2587625"/>
          <p14:tracePt t="42873" x="7896225" y="2600325"/>
          <p14:tracePt t="42891" x="7880350" y="2628900"/>
          <p14:tracePt t="42907" x="7864475" y="2644775"/>
          <p14:tracePt t="42924" x="7851775" y="2660650"/>
          <p14:tracePt t="42940" x="7835900" y="2695575"/>
          <p14:tracePt t="42956" x="7826375" y="2708275"/>
          <p14:tracePt t="42973" x="7810500" y="2724150"/>
          <p14:tracePt t="42990" x="7800975" y="2746375"/>
          <p14:tracePt t="43006" x="7800975" y="2755900"/>
          <p14:tracePt t="43023" x="7800975" y="2765425"/>
          <p14:tracePt t="43026" x="7800975" y="2781300"/>
          <p14:tracePt t="43041" x="7800975" y="2790825"/>
          <p14:tracePt t="43056" x="7800975" y="2800350"/>
          <p14:tracePt t="43073" x="7800975" y="2809875"/>
          <p14:tracePt t="43090" x="7800975" y="2832100"/>
          <p14:tracePt t="43106" x="7800975" y="2841625"/>
          <p14:tracePt t="43123" x="7800975" y="2851150"/>
          <p14:tracePt t="43140" x="7800975" y="2867025"/>
          <p14:tracePt t="43156" x="7800975" y="2879725"/>
          <p14:tracePt t="43190" x="7800975" y="2895600"/>
          <p14:tracePt t="43206" x="7800975" y="2901950"/>
          <p14:tracePt t="43223" x="7800975" y="2905125"/>
          <p14:tracePt t="43239" x="7800975" y="2911475"/>
          <p14:tracePt t="43754" x="7807325" y="2911475"/>
          <p14:tracePt t="43761" x="7810500" y="2911475"/>
          <p14:tracePt t="43773" x="7816850" y="2911475"/>
          <p14:tracePt t="43789" x="7826375" y="2911475"/>
          <p14:tracePt t="43806" x="7832725" y="2908300"/>
          <p14:tracePt t="43840" x="7842250" y="2882900"/>
          <p14:tracePt t="43872" x="7842250" y="2857500"/>
          <p14:tracePt t="43906" x="7842250" y="2854325"/>
          <p14:tracePt t="43922" x="7845425" y="2847975"/>
          <p14:tracePt t="43940" x="7861300" y="2835275"/>
          <p14:tracePt t="43956" x="7870825" y="2819400"/>
          <p14:tracePt t="43973" x="7883525" y="2803525"/>
          <p14:tracePt t="43989" x="7899400" y="2762250"/>
          <p14:tracePt t="44006" x="7899400" y="2740025"/>
          <p14:tracePt t="44023" x="7899400" y="2717800"/>
          <p14:tracePt t="44039" x="7899400" y="2689225"/>
          <p14:tracePt t="44056" x="7908925" y="2679700"/>
          <p14:tracePt t="44073" x="7921625" y="2663825"/>
          <p14:tracePt t="44090" x="7937500" y="2635250"/>
          <p14:tracePt t="44107" x="7953375" y="2613025"/>
          <p14:tracePt t="44124" x="7953375" y="2584450"/>
          <p14:tracePt t="44140" x="7956550" y="2562225"/>
          <p14:tracePt t="44156" x="7962900" y="2540000"/>
          <p14:tracePt t="44173" x="7969250" y="2530475"/>
          <p14:tracePt t="44190" x="7969250" y="2517775"/>
          <p14:tracePt t="44206" x="7978775" y="2508250"/>
          <p14:tracePt t="44223" x="7981950" y="2492375"/>
          <p14:tracePt t="44240" x="7981950" y="2486025"/>
          <p14:tracePt t="44257" x="7981950" y="2482850"/>
          <p14:tracePt t="44490" x="7969250" y="2495550"/>
          <p14:tracePt t="44496" x="7966075" y="2498725"/>
          <p14:tracePt t="44506" x="7959725" y="2505075"/>
          <p14:tracePt t="44539" x="7934325" y="2546350"/>
          <p14:tracePt t="44573" x="7899400" y="2606675"/>
          <p14:tracePt t="44589" x="7893050" y="2609850"/>
          <p14:tracePt t="44868" x="7877175" y="2628900"/>
          <p14:tracePt t="44875" x="7864475" y="2647950"/>
          <p14:tracePt t="44890" x="7832725" y="2679700"/>
          <p14:tracePt t="44907" x="7813675" y="2701925"/>
          <p14:tracePt t="44924" x="7800975" y="2717800"/>
          <p14:tracePt t="44940" x="7788275" y="2733675"/>
          <p14:tracePt t="44957" x="7772400" y="2743200"/>
          <p14:tracePt t="44973" x="7759700" y="2759075"/>
          <p14:tracePt t="44989" x="7750175" y="2768600"/>
          <p14:tracePt t="45006" x="7740650" y="2784475"/>
          <p14:tracePt t="45022" x="7718425" y="2797175"/>
          <p14:tracePt t="45039" x="7708900" y="2806700"/>
          <p14:tracePt t="45055" x="7699375" y="2819400"/>
          <p14:tracePt t="45072" x="7693025" y="2819400"/>
          <p14:tracePt t="45122" x="7693025" y="2828925"/>
          <p14:tracePt t="45144" x="7693025" y="2832100"/>
          <p14:tracePt t="45151" x="7689850" y="2832100"/>
          <p14:tracePt t="45158" x="7689850" y="2838450"/>
          <p14:tracePt t="45172" x="7689850" y="2841625"/>
          <p14:tracePt t="45452" x="7696200" y="2841625"/>
          <p14:tracePt t="45459" x="7699375" y="2841625"/>
          <p14:tracePt t="45473" x="7712075" y="2841625"/>
          <p14:tracePt t="45489" x="7721600" y="2832100"/>
          <p14:tracePt t="45506" x="7737475" y="2816225"/>
          <p14:tracePt t="45523" x="7756525" y="2787650"/>
          <p14:tracePt t="45539" x="7769225" y="2765425"/>
          <p14:tracePt t="45556" x="7785100" y="2752725"/>
          <p14:tracePt t="45573" x="7800975" y="2740025"/>
          <p14:tracePt t="45589" x="7810500" y="2730500"/>
          <p14:tracePt t="45606" x="7820025" y="2714625"/>
          <p14:tracePt t="45622" x="7839075" y="2698750"/>
          <p14:tracePt t="45639" x="7851775" y="2676525"/>
          <p14:tracePt t="45656" x="7861300" y="2660650"/>
          <p14:tracePt t="45673" x="7877175" y="2647950"/>
          <p14:tracePt t="45689" x="7886700" y="2635250"/>
          <p14:tracePt t="45706" x="7886700" y="2625725"/>
          <p14:tracePt t="45723" x="7886700" y="2622550"/>
          <p14:tracePt t="45752" x="7889875" y="2616200"/>
          <p14:tracePt t="45759" x="7896225" y="2613025"/>
          <p14:tracePt t="45773" x="7899400" y="2606675"/>
          <p14:tracePt t="45789" x="7905750" y="2597150"/>
          <p14:tracePt t="45806" x="7912100" y="2593975"/>
          <p14:tracePt t="45823" x="7912100" y="2587625"/>
          <p14:tracePt t="46415" x="7912100" y="2590800"/>
          <p14:tracePt t="46422" x="7912100" y="2593975"/>
          <p14:tracePt t="46440" x="7908925" y="2603500"/>
          <p14:tracePt t="46457" x="7902575" y="2619375"/>
          <p14:tracePt t="46473" x="7899400" y="2622550"/>
          <p14:tracePt t="46490" x="7893050" y="2632075"/>
          <p14:tracePt t="46523" x="7893050" y="2657475"/>
          <p14:tracePt t="46556" x="7883525" y="2682875"/>
          <p14:tracePt t="46573" x="7874000" y="2692400"/>
          <p14:tracePt t="46589" x="7864475" y="2708275"/>
          <p14:tracePt t="46606" x="7848600" y="2724150"/>
          <p14:tracePt t="46623" x="7848600" y="2733675"/>
          <p14:tracePt t="46639" x="7845425" y="2743200"/>
          <p14:tracePt t="46657" x="7845425" y="2762250"/>
          <p14:tracePt t="46673" x="7845425" y="2771775"/>
          <p14:tracePt t="46690" x="7845425" y="2781300"/>
          <p14:tracePt t="46743" x="7845425" y="2787650"/>
          <p14:tracePt t="47315" x="7756525" y="2787650"/>
          <p14:tracePt t="47321" x="7645400" y="2787650"/>
          <p14:tracePt t="47328" x="7531100" y="2797175"/>
          <p14:tracePt t="47340" x="7372350" y="2806700"/>
          <p14:tracePt t="47357" x="7019925" y="2867025"/>
          <p14:tracePt t="47372" x="6743700" y="2940050"/>
          <p14:tracePt t="47389" x="6543675" y="3006725"/>
          <p14:tracePt t="47422" x="6064250" y="3136900"/>
          <p14:tracePt t="47457" x="5629275" y="3276600"/>
          <p14:tracePt t="47474" x="5486400" y="3340100"/>
          <p14:tracePt t="47491" x="5254625" y="3470275"/>
          <p14:tracePt t="47506" x="5149850" y="3536950"/>
          <p14:tracePt t="47522" x="5057775" y="3597275"/>
          <p14:tracePt t="47539" x="4968875" y="3654425"/>
          <p14:tracePt t="47556" x="4829175" y="3702050"/>
          <p14:tracePt t="47572" x="4740275" y="3743325"/>
          <p14:tracePt t="47589" x="4651375" y="3775075"/>
          <p14:tracePt t="47606" x="4502150" y="3832225"/>
          <p14:tracePt t="47622" x="4394200" y="3867150"/>
          <p14:tracePt t="47639" x="4286250" y="3892550"/>
          <p14:tracePt t="47656" x="4095750" y="3917950"/>
          <p14:tracePt t="47672" x="3959225" y="3927475"/>
          <p14:tracePt t="47689" x="3819525" y="3927475"/>
          <p14:tracePt t="47706" x="3613150" y="3927475"/>
          <p14:tracePt t="47723" x="3441700" y="3927475"/>
          <p14:tracePt t="47739" x="3282950" y="3927475"/>
          <p14:tracePt t="47756" x="3041650" y="3927475"/>
          <p14:tracePt t="47773" x="2917825" y="3927475"/>
          <p14:tracePt t="47789" x="2813050" y="3927475"/>
          <p14:tracePt t="47806" x="2682875" y="3927475"/>
          <p14:tracePt t="47822" x="2603500" y="3927475"/>
          <p14:tracePt t="47839" x="2540000" y="3933825"/>
          <p14:tracePt t="47856" x="2486025" y="3940175"/>
          <p14:tracePt t="47872" x="2463800" y="3946525"/>
          <p14:tracePt t="47889" x="2441575" y="3959225"/>
          <p14:tracePt t="47906" x="2425700" y="3971925"/>
          <p14:tracePt t="47923" x="2416175" y="3978275"/>
          <p14:tracePt t="47939" x="2406650" y="3981450"/>
          <p14:tracePt t="47956" x="2384425" y="3987800"/>
          <p14:tracePt t="47973" x="2381250" y="3987800"/>
          <p14:tracePt t="47989" x="2381250" y="3990975"/>
          <p14:tracePt t="48006" x="2381250" y="3997325"/>
          <p14:tracePt t="48049" x="2387600" y="3997325"/>
          <p14:tracePt t="48056" x="2397125" y="3997325"/>
          <p14:tracePt t="48063" x="2403475" y="3994150"/>
          <p14:tracePt t="48073" x="2406650" y="3990975"/>
          <p14:tracePt t="48089" x="2419350" y="3956050"/>
          <p14:tracePt t="48106" x="2432050" y="3892550"/>
          <p14:tracePt t="48122" x="2432050" y="3848100"/>
          <p14:tracePt t="48139" x="2432050" y="3803650"/>
          <p14:tracePt t="48156" x="2432050" y="3717925"/>
          <p14:tracePt t="48172" x="2432050" y="3648075"/>
          <p14:tracePt t="48189" x="2428875" y="3587750"/>
          <p14:tracePt t="48206" x="2422525" y="3508375"/>
          <p14:tracePt t="48222" x="2409825" y="3463925"/>
          <p14:tracePt t="48239" x="2409825" y="3432175"/>
          <p14:tracePt t="48256" x="2397125" y="3390900"/>
          <p14:tracePt t="48272" x="2384425" y="3368675"/>
          <p14:tracePt t="48289" x="2378075" y="3340100"/>
          <p14:tracePt t="48306" x="2365375" y="3298825"/>
          <p14:tracePt t="48322" x="2355850" y="3282950"/>
          <p14:tracePt t="48340" x="2339975" y="3254375"/>
          <p14:tracePt t="48356" x="2320925" y="3228975"/>
          <p14:tracePt t="48372" x="2311400" y="3206750"/>
          <p14:tracePt t="48389" x="2298700" y="3178175"/>
          <p14:tracePt t="48406" x="2260600" y="3140075"/>
          <p14:tracePt t="48423" x="2235200" y="3108325"/>
          <p14:tracePt t="48440" x="2181225" y="3041650"/>
          <p14:tracePt t="48456" x="2130425" y="2990850"/>
          <p14:tracePt t="48473" x="2098675" y="2959100"/>
          <p14:tracePt t="48489" x="2047875" y="2908300"/>
          <p14:tracePt t="48506" x="2025650" y="2889250"/>
          <p14:tracePt t="48522" x="1993900" y="2863850"/>
          <p14:tracePt t="48540" x="1955800" y="2841625"/>
          <p14:tracePt t="48556" x="1927225" y="2828925"/>
          <p14:tracePt t="48573" x="1917700" y="2819400"/>
          <p14:tracePt t="48576" x="1911350" y="2806700"/>
          <p14:tracePt t="48589" x="1901825" y="2797175"/>
          <p14:tracePt t="48606" x="1885950" y="2797175"/>
          <p14:tracePt t="48883" x="1898650" y="2806700"/>
          <p14:tracePt t="48889" x="1911350" y="2819400"/>
          <p14:tracePt t="48897" x="1930400" y="2832100"/>
          <p14:tracePt t="48905" x="1958975" y="2844800"/>
          <p14:tracePt t="48922" x="1997075" y="2876550"/>
          <p14:tracePt t="48939" x="2082800" y="2927350"/>
          <p14:tracePt t="48956" x="2120900" y="2952750"/>
          <p14:tracePt t="48973" x="2174875" y="2978150"/>
          <p14:tracePt t="48989" x="2238375" y="3003550"/>
          <p14:tracePt t="49006" x="2286000" y="3025775"/>
          <p14:tracePt t="49022" x="2324100" y="3038475"/>
          <p14:tracePt t="49039" x="2387600" y="3070225"/>
          <p14:tracePt t="49055" x="2435225" y="3095625"/>
          <p14:tracePt t="49072" x="2482850" y="3130550"/>
          <p14:tracePt t="49075" x="2501900" y="3143250"/>
          <p14:tracePt t="49089" x="2549525" y="3178175"/>
          <p14:tracePt t="49105" x="2587625" y="3197225"/>
          <p14:tracePt t="49122" x="2635250" y="3216275"/>
          <p14:tracePt t="49139" x="2698750" y="3248025"/>
          <p14:tracePt t="49156" x="2743200" y="3260725"/>
          <p14:tracePt t="49172" x="2774950" y="3273425"/>
          <p14:tracePt t="49189" x="2825750" y="3292475"/>
          <p14:tracePt t="49206" x="2847975" y="3311525"/>
          <p14:tracePt t="49223" x="2879725" y="3321050"/>
          <p14:tracePt t="49240" x="2905125" y="3336925"/>
          <p14:tracePt t="49256" x="2930525" y="3343275"/>
          <p14:tracePt t="49273" x="2946400" y="3343275"/>
          <p14:tracePt t="49289" x="2965450" y="3343275"/>
          <p14:tracePt t="49305" x="2981325" y="3343275"/>
          <p14:tracePt t="49322" x="2990850" y="3343275"/>
          <p14:tracePt t="49339" x="2994025" y="3343275"/>
        </p14:tracePtLst>
      </p14:laserTrace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85720" y="357166"/>
            <a:ext cx="8401080" cy="5768997"/>
          </a:xfrm>
        </p:spPr>
        <p:txBody>
          <a:bodyPr>
            <a:noAutofit/>
          </a:bodyPr>
          <a:lstStyle/>
          <a:p>
            <a:r>
              <a:rPr lang="fr-FR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Appareil reproducteur</a:t>
            </a:r>
          </a:p>
          <a:p>
            <a:pPr>
              <a:buNone/>
            </a:pPr>
            <a:r>
              <a:rPr lang="fr-FR" sz="20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fr-FR" sz="20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1-Inflorescence</a:t>
            </a:r>
            <a:r>
              <a:rPr lang="fr-FR" sz="20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000" dirty="0" smtClean="0">
                <a:latin typeface="Times New Roman" pitchFamily="18" charset="0"/>
                <a:cs typeface="Times New Roman" pitchFamily="18" charset="0"/>
              </a:rPr>
              <a:t>: élémentaire de type cyme </a:t>
            </a:r>
            <a:r>
              <a:rPr lang="fr-FR" sz="2000" dirty="0" smtClean="0">
                <a:latin typeface="Times New Roman" pitchFamily="18" charset="0"/>
                <a:cs typeface="Times New Roman" pitchFamily="18" charset="0"/>
              </a:rPr>
              <a:t>bipare</a:t>
            </a:r>
          </a:p>
          <a:p>
            <a:pPr>
              <a:buNone/>
            </a:pPr>
            <a:r>
              <a:rPr lang="fr-FR" sz="20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2-Etude de la fleur</a:t>
            </a:r>
            <a:r>
              <a:rPr lang="fr-FR" sz="2000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>
              <a:buNone/>
            </a:pPr>
            <a:r>
              <a:rPr lang="fr-FR" sz="2000" dirty="0" smtClean="0">
                <a:latin typeface="Times New Roman" pitchFamily="18" charset="0"/>
                <a:cs typeface="Times New Roman" pitchFamily="18" charset="0"/>
              </a:rPr>
              <a:t>a- </a:t>
            </a:r>
            <a:r>
              <a:rPr lang="fr-FR" sz="2000" u="sng" dirty="0" smtClean="0">
                <a:latin typeface="Times New Roman" pitchFamily="18" charset="0"/>
                <a:cs typeface="Times New Roman" pitchFamily="18" charset="0"/>
              </a:rPr>
              <a:t>Caractères généraux</a:t>
            </a:r>
            <a:r>
              <a:rPr lang="fr-FR" sz="2000" dirty="0" smtClean="0">
                <a:latin typeface="Times New Roman" pitchFamily="18" charset="0"/>
                <a:cs typeface="Times New Roman" pitchFamily="18" charset="0"/>
              </a:rPr>
              <a:t>: fleur zygomorphe, hermaphrodite, cyclique, </a:t>
            </a:r>
            <a:r>
              <a:rPr lang="fr-FR" sz="2000" dirty="0" err="1" smtClean="0">
                <a:latin typeface="Times New Roman" pitchFamily="18" charset="0"/>
                <a:cs typeface="Times New Roman" pitchFamily="18" charset="0"/>
              </a:rPr>
              <a:t>tetracyclique</a:t>
            </a:r>
            <a:r>
              <a:rPr lang="fr-FR" sz="20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fr-FR" sz="2000" dirty="0" err="1" smtClean="0">
                <a:latin typeface="Times New Roman" pitchFamily="18" charset="0"/>
                <a:cs typeface="Times New Roman" pitchFamily="18" charset="0"/>
              </a:rPr>
              <a:t>pentamere</a:t>
            </a:r>
            <a:r>
              <a:rPr lang="fr-FR" sz="20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fr-FR" sz="2000" dirty="0" err="1" smtClean="0">
                <a:latin typeface="Times New Roman" pitchFamily="18" charset="0"/>
                <a:cs typeface="Times New Roman" pitchFamily="18" charset="0"/>
              </a:rPr>
              <a:t>perianthe</a:t>
            </a:r>
            <a:r>
              <a:rPr lang="fr-FR" sz="2000" dirty="0" smtClean="0">
                <a:latin typeface="Times New Roman" pitchFamily="18" charset="0"/>
                <a:cs typeface="Times New Roman" pitchFamily="18" charset="0"/>
              </a:rPr>
              <a:t> double, réceptacle floral plan, présence d’une bractée et 2 préfeuilles.</a:t>
            </a:r>
          </a:p>
          <a:p>
            <a:pPr>
              <a:buNone/>
            </a:pPr>
            <a:r>
              <a:rPr lang="fr-FR" sz="2000" dirty="0" smtClean="0">
                <a:latin typeface="Times New Roman" pitchFamily="18" charset="0"/>
                <a:cs typeface="Times New Roman" pitchFamily="18" charset="0"/>
              </a:rPr>
              <a:t>b- </a:t>
            </a:r>
            <a:r>
              <a:rPr lang="fr-FR" sz="2000" u="sng" dirty="0" smtClean="0">
                <a:latin typeface="Times New Roman" pitchFamily="18" charset="0"/>
                <a:cs typeface="Times New Roman" pitchFamily="18" charset="0"/>
              </a:rPr>
              <a:t>Etude de chaque verticille</a:t>
            </a:r>
          </a:p>
          <a:p>
            <a:r>
              <a:rPr lang="fr-FR" sz="2000" dirty="0" smtClean="0">
                <a:latin typeface="Times New Roman" pitchFamily="18" charset="0"/>
                <a:cs typeface="Times New Roman" pitchFamily="18" charset="0"/>
              </a:rPr>
              <a:t>Calice: vert, 5 sépales, gamosépale, à préfloraison valvaire.</a:t>
            </a:r>
          </a:p>
          <a:p>
            <a:r>
              <a:rPr lang="fr-FR" sz="2000" dirty="0" smtClean="0">
                <a:latin typeface="Times New Roman" pitchFamily="18" charset="0"/>
                <a:cs typeface="Times New Roman" pitchFamily="18" charset="0"/>
              </a:rPr>
              <a:t>Corolle: orange</a:t>
            </a:r>
            <a:r>
              <a:rPr lang="fr-FR" sz="2000" dirty="0" smtClean="0">
                <a:latin typeface="Times New Roman" pitchFamily="18" charset="0"/>
                <a:cs typeface="Times New Roman" pitchFamily="18" charset="0"/>
              </a:rPr>
              <a:t>, 5 </a:t>
            </a:r>
            <a:r>
              <a:rPr lang="fr-FR" sz="2000" dirty="0" smtClean="0">
                <a:latin typeface="Times New Roman" pitchFamily="18" charset="0"/>
                <a:cs typeface="Times New Roman" pitchFamily="18" charset="0"/>
              </a:rPr>
              <a:t>pétales, gamopétale, bilabiée de type 2/3, alternisépale, à préfloraison cochléaire .</a:t>
            </a:r>
          </a:p>
          <a:p>
            <a:r>
              <a:rPr lang="fr-FR" sz="2000" dirty="0" smtClean="0">
                <a:latin typeface="Times New Roman" pitchFamily="18" charset="0"/>
                <a:cs typeface="Times New Roman" pitchFamily="18" charset="0"/>
              </a:rPr>
              <a:t>Androcée: 5étamines, 1 stérile (staminode) et 4 fertiles. Androcée  isostemone, </a:t>
            </a:r>
            <a:r>
              <a:rPr lang="fr-FR" sz="2000" dirty="0" err="1" smtClean="0">
                <a:latin typeface="Times New Roman" pitchFamily="18" charset="0"/>
                <a:cs typeface="Times New Roman" pitchFamily="18" charset="0"/>
              </a:rPr>
              <a:t>dialystemone</a:t>
            </a:r>
            <a:r>
              <a:rPr lang="fr-FR" sz="2000" dirty="0" smtClean="0">
                <a:latin typeface="Times New Roman" pitchFamily="18" charset="0"/>
                <a:cs typeface="Times New Roman" pitchFamily="18" charset="0"/>
              </a:rPr>
              <a:t>, didyname, </a:t>
            </a:r>
            <a:r>
              <a:rPr lang="fr-FR" sz="2000" dirty="0" err="1" smtClean="0">
                <a:latin typeface="Times New Roman" pitchFamily="18" charset="0"/>
                <a:cs typeface="Times New Roman" pitchFamily="18" charset="0"/>
              </a:rPr>
              <a:t>corolliflore</a:t>
            </a:r>
            <a:r>
              <a:rPr lang="fr-FR" sz="2000" dirty="0" smtClean="0">
                <a:latin typeface="Times New Roman" pitchFamily="18" charset="0"/>
                <a:cs typeface="Times New Roman" pitchFamily="18" charset="0"/>
              </a:rPr>
              <a:t>, alternipétales, </a:t>
            </a:r>
            <a:r>
              <a:rPr lang="fr-FR" sz="2000" dirty="0" err="1" smtClean="0">
                <a:latin typeface="Times New Roman" pitchFamily="18" charset="0"/>
                <a:cs typeface="Times New Roman" pitchFamily="18" charset="0"/>
              </a:rPr>
              <a:t>exsertes</a:t>
            </a:r>
            <a:r>
              <a:rPr lang="fr-FR" sz="2000" dirty="0" smtClean="0">
                <a:latin typeface="Times New Roman" pitchFamily="18" charset="0"/>
                <a:cs typeface="Times New Roman" pitchFamily="18" charset="0"/>
              </a:rPr>
              <a:t>. Anthères  </a:t>
            </a:r>
            <a:r>
              <a:rPr lang="fr-FR" sz="2000" dirty="0" err="1" smtClean="0">
                <a:latin typeface="Times New Roman" pitchFamily="18" charset="0"/>
                <a:cs typeface="Times New Roman" pitchFamily="18" charset="0"/>
              </a:rPr>
              <a:t>apifixes</a:t>
            </a:r>
            <a:r>
              <a:rPr lang="fr-FR" sz="2000" dirty="0" smtClean="0">
                <a:latin typeface="Times New Roman" pitchFamily="18" charset="0"/>
                <a:cs typeface="Times New Roman" pitchFamily="18" charset="0"/>
              </a:rPr>
              <a:t>, introrses et à déhiscence longitudinale.</a:t>
            </a:r>
          </a:p>
          <a:p>
            <a:r>
              <a:rPr lang="fr-FR" sz="2000" dirty="0" smtClean="0">
                <a:latin typeface="Times New Roman" pitchFamily="18" charset="0"/>
                <a:cs typeface="Times New Roman" pitchFamily="18" charset="0"/>
              </a:rPr>
              <a:t>Gynécée : bicarpellé, </a:t>
            </a:r>
            <a:r>
              <a:rPr lang="fr-FR" sz="2000" dirty="0" err="1" smtClean="0">
                <a:latin typeface="Times New Roman" pitchFamily="18" charset="0"/>
                <a:cs typeface="Times New Roman" pitchFamily="18" charset="0"/>
              </a:rPr>
              <a:t>gamocarpe</a:t>
            </a:r>
            <a:r>
              <a:rPr lang="fr-FR" sz="2000" dirty="0" smtClean="0">
                <a:latin typeface="Times New Roman" pitchFamily="18" charset="0"/>
                <a:cs typeface="Times New Roman" pitchFamily="18" charset="0"/>
              </a:rPr>
              <a:t>, à ovaire supère, biloculaire, n ovules par loge en placentation axile. Ovaire surmonté de 2 styles soudés et 2stigmates libres et aplatis. Présence d’un disque nectarifère sous l’ovaire</a:t>
            </a:r>
          </a:p>
          <a:p>
            <a:r>
              <a:rPr lang="fr-FR" sz="2000" dirty="0" smtClean="0">
                <a:latin typeface="Times New Roman" pitchFamily="18" charset="0"/>
                <a:cs typeface="Times New Roman" pitchFamily="18" charset="0"/>
              </a:rPr>
              <a:t>Fruit: capsule </a:t>
            </a:r>
            <a:r>
              <a:rPr lang="fr-FR" sz="2000" dirty="0" err="1" smtClean="0">
                <a:latin typeface="Times New Roman" pitchFamily="18" charset="0"/>
                <a:cs typeface="Times New Roman" pitchFamily="18" charset="0"/>
              </a:rPr>
              <a:t>loculicide</a:t>
            </a:r>
            <a:r>
              <a:rPr lang="fr-FR" sz="2000" dirty="0" smtClean="0">
                <a:latin typeface="Times New Roman" pitchFamily="18" charset="0"/>
                <a:cs typeface="Times New Roman" pitchFamily="18" charset="0"/>
              </a:rPr>
              <a:t> à graines ailées</a:t>
            </a:r>
            <a:endParaRPr lang="fr-FR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2137"/>
    </mc:Choice>
    <mc:Fallback>
      <p:transition spd="slow" advTm="1521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028" x="2962275" y="3267075"/>
          <p14:tracePt t="2034" x="2886075" y="3124200"/>
          <p14:tracePt t="2048" x="2740025" y="2800350"/>
          <p14:tracePt t="2065" x="2568575" y="2463800"/>
          <p14:tracePt t="2085" x="2368550" y="2136775"/>
          <p14:tracePt t="2101" x="2266950" y="1990725"/>
          <p14:tracePt t="2116" x="2187575" y="1876425"/>
          <p14:tracePt t="2148" x="2079625" y="1685925"/>
          <p14:tracePt t="2182" x="2044700" y="1568450"/>
          <p14:tracePt t="10154" x="2066925" y="1571625"/>
          <p14:tracePt t="10163" x="2114550" y="1571625"/>
          <p14:tracePt t="10182" x="2232025" y="1568450"/>
          <p14:tracePt t="10198" x="2317750" y="1552575"/>
          <p14:tracePt t="10215" x="2406650" y="1511300"/>
          <p14:tracePt t="10232" x="2549525" y="1435100"/>
          <p14:tracePt t="10248" x="2616200" y="1397000"/>
          <p14:tracePt t="10281" x="2749550" y="1320800"/>
          <p14:tracePt t="10314" x="2835275" y="1295400"/>
          <p14:tracePt t="10332" x="2898775" y="1270000"/>
          <p14:tracePt t="10348" x="2943225" y="1263650"/>
          <p14:tracePt t="10364" x="2965450" y="1257300"/>
          <p14:tracePt t="10381" x="3006725" y="1257300"/>
          <p14:tracePt t="10397" x="3022600" y="1257300"/>
          <p14:tracePt t="10414" x="3032125" y="1257300"/>
          <p14:tracePt t="10431" x="3051175" y="1266825"/>
          <p14:tracePt t="10448" x="3057525" y="1266825"/>
          <p14:tracePt t="10483" x="3057525" y="1276350"/>
          <p14:tracePt t="10498" x="3057525" y="1282700"/>
          <p14:tracePt t="10515" x="3057525" y="1285875"/>
          <p14:tracePt t="10531" x="3060700" y="1295400"/>
          <p14:tracePt t="10548" x="3060700" y="1301750"/>
          <p14:tracePt t="10564" x="3067050" y="1301750"/>
          <p14:tracePt t="10761" x="3051175" y="1292225"/>
          <p14:tracePt t="10768" x="3041650" y="1279525"/>
          <p14:tracePt t="10781" x="3016250" y="1257300"/>
          <p14:tracePt t="10798" x="2984500" y="1222375"/>
          <p14:tracePt t="10814" x="2959100" y="1200150"/>
          <p14:tracePt t="10830" x="2914650" y="1168400"/>
          <p14:tracePt t="10847" x="2892425" y="1155700"/>
          <p14:tracePt t="10864" x="2854325" y="1143000"/>
          <p14:tracePt t="10881" x="2819400" y="1120775"/>
          <p14:tracePt t="10898" x="2803525" y="1108075"/>
          <p14:tracePt t="10914" x="2794000" y="1108075"/>
          <p14:tracePt t="10931" x="2778125" y="1098550"/>
          <p14:tracePt t="10948" x="2771775" y="1095375"/>
          <p14:tracePt t="15725" x="2755900" y="1095375"/>
          <p14:tracePt t="15732" x="2740025" y="1095375"/>
          <p14:tracePt t="15747" x="2695575" y="1095375"/>
          <p14:tracePt t="15764" x="2651125" y="1095375"/>
          <p14:tracePt t="15782" x="2587625" y="1104900"/>
          <p14:tracePt t="15797" x="2549525" y="1111250"/>
          <p14:tracePt t="15814" x="2511425" y="1117600"/>
          <p14:tracePt t="15847" x="2441575" y="1123950"/>
          <p14:tracePt t="15881" x="2381250" y="1123950"/>
          <p14:tracePt t="15897" x="2371725" y="1123950"/>
          <p14:tracePt t="15913" x="2355850" y="1123950"/>
          <p14:tracePt t="15931" x="2336800" y="1123950"/>
          <p14:tracePt t="15947" x="2327275" y="1123950"/>
          <p14:tracePt t="15964" x="2305050" y="1123950"/>
          <p14:tracePt t="15981" x="2289175" y="1123950"/>
          <p14:tracePt t="15997" x="2279650" y="1120775"/>
          <p14:tracePt t="16014" x="2270125" y="1117600"/>
          <p14:tracePt t="16031" x="2251075" y="1117600"/>
          <p14:tracePt t="16048" x="2241550" y="1117600"/>
          <p14:tracePt t="16064" x="2232025" y="1111250"/>
          <p14:tracePt t="16067" x="2225675" y="1108075"/>
          <p14:tracePt t="16081" x="2216150" y="1101725"/>
          <p14:tracePt t="16098" x="2209800" y="1098550"/>
          <p14:tracePt t="16114" x="2197100" y="1098550"/>
          <p14:tracePt t="16131" x="2197100" y="1092200"/>
          <p14:tracePt t="16190" x="2190750" y="1092200"/>
          <p14:tracePt t="16225" x="2190750" y="1089025"/>
          <p14:tracePt t="17416" x="2203450" y="1082675"/>
          <p14:tracePt t="17424" x="2222500" y="1082675"/>
          <p14:tracePt t="17434" x="2247900" y="1082675"/>
          <p14:tracePt t="17447" x="2301875" y="1076325"/>
          <p14:tracePt t="17463" x="2362200" y="1069975"/>
          <p14:tracePt t="17480" x="2422525" y="1069975"/>
          <p14:tracePt t="17497" x="2451100" y="1069975"/>
          <p14:tracePt t="17530" x="2514600" y="1069975"/>
          <p14:tracePt t="17564" x="2581275" y="1069975"/>
          <p14:tracePt t="17581" x="2635250" y="1069975"/>
          <p14:tracePt t="17596" x="2663825" y="1069975"/>
          <p14:tracePt t="17613" x="2695575" y="1069975"/>
          <p14:tracePt t="17630" x="2720975" y="1069975"/>
          <p14:tracePt t="17647" x="2736850" y="1069975"/>
          <p14:tracePt t="17663" x="2746375" y="1069975"/>
          <p14:tracePt t="17680" x="2759075" y="1069975"/>
          <p14:tracePt t="17697" x="2765425" y="1069975"/>
          <p14:tracePt t="17713" x="2781300" y="1069975"/>
          <p14:tracePt t="17730" x="2794000" y="1069975"/>
          <p14:tracePt t="17747" x="2806700" y="1069975"/>
          <p14:tracePt t="17763" x="2816225" y="1069975"/>
          <p14:tracePt t="17780" x="2847975" y="1069975"/>
          <p14:tracePt t="17797" x="2860675" y="1069975"/>
          <p14:tracePt t="17813" x="2892425" y="1069975"/>
          <p14:tracePt t="17830" x="2917825" y="1057275"/>
          <p14:tracePt t="17847" x="2955925" y="1044575"/>
          <p14:tracePt t="17864" x="3013075" y="1038225"/>
          <p14:tracePt t="17880" x="3041650" y="1025525"/>
          <p14:tracePt t="17897" x="3070225" y="1025525"/>
          <p14:tracePt t="17915" x="3105150" y="1019175"/>
          <p14:tracePt t="17931" x="3114675" y="1019175"/>
          <p14:tracePt t="17947" x="3130550" y="1019175"/>
          <p14:tracePt t="17964" x="3143250" y="1019175"/>
          <p14:tracePt t="17981" x="3152775" y="1019175"/>
          <p14:tracePt t="17997" x="3162300" y="1019175"/>
          <p14:tracePt t="18014" x="3184525" y="1019175"/>
          <p14:tracePt t="18031" x="3187700" y="1019175"/>
          <p14:tracePt t="18151" x="3181350" y="1019175"/>
          <p14:tracePt t="18158" x="3178175" y="1019175"/>
          <p14:tracePt t="18165" x="3165475" y="1019175"/>
          <p14:tracePt t="18180" x="3155950" y="1019175"/>
          <p14:tracePt t="18197" x="3146425" y="1019175"/>
          <p14:tracePt t="18215" x="3127375" y="1016000"/>
          <p14:tracePt t="18231" x="3095625" y="1009650"/>
          <p14:tracePt t="18247" x="3067050" y="996950"/>
          <p14:tracePt t="18264" x="3025775" y="990600"/>
          <p14:tracePt t="18280" x="2997200" y="990600"/>
          <p14:tracePt t="18297" x="2971800" y="981075"/>
          <p14:tracePt t="18314" x="2914650" y="965200"/>
          <p14:tracePt t="18330" x="2879725" y="958850"/>
          <p14:tracePt t="18347" x="2825750" y="946150"/>
          <p14:tracePt t="18364" x="2746375" y="939800"/>
          <p14:tracePt t="18380" x="2701925" y="933450"/>
          <p14:tracePt t="18397" x="2657475" y="933450"/>
          <p14:tracePt t="18413" x="2622550" y="933450"/>
          <p14:tracePt t="18430" x="2593975" y="933450"/>
          <p14:tracePt t="18447" x="2571750" y="933450"/>
          <p14:tracePt t="18464" x="2517775" y="933450"/>
          <p14:tracePt t="18481" x="2473325" y="933450"/>
          <p14:tracePt t="18497" x="2444750" y="933450"/>
          <p14:tracePt t="18514" x="2403475" y="933450"/>
          <p14:tracePt t="18530" x="2387600" y="933450"/>
          <p14:tracePt t="18547" x="2371725" y="933450"/>
          <p14:tracePt t="18563" x="2359025" y="933450"/>
          <p14:tracePt t="18580" x="2349500" y="933450"/>
          <p14:tracePt t="18596" x="2343150" y="933450"/>
          <p14:tracePt t="18613" x="2327275" y="933450"/>
          <p14:tracePt t="18630" x="2317750" y="933450"/>
          <p14:tracePt t="18646" x="2308225" y="939800"/>
          <p14:tracePt t="18664" x="2292350" y="949325"/>
          <p14:tracePt t="18680" x="2289175" y="955675"/>
          <p14:tracePt t="18764" x="2289175" y="965200"/>
          <p14:tracePt t="18778" x="2289175" y="968375"/>
          <p14:tracePt t="18793" x="2289175" y="974725"/>
          <p14:tracePt t="18807" x="2289175" y="977900"/>
          <p14:tracePt t="18815" x="2289175" y="984250"/>
          <p14:tracePt t="18886" x="2289175" y="990600"/>
          <p14:tracePt t="18901" x="2289175" y="993775"/>
          <p14:tracePt t="18914" x="2289175" y="1000125"/>
          <p14:tracePt t="18935" x="2289175" y="1003300"/>
          <p14:tracePt t="18947" x="2289175" y="1012825"/>
          <p14:tracePt t="18963" x="2289175" y="1019175"/>
          <p14:tracePt t="18980" x="2289175" y="1022350"/>
          <p14:tracePt t="18999" x="2295525" y="1022350"/>
          <p14:tracePt t="19013" x="2301875" y="1022350"/>
          <p14:tracePt t="19030" x="2305050" y="1022350"/>
          <p14:tracePt t="19047" x="2311400" y="1022350"/>
          <p14:tracePt t="19064" x="2320925" y="1022350"/>
          <p14:tracePt t="19080" x="2324100" y="1022350"/>
          <p14:tracePt t="19097" x="2333625" y="1022350"/>
          <p14:tracePt t="19099" x="2339975" y="1022350"/>
          <p14:tracePt t="19113" x="2346325" y="1022350"/>
          <p14:tracePt t="19150" x="2349500" y="1022350"/>
          <p14:tracePt t="19193" x="2355850" y="1022350"/>
          <p14:tracePt t="19213" x="2359025" y="1022350"/>
          <p14:tracePt t="19222" x="2365375" y="1022350"/>
          <p14:tracePt t="19329" x="2368550" y="1022350"/>
          <p14:tracePt t="19341" x="2374900" y="1022350"/>
          <p14:tracePt t="19350" x="2384425" y="1022350"/>
          <p14:tracePt t="19364" x="2390775" y="1022350"/>
          <p14:tracePt t="19380" x="2393950" y="1022350"/>
          <p14:tracePt t="19397" x="2400300" y="1022350"/>
          <p14:tracePt t="19413" x="2409825" y="1022350"/>
          <p14:tracePt t="19430" x="2419350" y="1022350"/>
          <p14:tracePt t="19448" x="2438400" y="1022350"/>
          <p14:tracePt t="19464" x="2447925" y="1022350"/>
          <p14:tracePt t="19480" x="2463800" y="1022350"/>
          <p14:tracePt t="19498" x="2505075" y="1022350"/>
          <p14:tracePt t="19513" x="2527300" y="1022350"/>
          <p14:tracePt t="19530" x="2555875" y="1022350"/>
          <p14:tracePt t="19547" x="2571750" y="1022350"/>
          <p14:tracePt t="19563" x="2597150" y="1022350"/>
          <p14:tracePt t="19580" x="2619375" y="1022350"/>
          <p14:tracePt t="19598" x="2657475" y="1022350"/>
          <p14:tracePt t="19614" x="2679700" y="1022350"/>
          <p14:tracePt t="19631" x="2711450" y="1022350"/>
          <p14:tracePt t="19647" x="2743200" y="1022350"/>
          <p14:tracePt t="19663" x="2771775" y="1022350"/>
          <p14:tracePt t="19680" x="2794000" y="1022350"/>
          <p14:tracePt t="19697" x="2835275" y="1028700"/>
          <p14:tracePt t="19714" x="2857500" y="1035050"/>
          <p14:tracePt t="19730" x="2886075" y="1041400"/>
          <p14:tracePt t="19748" x="2933700" y="1041400"/>
          <p14:tracePt t="19764" x="2965450" y="1047750"/>
          <p14:tracePt t="19780" x="2987675" y="1054100"/>
          <p14:tracePt t="19797" x="3028950" y="1054100"/>
          <p14:tracePt t="19813" x="3038475" y="1054100"/>
          <p14:tracePt t="19830" x="3048000" y="1054100"/>
          <p14:tracePt t="19848" x="3079750" y="1054100"/>
          <p14:tracePt t="19864" x="3101975" y="1054100"/>
          <p14:tracePt t="19881" x="3124200" y="1054100"/>
          <p14:tracePt t="19898" x="3155950" y="1054100"/>
          <p14:tracePt t="19914" x="3178175" y="1054100"/>
          <p14:tracePt t="19931" x="3187700" y="1054100"/>
          <p14:tracePt t="19948" x="3203575" y="1054100"/>
          <p14:tracePt t="19963" x="3216275" y="1054100"/>
          <p14:tracePt t="19980" x="3225800" y="1054100"/>
          <p14:tracePt t="19997" x="3232150" y="1054100"/>
          <p14:tracePt t="20013" x="3238500" y="1054100"/>
          <p14:tracePt t="20031" x="3241675" y="1054100"/>
          <p14:tracePt t="20047" x="3251200" y="1054100"/>
          <p14:tracePt t="21839" x="3222625" y="1066800"/>
          <p14:tracePt t="21846" x="3175000" y="1082675"/>
          <p14:tracePt t="21852" x="3124200" y="1098550"/>
          <p14:tracePt t="21863" x="3063875" y="1117600"/>
          <p14:tracePt t="21880" x="2857500" y="1196975"/>
          <p14:tracePt t="21897" x="2727325" y="1241425"/>
          <p14:tracePt t="21930" x="2387600" y="1384300"/>
          <p14:tracePt t="21963" x="2165350" y="1479550"/>
          <p14:tracePt t="21981" x="1981200" y="1558925"/>
          <p14:tracePt t="21996" x="1892300" y="1606550"/>
          <p14:tracePt t="22013" x="1812925" y="1647825"/>
          <p14:tracePt t="22031" x="1704975" y="1708150"/>
          <p14:tracePt t="22047" x="1635125" y="1746250"/>
          <p14:tracePt t="22063" x="1568450" y="1778000"/>
          <p14:tracePt t="22080" x="1485900" y="1812925"/>
          <p14:tracePt t="22097" x="1447800" y="1825625"/>
          <p14:tracePt t="22113" x="1419225" y="1831975"/>
          <p14:tracePt t="22130" x="1377950" y="1831975"/>
          <p14:tracePt t="22146" x="1355725" y="1831975"/>
          <p14:tracePt t="22163" x="1339850" y="1831975"/>
          <p14:tracePt t="22180" x="1298575" y="1828800"/>
          <p14:tracePt t="22196" x="1254125" y="1816100"/>
          <p14:tracePt t="22213" x="1231900" y="1797050"/>
          <p14:tracePt t="22230" x="1187450" y="1784350"/>
          <p14:tracePt t="22246" x="1165225" y="1781175"/>
          <p14:tracePt t="22263" x="1155700" y="1781175"/>
          <p14:tracePt t="22280" x="1136650" y="1765300"/>
          <p14:tracePt t="22296" x="1123950" y="1749425"/>
          <p14:tracePt t="22313" x="1114425" y="1743075"/>
          <p14:tracePt t="22331" x="1101725" y="1730375"/>
          <p14:tracePt t="22347" x="1085850" y="1717675"/>
          <p14:tracePt t="22363" x="1076325" y="1714500"/>
          <p14:tracePt t="22379" x="1069975" y="1698625"/>
          <p14:tracePt t="22396" x="1069975" y="1689100"/>
          <p14:tracePt t="22413" x="1069975" y="1679575"/>
          <p14:tracePt t="22430" x="1069975" y="1663700"/>
          <p14:tracePt t="22446" x="1069975" y="1651000"/>
          <p14:tracePt t="22463" x="1069975" y="1635125"/>
          <p14:tracePt t="22480" x="1060450" y="1612900"/>
          <p14:tracePt t="22497" x="1057275" y="1593850"/>
          <p14:tracePt t="22513" x="1050925" y="1584325"/>
          <p14:tracePt t="22530" x="1031875" y="1568450"/>
          <p14:tracePt t="22546" x="1025525" y="1539875"/>
          <p14:tracePt t="22563" x="1012825" y="1524000"/>
          <p14:tracePt t="22580" x="1000125" y="1501775"/>
          <p14:tracePt t="22597" x="981075" y="1479550"/>
          <p14:tracePt t="22613" x="971550" y="1463675"/>
          <p14:tracePt t="22630" x="958850" y="1447800"/>
          <p14:tracePt t="22647" x="946150" y="1431925"/>
          <p14:tracePt t="22664" x="936625" y="1425575"/>
          <p14:tracePt t="22687" x="930275" y="1422400"/>
          <p14:tracePt t="22701" x="927100" y="1422400"/>
          <p14:tracePt t="22713" x="920750" y="1422400"/>
          <p14:tracePt t="22730" x="911225" y="1416050"/>
          <p14:tracePt t="22747" x="904875" y="1416050"/>
          <p14:tracePt t="22764" x="901700" y="1416050"/>
          <p14:tracePt t="23137" x="892175" y="1416050"/>
          <p14:tracePt t="23243" x="898525" y="1416050"/>
          <p14:tracePt t="23251" x="904875" y="1416050"/>
          <p14:tracePt t="23280" x="946150" y="1416050"/>
          <p14:tracePt t="23314" x="1019175" y="1425575"/>
          <p14:tracePt t="23330" x="1041400" y="1431925"/>
          <p14:tracePt t="23347" x="1063625" y="1444625"/>
          <p14:tracePt t="23364" x="1111250" y="1444625"/>
          <p14:tracePt t="23379" x="1139825" y="1450975"/>
          <p14:tracePt t="23396" x="1162050" y="1450975"/>
          <p14:tracePt t="23413" x="1193800" y="1454150"/>
          <p14:tracePt t="23430" x="1225550" y="1460500"/>
          <p14:tracePt t="23447" x="1257300" y="1466850"/>
          <p14:tracePt t="23464" x="1270000" y="1466850"/>
          <p14:tracePt t="23480" x="1282700" y="1473200"/>
          <p14:tracePt t="23497" x="1301750" y="1473200"/>
          <p14:tracePt t="23513" x="1336675" y="1473200"/>
          <p14:tracePt t="23530" x="1355725" y="1473200"/>
          <p14:tracePt t="23546" x="1387475" y="1479550"/>
          <p14:tracePt t="23563" x="1450975" y="1482725"/>
          <p14:tracePt t="23580" x="1495425" y="1504950"/>
          <p14:tracePt t="23596" x="1539875" y="1511300"/>
          <p14:tracePt t="23613" x="1603375" y="1511300"/>
          <p14:tracePt t="23630" x="1647825" y="1511300"/>
          <p14:tracePt t="23646" x="1689100" y="1511300"/>
          <p14:tracePt t="23663" x="1768475" y="1517650"/>
          <p14:tracePt t="23680" x="1828800" y="1517650"/>
          <p14:tracePt t="23696" x="1882775" y="1517650"/>
          <p14:tracePt t="23714" x="1943100" y="1517650"/>
          <p14:tracePt t="23730" x="1981200" y="1517650"/>
          <p14:tracePt t="23746" x="2009775" y="1517650"/>
          <p14:tracePt t="23763" x="2073275" y="1517650"/>
          <p14:tracePt t="23779" x="2108200" y="1517650"/>
          <p14:tracePt t="23796" x="2152650" y="1508125"/>
          <p14:tracePt t="23813" x="2228850" y="1485900"/>
          <p14:tracePt t="23829" x="2270125" y="1485900"/>
          <p14:tracePt t="23846" x="2314575" y="1479550"/>
          <p14:tracePt t="23864" x="2355850" y="1479550"/>
          <p14:tracePt t="23880" x="2387600" y="1470025"/>
          <p14:tracePt t="23896" x="2422525" y="1463675"/>
          <p14:tracePt t="23913" x="2479675" y="1450975"/>
          <p14:tracePt t="23929" x="2517775" y="1444625"/>
          <p14:tracePt t="23946" x="2546350" y="1431925"/>
          <p14:tracePt t="23963" x="2565400" y="1431925"/>
          <p14:tracePt t="25063" x="2543175" y="1441450"/>
          <p14:tracePt t="25070" x="2514600" y="1457325"/>
          <p14:tracePt t="25080" x="2486025" y="1470025"/>
          <p14:tracePt t="25098" x="2409825" y="1517650"/>
          <p14:tracePt t="25113" x="2346325" y="1539875"/>
          <p14:tracePt t="25130" x="2308225" y="1558925"/>
          <p14:tracePt t="25163" x="2219325" y="1597025"/>
          <p14:tracePt t="25196" x="2200275" y="1616075"/>
          <p14:tracePt t="25213" x="2178050" y="1616075"/>
          <p14:tracePt t="25229" x="2168525" y="1628775"/>
          <p14:tracePt t="25247" x="2149475" y="1631950"/>
          <p14:tracePt t="25263" x="2127250" y="1638300"/>
          <p14:tracePt t="25280" x="2117725" y="1638300"/>
          <p14:tracePt t="25297" x="2101850" y="1641475"/>
          <p14:tracePt t="25312" x="2085975" y="1641475"/>
          <p14:tracePt t="25329" x="2070100" y="1647825"/>
          <p14:tracePt t="25347" x="2051050" y="1654175"/>
          <p14:tracePt t="25363" x="2035175" y="1660525"/>
          <p14:tracePt t="25379" x="2003425" y="1663700"/>
          <p14:tracePt t="25397" x="1962150" y="1689100"/>
          <p14:tracePt t="25413" x="1936750" y="1701800"/>
          <p14:tracePt t="25430" x="1914525" y="1708150"/>
          <p14:tracePt t="25446" x="1866900" y="1724025"/>
          <p14:tracePt t="25462" x="1819275" y="1746250"/>
          <p14:tracePt t="25479" x="1781175" y="1758950"/>
          <p14:tracePt t="25497" x="1701800" y="1778000"/>
          <p14:tracePt t="25512" x="1647825" y="1790700"/>
          <p14:tracePt t="25529" x="1584325" y="1803400"/>
          <p14:tracePt t="25546" x="1482725" y="1835150"/>
          <p14:tracePt t="25562" x="1419225" y="1847850"/>
          <p14:tracePt t="25579" x="1374775" y="1860550"/>
          <p14:tracePt t="25597" x="1311275" y="1860550"/>
          <p14:tracePt t="25613" x="1266825" y="1860550"/>
          <p14:tracePt t="25630" x="1222375" y="1860550"/>
          <p14:tracePt t="25647" x="1162050" y="1860550"/>
          <p14:tracePt t="25663" x="1130300" y="1860550"/>
          <p14:tracePt t="25680" x="1101725" y="1860550"/>
          <p14:tracePt t="25697" x="1082675" y="1860550"/>
          <p14:tracePt t="25712" x="1073150" y="1860550"/>
          <p14:tracePt t="25729" x="1063625" y="1860550"/>
          <p14:tracePt t="25732" x="1050925" y="1860550"/>
          <p14:tracePt t="25747" x="1041400" y="1860550"/>
          <p14:tracePt t="25763" x="1038225" y="1860550"/>
          <p14:tracePt t="26782" x="1038225" y="1854200"/>
          <p14:tracePt t="26790" x="1044575" y="1841500"/>
          <p14:tracePt t="26796" x="1050925" y="1822450"/>
          <p14:tracePt t="26812" x="1063625" y="1806575"/>
          <p14:tracePt t="26829" x="1073150" y="1797050"/>
          <p14:tracePt t="26846" x="1092200" y="1781175"/>
          <p14:tracePt t="26880" x="1111250" y="1781175"/>
          <p14:tracePt t="26913" x="1136650" y="1781175"/>
          <p14:tracePt t="26930" x="1152525" y="1765300"/>
          <p14:tracePt t="26946" x="1162050" y="1762125"/>
          <p14:tracePt t="26962" x="1184275" y="1749425"/>
          <p14:tracePt t="26980" x="1247775" y="1749425"/>
          <p14:tracePt t="26996" x="1308100" y="1755775"/>
          <p14:tracePt t="27013" x="1428750" y="1790700"/>
          <p14:tracePt t="27030" x="1574800" y="1828800"/>
          <p14:tracePt t="27047" x="1695450" y="1863725"/>
          <p14:tracePt t="27063" x="1857375" y="1892300"/>
          <p14:tracePt t="27080" x="2044700" y="1901825"/>
          <p14:tracePt t="27096" x="2193925" y="1901825"/>
          <p14:tracePt t="27112" x="2330450" y="1908175"/>
          <p14:tracePt t="27130" x="2520950" y="1933575"/>
          <p14:tracePt t="27146" x="2657475" y="1943100"/>
          <p14:tracePt t="27163" x="2797175" y="1952625"/>
          <p14:tracePt t="27180" x="2936875" y="1952625"/>
          <p14:tracePt t="27197" x="3041650" y="1952625"/>
          <p14:tracePt t="27213" x="3146425" y="1952625"/>
          <p14:tracePt t="27230" x="3298825" y="1930400"/>
          <p14:tracePt t="27246" x="3362325" y="1917700"/>
          <p14:tracePt t="27262" x="3438525" y="1892300"/>
          <p14:tracePt t="27280" x="3546475" y="1847850"/>
          <p14:tracePt t="27296" x="3609975" y="1835150"/>
          <p14:tracePt t="27312" x="3663950" y="1822450"/>
          <p14:tracePt t="27330" x="3730625" y="1793875"/>
          <p14:tracePt t="27346" x="3768725" y="1781175"/>
          <p14:tracePt t="27362" x="3790950" y="1771650"/>
          <p14:tracePt t="27380" x="3832225" y="1752600"/>
          <p14:tracePt t="27396" x="3844925" y="1736725"/>
          <p14:tracePt t="27412" x="3854450" y="1727200"/>
          <p14:tracePt t="27430" x="3857625" y="1727200"/>
          <p14:tracePt t="27523" x="3857625" y="1733550"/>
          <p14:tracePt t="27530" x="3857625" y="1736725"/>
          <p14:tracePt t="27547" x="3857625" y="1752600"/>
          <p14:tracePt t="27563" x="3857625" y="1762125"/>
          <p14:tracePt t="27638" x="3857625" y="1768475"/>
          <p14:tracePt t="27645" x="3857625" y="1771650"/>
          <p14:tracePt t="27651" x="3857625" y="1778000"/>
          <p14:tracePt t="27662" x="3857625" y="1781175"/>
          <p14:tracePt t="27679" x="3863975" y="1803400"/>
          <p14:tracePt t="27696" x="3870325" y="1812925"/>
          <p14:tracePt t="27713" x="3879850" y="1822450"/>
          <p14:tracePt t="27730" x="3879850" y="1838325"/>
          <p14:tracePt t="27746" x="3879850" y="1851025"/>
          <p14:tracePt t="27809" x="3879850" y="1857375"/>
          <p14:tracePt t="27816" x="3879850" y="1863725"/>
          <p14:tracePt t="27829" x="3879850" y="1873250"/>
          <p14:tracePt t="27846" x="3883025" y="1882775"/>
          <p14:tracePt t="27862" x="3883025" y="1892300"/>
          <p14:tracePt t="27879" x="3883025" y="1911350"/>
          <p14:tracePt t="27896" x="3883025" y="1917700"/>
          <p14:tracePt t="27912" x="3883025" y="1920875"/>
          <p14:tracePt t="27929" x="3867150" y="1920875"/>
          <p14:tracePt t="27946" x="3857625" y="1920875"/>
          <p14:tracePt t="27963" x="3854450" y="1920875"/>
          <p14:tracePt t="27980" x="3848100" y="1920875"/>
          <p14:tracePt t="27996" x="3838575" y="1920875"/>
          <p14:tracePt t="28013" x="3829050" y="1914525"/>
          <p14:tracePt t="28030" x="3806825" y="1889125"/>
          <p14:tracePt t="28046" x="3794125" y="1857375"/>
          <p14:tracePt t="28062" x="3781425" y="1819275"/>
          <p14:tracePt t="28079" x="3762375" y="1797050"/>
          <p14:tracePt t="28096" x="3756025" y="1787525"/>
          <p14:tracePt t="28112" x="3756025" y="1781175"/>
          <p14:tracePt t="29086" x="3775075" y="1781175"/>
          <p14:tracePt t="29094" x="3810000" y="1781175"/>
          <p14:tracePt t="29100" x="3835400" y="1781175"/>
          <p14:tracePt t="29113" x="3879850" y="1781175"/>
          <p14:tracePt t="29129" x="3914775" y="1781175"/>
          <p14:tracePt t="29146" x="3968750" y="1781175"/>
          <p14:tracePt t="29180" x="4095750" y="1781175"/>
          <p14:tracePt t="29213" x="4213225" y="1784350"/>
          <p14:tracePt t="29230" x="4273550" y="1793875"/>
          <p14:tracePt t="29246" x="4318000" y="1797050"/>
          <p14:tracePt t="29263" x="4397375" y="1812925"/>
          <p14:tracePt t="29279" x="4445000" y="1831975"/>
          <p14:tracePt t="29296" x="4489450" y="1838325"/>
          <p14:tracePt t="29313" x="4568825" y="1844675"/>
          <p14:tracePt t="29329" x="4638675" y="1854200"/>
          <p14:tracePt t="29346" x="4721225" y="1854200"/>
          <p14:tracePt t="29363" x="4829175" y="1860550"/>
          <p14:tracePt t="29379" x="4889500" y="1860550"/>
          <p14:tracePt t="29395" x="4933950" y="1860550"/>
          <p14:tracePt t="29412" x="4994275" y="1860550"/>
          <p14:tracePt t="29429" x="5038725" y="1860550"/>
          <p14:tracePt t="29446" x="5083175" y="1857375"/>
          <p14:tracePt t="29463" x="5130800" y="1851025"/>
          <p14:tracePt t="29479" x="5156200" y="1841500"/>
          <p14:tracePt t="29496" x="5165725" y="1822450"/>
          <p14:tracePt t="29512" x="5187950" y="1809750"/>
          <p14:tracePt t="29529" x="5197475" y="1809750"/>
          <p14:tracePt t="29546" x="5207000" y="1800225"/>
          <p14:tracePt t="29562" x="5219700" y="1787525"/>
          <p14:tracePt t="29579" x="5235575" y="1778000"/>
          <p14:tracePt t="29596" x="5245100" y="1778000"/>
          <p14:tracePt t="29613" x="5260975" y="1778000"/>
          <p14:tracePt t="29630" x="5267325" y="1778000"/>
          <p14:tracePt t="29721" x="5270500" y="1778000"/>
          <p14:tracePt t="30734" x="5302250" y="1778000"/>
          <p14:tracePt t="30741" x="5346700" y="1778000"/>
          <p14:tracePt t="30750" x="5381625" y="1778000"/>
          <p14:tracePt t="30762" x="5464175" y="1778000"/>
          <p14:tracePt t="30780" x="5537200" y="1778000"/>
          <p14:tracePt t="30796" x="5661025" y="1778000"/>
          <p14:tracePt t="30812" x="5743575" y="1778000"/>
          <p14:tracePt t="30846" x="5889625" y="1778000"/>
          <p14:tracePt t="30880" x="6019800" y="1778000"/>
          <p14:tracePt t="30897" x="6108700" y="1781175"/>
          <p14:tracePt t="30912" x="6169025" y="1797050"/>
          <p14:tracePt t="30930" x="6213475" y="1797050"/>
          <p14:tracePt t="30946" x="6276975" y="1803400"/>
          <p14:tracePt t="30962" x="6311900" y="1803400"/>
          <p14:tracePt t="30979" x="6334125" y="1803400"/>
          <p14:tracePt t="30996" x="6356350" y="1806575"/>
          <p14:tracePt t="31012" x="6369050" y="1806575"/>
          <p14:tracePt t="31029" x="6384925" y="1806575"/>
          <p14:tracePt t="31047" x="6400800" y="1812925"/>
          <p14:tracePt t="31063" x="6416675" y="1812925"/>
          <p14:tracePt t="31079" x="6426200" y="1812925"/>
          <p14:tracePt t="31096" x="6429375" y="1812925"/>
          <p14:tracePt t="31112" x="6438900" y="1812925"/>
          <p14:tracePt t="31129" x="6445250" y="1812925"/>
          <p14:tracePt t="31146" x="6448425" y="1812925"/>
          <p14:tracePt t="31225" x="6454775" y="1812925"/>
          <p14:tracePt t="31232" x="6457950" y="1812925"/>
          <p14:tracePt t="31276" x="6470650" y="1812925"/>
          <p14:tracePt t="32103" x="6381750" y="1812925"/>
          <p14:tracePt t="32110" x="6270625" y="1812925"/>
          <p14:tracePt t="32117" x="6115050" y="1812925"/>
          <p14:tracePt t="32131" x="5692775" y="1812925"/>
          <p14:tracePt t="32146" x="5133975" y="1812925"/>
          <p14:tracePt t="32164" x="4610100" y="1838325"/>
          <p14:tracePt t="32181" x="3797300" y="1908175"/>
          <p14:tracePt t="32213" x="2940050" y="2000250"/>
          <p14:tracePt t="32247" x="2216150" y="2032000"/>
          <p14:tracePt t="32267" x="1930400" y="2032000"/>
          <p14:tracePt t="32282" x="1781175" y="2032000"/>
          <p14:tracePt t="32296" x="1654175" y="2032000"/>
          <p14:tracePt t="32312" x="1549400" y="2028825"/>
          <p14:tracePt t="32329" x="1454150" y="2019300"/>
          <p14:tracePt t="32331" x="1419225" y="2012950"/>
          <p14:tracePt t="32345" x="1346200" y="2006600"/>
          <p14:tracePt t="32362" x="1270000" y="1997075"/>
          <p14:tracePt t="32378" x="1209675" y="1990725"/>
          <p14:tracePt t="32395" x="1123950" y="1990725"/>
          <p14:tracePt t="32412" x="1073150" y="1990725"/>
          <p14:tracePt t="32429" x="993775" y="1990725"/>
          <p14:tracePt t="32445" x="942975" y="1993900"/>
          <p14:tracePt t="32462" x="876300" y="2009775"/>
          <p14:tracePt t="32480" x="787400" y="2028825"/>
          <p14:tracePt t="32496" x="742950" y="2051050"/>
          <p14:tracePt t="32512" x="711200" y="2060575"/>
          <p14:tracePt t="32530" x="669925" y="2079625"/>
          <p14:tracePt t="32546" x="660400" y="2089150"/>
          <p14:tracePt t="32562" x="647700" y="2095500"/>
          <p14:tracePt t="32579" x="628650" y="2095500"/>
          <p14:tracePt t="32595" x="619125" y="2095500"/>
          <p14:tracePt t="32612" x="615950" y="2095500"/>
          <p14:tracePt t="32652" x="615950" y="2105025"/>
          <p14:tracePt t="32673" x="615950" y="2108200"/>
          <p14:tracePt t="32682" x="615950" y="2114550"/>
          <p14:tracePt t="32701" x="615950" y="2120900"/>
          <p14:tracePt t="32712" x="615950" y="2124075"/>
          <p14:tracePt t="32730" x="615950" y="2130425"/>
          <p14:tracePt t="32745" x="625475" y="2133600"/>
          <p14:tracePt t="32762" x="647700" y="2139950"/>
          <p14:tracePt t="32779" x="720725" y="2159000"/>
          <p14:tracePt t="32796" x="781050" y="2159000"/>
          <p14:tracePt t="32813" x="815975" y="2159000"/>
          <p14:tracePt t="32829" x="863600" y="2159000"/>
          <p14:tracePt t="32845" x="885825" y="2159000"/>
          <p14:tracePt t="32862" x="914400" y="2159000"/>
          <p14:tracePt t="32879" x="949325" y="2159000"/>
          <p14:tracePt t="32896" x="987425" y="2149475"/>
          <p14:tracePt t="32912" x="1031875" y="2143125"/>
          <p14:tracePt t="32929" x="1063625" y="2143125"/>
          <p14:tracePt t="32945" x="1092200" y="2143125"/>
          <p14:tracePt t="32962" x="1108075" y="2143125"/>
          <p14:tracePt t="32979" x="1136650" y="2139950"/>
          <p14:tracePt t="32995" x="1146175" y="2133600"/>
          <p14:tracePt t="33012" x="1158875" y="2133600"/>
          <p14:tracePt t="33029" x="1193800" y="2127250"/>
          <p14:tracePt t="33045" x="1203325" y="2127250"/>
          <p14:tracePt t="33062" x="1212850" y="2127250"/>
          <p14:tracePt t="33079" x="1222375" y="2127250"/>
          <p14:tracePt t="33815" x="1238250" y="2127250"/>
          <p14:tracePt t="33823" x="1257300" y="2127250"/>
          <p14:tracePt t="33833" x="1282700" y="2127250"/>
          <p14:tracePt t="33846" x="1320800" y="2120900"/>
          <p14:tracePt t="33862" x="1371600" y="2114550"/>
          <p14:tracePt t="33879" x="1473200" y="2101850"/>
          <p14:tracePt t="33896" x="1552575" y="2101850"/>
          <p14:tracePt t="33928" x="1711325" y="2101850"/>
          <p14:tracePt t="33962" x="1790700" y="2101850"/>
          <p14:tracePt t="33979" x="1844675" y="2101850"/>
          <p14:tracePt t="33996" x="1882775" y="2101850"/>
          <p14:tracePt t="34014" x="1936750" y="2101850"/>
          <p14:tracePt t="34029" x="1965325" y="2101850"/>
          <p14:tracePt t="34045" x="2012950" y="2117725"/>
          <p14:tracePt t="34062" x="2057400" y="2124075"/>
          <p14:tracePt t="34078" x="2120900" y="2136775"/>
          <p14:tracePt t="34095" x="2159000" y="2149475"/>
          <p14:tracePt t="34112" x="2193925" y="2149475"/>
          <p14:tracePt t="34129" x="2244725" y="2155825"/>
          <p14:tracePt t="34145" x="2273300" y="2155825"/>
          <p14:tracePt t="34163" x="2320925" y="2162175"/>
          <p14:tracePt t="34179" x="2365375" y="2162175"/>
          <p14:tracePt t="34195" x="2400300" y="2162175"/>
          <p14:tracePt t="34212" x="2444750" y="2162175"/>
          <p14:tracePt t="34229" x="2486025" y="2162175"/>
          <p14:tracePt t="34246" x="2501900" y="2162175"/>
          <p14:tracePt t="34263" x="2514600" y="2162175"/>
          <p14:tracePt t="34280" x="2520950" y="2162175"/>
          <p14:tracePt t="34296" x="2536825" y="2162175"/>
          <p14:tracePt t="34312" x="2549525" y="2162175"/>
          <p14:tracePt t="34328" x="2559050" y="2162175"/>
          <p14:tracePt t="34345" x="2571750" y="2159000"/>
          <p14:tracePt t="34379" x="2574925" y="2155825"/>
          <p14:tracePt t="35641" x="2603500" y="2155825"/>
          <p14:tracePt t="35648" x="2651125" y="2155825"/>
          <p14:tracePt t="35662" x="2711450" y="2155825"/>
          <p14:tracePt t="35679" x="2762250" y="2155825"/>
          <p14:tracePt t="35697" x="2857500" y="2155825"/>
          <p14:tracePt t="35712" x="2917825" y="2155825"/>
          <p14:tracePt t="35728" x="2959100" y="2155825"/>
          <p14:tracePt t="35761" x="3067050" y="2171700"/>
          <p14:tracePt t="35795" x="3143250" y="2184400"/>
          <p14:tracePt t="35812" x="3184525" y="2184400"/>
          <p14:tracePt t="35829" x="3203575" y="2184400"/>
          <p14:tracePt t="35846" x="3235325" y="2190750"/>
          <p14:tracePt t="35861" x="3276600" y="2193925"/>
          <p14:tracePt t="35878" x="3298825" y="2193925"/>
          <p14:tracePt t="35895" x="3321050" y="2200275"/>
          <p14:tracePt t="35912" x="3355975" y="2212975"/>
          <p14:tracePt t="35929" x="3378200" y="2219325"/>
          <p14:tracePt t="35946" x="3400425" y="2225675"/>
          <p14:tracePt t="35962" x="3429000" y="2225675"/>
          <p14:tracePt t="35978" x="3448050" y="2225675"/>
          <p14:tracePt t="35995" x="3470275" y="2225675"/>
          <p14:tracePt t="36011" x="3511550" y="2225675"/>
          <p14:tracePt t="36028" x="3533775" y="2225675"/>
          <p14:tracePt t="36047" x="3571875" y="2225675"/>
          <p14:tracePt t="36062" x="3594100" y="2222500"/>
          <p14:tracePt t="36079" x="3625850" y="2222500"/>
          <p14:tracePt t="36096" x="3644900" y="2222500"/>
          <p14:tracePt t="36112" x="3654425" y="2222500"/>
          <p14:tracePt t="36128" x="3670300" y="2219325"/>
          <p14:tracePt t="36145" x="3679825" y="2219325"/>
          <p14:tracePt t="36161" x="3695700" y="2219325"/>
          <p14:tracePt t="36178" x="3698875" y="2219325"/>
          <p14:tracePt t="36196" x="3711575" y="2206625"/>
          <p14:tracePt t="36212" x="3724275" y="2206625"/>
          <p14:tracePt t="36229" x="3730625" y="2206625"/>
          <p14:tracePt t="36282" x="3736975" y="2206625"/>
          <p14:tracePt t="36289" x="3740150" y="2206625"/>
          <p14:tracePt t="36296" x="3746500" y="2206625"/>
          <p14:tracePt t="36312" x="3756025" y="2206625"/>
          <p14:tracePt t="36328" x="3768725" y="2206625"/>
          <p14:tracePt t="36346" x="3784600" y="2206625"/>
          <p14:tracePt t="36362" x="3794125" y="2203450"/>
          <p14:tracePt t="36378" x="3803650" y="2203450"/>
          <p14:tracePt t="36395" x="3810000" y="2203450"/>
          <p14:tracePt t="36428" x="3819525" y="2203450"/>
          <p14:tracePt t="36446" x="3835400" y="2197100"/>
          <p14:tracePt t="36462" x="3844925" y="2193925"/>
          <p14:tracePt t="36479" x="3854450" y="2184400"/>
          <p14:tracePt t="36496" x="3873500" y="2168525"/>
          <p14:tracePt t="36512" x="3883025" y="2162175"/>
          <p14:tracePt t="36528" x="3892550" y="2162175"/>
          <p14:tracePt t="36545" x="3902075" y="2162175"/>
          <p14:tracePt t="36604" x="3908425" y="2162175"/>
          <p14:tracePt t="36626" x="3917950" y="2162175"/>
          <p14:tracePt t="37053" x="3924300" y="2162175"/>
          <p14:tracePt t="37060" x="3924300" y="2159000"/>
          <p14:tracePt t="37167" x="3924300" y="2152650"/>
          <p14:tracePt t="38372" x="3946525" y="2152650"/>
          <p14:tracePt t="38379" x="3971925" y="2152650"/>
          <p14:tracePt t="38386" x="4006850" y="2152650"/>
          <p14:tracePt t="38394" x="4041775" y="2159000"/>
          <p14:tracePt t="38411" x="4105275" y="2171700"/>
          <p14:tracePt t="38429" x="4203700" y="2178050"/>
          <p14:tracePt t="38461" x="4289425" y="2178050"/>
          <p14:tracePt t="38466" x="4308475" y="2178050"/>
          <p14:tracePt t="38495" x="4397375" y="2178050"/>
          <p14:tracePt t="38511" x="4432300" y="2178050"/>
          <p14:tracePt t="38529" x="4489450" y="2174875"/>
          <p14:tracePt t="38545" x="4527550" y="2168525"/>
          <p14:tracePt t="38562" x="4556125" y="2162175"/>
          <p14:tracePt t="38579" x="4591050" y="2159000"/>
          <p14:tracePt t="38595" x="4600575" y="2159000"/>
          <p14:tracePt t="38612" x="4610100" y="2159000"/>
          <p14:tracePt t="38628" x="4616450" y="2152650"/>
          <p14:tracePt t="38644" x="4625975" y="2152650"/>
          <p14:tracePt t="38661" x="4629150" y="2149475"/>
          <p14:tracePt t="38678" x="4635500" y="2149475"/>
          <p14:tracePt t="38695" x="4638675" y="2143125"/>
          <p14:tracePt t="40178" x="4645025" y="2143125"/>
          <p14:tracePt t="40184" x="4651375" y="2143125"/>
          <p14:tracePt t="40195" x="4654550" y="2143125"/>
          <p14:tracePt t="40212" x="4670425" y="2143125"/>
          <p14:tracePt t="40228" x="4679950" y="2143125"/>
          <p14:tracePt t="40245" x="4695825" y="2139950"/>
          <p14:tracePt t="40278" x="4724400" y="2124075"/>
          <p14:tracePt t="40312" x="4787900" y="2117725"/>
          <p14:tracePt t="40328" x="4826000" y="2111375"/>
          <p14:tracePt t="40345" x="4870450" y="2105025"/>
          <p14:tracePt t="40362" x="4949825" y="2085975"/>
          <p14:tracePt t="40378" x="5013325" y="2070100"/>
          <p14:tracePt t="40395" x="5051425" y="2063750"/>
          <p14:tracePt t="40412" x="5114925" y="2057400"/>
          <p14:tracePt t="40428" x="5143500" y="2051050"/>
          <p14:tracePt t="40444" x="5172075" y="2051050"/>
          <p14:tracePt t="40461" x="5219700" y="2051050"/>
          <p14:tracePt t="40478" x="5257800" y="2051050"/>
          <p14:tracePt t="40495" x="5280025" y="2051050"/>
          <p14:tracePt t="40498" x="5289550" y="2051050"/>
          <p14:tracePt t="40512" x="5321300" y="2051050"/>
          <p14:tracePt t="40528" x="5340350" y="2051050"/>
          <p14:tracePt t="40544" x="5372100" y="2051050"/>
          <p14:tracePt t="40561" x="5410200" y="2051050"/>
          <p14:tracePt t="40578" x="5441950" y="2051050"/>
          <p14:tracePt t="40595" x="5461000" y="2051050"/>
          <p14:tracePt t="40612" x="5495925" y="2051050"/>
          <p14:tracePt t="40628" x="5505450" y="2051050"/>
          <p14:tracePt t="40645" x="5521325" y="2051050"/>
          <p14:tracePt t="40661" x="5553075" y="2051050"/>
          <p14:tracePt t="40678" x="5568950" y="2051050"/>
          <p14:tracePt t="40694" x="5591175" y="2051050"/>
          <p14:tracePt t="40711" x="5600700" y="2051050"/>
          <p14:tracePt t="41567" x="5629275" y="2051050"/>
          <p14:tracePt t="41575" x="5664200" y="2051050"/>
          <p14:tracePt t="41581" x="5702300" y="2051050"/>
          <p14:tracePt t="41594" x="5737225" y="2051050"/>
          <p14:tracePt t="41627" x="5873750" y="2051050"/>
          <p14:tracePt t="41661" x="5972175" y="2051050"/>
          <p14:tracePt t="41678" x="6000750" y="2051050"/>
          <p14:tracePt t="41696" x="6032500" y="2051050"/>
          <p14:tracePt t="41711" x="6048375" y="2051050"/>
          <p14:tracePt t="41727" x="6061075" y="2051050"/>
          <p14:tracePt t="41744" x="6070600" y="2057400"/>
          <p14:tracePt t="41761" x="6096000" y="2063750"/>
          <p14:tracePt t="41778" x="6118225" y="2063750"/>
          <p14:tracePt t="41796" x="6175375" y="2076450"/>
          <p14:tracePt t="41811" x="6219825" y="2082800"/>
          <p14:tracePt t="41828" x="6264275" y="2089150"/>
          <p14:tracePt t="41845" x="6324600" y="2095500"/>
          <p14:tracePt t="41861" x="6369050" y="2095500"/>
          <p14:tracePt t="41877" x="6416675" y="2114550"/>
          <p14:tracePt t="41895" x="6470650" y="2127250"/>
          <p14:tracePt t="41911" x="6508750" y="2127250"/>
          <p14:tracePt t="41927" x="6553200" y="2127250"/>
          <p14:tracePt t="41945" x="6616700" y="2139950"/>
          <p14:tracePt t="41961" x="6657975" y="2139950"/>
          <p14:tracePt t="41978" x="6680200" y="2139950"/>
          <p14:tracePt t="41994" x="6702425" y="2146300"/>
          <p14:tracePt t="42011" x="6724650" y="2152650"/>
          <p14:tracePt t="42027" x="6734175" y="2152650"/>
          <p14:tracePt t="42045" x="6743700" y="2152650"/>
          <p14:tracePt t="42061" x="6750050" y="2152650"/>
          <p14:tracePt t="42077" x="6762750" y="2152650"/>
          <p14:tracePt t="42095" x="6778625" y="2152650"/>
          <p14:tracePt t="42111" x="6788150" y="2152650"/>
          <p14:tracePt t="42127" x="6797675" y="2152650"/>
          <p14:tracePt t="42145" x="6819900" y="2152650"/>
          <p14:tracePt t="42161" x="6823075" y="2152650"/>
          <p14:tracePt t="42388" x="6829425" y="2152650"/>
          <p14:tracePt t="42411" x="6823075" y="2152650"/>
          <p14:tracePt t="43582" x="6838950" y="2149475"/>
          <p14:tracePt t="43588" x="6864350" y="2143125"/>
          <p14:tracePt t="43595" x="6892925" y="2136775"/>
          <p14:tracePt t="43611" x="6937375" y="2124075"/>
          <p14:tracePt t="43629" x="7016750" y="2108200"/>
          <p14:tracePt t="43645" x="7051675" y="2108200"/>
          <p14:tracePt t="43679" x="7153275" y="2108200"/>
          <p14:tracePt t="43711" x="7216775" y="2108200"/>
          <p14:tracePt t="43729" x="7273925" y="2101850"/>
          <p14:tracePt t="43745" x="7302500" y="2101850"/>
          <p14:tracePt t="43761" x="7346950" y="2089150"/>
          <p14:tracePt t="43779" x="7404100" y="2089150"/>
          <p14:tracePt t="43794" x="7426325" y="2089150"/>
          <p14:tracePt t="43811" x="7454900" y="2089150"/>
          <p14:tracePt t="43829" x="7480300" y="2089150"/>
          <p14:tracePt t="43844" x="7502525" y="2089150"/>
          <p14:tracePt t="43861" x="7524750" y="2089150"/>
          <p14:tracePt t="43878" x="7566025" y="2089150"/>
          <p14:tracePt t="43894" x="7588250" y="2089150"/>
          <p14:tracePt t="43911" x="7629525" y="2089150"/>
          <p14:tracePt t="43928" x="7677150" y="2089150"/>
          <p14:tracePt t="43944" x="7699375" y="2089150"/>
          <p14:tracePt t="43961" x="7721600" y="2089150"/>
          <p14:tracePt t="43978" x="7743825" y="2089150"/>
          <p14:tracePt t="43994" x="7753350" y="2089150"/>
          <p14:tracePt t="44012" x="7762875" y="2089150"/>
          <p14:tracePt t="44028" x="7775575" y="2089150"/>
          <p14:tracePt t="44061" x="7788275" y="2089150"/>
          <p14:tracePt t="44144" x="7791450" y="2089150"/>
          <p14:tracePt t="44151" x="7797800" y="2089150"/>
          <p14:tracePt t="44171" x="7800975" y="2089150"/>
          <p14:tracePt t="44178" x="7807325" y="2089150"/>
          <p14:tracePt t="44207" x="7810500" y="2089150"/>
          <p14:tracePt t="44214" x="7816850" y="2089150"/>
          <p14:tracePt t="44235" x="7820025" y="2089150"/>
          <p14:tracePt t="44244" x="7826375" y="2089150"/>
          <p14:tracePt t="44264" x="7835900" y="2089150"/>
          <p14:tracePt t="44279" x="7842250" y="2089150"/>
          <p14:tracePt t="44295" x="7851775" y="2089150"/>
          <p14:tracePt t="44311" x="7861300" y="2089150"/>
          <p14:tracePt t="44328" x="7877175" y="2089150"/>
          <p14:tracePt t="44344" x="7896225" y="2089150"/>
          <p14:tracePt t="44361" x="7918450" y="2089150"/>
          <p14:tracePt t="44378" x="7959725" y="2089150"/>
          <p14:tracePt t="44394" x="7981950" y="2089150"/>
          <p14:tracePt t="44411" x="8010525" y="2089150"/>
          <p14:tracePt t="44428" x="8035925" y="2089150"/>
          <p14:tracePt t="44445" x="8051800" y="2089150"/>
          <p14:tracePt t="44461" x="8061325" y="2089150"/>
          <p14:tracePt t="44478" x="8077200" y="2089150"/>
          <p14:tracePt t="44494" x="8080375" y="2089150"/>
          <p14:tracePt t="44587" x="8080375" y="2085975"/>
          <p14:tracePt t="44593" x="8074025" y="2085975"/>
          <p14:tracePt t="44611" x="8051800" y="2079625"/>
          <p14:tracePt t="44627" x="7953375" y="2066925"/>
          <p14:tracePt t="44644" x="7861300" y="2066925"/>
          <p14:tracePt t="44661" x="7699375" y="2070100"/>
          <p14:tracePt t="44678" x="7423150" y="2098675"/>
          <p14:tracePt t="44695" x="7216775" y="2136775"/>
          <p14:tracePt t="44711" x="7029450" y="2174875"/>
          <p14:tracePt t="44727" x="6740525" y="2238375"/>
          <p14:tracePt t="44744" x="6530975" y="2308225"/>
          <p14:tracePt t="44761" x="6334125" y="2343150"/>
          <p14:tracePt t="44777" x="6064250" y="2409825"/>
          <p14:tracePt t="44794" x="5934075" y="2425700"/>
          <p14:tracePt t="44811" x="5832475" y="2425700"/>
          <p14:tracePt t="44828" x="5702300" y="2422525"/>
          <p14:tracePt t="44844" x="5638800" y="2406650"/>
          <p14:tracePt t="44861" x="5591175" y="2393950"/>
          <p14:tracePt t="44878" x="5495925" y="2343150"/>
          <p14:tracePt t="44894" x="5407025" y="2301875"/>
          <p14:tracePt t="44911" x="5318125" y="2270125"/>
          <p14:tracePt t="44927" x="5216525" y="2241550"/>
          <p14:tracePt t="44944" x="5140325" y="2225675"/>
          <p14:tracePt t="44961" x="5076825" y="2212975"/>
          <p14:tracePt t="44978" x="4965700" y="2190750"/>
          <p14:tracePt t="44995" x="4911725" y="2168525"/>
          <p14:tracePt t="45011" x="4883150" y="2162175"/>
          <p14:tracePt t="45299" x="4781550" y="2143125"/>
          <p14:tracePt t="45306" x="4664075" y="2124075"/>
          <p14:tracePt t="45312" x="4562475" y="2114550"/>
          <p14:tracePt t="45327" x="4292600" y="2105025"/>
          <p14:tracePt t="45344" x="4064000" y="2111375"/>
          <p14:tracePt t="45361" x="3717925" y="2159000"/>
          <p14:tracePt t="45377" x="3533775" y="2197100"/>
          <p14:tracePt t="45394" x="3346450" y="2225675"/>
          <p14:tracePt t="45412" x="3092450" y="2260600"/>
          <p14:tracePt t="45428" x="2955925" y="2260600"/>
          <p14:tracePt t="45444" x="2828925" y="2260600"/>
          <p14:tracePt t="45460" x="2714625" y="2260600"/>
          <p14:tracePt t="45477" x="2597150" y="2260600"/>
          <p14:tracePt t="45494" x="2530475" y="2241550"/>
          <p14:tracePt t="45511" x="2466975" y="2228850"/>
          <p14:tracePt t="45527" x="2343150" y="2206625"/>
          <p14:tracePt t="45544" x="2260600" y="2190750"/>
          <p14:tracePt t="45562" x="2171700" y="2184400"/>
          <p14:tracePt t="45578" x="2127250" y="2184400"/>
          <p14:tracePt t="45594" x="2082800" y="2184400"/>
          <p14:tracePt t="45612" x="2051050" y="2184400"/>
          <p14:tracePt t="45627" x="2022475" y="2184400"/>
          <p14:tracePt t="45644" x="2006600" y="2184400"/>
          <p14:tracePt t="45661" x="1965325" y="2197100"/>
          <p14:tracePt t="45677" x="1939925" y="2209800"/>
          <p14:tracePt t="45694" x="1901825" y="2222500"/>
          <p14:tracePt t="45711" x="1860550" y="2244725"/>
          <p14:tracePt t="45727" x="1828800" y="2257425"/>
          <p14:tracePt t="45744" x="1806575" y="2270125"/>
          <p14:tracePt t="45761" x="1762125" y="2308225"/>
          <p14:tracePt t="45777" x="1739900" y="2327275"/>
          <p14:tracePt t="45794" x="1692275" y="2352675"/>
          <p14:tracePt t="45811" x="1641475" y="2390775"/>
          <p14:tracePt t="45828" x="1619250" y="2403475"/>
          <p14:tracePt t="45844" x="1587500" y="2416175"/>
          <p14:tracePt t="45861" x="1565275" y="2435225"/>
          <p14:tracePt t="45877" x="1555750" y="2447925"/>
          <p14:tracePt t="45894" x="1539875" y="2457450"/>
          <p14:tracePt t="45911" x="1524000" y="2460625"/>
          <p14:tracePt t="45927" x="1520825" y="2460625"/>
          <p14:tracePt t="46198" x="1527175" y="2460625"/>
          <p14:tracePt t="46205" x="1539875" y="2460625"/>
          <p14:tracePt t="46212" x="1549400" y="2460625"/>
          <p14:tracePt t="46227" x="1571625" y="2460625"/>
          <p14:tracePt t="46244" x="1593850" y="2460625"/>
          <p14:tracePt t="46261" x="1631950" y="2460625"/>
          <p14:tracePt t="46277" x="1676400" y="2460625"/>
          <p14:tracePt t="46294" x="1746250" y="2460625"/>
          <p14:tracePt t="46312" x="1892300" y="2486025"/>
          <p14:tracePt t="46328" x="1978025" y="2508250"/>
          <p14:tracePt t="46344" x="2051050" y="2517775"/>
          <p14:tracePt t="46361" x="2155825" y="2517775"/>
          <p14:tracePt t="46378" x="2216150" y="2517775"/>
          <p14:tracePt t="46394" x="2254250" y="2517775"/>
          <p14:tracePt t="46411" x="2314575" y="2517775"/>
          <p14:tracePt t="46427" x="2359025" y="2517775"/>
          <p14:tracePt t="46444" x="2403475" y="2517775"/>
          <p14:tracePt t="46462" x="2457450" y="2517775"/>
          <p14:tracePt t="46478" x="2486025" y="2517775"/>
          <p14:tracePt t="46494" x="2517775" y="2517775"/>
          <p14:tracePt t="46511" x="2543175" y="2517775"/>
          <p14:tracePt t="46527" x="2552700" y="2517775"/>
          <p14:tracePt t="46544" x="2574925" y="2517775"/>
          <p14:tracePt t="46560" x="2600325" y="2517775"/>
          <p14:tracePt t="46577" x="2628900" y="2517775"/>
          <p14:tracePt t="46595" x="2651125" y="2517775"/>
          <p14:tracePt t="46612" x="2698750" y="2517775"/>
          <p14:tracePt t="46627" x="2727325" y="2517775"/>
          <p14:tracePt t="46644" x="2759075" y="2517775"/>
          <p14:tracePt t="46661" x="2797175" y="2517775"/>
          <p14:tracePt t="46677" x="2819400" y="2514600"/>
          <p14:tracePt t="46694" x="2860675" y="2495550"/>
          <p14:tracePt t="46711" x="2917825" y="2476500"/>
          <p14:tracePt t="46728" x="2962275" y="2463800"/>
          <p14:tracePt t="46744" x="3016250" y="2451100"/>
          <p14:tracePt t="46762" x="3089275" y="2422525"/>
          <p14:tracePt t="46778" x="3133725" y="2416175"/>
          <p14:tracePt t="46794" x="3155950" y="2416175"/>
          <p14:tracePt t="46810" x="3181350" y="2416175"/>
          <p14:tracePt t="46827" x="3197225" y="2416175"/>
          <p14:tracePt t="46844" x="3213100" y="2416175"/>
          <p14:tracePt t="46861" x="3244850" y="2416175"/>
          <p14:tracePt t="46878" x="3267075" y="2416175"/>
          <p14:tracePt t="46895" x="3295650" y="2416175"/>
          <p14:tracePt t="46912" x="3311525" y="2416175"/>
          <p14:tracePt t="46927" x="3321050" y="2416175"/>
          <p14:tracePt t="46944" x="3330575" y="2416175"/>
          <p14:tracePt t="46961" x="3340100" y="2416175"/>
          <p14:tracePt t="46978" x="3349625" y="2416175"/>
          <p14:tracePt t="46994" x="3359150" y="2416175"/>
          <p14:tracePt t="47011" x="3400425" y="2416175"/>
          <p14:tracePt t="47028" x="3422650" y="2416175"/>
          <p14:tracePt t="47045" x="3444875" y="2419350"/>
          <p14:tracePt t="47061" x="3473450" y="2419350"/>
          <p14:tracePt t="47077" x="3482975" y="2419350"/>
          <p14:tracePt t="47111" x="3486150" y="2422525"/>
          <p14:tracePt t="47127" x="3498850" y="2422525"/>
          <p14:tracePt t="47144" x="3514725" y="2438400"/>
          <p14:tracePt t="47161" x="3540125" y="2451100"/>
          <p14:tracePt t="47178" x="3549650" y="2451100"/>
          <p14:tracePt t="47194" x="3565525" y="2454275"/>
          <p14:tracePt t="47211" x="3578225" y="2454275"/>
          <p14:tracePt t="47325" x="3584575" y="2454275"/>
          <p14:tracePt t="51234" x="3556000" y="2473325"/>
          <p14:tracePt t="51241" x="3505200" y="2498725"/>
          <p14:tracePt t="51248" x="3463925" y="2533650"/>
          <p14:tracePt t="51261" x="3375025" y="2565400"/>
          <p14:tracePt t="51277" x="3298825" y="2597150"/>
          <p14:tracePt t="51295" x="3209925" y="2635250"/>
          <p14:tracePt t="51327" x="2974975" y="2708275"/>
          <p14:tracePt t="51361" x="2854325" y="2743200"/>
          <p14:tracePt t="51377" x="2822575" y="2768600"/>
          <p14:tracePt t="51393" x="2790825" y="2794000"/>
          <p14:tracePt t="51411" x="2724150" y="2838450"/>
          <p14:tracePt t="51427" x="2670175" y="2860675"/>
          <p14:tracePt t="51444" x="2625725" y="2879725"/>
          <p14:tracePt t="51461" x="2574925" y="2905125"/>
          <p14:tracePt t="51477" x="2543175" y="2917825"/>
          <p14:tracePt t="51804" x="2498725" y="2924175"/>
          <p14:tracePt t="51811" x="2428875" y="2933700"/>
          <p14:tracePt t="51827" x="2276475" y="2959100"/>
          <p14:tracePt t="51844" x="2136775" y="2978150"/>
          <p14:tracePt t="51861" x="1908175" y="2984500"/>
          <p14:tracePt t="51877" x="1771650" y="2984500"/>
          <p14:tracePt t="51893" x="1666875" y="2984500"/>
          <p14:tracePt t="51910" x="1568450" y="2984500"/>
          <p14:tracePt t="51926" x="1527175" y="2984500"/>
          <p14:tracePt t="51943" x="1489075" y="2981325"/>
          <p14:tracePt t="51960" x="1419225" y="2968625"/>
          <p14:tracePt t="51977" x="1355725" y="2968625"/>
          <p14:tracePt t="51994" x="1298575" y="2968625"/>
          <p14:tracePt t="52010" x="1203325" y="2968625"/>
          <p14:tracePt t="52027" x="1152525" y="2968625"/>
          <p14:tracePt t="52043" x="1098550" y="2968625"/>
          <p14:tracePt t="52060" x="1050925" y="2968625"/>
          <p14:tracePt t="52076" x="1028700" y="2968625"/>
          <p14:tracePt t="52093" x="1000125" y="2968625"/>
          <p14:tracePt t="52109" x="958850" y="2962275"/>
          <p14:tracePt t="52126" x="936625" y="2952750"/>
          <p14:tracePt t="52143" x="911225" y="2933700"/>
          <p14:tracePt t="52159" x="876300" y="2895600"/>
          <p14:tracePt t="52176" x="863600" y="2867025"/>
          <p14:tracePt t="52193" x="854075" y="2857500"/>
          <p14:tracePt t="52209" x="841375" y="2841625"/>
          <p14:tracePt t="52226" x="841375" y="2825750"/>
          <p14:tracePt t="52243" x="838200" y="2822575"/>
          <p14:tracePt t="52259" x="828675" y="2816225"/>
          <p14:tracePt t="52276" x="819150" y="2816225"/>
          <p14:tracePt t="52293" x="819150" y="2809875"/>
          <p14:tracePt t="52554" x="831850" y="2809875"/>
          <p14:tracePt t="52562" x="850900" y="2809875"/>
          <p14:tracePt t="52577" x="892175" y="2809875"/>
          <p14:tracePt t="52594" x="936625" y="2809875"/>
          <p14:tracePt t="52611" x="1022350" y="2803525"/>
          <p14:tracePt t="52627" x="1117600" y="2803525"/>
          <p14:tracePt t="52644" x="1190625" y="2797175"/>
          <p14:tracePt t="52661" x="1301750" y="2765425"/>
          <p14:tracePt t="52677" x="1362075" y="2765425"/>
          <p14:tracePt t="52693" x="1422400" y="2765425"/>
          <p14:tracePt t="52710" x="1492250" y="2765425"/>
          <p14:tracePt t="52726" x="1520825" y="2781300"/>
          <p14:tracePt t="52743" x="1558925" y="2794000"/>
          <p14:tracePt t="52760" x="1616075" y="2813050"/>
          <p14:tracePt t="52777" x="1654175" y="2825750"/>
          <p14:tracePt t="52793" x="1698625" y="2844800"/>
          <p14:tracePt t="52811" x="1778000" y="2857500"/>
          <p14:tracePt t="52827" x="1831975" y="2857500"/>
          <p14:tracePt t="52843" x="1876425" y="2863850"/>
          <p14:tracePt t="52860" x="1946275" y="2876550"/>
          <p14:tracePt t="52876" x="1984375" y="2882900"/>
          <p14:tracePt t="52893" x="2028825" y="2889250"/>
          <p14:tracePt t="52910" x="2092325" y="2889250"/>
          <p14:tracePt t="52927" x="2127250" y="2895600"/>
          <p14:tracePt t="52945" x="2190750" y="2895600"/>
          <p14:tracePt t="52961" x="2219325" y="2895600"/>
          <p14:tracePt t="52976" x="2257425" y="2895600"/>
          <p14:tracePt t="52993" x="2292350" y="2895600"/>
          <p14:tracePt t="53010" x="2355850" y="2895600"/>
          <p14:tracePt t="53026" x="2390775" y="2895600"/>
          <p14:tracePt t="53043" x="2413000" y="2895600"/>
          <p14:tracePt t="53060" x="2454275" y="2895600"/>
          <p14:tracePt t="53077" x="2470150" y="2895600"/>
          <p14:tracePt t="53093" x="2486025" y="2889250"/>
          <p14:tracePt t="53110" x="2498725" y="2879725"/>
          <p14:tracePt t="53127" x="2508250" y="2879725"/>
          <p14:tracePt t="53143" x="2520950" y="2879725"/>
          <p14:tracePt t="53160" x="2540000" y="2879725"/>
          <p14:tracePt t="53260" x="2543175" y="2879725"/>
          <p14:tracePt t="53267" x="2543175" y="2876550"/>
          <p14:tracePt t="53603" x="2508250" y="2886075"/>
          <p14:tracePt t="53610" x="2447925" y="2901950"/>
          <p14:tracePt t="53627" x="2336800" y="2946400"/>
          <p14:tracePt t="53644" x="2197100" y="3003550"/>
          <p14:tracePt t="53660" x="2111375" y="3035300"/>
          <p14:tracePt t="53677" x="2019300" y="3073400"/>
          <p14:tracePt t="53710" x="1831975" y="3121025"/>
          <p14:tracePt t="53744" x="1724025" y="3159125"/>
          <p14:tracePt t="53761" x="1685925" y="3171825"/>
          <p14:tracePt t="53777" x="1647825" y="3184525"/>
          <p14:tracePt t="53793" x="1584325" y="3209925"/>
          <p14:tracePt t="53810" x="1552575" y="3209925"/>
          <p14:tracePt t="53827" x="1508125" y="3216275"/>
          <p14:tracePt t="53844" x="1466850" y="3222625"/>
          <p14:tracePt t="53860" x="1438275" y="3228975"/>
          <p14:tracePt t="53877" x="1416050" y="3228975"/>
          <p14:tracePt t="53893" x="1374775" y="3228975"/>
          <p14:tracePt t="53910" x="1362075" y="3228975"/>
          <p14:tracePt t="53927" x="1330325" y="3228975"/>
          <p14:tracePt t="53943" x="1298575" y="3228975"/>
          <p14:tracePt t="53959" x="1270000" y="3228975"/>
          <p14:tracePt t="53977" x="1247775" y="3228975"/>
          <p14:tracePt t="53993" x="1219200" y="3228975"/>
          <p14:tracePt t="54010" x="1209675" y="3228975"/>
          <p14:tracePt t="54027" x="1200150" y="3228975"/>
          <p14:tracePt t="54044" x="1177925" y="3219450"/>
          <p14:tracePt t="54060" x="1165225" y="3216275"/>
          <p14:tracePt t="54077" x="1139825" y="3209925"/>
          <p14:tracePt t="54093" x="1104900" y="3197225"/>
          <p14:tracePt t="54110" x="1095375" y="3197225"/>
          <p14:tracePt t="54127" x="1085850" y="3190875"/>
          <p14:tracePt t="54143" x="1066800" y="3190875"/>
          <p14:tracePt t="54160" x="1057275" y="3190875"/>
          <p14:tracePt t="54177" x="1050925" y="3190875"/>
          <p14:tracePt t="55207" x="1063625" y="3190875"/>
          <p14:tracePt t="55214" x="1082675" y="3190875"/>
          <p14:tracePt t="55228" x="1120775" y="3190875"/>
          <p14:tracePt t="55243" x="1143000" y="3190875"/>
          <p14:tracePt t="55260" x="1177925" y="3184525"/>
          <p14:tracePt t="55277" x="1225550" y="3184525"/>
          <p14:tracePt t="55294" x="1263650" y="3178175"/>
          <p14:tracePt t="55327" x="1365250" y="3165475"/>
          <p14:tracePt t="55360" x="1416050" y="3165475"/>
          <p14:tracePt t="55378" x="1447800" y="3159125"/>
          <p14:tracePt t="55393" x="1479550" y="3159125"/>
          <p14:tracePt t="55410" x="1498600" y="3159125"/>
          <p14:tracePt t="55428" x="1539875" y="3159125"/>
          <p14:tracePt t="55444" x="1562100" y="3159125"/>
          <p14:tracePt t="55460" x="1584325" y="3159125"/>
          <p14:tracePt t="55477" x="1603375" y="3159125"/>
          <p14:tracePt t="55493" x="1635125" y="3149600"/>
          <p14:tracePt t="55510" x="1657350" y="3136900"/>
          <p14:tracePt t="55527" x="1714500" y="3117850"/>
          <p14:tracePt t="55543" x="1758950" y="3105150"/>
          <p14:tracePt t="55561" x="1790700" y="3086100"/>
          <p14:tracePt t="55577" x="1831975" y="3070225"/>
          <p14:tracePt t="55593" x="1847850" y="3057525"/>
          <p14:tracePt t="55609" x="1857375" y="3054350"/>
          <p14:tracePt t="55627" x="1873250" y="3054350"/>
          <p14:tracePt t="56148" x="1866900" y="3060700"/>
          <p14:tracePt t="56156" x="1863725" y="3060700"/>
          <p14:tracePt t="56163" x="1857375" y="3063875"/>
          <p14:tracePt t="56176" x="1847850" y="3063875"/>
          <p14:tracePt t="56193" x="1831975" y="3070225"/>
          <p14:tracePt t="56210" x="1822450" y="3070225"/>
          <p14:tracePt t="56243" x="1806575" y="3076575"/>
          <p14:tracePt t="56277" x="1803400" y="3076575"/>
          <p14:tracePt t="56833" x="1809750" y="3076575"/>
          <p14:tracePt t="56862" x="1812925" y="3076575"/>
          <p14:tracePt t="56889" x="1819275" y="3076575"/>
          <p14:tracePt t="56896" x="1822450" y="3076575"/>
          <p14:tracePt t="56910" x="1838325" y="3076575"/>
          <p14:tracePt t="56943" x="1857375" y="3076575"/>
          <p14:tracePt t="56977" x="1914525" y="3076575"/>
          <p14:tracePt t="56994" x="1936750" y="3076575"/>
          <p14:tracePt t="57010" x="1968500" y="3076575"/>
          <p14:tracePt t="57026" x="1997075" y="3076575"/>
          <p14:tracePt t="57043" x="2028825" y="3076575"/>
          <p14:tracePt t="57060" x="2076450" y="3076575"/>
          <p14:tracePt t="57076" x="2098675" y="3076575"/>
          <p14:tracePt t="57093" x="2139950" y="3076575"/>
          <p14:tracePt t="57111" x="2190750" y="3073400"/>
          <p14:tracePt t="57127" x="2209800" y="3073400"/>
          <p14:tracePt t="57144" x="2225675" y="3073400"/>
          <p14:tracePt t="57160" x="2241550" y="3073400"/>
          <p14:tracePt t="57176" x="2244725" y="3073400"/>
          <p14:tracePt t="57211" x="2251075" y="3073400"/>
          <p14:tracePt t="57227" x="2260600" y="3073400"/>
          <p14:tracePt t="57243" x="2276475" y="3073400"/>
          <p14:tracePt t="57277" x="2279650" y="3073400"/>
          <p14:tracePt t="57333" x="2286000" y="3073400"/>
          <p14:tracePt t="57340" x="2289175" y="3073400"/>
          <p14:tracePt t="57348" x="2295525" y="3073400"/>
          <p14:tracePt t="57360" x="2305050" y="3073400"/>
          <p14:tracePt t="57377" x="2314575" y="3082925"/>
          <p14:tracePt t="57394" x="2327275" y="3095625"/>
          <p14:tracePt t="58402" x="2336800" y="3101975"/>
          <p14:tracePt t="58409" x="2349500" y="3105150"/>
          <p14:tracePt t="58417" x="2362200" y="3111500"/>
          <p14:tracePt t="58443" x="2403475" y="3130550"/>
          <p14:tracePt t="58476" x="2479675" y="3136900"/>
          <p14:tracePt t="58493" x="2517775" y="3136900"/>
          <p14:tracePt t="58509" x="2565400" y="3143250"/>
          <p14:tracePt t="58526" x="2587625" y="3155950"/>
          <p14:tracePt t="58544" x="2603500" y="3155950"/>
          <p14:tracePt t="58560" x="2619375" y="3155950"/>
          <p14:tracePt t="58577" x="2628900" y="3155950"/>
          <p14:tracePt t="58666" x="2632075" y="3155950"/>
          <p14:tracePt t="58752" x="2638425" y="3155950"/>
          <p14:tracePt t="58766" x="2641600" y="3155950"/>
          <p14:tracePt t="58777" x="2647950" y="3155950"/>
          <p14:tracePt t="58794" x="2667000" y="3155950"/>
          <p14:tracePt t="58810" x="2679700" y="3140075"/>
          <p14:tracePt t="58827" x="2695575" y="3124200"/>
          <p14:tracePt t="58844" x="2740025" y="3079750"/>
          <p14:tracePt t="58860" x="2759075" y="3035300"/>
          <p14:tracePt t="58876" x="2771775" y="3003550"/>
          <p14:tracePt t="58893" x="2794000" y="2968625"/>
          <p14:tracePt t="58910" x="2794000" y="2959100"/>
          <p14:tracePt t="58943" x="2803525" y="2959100"/>
          <p14:tracePt t="58960" x="2813050" y="2959100"/>
          <p14:tracePt t="58976" x="2822575" y="2962275"/>
          <p14:tracePt t="58994" x="2857500" y="2984500"/>
          <p14:tracePt t="59010" x="2882900" y="2994025"/>
          <p14:tracePt t="59027" x="2911475" y="3006725"/>
          <p14:tracePt t="59043" x="2968625" y="3013075"/>
          <p14:tracePt t="59059" x="3003550" y="3013075"/>
          <p14:tracePt t="59076" x="3048000" y="3013075"/>
          <p14:tracePt t="59093" x="3089275" y="3013075"/>
          <p14:tracePt t="59110" x="3105150" y="3013075"/>
          <p14:tracePt t="59126" x="3114675" y="3013075"/>
          <p14:tracePt t="59143" x="3127375" y="3013075"/>
          <p14:tracePt t="59160" x="3149600" y="3013075"/>
          <p14:tracePt t="59176" x="3165475" y="3019425"/>
          <p14:tracePt t="59192" x="3203575" y="3019425"/>
          <p14:tracePt t="59209" x="3225800" y="3019425"/>
          <p14:tracePt t="59226" x="3257550" y="3019425"/>
          <p14:tracePt t="59243" x="3289300" y="3019425"/>
          <p14:tracePt t="59260" x="3317875" y="3019425"/>
          <p14:tracePt t="59277" x="3333750" y="3019425"/>
          <p14:tracePt t="59293" x="3359150" y="3019425"/>
          <p14:tracePt t="59310" x="3375025" y="3019425"/>
          <p14:tracePt t="59326" x="3384550" y="3019425"/>
          <p14:tracePt t="59329" x="3397250" y="3019425"/>
          <p14:tracePt t="59342" x="3406775" y="3019425"/>
          <p14:tracePt t="59359" x="3429000" y="3022600"/>
          <p14:tracePt t="59376" x="3438525" y="3028950"/>
          <p14:tracePt t="59393" x="3451225" y="3048000"/>
          <p14:tracePt t="59409" x="3473450" y="3060700"/>
          <p14:tracePt t="59426" x="3495675" y="3070225"/>
          <p14:tracePt t="59443" x="3530600" y="3086100"/>
          <p14:tracePt t="59460" x="3556000" y="3098800"/>
          <p14:tracePt t="59476" x="3584575" y="3111500"/>
          <p14:tracePt t="59493" x="3619500" y="3127375"/>
          <p14:tracePt t="59509" x="3641725" y="3140075"/>
          <p14:tracePt t="59526" x="3651250" y="3146425"/>
          <p14:tracePt t="59542" x="3667125" y="3149600"/>
          <p14:tracePt t="59559" x="3676650" y="3155950"/>
          <p14:tracePt t="59576" x="3692525" y="3155950"/>
          <p14:tracePt t="59593" x="3695700" y="3155950"/>
          <p14:tracePt t="59694" x="3695700" y="3159125"/>
          <p14:tracePt t="60656" x="3717925" y="3165475"/>
          <p14:tracePt t="60664" x="3756025" y="3171825"/>
          <p14:tracePt t="60677" x="3794125" y="3190875"/>
          <p14:tracePt t="60693" x="3838575" y="3203575"/>
          <p14:tracePt t="60710" x="3886200" y="3216275"/>
          <p14:tracePt t="60727" x="3965575" y="3228975"/>
          <p14:tracePt t="60759" x="4083050" y="3228975"/>
          <p14:tracePt t="60793" x="4197350" y="3228975"/>
          <p14:tracePt t="60810" x="4241800" y="3228975"/>
          <p14:tracePt t="60827" x="4305300" y="3228975"/>
          <p14:tracePt t="60843" x="4346575" y="3228975"/>
          <p14:tracePt t="60859" x="4368800" y="3228975"/>
          <p14:tracePt t="60876" x="4416425" y="3228975"/>
          <p14:tracePt t="60892" x="4445000" y="3228975"/>
          <p14:tracePt t="60909" x="4467225" y="3228975"/>
          <p14:tracePt t="60927" x="4495800" y="3228975"/>
          <p14:tracePt t="60943" x="4505325" y="3228975"/>
          <p14:tracePt t="60960" x="4514850" y="3228975"/>
          <p14:tracePt t="60976" x="4527550" y="3235325"/>
          <p14:tracePt t="60993" x="4543425" y="3235325"/>
          <p14:tracePt t="61009" x="4552950" y="3235325"/>
          <p14:tracePt t="61026" x="4568825" y="3235325"/>
          <p14:tracePt t="61042" x="4578350" y="3241675"/>
          <p14:tracePt t="61059" x="4594225" y="3241675"/>
          <p14:tracePt t="61076" x="4606925" y="3241675"/>
          <p14:tracePt t="61093" x="4629150" y="3251200"/>
          <p14:tracePt t="61110" x="4645025" y="3251200"/>
          <p14:tracePt t="61126" x="4673600" y="3251200"/>
          <p14:tracePt t="61143" x="4683125" y="3251200"/>
          <p14:tracePt t="61159" x="4695825" y="3251200"/>
          <p14:tracePt t="61176" x="4711700" y="3251200"/>
          <p14:tracePt t="61193" x="4721225" y="3251200"/>
          <p14:tracePt t="61210" x="4730750" y="3251200"/>
          <p14:tracePt t="61226" x="4737100" y="3251200"/>
          <p14:tracePt t="61506" x="4752975" y="3251200"/>
          <p14:tracePt t="61513" x="4778375" y="3251200"/>
          <p14:tracePt t="61527" x="4813300" y="3251200"/>
          <p14:tracePt t="61545" x="4873625" y="3251200"/>
          <p14:tracePt t="61559" x="4933950" y="3251200"/>
          <p14:tracePt t="61576" x="5019675" y="3257550"/>
          <p14:tracePt t="61609" x="5187950" y="3273425"/>
          <p14:tracePt t="61643" x="5368925" y="3286125"/>
          <p14:tracePt t="61660" x="5451475" y="3292475"/>
          <p14:tracePt t="61676" x="5581650" y="3308350"/>
          <p14:tracePt t="61693" x="5635625" y="3308350"/>
          <p14:tracePt t="61709" x="5692775" y="3308350"/>
          <p14:tracePt t="61726" x="5781675" y="3308350"/>
          <p14:tracePt t="61742" x="5826125" y="3308350"/>
          <p14:tracePt t="61759" x="5876925" y="3308350"/>
          <p14:tracePt t="61776" x="5946775" y="3321050"/>
          <p14:tracePt t="61792" x="5994400" y="3333750"/>
          <p14:tracePt t="61809" x="6035675" y="3333750"/>
          <p14:tracePt t="61826" x="6086475" y="3340100"/>
          <p14:tracePt t="61842" x="6130925" y="3346450"/>
          <p14:tracePt t="61860" x="6175375" y="3352800"/>
          <p14:tracePt t="61862" x="6191250" y="3352800"/>
          <p14:tracePt t="61876" x="6235700" y="3352800"/>
          <p14:tracePt t="61892" x="6264275" y="3352800"/>
          <p14:tracePt t="61910" x="6311900" y="3352800"/>
          <p14:tracePt t="61926" x="6343650" y="3352800"/>
          <p14:tracePt t="61943" x="6353175" y="3352800"/>
          <p14:tracePt t="61960" x="6365875" y="3352800"/>
          <p14:tracePt t="61976" x="6375400" y="3352800"/>
          <p14:tracePt t="61992" x="6391275" y="3352800"/>
          <p14:tracePt t="62009" x="6400800" y="3352800"/>
          <p14:tracePt t="62026" x="6416675" y="3346450"/>
          <p14:tracePt t="62042" x="6419850" y="3346450"/>
          <p14:tracePt t="62060" x="6429375" y="3343275"/>
          <p14:tracePt t="62076" x="6429375" y="3336925"/>
          <p14:tracePt t="62093" x="6442075" y="3336925"/>
          <p14:tracePt t="62110" x="6445250" y="3333750"/>
          <p14:tracePt t="62142" x="6445250" y="3324225"/>
          <p14:tracePt t="62160" x="6454775" y="3317875"/>
          <p14:tracePt t="62192" x="6454775" y="3311525"/>
          <p14:tracePt t="62210" x="6454775" y="3308350"/>
          <p14:tracePt t="62239" x="6454775" y="3302000"/>
          <p14:tracePt t="62304" x="6454775" y="3298825"/>
          <p14:tracePt t="62326" x="6454775" y="3292475"/>
          <p14:tracePt t="62333" x="6454775" y="3289300"/>
          <p14:tracePt t="62425" x="6454775" y="3282950"/>
          <p14:tracePt t="62432" x="6454775" y="3273425"/>
          <p14:tracePt t="63538" x="6378575" y="3257550"/>
          <p14:tracePt t="63545" x="6273800" y="3238500"/>
          <p14:tracePt t="63560" x="5943600" y="3168650"/>
          <p14:tracePt t="63576" x="5715000" y="3140075"/>
          <p14:tracePt t="63593" x="5410200" y="3108325"/>
          <p14:tracePt t="63609" x="5013325" y="3089275"/>
          <p14:tracePt t="63626" x="4775200" y="3089275"/>
          <p14:tracePt t="63659" x="4219575" y="3070225"/>
          <p14:tracePt t="63693" x="3695700" y="3070225"/>
          <p14:tracePt t="63710" x="3492500" y="3070225"/>
          <p14:tracePt t="63727" x="3308350" y="3086100"/>
          <p14:tracePt t="63745" x="3044825" y="3105150"/>
          <p14:tracePt t="63759" x="2882900" y="3121025"/>
          <p14:tracePt t="63775" x="2752725" y="3140075"/>
          <p14:tracePt t="63792" x="2613025" y="3146425"/>
          <p14:tracePt t="63809" x="2428875" y="3155950"/>
          <p14:tracePt t="63826" x="2333625" y="3175000"/>
          <p14:tracePt t="63844" x="2168525" y="3190875"/>
          <p14:tracePt t="63860" x="2063750" y="3200400"/>
          <p14:tracePt t="63876" x="1971675" y="3200400"/>
          <p14:tracePt t="63893" x="1838325" y="3206750"/>
          <p14:tracePt t="63909" x="1733550" y="3222625"/>
          <p14:tracePt t="63925" x="1647825" y="3232150"/>
          <p14:tracePt t="63942" x="1577975" y="3238500"/>
          <p14:tracePt t="63959" x="1485900" y="3260725"/>
          <p14:tracePt t="63976" x="1422400" y="3273425"/>
          <p14:tracePt t="63993" x="1339850" y="3292475"/>
          <p14:tracePt t="64009" x="1295400" y="3311525"/>
          <p14:tracePt t="64026" x="1257300" y="3324225"/>
          <p14:tracePt t="64043" x="1200150" y="3343275"/>
          <p14:tracePt t="64059" x="1168400" y="3355975"/>
          <p14:tracePt t="64075" x="1146175" y="3375025"/>
          <p14:tracePt t="64093" x="1117600" y="3390900"/>
          <p14:tracePt t="64109" x="1101725" y="3400425"/>
          <p14:tracePt t="64126" x="1092200" y="3409950"/>
          <p14:tracePt t="64143" x="1057275" y="3435350"/>
          <p14:tracePt t="64159" x="1047750" y="3444875"/>
          <p14:tracePt t="64176" x="1031875" y="3454400"/>
          <p14:tracePt t="64192" x="1016000" y="3473450"/>
          <p14:tracePt t="64209" x="1000125" y="3486150"/>
          <p14:tracePt t="64226" x="990600" y="3495675"/>
          <p14:tracePt t="64243" x="974725" y="3505200"/>
          <p14:tracePt t="64276" x="971550" y="3505200"/>
          <p14:tracePt t="64307" x="965200" y="3505200"/>
          <p14:tracePt t="64322" x="955675" y="3511550"/>
          <p14:tracePt t="64351" x="949325" y="3511550"/>
          <p14:tracePt t="64380" x="946150" y="3511550"/>
          <p14:tracePt t="64387" x="939800" y="3511550"/>
          <p14:tracePt t="64403" x="933450" y="3511550"/>
          <p14:tracePt t="64423" x="930275" y="3511550"/>
          <p14:tracePt t="65185" x="965200" y="3517900"/>
          <p14:tracePt t="65192" x="1003300" y="3524250"/>
          <p14:tracePt t="65199" x="1050925" y="3530600"/>
          <p14:tracePt t="65208" x="1076325" y="3530600"/>
          <p14:tracePt t="65226" x="1139825" y="3546475"/>
          <p14:tracePt t="65242" x="1219200" y="3559175"/>
          <p14:tracePt t="65259" x="1279525" y="3565525"/>
          <p14:tracePt t="65293" x="1403350" y="3565525"/>
          <p14:tracePt t="65326" x="1460500" y="3565525"/>
          <p14:tracePt t="65342" x="1482725" y="3565525"/>
          <p14:tracePt t="65359" x="1498600" y="3565525"/>
          <p14:tracePt t="65377" x="1511300" y="3565525"/>
          <p14:tracePt t="65392" x="1517650" y="3565525"/>
          <p14:tracePt t="65410" x="1527175" y="3565525"/>
          <p14:tracePt t="65413" x="1530350" y="3565525"/>
          <p14:tracePt t="65428" x="1543050" y="3565525"/>
          <p14:tracePt t="65442" x="1552575" y="3559175"/>
          <p14:tracePt t="65458" x="1555750" y="3556000"/>
          <p14:tracePt t="65475" x="1565275" y="3549650"/>
          <p14:tracePt t="65492" x="1581150" y="3543300"/>
          <p14:tracePt t="65509" x="1597025" y="3540125"/>
          <p14:tracePt t="65526" x="1628775" y="3533775"/>
          <p14:tracePt t="65542" x="1657350" y="3533775"/>
          <p14:tracePt t="65559" x="1679575" y="3533775"/>
          <p14:tracePt t="65576" x="1736725" y="3533775"/>
          <p14:tracePt t="65592" x="1765300" y="3533775"/>
          <p14:tracePt t="65608" x="1787525" y="3533775"/>
          <p14:tracePt t="65626" x="1841500" y="3533775"/>
          <p14:tracePt t="65642" x="1885950" y="3533775"/>
          <p14:tracePt t="65659" x="1924050" y="3533775"/>
          <p14:tracePt t="65676" x="1984375" y="3533775"/>
          <p14:tracePt t="65693" x="2028825" y="3533775"/>
          <p14:tracePt t="65710" x="2051050" y="3533775"/>
          <p14:tracePt t="65725" x="2079625" y="3533775"/>
          <p14:tracePt t="65742" x="2108200" y="3533775"/>
          <p14:tracePt t="65758" x="2120900" y="3533775"/>
          <p14:tracePt t="65776" x="2136775" y="3533775"/>
          <p14:tracePt t="65792" x="2146300" y="3533775"/>
          <p14:tracePt t="65809" x="2155825" y="3533775"/>
          <p14:tracePt t="66404" x="2165350" y="3533775"/>
          <p14:tracePt t="66412" x="2171700" y="3533775"/>
          <p14:tracePt t="66426" x="2181225" y="3533775"/>
          <p14:tracePt t="66442" x="2190750" y="3533775"/>
          <p14:tracePt t="66459" x="2200275" y="3533775"/>
          <p14:tracePt t="66475" x="2232025" y="3533775"/>
          <p14:tracePt t="66492" x="2254250" y="3533775"/>
          <p14:tracePt t="66526" x="2317750" y="3533775"/>
          <p14:tracePt t="66559" x="2362200" y="3533775"/>
          <p14:tracePt t="66575" x="2381250" y="3527425"/>
          <p14:tracePt t="66592" x="2393950" y="3527425"/>
          <p14:tracePt t="66609" x="2403475" y="3527425"/>
          <p14:tracePt t="66626" x="2416175" y="3527425"/>
          <p14:tracePt t="66642" x="2432050" y="3527425"/>
          <p14:tracePt t="66676" x="2438400" y="3527425"/>
          <p14:tracePt t="66783" x="2441575" y="3527425"/>
          <p14:tracePt t="66790" x="2447925" y="3527425"/>
          <p14:tracePt t="66798" x="2451100" y="3527425"/>
          <p14:tracePt t="66808" x="2457450" y="3527425"/>
          <p14:tracePt t="66825" x="2470150" y="3527425"/>
          <p14:tracePt t="66842" x="2498725" y="3527425"/>
          <p14:tracePt t="66859" x="2520950" y="3527425"/>
          <p14:tracePt t="66875" x="2574925" y="3527425"/>
          <p14:tracePt t="66892" x="2619375" y="3527425"/>
          <p14:tracePt t="66909" x="2647950" y="3527425"/>
          <p14:tracePt t="66925" x="2711450" y="3527425"/>
          <p14:tracePt t="66942" x="2762250" y="3527425"/>
          <p14:tracePt t="66959" x="2822575" y="3527425"/>
          <p14:tracePt t="66976" x="2927350" y="3514725"/>
          <p14:tracePt t="66992" x="2971800" y="3514725"/>
          <p14:tracePt t="67009" x="3016250" y="3514725"/>
          <p14:tracePt t="67025" x="3070225" y="3514725"/>
          <p14:tracePt t="67042" x="3092450" y="3514725"/>
          <p14:tracePt t="67059" x="3121025" y="3514725"/>
          <p14:tracePt t="67075" x="3152775" y="3514725"/>
          <p14:tracePt t="67092" x="3184525" y="3514725"/>
          <p14:tracePt t="67109" x="3194050" y="3514725"/>
          <p14:tracePt t="67125" x="3206750" y="3514725"/>
          <p14:tracePt t="67142" x="3219450" y="3514725"/>
          <p14:tracePt t="68445" x="3238500" y="3517900"/>
          <p14:tracePt t="68452" x="3263900" y="3524250"/>
          <p14:tracePt t="68460" x="3302000" y="3530600"/>
          <p14:tracePt t="68475" x="3336925" y="3543300"/>
          <p14:tracePt t="68492" x="3390900" y="3556000"/>
          <p14:tracePt t="68508" x="3454400" y="3568700"/>
          <p14:tracePt t="68541" x="3543300" y="3568700"/>
          <p14:tracePt t="68576" x="3613150" y="3568700"/>
          <p14:tracePt t="68592" x="3635375" y="3568700"/>
          <p14:tracePt t="68609" x="3673475" y="3568700"/>
          <p14:tracePt t="68625" x="3695700" y="3568700"/>
          <p14:tracePt t="68642" x="3724275" y="3568700"/>
          <p14:tracePt t="68658" x="3746500" y="3568700"/>
          <p14:tracePt t="68675" x="3775075" y="3568700"/>
          <p14:tracePt t="68692" x="3800475" y="3556000"/>
          <p14:tracePt t="68709" x="3838575" y="3556000"/>
          <p14:tracePt t="68726" x="3860800" y="3549650"/>
          <p14:tracePt t="68742" x="3883025" y="3543300"/>
          <p14:tracePt t="68758" x="3908425" y="3543300"/>
          <p14:tracePt t="68775" x="3940175" y="3543300"/>
          <p14:tracePt t="68791" x="3952875" y="3543300"/>
          <p14:tracePt t="68808" x="3981450" y="3543300"/>
          <p14:tracePt t="68825" x="3997325" y="3540125"/>
          <p14:tracePt t="68841" x="4006850" y="3540125"/>
          <p14:tracePt t="68858" x="4022725" y="3540125"/>
          <p14:tracePt t="68908" x="4025900" y="3540125"/>
          <p14:tracePt t="70428" x="4057650" y="3543300"/>
          <p14:tracePt t="70435" x="4105275" y="3549650"/>
          <p14:tracePt t="70442" x="4140200" y="3549650"/>
          <p14:tracePt t="70458" x="4225925" y="3565525"/>
          <p14:tracePt t="70475" x="4311650" y="3581400"/>
          <p14:tracePt t="70492" x="4445000" y="3613150"/>
          <p14:tracePt t="70525" x="4635500" y="3629025"/>
          <p14:tracePt t="70559" x="4803775" y="3641725"/>
          <p14:tracePt t="70575" x="4867275" y="3654425"/>
          <p14:tracePt t="70591" x="4968875" y="3670300"/>
          <p14:tracePt t="70608" x="5022850" y="3686175"/>
          <p14:tracePt t="70625" x="5051425" y="3686175"/>
          <p14:tracePt t="70641" x="5092700" y="3686175"/>
          <p14:tracePt t="70658" x="5108575" y="3686175"/>
          <p14:tracePt t="70675" x="5124450" y="3686175"/>
          <p14:tracePt t="70692" x="5137150" y="3686175"/>
          <p14:tracePt t="70708" x="5149850" y="3686175"/>
          <p14:tracePt t="70777" x="5153025" y="3686175"/>
          <p14:tracePt t="70798" x="5159375" y="3686175"/>
          <p14:tracePt t="71636" x="5200650" y="3676650"/>
          <p14:tracePt t="71643" x="5219700" y="3663950"/>
          <p14:tracePt t="71658" x="5264150" y="3651250"/>
          <p14:tracePt t="71675" x="5340350" y="3622675"/>
          <p14:tracePt t="71691" x="5378450" y="3609975"/>
          <p14:tracePt t="71708" x="5441950" y="3590925"/>
          <p14:tracePt t="71741" x="5578475" y="3556000"/>
          <p14:tracePt t="71776" x="5673725" y="3524250"/>
          <p14:tracePt t="71792" x="5695950" y="3517900"/>
          <p14:tracePt t="71808" x="5724525" y="3511550"/>
          <p14:tracePt t="71825" x="5740400" y="3508375"/>
          <p14:tracePt t="71841" x="5749925" y="3508375"/>
          <p14:tracePt t="71858" x="5759450" y="3508375"/>
          <p14:tracePt t="71875" x="5781675" y="3508375"/>
          <p14:tracePt t="71892" x="5791200" y="3495675"/>
          <p14:tracePt t="71908" x="5813425" y="3486150"/>
          <p14:tracePt t="71925" x="5854700" y="3479800"/>
          <p14:tracePt t="71942" x="5876925" y="3479800"/>
          <p14:tracePt t="71958" x="5905500" y="3479800"/>
          <p14:tracePt t="71974" x="5930900" y="3479800"/>
          <p14:tracePt t="71991" x="5953125" y="3479800"/>
          <p14:tracePt t="72008" x="5969000" y="3479800"/>
          <p14:tracePt t="72011" x="5978525" y="3479800"/>
          <p14:tracePt t="72025" x="6007100" y="3479800"/>
          <p14:tracePt t="72042" x="6038850" y="3479800"/>
          <p14:tracePt t="72058" x="6089650" y="3479800"/>
          <p14:tracePt t="72075" x="6175375" y="3479800"/>
          <p14:tracePt t="72092" x="6229350" y="3460750"/>
          <p14:tracePt t="72108" x="6273800" y="3444875"/>
          <p14:tracePt t="72124" x="6337300" y="3425825"/>
          <p14:tracePt t="72141" x="6369050" y="3416300"/>
          <p14:tracePt t="72159" x="6397625" y="3409950"/>
          <p14:tracePt t="72175" x="6438900" y="3409950"/>
          <p14:tracePt t="72191" x="6454775" y="3409950"/>
          <p14:tracePt t="72208" x="6464300" y="3409950"/>
          <p14:tracePt t="72225" x="6480175" y="3409950"/>
          <p14:tracePt t="72241" x="6496050" y="3409950"/>
          <p14:tracePt t="72347" x="6499225" y="3409950"/>
          <p14:tracePt t="74223" x="6546850" y="3419475"/>
          <p14:tracePt t="74230" x="6629400" y="3448050"/>
          <p14:tracePt t="74241" x="6711950" y="3473450"/>
          <p14:tracePt t="74258" x="6937375" y="3546475"/>
          <p14:tracePt t="74274" x="7080250" y="3590925"/>
          <p14:tracePt t="74291" x="7213600" y="3625850"/>
          <p14:tracePt t="74324" x="7394575" y="3679825"/>
          <p14:tracePt t="74358" x="7505700" y="3711575"/>
          <p14:tracePt t="74375" x="7527925" y="3724275"/>
          <p14:tracePt t="74391" x="7543800" y="3724275"/>
          <p14:tracePt t="74408" x="7562850" y="3724275"/>
          <p14:tracePt t="74424" x="7575550" y="3724275"/>
          <p14:tracePt t="74623" x="7566025" y="3721100"/>
          <p14:tracePt t="74629" x="7553325" y="3714750"/>
          <p14:tracePt t="74642" x="7550150" y="3711575"/>
          <p14:tracePt t="74658" x="7512050" y="3698875"/>
          <p14:tracePt t="74675" x="7480300" y="3686175"/>
          <p14:tracePt t="74691" x="7454900" y="3670300"/>
          <p14:tracePt t="74708" x="7413625" y="3651250"/>
          <p14:tracePt t="74724" x="7381875" y="3638550"/>
          <p14:tracePt t="77154" x="7356475" y="3625850"/>
          <p14:tracePt t="77162" x="7327900" y="3609975"/>
          <p14:tracePt t="77175" x="7226300" y="3552825"/>
          <p14:tracePt t="77191" x="7080250" y="3489325"/>
          <p14:tracePt t="77208" x="6902450" y="3403600"/>
          <p14:tracePt t="77225" x="6648450" y="3273425"/>
          <p14:tracePt t="77241" x="6473825" y="3216275"/>
          <p14:tracePt t="77275" x="6200775" y="3105150"/>
          <p14:tracePt t="77308" x="6054725" y="3082925"/>
          <p14:tracePt t="77325" x="5975350" y="3082925"/>
          <p14:tracePt t="77341" x="5924550" y="3082925"/>
          <p14:tracePt t="77358" x="5864225" y="3082925"/>
          <p14:tracePt t="77374" x="5768975" y="3082925"/>
          <p14:tracePt t="77391" x="5686425" y="3082925"/>
          <p14:tracePt t="77407" x="5626100" y="3082925"/>
          <p14:tracePt t="77425" x="5546725" y="3082925"/>
          <p14:tracePt t="77441" x="5486400" y="3082925"/>
          <p14:tracePt t="77458" x="5426075" y="3082925"/>
          <p14:tracePt t="77474" x="5321300" y="3082925"/>
          <p14:tracePt t="77491" x="5251450" y="3082925"/>
          <p14:tracePt t="77508" x="5200650" y="3076575"/>
          <p14:tracePt t="77525" x="5114925" y="3076575"/>
          <p14:tracePt t="77541" x="5076825" y="3076575"/>
          <p14:tracePt t="77558" x="5048250" y="3070225"/>
          <p14:tracePt t="77561" x="5035550" y="3070225"/>
          <p14:tracePt t="77575" x="5013325" y="3070225"/>
          <p14:tracePt t="77591" x="4997450" y="3070225"/>
          <p14:tracePt t="77608" x="4981575" y="3060700"/>
          <p14:tracePt t="77625" x="4962525" y="3057525"/>
          <p14:tracePt t="77641" x="4946650" y="3038475"/>
          <p14:tracePt t="77657" x="4937125" y="3035300"/>
          <p14:tracePt t="77674" x="4921250" y="3035300"/>
          <p14:tracePt t="77690" x="4911725" y="3035300"/>
          <p14:tracePt t="77724" x="4962525" y="3035300"/>
          <p14:tracePt t="77741" x="5060950" y="3048000"/>
          <p14:tracePt t="77758" x="5191125" y="3092450"/>
          <p14:tracePt t="77774" x="5441950" y="3184525"/>
          <p14:tracePt t="77791" x="5575300" y="3248025"/>
          <p14:tracePt t="77808" x="5730875" y="3302000"/>
          <p14:tracePt t="77824" x="5969000" y="3384550"/>
          <p14:tracePt t="77841" x="6111875" y="3429000"/>
          <p14:tracePt t="77858" x="6296025" y="3457575"/>
          <p14:tracePt t="77874" x="6518275" y="3482975"/>
          <p14:tracePt t="77891" x="6667500" y="3502025"/>
          <p14:tracePt t="77908" x="6810375" y="3527425"/>
          <p14:tracePt t="77924" x="6943725" y="3549650"/>
          <p14:tracePt t="77940" x="7007225" y="3565525"/>
          <p14:tracePt t="77957" x="7058025" y="3578225"/>
          <p14:tracePt t="77974" x="7150100" y="3594100"/>
          <p14:tracePt t="77991" x="7185025" y="3594100"/>
          <p14:tracePt t="78007" x="7223125" y="3594100"/>
          <p14:tracePt t="78025" x="7248525" y="3594100"/>
          <p14:tracePt t="78041" x="7264400" y="3594100"/>
          <p14:tracePt t="78057" x="7273925" y="3594100"/>
          <p14:tracePt t="78074" x="7273925" y="3584575"/>
          <p14:tracePt t="78091" x="7273925" y="3581400"/>
          <p14:tracePt t="78140" x="7267575" y="3581400"/>
          <p14:tracePt t="78146" x="7261225" y="3581400"/>
          <p14:tracePt t="78158" x="7251700" y="3581400"/>
          <p14:tracePt t="78174" x="7239000" y="3581400"/>
          <p14:tracePt t="78190" x="7226300" y="3581400"/>
          <p14:tracePt t="78207" x="7216775" y="3581400"/>
          <p14:tracePt t="78224" x="7197725" y="3581400"/>
          <p14:tracePt t="78241" x="7188200" y="3581400"/>
          <p14:tracePt t="78258" x="7178675" y="3581400"/>
          <p14:tracePt t="78274" x="7162800" y="3581400"/>
          <p14:tracePt t="78291" x="7150100" y="3575050"/>
          <p14:tracePt t="78308" x="7137400" y="3575050"/>
          <p14:tracePt t="78324" x="7124700" y="3571875"/>
          <p14:tracePt t="78341" x="7115175" y="3565525"/>
          <p14:tracePt t="78357" x="7099300" y="3565525"/>
          <p14:tracePt t="78374" x="7089775" y="3562350"/>
          <p14:tracePt t="78408" x="7089775" y="3556000"/>
          <p14:tracePt t="78474" x="7089775" y="3552825"/>
          <p14:tracePt t="78480" x="7089775" y="3546475"/>
          <p14:tracePt t="78490" x="7089775" y="3536950"/>
          <p14:tracePt t="78507" x="7089775" y="3530600"/>
          <p14:tracePt t="78524" x="7089775" y="3517900"/>
          <p14:tracePt t="78541" x="7102475" y="3508375"/>
          <p14:tracePt t="78559" x="7121525" y="3486150"/>
          <p14:tracePt t="78575" x="7146925" y="3473450"/>
          <p14:tracePt t="78591" x="7156450" y="3470275"/>
          <p14:tracePt t="78607" x="7181850" y="3470275"/>
          <p14:tracePt t="78624" x="7204075" y="3470275"/>
          <p14:tracePt t="78640" x="7223125" y="3470275"/>
          <p14:tracePt t="79965" x="7156450" y="3470275"/>
          <p14:tracePt t="79972" x="7064375" y="3476625"/>
          <p14:tracePt t="79978" x="6972300" y="3486150"/>
          <p14:tracePt t="79990" x="6870700" y="3495675"/>
          <p14:tracePt t="80007" x="6410325" y="3527425"/>
          <p14:tracePt t="80025" x="5965825" y="3527425"/>
          <p14:tracePt t="80059" x="4670425" y="3486150"/>
          <p14:tracePt t="80091" x="3673475" y="3448050"/>
          <p14:tracePt t="80109" x="3016250" y="3435350"/>
          <p14:tracePt t="80125" x="2638425" y="3435350"/>
          <p14:tracePt t="80142" x="2276475" y="3441700"/>
          <p14:tracePt t="80157" x="2022475" y="3451225"/>
          <p14:tracePt t="80174" x="1841500" y="3451225"/>
          <p14:tracePt t="80191" x="1660525" y="3451225"/>
          <p14:tracePt t="80207" x="1454150" y="3451225"/>
          <p14:tracePt t="80224" x="1327150" y="3451225"/>
          <p14:tracePt t="80240" x="1212850" y="3451225"/>
          <p14:tracePt t="80257" x="1073150" y="3451225"/>
          <p14:tracePt t="80274" x="1000125" y="3451225"/>
          <p14:tracePt t="80291" x="939800" y="3451225"/>
          <p14:tracePt t="80308" x="857250" y="3451225"/>
          <p14:tracePt t="80324" x="796925" y="3451225"/>
          <p14:tracePt t="80342" x="727075" y="3451225"/>
          <p14:tracePt t="80358" x="682625" y="3457575"/>
          <p14:tracePt t="80374" x="650875" y="3463925"/>
          <p14:tracePt t="80391" x="622300" y="3473450"/>
          <p14:tracePt t="80407" x="587375" y="3486150"/>
          <p14:tracePt t="80424" x="571500" y="3495675"/>
          <p14:tracePt t="80442" x="555625" y="3517900"/>
          <p14:tracePt t="80457" x="546100" y="3527425"/>
          <p14:tracePt t="80474" x="536575" y="3536950"/>
          <p14:tracePt t="80491" x="523875" y="3556000"/>
          <p14:tracePt t="80507" x="523875" y="3568700"/>
          <p14:tracePt t="80524" x="533400" y="3584575"/>
          <p14:tracePt t="80540" x="546100" y="3613150"/>
          <p14:tracePt t="80557" x="577850" y="3679825"/>
          <p14:tracePt t="80574" x="619125" y="3717925"/>
          <p14:tracePt t="80591" x="669925" y="3771900"/>
          <p14:tracePt t="80608" x="746125" y="3825875"/>
          <p14:tracePt t="80624" x="784225" y="3854450"/>
          <p14:tracePt t="80641" x="825500" y="3873500"/>
          <p14:tracePt t="80657" x="866775" y="3895725"/>
          <p14:tracePt t="80674" x="892175" y="3908425"/>
          <p14:tracePt t="80690" x="901700" y="3908425"/>
          <p14:tracePt t="80708" x="933450" y="3908425"/>
          <p14:tracePt t="80724" x="949325" y="3908425"/>
          <p14:tracePt t="80742" x="981075" y="3908425"/>
          <p14:tracePt t="80757" x="996950" y="3908425"/>
          <p14:tracePt t="80774" x="1012825" y="3905250"/>
          <p14:tracePt t="80791" x="1038225" y="3902075"/>
          <p14:tracePt t="80807" x="1050925" y="3886200"/>
          <p14:tracePt t="80824" x="1066800" y="3879850"/>
          <p14:tracePt t="80841" x="1085850" y="3870325"/>
          <p14:tracePt t="80857" x="1095375" y="3870325"/>
          <p14:tracePt t="80874" x="1111250" y="3863975"/>
          <p14:tracePt t="80891" x="1136650" y="3854450"/>
          <p14:tracePt t="80907" x="1146175" y="3851275"/>
          <p14:tracePt t="80924" x="1158875" y="3844925"/>
          <p14:tracePt t="80941" x="1171575" y="3835400"/>
          <p14:tracePt t="80958" x="1187450" y="3829050"/>
          <p14:tracePt t="80975" x="1196975" y="3829050"/>
          <p14:tracePt t="80992" x="1212850" y="3825875"/>
          <p14:tracePt t="81008" x="1216025" y="3825875"/>
          <p14:tracePt t="81024" x="1222375" y="3825875"/>
          <p14:tracePt t="81041" x="1238250" y="3819525"/>
          <p14:tracePt t="81057" x="1247775" y="3819525"/>
          <p14:tracePt t="81074" x="1257300" y="3816350"/>
          <p14:tracePt t="81091" x="1289050" y="3803650"/>
          <p14:tracePt t="81107" x="1327150" y="3797300"/>
          <p14:tracePt t="81124" x="1371600" y="3797300"/>
          <p14:tracePt t="81141" x="1466850" y="3797300"/>
          <p14:tracePt t="81157" x="1584325" y="3813175"/>
          <p14:tracePt t="81174" x="1701800" y="3829050"/>
          <p14:tracePt t="81191" x="1857375" y="3854450"/>
          <p14:tracePt t="81207" x="1978025" y="3889375"/>
          <p14:tracePt t="81224" x="2095500" y="3905250"/>
          <p14:tracePt t="81241" x="2219325" y="3927475"/>
          <p14:tracePt t="81257" x="2282825" y="3949700"/>
          <p14:tracePt t="81274" x="2355850" y="3949700"/>
          <p14:tracePt t="81291" x="2460625" y="3949700"/>
          <p14:tracePt t="81307" x="2505075" y="3949700"/>
          <p14:tracePt t="81324" x="2546350" y="3949700"/>
          <p14:tracePt t="81341" x="2593975" y="3949700"/>
          <p14:tracePt t="81357" x="2616200" y="3949700"/>
          <p14:tracePt t="81374" x="2641600" y="3949700"/>
          <p14:tracePt t="81391" x="2673350" y="3949700"/>
          <p14:tracePt t="81407" x="2695575" y="3949700"/>
          <p14:tracePt t="81424" x="2717800" y="3940175"/>
          <p14:tracePt t="81440" x="2749550" y="3933825"/>
          <p14:tracePt t="81457" x="2765425" y="3927475"/>
          <p14:tracePt t="81474" x="2790825" y="3924300"/>
          <p14:tracePt t="81491" x="2822575" y="3917950"/>
          <p14:tracePt t="81508" x="2844800" y="3917950"/>
          <p14:tracePt t="81524" x="2873375" y="3917950"/>
          <p14:tracePt t="81541" x="2901950" y="3917950"/>
          <p14:tracePt t="81557" x="2930525" y="3917950"/>
          <p14:tracePt t="81574" x="2952750" y="3917950"/>
          <p14:tracePt t="81590" x="2990850" y="3917950"/>
          <p14:tracePt t="81607" x="3013075" y="3917950"/>
          <p14:tracePt t="81624" x="3041650" y="3917950"/>
          <p14:tracePt t="81641" x="3082925" y="3917950"/>
          <p14:tracePt t="81658" x="3105150" y="3911600"/>
          <p14:tracePt t="81675" x="3121025" y="3905250"/>
          <p14:tracePt t="81690" x="3143250" y="3905250"/>
          <p14:tracePt t="81707" x="3152775" y="3905250"/>
          <p14:tracePt t="81724" x="3155950" y="3905250"/>
          <p14:tracePt t="81798" x="3149600" y="3902075"/>
          <p14:tracePt t="81806" x="3146425" y="3902075"/>
          <p14:tracePt t="81813" x="3140075" y="3902075"/>
          <p14:tracePt t="81824" x="3130550" y="3902075"/>
          <p14:tracePt t="81840" x="3095625" y="3876675"/>
          <p14:tracePt t="81857" x="3063875" y="3867150"/>
          <p14:tracePt t="81873" x="3041650" y="3854450"/>
          <p14:tracePt t="81890" x="2984500" y="3848100"/>
          <p14:tracePt t="81907" x="2940050" y="3848100"/>
          <p14:tracePt t="81924" x="2905125" y="3848100"/>
          <p14:tracePt t="81941" x="2863850" y="3848100"/>
          <p14:tracePt t="81958" x="2841625" y="3848100"/>
          <p14:tracePt t="81974" x="2813050" y="3848100"/>
          <p14:tracePt t="81990" x="2790825" y="3848100"/>
          <p14:tracePt t="82007" x="2778125" y="3848100"/>
          <p14:tracePt t="82024" x="2768600" y="3848100"/>
          <p14:tracePt t="82041" x="2752725" y="3848100"/>
          <p14:tracePt t="82057" x="2743200" y="3848100"/>
          <p14:tracePt t="82074" x="2736850" y="3848100"/>
          <p14:tracePt t="83624" x="2698750" y="3857625"/>
          <p14:tracePt t="83631" x="2638425" y="3873500"/>
          <p14:tracePt t="83640" x="2600325" y="3883025"/>
          <p14:tracePt t="83657" x="2514600" y="3905250"/>
          <p14:tracePt t="83673" x="2355850" y="3946525"/>
          <p14:tracePt t="83690" x="2216150" y="3965575"/>
          <p14:tracePt t="83724" x="1974850" y="4022725"/>
          <p14:tracePt t="83757" x="1771650" y="4054475"/>
          <p14:tracePt t="83773" x="1635125" y="4086225"/>
          <p14:tracePt t="83790" x="1562100" y="4102100"/>
          <p14:tracePt t="83807" x="1485900" y="4114800"/>
          <p14:tracePt t="83824" x="1400175" y="4124325"/>
          <p14:tracePt t="83840" x="1355725" y="4130675"/>
          <p14:tracePt t="83857" x="1317625" y="4130675"/>
          <p14:tracePt t="83873" x="1285875" y="4133850"/>
          <p14:tracePt t="83890" x="1254125" y="4140200"/>
          <p14:tracePt t="83907" x="1231900" y="4159250"/>
          <p14:tracePt t="83923" x="1190625" y="4171950"/>
          <p14:tracePt t="83940" x="1165225" y="4184650"/>
          <p14:tracePt t="83957" x="1136650" y="4194175"/>
          <p14:tracePt t="83974" x="1101725" y="4213225"/>
          <p14:tracePt t="83990" x="1069975" y="4213225"/>
          <p14:tracePt t="84007" x="1057275" y="4213225"/>
          <p14:tracePt t="84024" x="1028700" y="4219575"/>
          <p14:tracePt t="84040" x="1019175" y="4219575"/>
          <p14:tracePt t="84057" x="1003300" y="4219575"/>
          <p14:tracePt t="84074" x="990600" y="4219575"/>
          <p14:tracePt t="84091" x="974725" y="4219575"/>
          <p14:tracePt t="84107" x="965200" y="4219575"/>
          <p14:tracePt t="84124" x="949325" y="4219575"/>
          <p14:tracePt t="84141" x="939800" y="4219575"/>
          <p14:tracePt t="85366" x="955675" y="4219575"/>
          <p14:tracePt t="85372" x="971550" y="4219575"/>
          <p14:tracePt t="85391" x="1025525" y="4225925"/>
          <p14:tracePt t="85407" x="1111250" y="4225925"/>
          <p14:tracePt t="85423" x="1168400" y="4225925"/>
          <p14:tracePt t="85440" x="1241425" y="4238625"/>
          <p14:tracePt t="85473" x="1397000" y="4273550"/>
          <p14:tracePt t="85507" x="1520825" y="4279900"/>
          <p14:tracePt t="85524" x="1562100" y="4279900"/>
          <p14:tracePt t="85540" x="1606550" y="4279900"/>
          <p14:tracePt t="85556" x="1641475" y="4279900"/>
          <p14:tracePt t="85573" x="1663700" y="4279900"/>
          <p14:tracePt t="85590" x="1673225" y="4279900"/>
          <p14:tracePt t="85607" x="1689100" y="4279900"/>
          <p14:tracePt t="85624" x="1698625" y="4279900"/>
          <p14:tracePt t="85641" x="1714500" y="4279900"/>
          <p14:tracePt t="85657" x="1733550" y="4279900"/>
          <p14:tracePt t="85673" x="1749425" y="4264025"/>
          <p14:tracePt t="85690" x="1771650" y="4257675"/>
          <p14:tracePt t="85692" x="1778000" y="4251325"/>
          <p14:tracePt t="85707" x="1793875" y="4251325"/>
          <p14:tracePt t="85723" x="1806575" y="4248150"/>
          <p14:tracePt t="85740" x="1828800" y="4248150"/>
          <p14:tracePt t="85757" x="1851025" y="4248150"/>
          <p14:tracePt t="85773" x="1873250" y="4248150"/>
          <p14:tracePt t="85791" x="1898650" y="4238625"/>
          <p14:tracePt t="85807" x="1914525" y="4225925"/>
          <p14:tracePt t="85823" x="1936750" y="4210050"/>
          <p14:tracePt t="85840" x="1952625" y="4200525"/>
          <p14:tracePt t="85857" x="1968500" y="4184650"/>
          <p14:tracePt t="85873" x="1981200" y="4184650"/>
          <p14:tracePt t="85891" x="1997075" y="4184650"/>
          <p14:tracePt t="85907" x="2006600" y="4184650"/>
          <p14:tracePt t="85923" x="2016125" y="4181475"/>
          <p14:tracePt t="85940" x="2032000" y="4162425"/>
          <p14:tracePt t="85957" x="2047875" y="4152900"/>
          <p14:tracePt t="85973" x="2057400" y="4152900"/>
          <p14:tracePt t="85990" x="2066925" y="4152900"/>
          <p14:tracePt t="86007" x="2076450" y="4152900"/>
          <p14:tracePt t="86078" x="2082800" y="4152900"/>
          <p14:tracePt t="87383" x="2114550" y="4156075"/>
          <p14:tracePt t="87391" x="2171700" y="4165600"/>
          <p14:tracePt t="87407" x="2276475" y="4171950"/>
          <p14:tracePt t="87424" x="2406650" y="4181475"/>
          <p14:tracePt t="87440" x="2546350" y="4181475"/>
          <p14:tracePt t="87456" x="2625725" y="4181475"/>
          <p14:tracePt t="87490" x="2816225" y="4181475"/>
          <p14:tracePt t="87524" x="2936875" y="4181475"/>
          <p14:tracePt t="87541" x="2997200" y="4181475"/>
          <p14:tracePt t="87557" x="3035300" y="4181475"/>
          <p14:tracePt t="87573" x="3073400" y="4178300"/>
          <p14:tracePt t="87590" x="3121025" y="4159250"/>
          <p14:tracePt t="87606" x="3152775" y="4146550"/>
          <p14:tracePt t="87623" x="3181350" y="4137025"/>
          <p14:tracePt t="87640" x="3219450" y="4117975"/>
          <p14:tracePt t="87656" x="3248025" y="4105275"/>
          <p14:tracePt t="87673" x="3270250" y="4092575"/>
          <p14:tracePt t="87690" x="3305175" y="4092575"/>
          <p14:tracePt t="87707" x="3327400" y="4092575"/>
          <p14:tracePt t="87723" x="3355975" y="4092575"/>
          <p14:tracePt t="87725" x="3365500" y="4092575"/>
          <p14:tracePt t="87740" x="3387725" y="4092575"/>
          <p14:tracePt t="87756" x="3416300" y="4092575"/>
          <p14:tracePt t="87773" x="3438525" y="4092575"/>
          <p14:tracePt t="87790" x="3479800" y="4092575"/>
          <p14:tracePt t="87806" x="3495675" y="4092575"/>
          <p14:tracePt t="87823" x="3517900" y="4092575"/>
          <p14:tracePt t="87840" x="3536950" y="4092575"/>
          <p14:tracePt t="87857" x="3546475" y="4092575"/>
          <p14:tracePt t="87873" x="3556000" y="4092575"/>
          <p14:tracePt t="87890" x="3571875" y="4092575"/>
          <p14:tracePt t="87946" x="3578225" y="4102100"/>
          <p14:tracePt t="87953" x="3581400" y="4102100"/>
          <p14:tracePt t="87968" x="3581400" y="4105275"/>
          <p14:tracePt t="88046" x="3587750" y="4105275"/>
          <p14:tracePt t="89494" x="3625850" y="4117975"/>
          <p14:tracePt t="89501" x="3686175" y="4137025"/>
          <p14:tracePt t="89508" x="3746500" y="4146550"/>
          <p14:tracePt t="89523" x="3841750" y="4162425"/>
          <p14:tracePt t="89540" x="3952875" y="4194175"/>
          <p14:tracePt t="89556" x="4035425" y="4210050"/>
          <p14:tracePt t="89573" x="4143375" y="4210050"/>
          <p14:tracePt t="89607" x="4257675" y="4210050"/>
          <p14:tracePt t="89639" x="4330700" y="4210050"/>
          <p14:tracePt t="89657" x="4362450" y="4210050"/>
          <p14:tracePt t="89673" x="4391025" y="4210050"/>
          <p14:tracePt t="89690" x="4400550" y="4210050"/>
          <p14:tracePt t="89707" x="4416425" y="4210050"/>
          <p14:tracePt t="89723" x="4425950" y="4210050"/>
          <p14:tracePt t="90771" x="4457700" y="4206875"/>
          <p14:tracePt t="90778" x="4505325" y="4200525"/>
          <p14:tracePt t="90790" x="4543425" y="4191000"/>
          <p14:tracePt t="90807" x="4699000" y="4159250"/>
          <p14:tracePt t="90823" x="4797425" y="4133850"/>
          <p14:tracePt t="90840" x="4879975" y="4127500"/>
          <p14:tracePt t="90856" x="4997450" y="4127500"/>
          <p14:tracePt t="90890" x="5149850" y="4127500"/>
          <p14:tracePt t="90923" x="5295900" y="4127500"/>
          <p14:tracePt t="90940" x="5349875" y="4143375"/>
          <p14:tracePt t="90957" x="5422900" y="4143375"/>
          <p14:tracePt t="90973" x="5464175" y="4143375"/>
          <p14:tracePt t="90989" x="5486400" y="4143375"/>
          <p14:tracePt t="91006" x="5521325" y="4143375"/>
          <p14:tracePt t="91022" x="5537200" y="4143375"/>
          <p14:tracePt t="91039" x="5546725" y="4143375"/>
          <p14:tracePt t="91056" x="5565775" y="4143375"/>
          <p14:tracePt t="91073" x="5575300" y="4143375"/>
          <p14:tracePt t="91090" x="5584825" y="4143375"/>
          <p14:tracePt t="91106" x="5597525" y="4143375"/>
          <p14:tracePt t="91123" x="5607050" y="4143375"/>
          <p14:tracePt t="97013" x="5641975" y="4159250"/>
          <p14:tracePt t="97020" x="5689600" y="4165600"/>
          <p14:tracePt t="97027" x="5718175" y="4171950"/>
          <p14:tracePt t="97040" x="5781675" y="4187825"/>
          <p14:tracePt t="97056" x="5845175" y="4200525"/>
          <p14:tracePt t="97072" x="5921375" y="4232275"/>
          <p14:tracePt t="97090" x="6061075" y="4279900"/>
          <p14:tracePt t="97122" x="6216650" y="4349750"/>
          <p14:tracePt t="97156" x="6416675" y="4413250"/>
          <p14:tracePt t="97172" x="6473825" y="4419600"/>
          <p14:tracePt t="97190" x="6527800" y="4419600"/>
          <p14:tracePt t="97206" x="6543675" y="4419600"/>
          <p14:tracePt t="97222" x="6553200" y="4419600"/>
          <p14:tracePt t="97239" x="6575425" y="4413250"/>
          <p14:tracePt t="97256" x="6578600" y="4413250"/>
          <p14:tracePt t="97306" x="6578600" y="4406900"/>
          <p14:tracePt t="97326" x="6578600" y="4403725"/>
          <p14:tracePt t="97377" x="6572250" y="4403725"/>
          <p14:tracePt t="97384" x="6562725" y="4403725"/>
          <p14:tracePt t="97391" x="6556375" y="4403725"/>
          <p14:tracePt t="97406" x="6546850" y="4403725"/>
          <p14:tracePt t="97422" x="6537325" y="4403725"/>
          <p14:tracePt t="97440" x="6505575" y="4403725"/>
          <p14:tracePt t="97456" x="6483350" y="4403725"/>
          <p14:tracePt t="97472" x="6451600" y="4403725"/>
          <p14:tracePt t="97489" x="6432550" y="4387850"/>
          <p14:tracePt t="97505" x="6423025" y="4381500"/>
          <p14:tracePt t="97522" x="6413500" y="4378325"/>
          <p14:tracePt t="97540" x="6391275" y="4371975"/>
          <p14:tracePt t="97556" x="6381750" y="4362450"/>
          <p14:tracePt t="97572" x="6381750" y="4352925"/>
          <p14:tracePt t="97589" x="6384925" y="4333875"/>
          <p14:tracePt t="97606" x="6423025" y="4314825"/>
          <p14:tracePt t="97622" x="6511925" y="4273550"/>
          <p14:tracePt t="97639" x="6642100" y="4216400"/>
          <p14:tracePt t="97655" x="6753225" y="4165600"/>
          <p14:tracePt t="97672" x="6861175" y="4130675"/>
          <p14:tracePt t="97690" x="7010400" y="4089400"/>
          <p14:tracePt t="97706" x="7073900" y="4076700"/>
          <p14:tracePt t="97723" x="7153275" y="4076700"/>
          <p14:tracePt t="97739" x="7251700" y="4076700"/>
          <p14:tracePt t="97755" x="7312025" y="4079875"/>
          <p14:tracePt t="97772" x="7356475" y="4086225"/>
          <p14:tracePt t="97789" x="7397750" y="4098925"/>
          <p14:tracePt t="97805" x="7423150" y="4114800"/>
          <p14:tracePt t="97822" x="7432675" y="4114800"/>
          <p14:tracePt t="97839" x="7445375" y="4121150"/>
          <p14:tracePt t="97855" x="7461250" y="4121150"/>
          <p14:tracePt t="97872" x="7477125" y="4121150"/>
          <p14:tracePt t="97889" x="7496175" y="4121150"/>
          <p14:tracePt t="97905" x="7518400" y="4121150"/>
          <p14:tracePt t="97922" x="7534275" y="4121150"/>
          <p14:tracePt t="97939" x="7546975" y="4121150"/>
          <p14:tracePt t="97956" x="7562850" y="4121150"/>
          <p14:tracePt t="97972" x="7572375" y="4121150"/>
          <p14:tracePt t="97989" x="7581900" y="4121150"/>
          <p14:tracePt t="98911" x="7556500" y="4117975"/>
          <p14:tracePt t="98916" x="7505700" y="4102100"/>
          <p14:tracePt t="98924" x="7467600" y="4092575"/>
          <p14:tracePt t="98939" x="7362825" y="4076700"/>
          <p14:tracePt t="98955" x="7254875" y="4060825"/>
          <p14:tracePt t="98973" x="7067550" y="4035425"/>
          <p14:tracePt t="98989" x="6956425" y="4010025"/>
          <p14:tracePt t="99022" x="6664325" y="3965575"/>
          <p14:tracePt t="99055" x="6261100" y="3911600"/>
          <p14:tracePt t="99073" x="5988050" y="3911600"/>
          <p14:tracePt t="99090" x="5781675" y="3911600"/>
          <p14:tracePt t="99105" x="5600700" y="3911600"/>
          <p14:tracePt t="99123" x="5349875" y="3911600"/>
          <p14:tracePt t="99139" x="5178425" y="3902075"/>
          <p14:tracePt t="99155" x="5029200" y="3902075"/>
          <p14:tracePt t="99172" x="4810125" y="3902075"/>
          <p14:tracePt t="99189" x="4673600" y="3902075"/>
          <p14:tracePt t="99205" x="4568825" y="3902075"/>
          <p14:tracePt t="99223" x="4362450" y="3902075"/>
          <p14:tracePt t="99239" x="4248150" y="3902075"/>
          <p14:tracePt t="99256" x="4152900" y="3902075"/>
          <p14:tracePt t="99272" x="3990975" y="3902075"/>
          <p14:tracePt t="99288" x="3889375" y="3902075"/>
          <p14:tracePt t="99305" x="3794125" y="3902075"/>
          <p14:tracePt t="99323" x="3663950" y="3895725"/>
          <p14:tracePt t="99339" x="3549650" y="3886200"/>
          <p14:tracePt t="99356" x="3444875" y="3886200"/>
          <p14:tracePt t="99373" x="3314700" y="3886200"/>
          <p14:tracePt t="99389" x="3263900" y="3886200"/>
          <p14:tracePt t="99405" x="3203575" y="3886200"/>
          <p14:tracePt t="99422" x="3121025" y="3886200"/>
          <p14:tracePt t="99438" x="3098800" y="3886200"/>
          <p14:tracePt t="99455" x="3082925" y="3886200"/>
          <p14:tracePt t="99472" x="3076575" y="3886200"/>
          <p14:tracePt t="99774" x="3022600" y="3895725"/>
          <p14:tracePt t="99781" x="2930525" y="3914775"/>
          <p14:tracePt t="99789" x="2835275" y="3933825"/>
          <p14:tracePt t="99806" x="2660650" y="3978275"/>
          <p14:tracePt t="99822" x="2444750" y="4060825"/>
          <p14:tracePt t="99838" x="2289175" y="4114800"/>
          <p14:tracePt t="99855" x="2155825" y="4159250"/>
          <p14:tracePt t="99889" x="1854200" y="4254500"/>
          <p14:tracePt t="99923" x="1609725" y="4327525"/>
          <p14:tracePt t="99939" x="1524000" y="4352925"/>
          <p14:tracePt t="99955" x="1444625" y="4381500"/>
          <p14:tracePt t="99972" x="1352550" y="4410075"/>
          <p14:tracePt t="99988" x="1323975" y="4422775"/>
          <p14:tracePt t="100005" x="1292225" y="4435475"/>
          <p14:tracePt t="100022" x="1257300" y="4460875"/>
          <p14:tracePt t="100039" x="1235075" y="4464050"/>
          <p14:tracePt t="100056" x="1222375" y="4464050"/>
          <p14:tracePt t="100072" x="1209675" y="4464050"/>
          <p14:tracePt t="100089" x="1200150" y="4464050"/>
          <p14:tracePt t="100105" x="1184275" y="4464050"/>
          <p14:tracePt t="100122" x="1168400" y="4470400"/>
          <p14:tracePt t="100139" x="1158875" y="4473575"/>
          <p14:tracePt t="100155" x="1149350" y="4473575"/>
          <p14:tracePt t="100172" x="1130300" y="4473575"/>
          <p14:tracePt t="100189" x="1120775" y="4473575"/>
          <p14:tracePt t="100206" x="1111250" y="4473575"/>
          <p14:tracePt t="100222" x="1101725" y="4473575"/>
          <p14:tracePt t="100255" x="1085850" y="4473575"/>
          <p14:tracePt t="100272" x="1079500" y="4473575"/>
          <p14:tracePt t="100289" x="1069975" y="4473575"/>
          <p14:tracePt t="100322" x="1066800" y="4473575"/>
          <p14:tracePt t="101263" x="1073150" y="4473575"/>
          <p14:tracePt t="101270" x="1076325" y="4467225"/>
          <p14:tracePt t="101277" x="1089025" y="4467225"/>
          <p14:tracePt t="101288" x="1104900" y="4467225"/>
          <p14:tracePt t="101305" x="1146175" y="4467225"/>
          <p14:tracePt t="101339" x="1250950" y="4467225"/>
          <p14:tracePt t="101372" x="1393825" y="4467225"/>
          <p14:tracePt t="101389" x="1457325" y="4470400"/>
          <p14:tracePt t="101405" x="1574800" y="4479925"/>
          <p14:tracePt t="101422" x="1644650" y="4486275"/>
          <p14:tracePt t="101439" x="1698625" y="4486275"/>
          <p14:tracePt t="101456" x="1768475" y="4486275"/>
          <p14:tracePt t="101472" x="1812925" y="4486275"/>
          <p14:tracePt t="101488" x="1847850" y="4486275"/>
          <p14:tracePt t="101505" x="1882775" y="4486275"/>
          <p14:tracePt t="101522" x="1911350" y="4486275"/>
          <p14:tracePt t="101539" x="1920875" y="4486275"/>
          <p14:tracePt t="101555" x="1933575" y="4486275"/>
          <p14:tracePt t="101572" x="1949450" y="4486275"/>
          <p14:tracePt t="101588" x="1958975" y="4486275"/>
          <p14:tracePt t="101605" x="1974850" y="4470400"/>
          <p14:tracePt t="101622" x="1984375" y="4460875"/>
          <p14:tracePt t="101639" x="2006600" y="4460875"/>
          <p14:tracePt t="101656" x="2028825" y="4454525"/>
          <p14:tracePt t="101672" x="2044700" y="4454525"/>
          <p14:tracePt t="101688" x="2060575" y="4451350"/>
          <p14:tracePt t="101705" x="2073275" y="4451350"/>
          <p14:tracePt t="101721" x="2082800" y="4445000"/>
          <p14:tracePt t="101738" x="2092325" y="4441825"/>
          <p14:tracePt t="101755" x="2120900" y="4435475"/>
          <p14:tracePt t="101772" x="2133600" y="4435475"/>
          <p14:tracePt t="101789" x="2162175" y="4435475"/>
          <p14:tracePt t="101806" x="2190750" y="4435475"/>
          <p14:tracePt t="101821" x="2200275" y="4435475"/>
          <p14:tracePt t="101838" x="2216150" y="4429125"/>
          <p14:tracePt t="101855" x="2232025" y="4429125"/>
          <p14:tracePt t="101872" x="2241550" y="4429125"/>
          <p14:tracePt t="101889" x="2244725" y="4429125"/>
          <p14:tracePt t="101906" x="2251075" y="4429125"/>
          <p14:tracePt t="102006" x="2260600" y="4429125"/>
          <p14:tracePt t="103203" x="2305050" y="4429125"/>
          <p14:tracePt t="103210" x="2374900" y="4435475"/>
          <p14:tracePt t="103221" x="2432050" y="4445000"/>
          <p14:tracePt t="103238" x="2632075" y="4460875"/>
          <p14:tracePt t="103255" x="2749550" y="4479925"/>
          <p14:tracePt t="103272" x="2876550" y="4479925"/>
          <p14:tracePt t="103305" x="3143250" y="4495800"/>
          <p14:tracePt t="103339" x="3352800" y="4495800"/>
          <p14:tracePt t="103355" x="3435350" y="4495800"/>
          <p14:tracePt t="103372" x="3495675" y="4495800"/>
          <p14:tracePt t="103388" x="3575050" y="4495800"/>
          <p14:tracePt t="103405" x="3619500" y="4495800"/>
          <p14:tracePt t="103422" x="3663950" y="4495800"/>
          <p14:tracePt t="103438" x="3702050" y="4495800"/>
          <p14:tracePt t="103455" x="3733800" y="4495800"/>
          <p14:tracePt t="103472" x="3762375" y="4495800"/>
          <p14:tracePt t="103489" x="3810000" y="4495800"/>
          <p14:tracePt t="103505" x="3838575" y="4495800"/>
          <p14:tracePt t="103521" x="3860800" y="4495800"/>
          <p14:tracePt t="103539" x="3892550" y="4495800"/>
          <p14:tracePt t="103555" x="3902075" y="4495800"/>
          <p14:tracePt t="103572" x="3917950" y="4495800"/>
          <p14:tracePt t="103589" x="3933825" y="4495800"/>
          <p14:tracePt t="103605" x="3946525" y="4495800"/>
          <p14:tracePt t="103621" x="3956050" y="4495800"/>
          <p14:tracePt t="103638" x="3968750" y="4495800"/>
          <p14:tracePt t="103655" x="3971925" y="4495800"/>
          <p14:tracePt t="104902" x="4010025" y="4502150"/>
          <p14:tracePt t="104909" x="4070350" y="4508500"/>
          <p14:tracePt t="104922" x="4165600" y="4524375"/>
          <p14:tracePt t="104938" x="4251325" y="4540250"/>
          <p14:tracePt t="104955" x="4311650" y="4540250"/>
          <p14:tracePt t="104971" x="4397375" y="4540250"/>
          <p14:tracePt t="104988" x="4448175" y="4540250"/>
          <p14:tracePt t="105021" x="4556125" y="4540250"/>
          <p14:tracePt t="105054" x="4619625" y="4540250"/>
          <p14:tracePt t="105072" x="4660900" y="4540250"/>
          <p14:tracePt t="105088" x="4683125" y="4540250"/>
          <p14:tracePt t="105105" x="4721225" y="4537075"/>
          <p14:tracePt t="105121" x="4762500" y="4530725"/>
          <p14:tracePt t="105138" x="4797425" y="4524375"/>
          <p14:tracePt t="105155" x="4819650" y="4524375"/>
          <p14:tracePt t="105172" x="4867275" y="4524375"/>
          <p14:tracePt t="105188" x="4899025" y="4524375"/>
          <p14:tracePt t="105205" x="4918075" y="4524375"/>
          <p14:tracePt t="105221" x="4959350" y="4524375"/>
          <p14:tracePt t="105238" x="4981575" y="4524375"/>
          <p14:tracePt t="105255" x="5010150" y="4524375"/>
          <p14:tracePt t="105271" x="5038725" y="4524375"/>
          <p14:tracePt t="105288" x="5057775" y="4524375"/>
          <p14:tracePt t="105305" x="5080000" y="4524375"/>
          <p14:tracePt t="105322" x="5102225" y="4524375"/>
          <p14:tracePt t="105338" x="5111750" y="4524375"/>
          <p14:tracePt t="105354" x="5127625" y="4524375"/>
          <p14:tracePt t="105371" x="5140325" y="4524375"/>
          <p14:tracePt t="105388" x="5149850" y="4524375"/>
          <p14:tracePt t="105405" x="5159375" y="4524375"/>
          <p14:tracePt t="105421" x="5175250" y="4524375"/>
          <p14:tracePt t="105492" x="5181600" y="4524375"/>
          <p14:tracePt t="106164" x="5197475" y="4524375"/>
          <p14:tracePt t="106170" x="5207000" y="4524375"/>
          <p14:tracePt t="106188" x="5229225" y="4524375"/>
          <p14:tracePt t="106205" x="5286375" y="4524375"/>
          <p14:tracePt t="106221" x="5330825" y="4524375"/>
          <p14:tracePt t="106238" x="5372100" y="4524375"/>
          <p14:tracePt t="106256" x="5435600" y="4527550"/>
          <p14:tracePt t="106288" x="5518150" y="4533900"/>
          <p14:tracePt t="106321" x="5622925" y="4533900"/>
          <p14:tracePt t="106338" x="5661025" y="4533900"/>
          <p14:tracePt t="106355" x="5708650" y="4533900"/>
          <p14:tracePt t="106371" x="5743575" y="4533900"/>
          <p14:tracePt t="106388" x="5765800" y="4533900"/>
          <p14:tracePt t="106405" x="5807075" y="4533900"/>
          <p14:tracePt t="106422" x="5829300" y="4533900"/>
          <p14:tracePt t="106439" x="5838825" y="4533900"/>
          <p14:tracePt t="106455" x="5864225" y="4533900"/>
          <p14:tracePt t="106471" x="5880100" y="4533900"/>
          <p14:tracePt t="106488" x="5889625" y="4533900"/>
          <p14:tracePt t="106505" x="5915025" y="4533900"/>
          <p14:tracePt t="106521" x="5930900" y="4533900"/>
          <p14:tracePt t="106538" x="5940425" y="4533900"/>
          <p14:tracePt t="106555" x="5959475" y="4533900"/>
          <p14:tracePt t="106572" x="5969000" y="4533900"/>
          <p14:tracePt t="106588" x="5975350" y="4533900"/>
          <p14:tracePt t="106605" x="5981700" y="4533900"/>
          <p14:tracePt t="108503" x="6016625" y="4533900"/>
          <p14:tracePt t="108511" x="6076950" y="4533900"/>
          <p14:tracePt t="108521" x="6134100" y="4533900"/>
          <p14:tracePt t="108538" x="6327775" y="4533900"/>
          <p14:tracePt t="108554" x="6467475" y="4533900"/>
          <p14:tracePt t="108571" x="6591300" y="4533900"/>
          <p14:tracePt t="108604" x="6927850" y="4524375"/>
          <p14:tracePt t="108638" x="7239000" y="4537075"/>
          <p14:tracePt t="108655" x="7369175" y="4556125"/>
          <p14:tracePt t="108671" x="7477125" y="4572000"/>
          <p14:tracePt t="108688" x="7616825" y="4587875"/>
          <p14:tracePt t="108704" x="7689850" y="4587875"/>
          <p14:tracePt t="108721" x="7750175" y="4587875"/>
          <p14:tracePt t="108738" x="7820025" y="4587875"/>
          <p14:tracePt t="108754" x="7842250" y="4587875"/>
          <p14:tracePt t="108771" x="7870825" y="4587875"/>
          <p14:tracePt t="108787" x="7889875" y="4587875"/>
          <p14:tracePt t="108804" x="7912100" y="4587875"/>
          <p14:tracePt t="108821" x="7921625" y="4587875"/>
          <p14:tracePt t="108838" x="7947025" y="4587875"/>
          <p14:tracePt t="108854" x="7969250" y="4587875"/>
          <p14:tracePt t="108871" x="7978775" y="4587875"/>
          <p14:tracePt t="108888" x="7994650" y="4581525"/>
          <p14:tracePt t="108905" x="7997825" y="4581525"/>
          <p14:tracePt t="109139" x="7991475" y="4575175"/>
          <p14:tracePt t="109144" x="7978775" y="4572000"/>
          <p14:tracePt t="109155" x="7959725" y="4565650"/>
          <p14:tracePt t="109172" x="7927975" y="4552950"/>
          <p14:tracePt t="109188" x="7880350" y="4540250"/>
          <p14:tracePt t="109204" x="7826375" y="4527550"/>
          <p14:tracePt t="109221" x="7781925" y="4508500"/>
          <p14:tracePt t="109238" x="7702550" y="4486275"/>
          <p14:tracePt t="109254" x="7664450" y="4473575"/>
          <p14:tracePt t="109271" x="7626350" y="4460875"/>
          <p14:tracePt t="109288" x="7591425" y="4460875"/>
          <p14:tracePt t="109304" x="7575550" y="4460875"/>
          <p14:tracePt t="109322" x="7562850" y="4460875"/>
          <p14:tracePt t="109338" x="7553325" y="4460875"/>
          <p14:tracePt t="109354" x="7543800" y="4460875"/>
          <p14:tracePt t="112753" x="7454900" y="4454525"/>
          <p14:tracePt t="112760" x="7340600" y="4445000"/>
          <p14:tracePt t="112770" x="7239000" y="4435475"/>
          <p14:tracePt t="112788" x="7023100" y="4435475"/>
          <p14:tracePt t="112804" x="6642100" y="4435475"/>
          <p14:tracePt t="112821" x="6264275" y="4435475"/>
          <p14:tracePt t="112854" x="5387975" y="4489450"/>
          <p14:tracePt t="112889" x="4537075" y="4594225"/>
          <p14:tracePt t="112906" x="4302125" y="4632325"/>
          <p14:tracePt t="112922" x="4070350" y="4679950"/>
          <p14:tracePt t="112937" x="3841750" y="4718050"/>
          <p14:tracePt t="112954" x="3584575" y="4772025"/>
          <p14:tracePt t="112971" x="3432175" y="4810125"/>
          <p14:tracePt t="112988" x="3282950" y="4857750"/>
          <p14:tracePt t="113004" x="3197225" y="4873625"/>
          <p14:tracePt t="113021" x="3114675" y="4889500"/>
          <p14:tracePt t="113039" x="3000375" y="4911725"/>
          <p14:tracePt t="113055" x="2946400" y="4933950"/>
          <p14:tracePt t="113071" x="2892425" y="4946650"/>
          <p14:tracePt t="113087" x="2828925" y="4959350"/>
          <p14:tracePt t="113104" x="2749550" y="4981575"/>
          <p14:tracePt t="113120" x="2686050" y="4987925"/>
          <p14:tracePt t="113138" x="2616200" y="5000625"/>
          <p14:tracePt t="113154" x="2552700" y="5006975"/>
          <p14:tracePt t="113171" x="2492375" y="5006975"/>
          <p14:tracePt t="113188" x="2406650" y="5006975"/>
          <p14:tracePt t="113204" x="2330450" y="5006975"/>
          <p14:tracePt t="113221" x="2266950" y="5006975"/>
          <p14:tracePt t="113238" x="2174875" y="5006975"/>
          <p14:tracePt t="113254" x="2111375" y="5003800"/>
          <p14:tracePt t="113270" x="2038350" y="4991100"/>
          <p14:tracePt t="113288" x="1949450" y="4975225"/>
          <p14:tracePt t="113304" x="1898650" y="4975225"/>
          <p14:tracePt t="113321" x="1860550" y="4968875"/>
          <p14:tracePt t="113338" x="1797050" y="4968875"/>
          <p14:tracePt t="113354" x="1762125" y="4968875"/>
          <p14:tracePt t="113370" x="1730375" y="4962525"/>
          <p14:tracePt t="113388" x="1676400" y="4946650"/>
          <p14:tracePt t="113404" x="1631950" y="4937125"/>
          <p14:tracePt t="113420" x="1606550" y="4927600"/>
          <p14:tracePt t="113438" x="1565275" y="4921250"/>
          <p14:tracePt t="113454" x="1543050" y="4914900"/>
          <p14:tracePt t="113471" x="1514475" y="4914900"/>
          <p14:tracePt t="113488" x="1498600" y="4905375"/>
          <p14:tracePt t="113504" x="1479550" y="4899025"/>
          <p14:tracePt t="113520" x="1460500" y="4889500"/>
          <p14:tracePt t="113538" x="1422400" y="4883150"/>
          <p14:tracePt t="113554" x="1397000" y="4864100"/>
          <p14:tracePt t="113571" x="1374775" y="4851400"/>
          <p14:tracePt t="113588" x="1333500" y="4848225"/>
          <p14:tracePt t="113604" x="1301750" y="4841875"/>
          <p14:tracePt t="113621" x="1279525" y="4841875"/>
          <p14:tracePt t="113637" x="1247775" y="4835525"/>
          <p14:tracePt t="113654" x="1231900" y="4829175"/>
          <p14:tracePt t="113670" x="1222375" y="4826000"/>
          <p14:tracePt t="113687" x="1206500" y="4813300"/>
          <p14:tracePt t="113704" x="1190625" y="4813300"/>
          <p14:tracePt t="113720" x="1181100" y="4813300"/>
          <p14:tracePt t="113737" x="1177925" y="4813300"/>
          <p14:tracePt t="113832" x="1177925" y="4810125"/>
          <p14:tracePt t="113880" x="1177925" y="4803775"/>
          <p14:tracePt t="113888" x="1190625" y="4797425"/>
          <p14:tracePt t="113894" x="1209675" y="4791075"/>
          <p14:tracePt t="113903" x="1228725" y="4784725"/>
          <p14:tracePt t="113920" x="1279525" y="4781550"/>
          <p14:tracePt t="113937" x="1365250" y="4781550"/>
          <p14:tracePt t="113954" x="1425575" y="4781550"/>
          <p14:tracePt t="113971" x="1485900" y="4784725"/>
          <p14:tracePt t="113987" x="1597025" y="4806950"/>
          <p14:tracePt t="114004" x="1682750" y="4813300"/>
          <p14:tracePt t="114020" x="1746250" y="4835525"/>
          <p14:tracePt t="114037" x="1847850" y="4848225"/>
          <p14:tracePt t="114054" x="1914525" y="4848225"/>
          <p14:tracePt t="114070" x="1974850" y="4848225"/>
          <p14:tracePt t="114087" x="2054225" y="4848225"/>
          <p14:tracePt t="114104" x="2089150" y="4848225"/>
          <p14:tracePt t="114121" x="2133600" y="4848225"/>
          <p14:tracePt t="114137" x="2212975" y="4848225"/>
          <p14:tracePt t="114154" x="2273300" y="4845050"/>
          <p14:tracePt t="114170" x="2327275" y="4838700"/>
          <p14:tracePt t="114187" x="2390775" y="4826000"/>
          <p14:tracePt t="114204" x="2435225" y="4826000"/>
          <p14:tracePt t="114221" x="2457450" y="4826000"/>
          <p14:tracePt t="114225" x="2466975" y="4826000"/>
          <p14:tracePt t="114238" x="2498725" y="4819650"/>
          <p14:tracePt t="114254" x="2514600" y="4810125"/>
          <p14:tracePt t="114271" x="2524125" y="4810125"/>
          <p14:tracePt t="114287" x="2536825" y="4803775"/>
          <p14:tracePt t="114304" x="2552700" y="4803775"/>
          <p14:tracePt t="114320" x="2562225" y="4803775"/>
          <p14:tracePt t="115635" x="2593975" y="4797425"/>
          <p14:tracePt t="115643" x="2654300" y="4781550"/>
          <p14:tracePt t="115654" x="2701925" y="4772025"/>
          <p14:tracePt t="115671" x="2857500" y="4740275"/>
          <p14:tracePt t="115687" x="2946400" y="4714875"/>
          <p14:tracePt t="115704" x="3019425" y="4702175"/>
          <p14:tracePt t="115737" x="3178175" y="4686300"/>
          <p14:tracePt t="115771" x="3254375" y="4686300"/>
          <p14:tracePt t="115787" x="3270250" y="4686300"/>
          <p14:tracePt t="115804" x="3292475" y="4686300"/>
          <p14:tracePt t="115820" x="3308350" y="4686300"/>
          <p14:tracePt t="115837" x="3317875" y="4686300"/>
          <p14:tracePt t="115853" x="3321050" y="4686300"/>
          <p14:tracePt t="116621" x="3340100" y="4689475"/>
          <p14:tracePt t="116632" x="3359150" y="4702175"/>
          <p14:tracePt t="116642" x="3387725" y="4708525"/>
          <p14:tracePt t="116654" x="3416300" y="4714875"/>
          <p14:tracePt t="116670" x="3438525" y="4714875"/>
          <p14:tracePt t="116687" x="3448050" y="4721225"/>
          <p14:tracePt t="116720" x="3479800" y="4721225"/>
          <p14:tracePt t="116754" x="3505200" y="4721225"/>
          <p14:tracePt t="116771" x="3517900" y="4721225"/>
          <p14:tracePt t="116787" x="3527425" y="4721225"/>
          <p14:tracePt t="116804" x="3536950" y="4721225"/>
          <p14:tracePt t="116820" x="3549650" y="4721225"/>
          <p14:tracePt t="116837" x="3562350" y="4721225"/>
          <p14:tracePt t="116854" x="3578225" y="4721225"/>
          <p14:tracePt t="116870" x="3587750" y="4721225"/>
          <p14:tracePt t="116888" x="3609975" y="4721225"/>
          <p14:tracePt t="116904" x="3648075" y="4721225"/>
          <p14:tracePt t="116921" x="3686175" y="4721225"/>
          <p14:tracePt t="116937" x="3714750" y="4721225"/>
          <p14:tracePt t="116954" x="3768725" y="4721225"/>
          <p14:tracePt t="116970" x="3813175" y="4721225"/>
          <p14:tracePt t="116987" x="3867150" y="4721225"/>
          <p14:tracePt t="117004" x="3962400" y="4721225"/>
          <p14:tracePt t="117020" x="4048125" y="4733925"/>
          <p14:tracePt t="117037" x="4130675" y="4749800"/>
          <p14:tracePt t="117054" x="4260850" y="4759325"/>
          <p14:tracePt t="117070" x="4343400" y="4759325"/>
          <p14:tracePt t="117087" x="4406900" y="4765675"/>
          <p14:tracePt t="117103" x="4483100" y="4765675"/>
          <p14:tracePt t="117120" x="4527550" y="4765675"/>
          <p14:tracePt t="117137" x="4556125" y="4765675"/>
          <p14:tracePt t="117153" x="4603750" y="4765675"/>
          <p14:tracePt t="117170" x="4641850" y="4765675"/>
          <p14:tracePt t="117187" x="4676775" y="4765675"/>
          <p14:tracePt t="117204" x="4740275" y="4765675"/>
          <p14:tracePt t="117220" x="4784725" y="4765675"/>
          <p14:tracePt t="117237" x="4819650" y="4765675"/>
          <p14:tracePt t="117253" x="4883150" y="4765675"/>
          <p14:tracePt t="117270" x="4918075" y="4765675"/>
          <p14:tracePt t="117287" x="4962525" y="4765675"/>
          <p14:tracePt t="117303" x="5026025" y="4765675"/>
          <p14:tracePt t="117320" x="5076825" y="4765675"/>
          <p14:tracePt t="117337" x="5114925" y="4756150"/>
          <p14:tracePt t="117354" x="5178425" y="4756150"/>
          <p14:tracePt t="117370" x="5216525" y="4749800"/>
          <p14:tracePt t="117387" x="5245100" y="4737100"/>
          <p14:tracePt t="117404" x="5302250" y="4718050"/>
          <p14:tracePt t="117420" x="5340350" y="4699000"/>
          <p14:tracePt t="117437" x="5372100" y="4686300"/>
          <p14:tracePt t="117454" x="5426075" y="4683125"/>
          <p14:tracePt t="117471" x="5464175" y="4683125"/>
          <p14:tracePt t="117487" x="5492750" y="4683125"/>
          <p14:tracePt t="117504" x="5553075" y="4683125"/>
          <p14:tracePt t="117520" x="5597525" y="4683125"/>
          <p14:tracePt t="117537" x="5641975" y="4683125"/>
          <p14:tracePt t="117553" x="5705475" y="4683125"/>
          <p14:tracePt t="117570" x="5734050" y="4683125"/>
          <p14:tracePt t="117587" x="5772150" y="4676775"/>
          <p14:tracePt t="117604" x="5832475" y="4676775"/>
          <p14:tracePt t="117620" x="5870575" y="4676775"/>
          <p14:tracePt t="117637" x="5921375" y="4676775"/>
          <p14:tracePt t="117653" x="6000750" y="4686300"/>
          <p14:tracePt t="117670" x="6054725" y="4699000"/>
          <p14:tracePt t="117687" x="6099175" y="4711700"/>
          <p14:tracePt t="117704" x="6162675" y="4730750"/>
          <p14:tracePt t="117721" x="6200775" y="4743450"/>
          <p14:tracePt t="117737" x="6264275" y="4756150"/>
          <p14:tracePt t="117754" x="6353175" y="4768850"/>
          <p14:tracePt t="117770" x="6391275" y="4781550"/>
          <p14:tracePt t="117787" x="6435725" y="4781550"/>
          <p14:tracePt t="117803" x="6489700" y="4787900"/>
          <p14:tracePt t="117820" x="6511925" y="4794250"/>
          <p14:tracePt t="117837" x="6540500" y="4794250"/>
          <p14:tracePt t="117854" x="6575425" y="4800600"/>
          <p14:tracePt t="117871" x="6600825" y="4806950"/>
          <p14:tracePt t="117887" x="6613525" y="4806950"/>
          <p14:tracePt t="117903" x="6635750" y="4806950"/>
          <p14:tracePt t="117920" x="6651625" y="4806950"/>
          <p14:tracePt t="117937" x="6654800" y="4806950"/>
          <p14:tracePt t="117954" x="6661150" y="4806950"/>
          <p14:tracePt t="119937" x="6594475" y="4806950"/>
          <p14:tracePt t="119944" x="6502400" y="4806950"/>
          <p14:tracePt t="119953" x="6432550" y="4816475"/>
          <p14:tracePt t="119971" x="6099175" y="4854575"/>
          <p14:tracePt t="119987" x="5870575" y="4902200"/>
          <p14:tracePt t="120004" x="5553075" y="4946650"/>
          <p14:tracePt t="120037" x="4829175" y="5054600"/>
          <p14:tracePt t="120071" x="4200525" y="5111750"/>
          <p14:tracePt t="120089" x="3930650" y="5121275"/>
          <p14:tracePt t="120104" x="3714750" y="5121275"/>
          <p14:tracePt t="120121" x="3387725" y="5121275"/>
          <p14:tracePt t="120137" x="3203575" y="5130800"/>
          <p14:tracePt t="120155" x="3032125" y="5130800"/>
          <p14:tracePt t="120170" x="2838450" y="5130800"/>
          <p14:tracePt t="120186" x="2733675" y="5130800"/>
          <p14:tracePt t="120203" x="2616200" y="5130800"/>
          <p14:tracePt t="120220" x="2501900" y="5130800"/>
          <p14:tracePt t="120236" x="2428875" y="5130800"/>
          <p14:tracePt t="120253" x="2359025" y="5130800"/>
          <p14:tracePt t="120271" x="2238375" y="5146675"/>
          <p14:tracePt t="120287" x="2162175" y="5159375"/>
          <p14:tracePt t="120304" x="2098675" y="5175250"/>
          <p14:tracePt t="120306" x="2070100" y="5187950"/>
          <p14:tracePt t="120320" x="2025650" y="5194300"/>
          <p14:tracePt t="120336" x="1990725" y="5194300"/>
          <p14:tracePt t="120353" x="1952625" y="5200650"/>
          <p14:tracePt t="120371" x="1898650" y="5200650"/>
          <p14:tracePt t="120387" x="1854200" y="5200650"/>
          <p14:tracePt t="120403" x="1825625" y="5200650"/>
          <p14:tracePt t="120420" x="1784350" y="5200650"/>
          <p14:tracePt t="120437" x="1762125" y="5200650"/>
          <p14:tracePt t="120453" x="1733550" y="5207000"/>
          <p14:tracePt t="120471" x="1698625" y="5213350"/>
          <p14:tracePt t="120486" x="1670050" y="5219700"/>
          <p14:tracePt t="120503" x="1638300" y="5226050"/>
          <p14:tracePt t="120520" x="1577975" y="5232400"/>
          <p14:tracePt t="120536" x="1533525" y="5232400"/>
          <p14:tracePt t="120553" x="1489075" y="5238750"/>
          <p14:tracePt t="120570" x="1425575" y="5238750"/>
          <p14:tracePt t="120586" x="1381125" y="5238750"/>
          <p14:tracePt t="120603" x="1320800" y="5238750"/>
          <p14:tracePt t="120620" x="1228725" y="5238750"/>
          <p14:tracePt t="120636" x="1177925" y="5238750"/>
          <p14:tracePt t="120653" x="1117600" y="5238750"/>
          <p14:tracePt t="120670" x="1022350" y="5238750"/>
          <p14:tracePt t="120687" x="987425" y="5238750"/>
          <p14:tracePt t="120703" x="942975" y="5238750"/>
          <p14:tracePt t="120720" x="895350" y="5235575"/>
          <p14:tracePt t="120736" x="873125" y="5235575"/>
          <p14:tracePt t="120753" x="850900" y="5235575"/>
          <p14:tracePt t="120770" x="835025" y="5235575"/>
          <p14:tracePt t="120787" x="825500" y="5235575"/>
          <p14:tracePt t="120804" x="815975" y="5235575"/>
          <p14:tracePt t="120807" x="812800" y="5235575"/>
          <p14:tracePt t="120907" x="812800" y="5229225"/>
          <p14:tracePt t="120970" x="819150" y="5229225"/>
          <p14:tracePt t="120977" x="822325" y="5226050"/>
          <p14:tracePt t="120986" x="828675" y="5219700"/>
          <p14:tracePt t="121003" x="838200" y="5219700"/>
          <p14:tracePt t="121020" x="857250" y="5210175"/>
          <p14:tracePt t="121036" x="866775" y="5203825"/>
          <p14:tracePt t="121053" x="882650" y="5200650"/>
          <p14:tracePt t="121070" x="923925" y="5200650"/>
          <p14:tracePt t="121087" x="946150" y="5200650"/>
          <p14:tracePt t="121103" x="974725" y="5200650"/>
          <p14:tracePt t="121120" x="1006475" y="5200650"/>
          <p14:tracePt t="121136" x="1038225" y="5187950"/>
          <p14:tracePt t="121153" x="1054100" y="5187950"/>
          <p14:tracePt t="121170" x="1092200" y="5181600"/>
          <p14:tracePt t="121186" x="1114425" y="5181600"/>
          <p14:tracePt t="121203" x="1143000" y="5181600"/>
          <p14:tracePt t="121220" x="1171575" y="5181600"/>
          <p14:tracePt t="121236" x="1190625" y="5178425"/>
          <p14:tracePt t="121253" x="1206500" y="5178425"/>
          <p14:tracePt t="121270" x="1228725" y="5178425"/>
          <p14:tracePt t="121286" x="1238250" y="5178425"/>
          <p14:tracePt t="121303" x="1260475" y="5172075"/>
          <p14:tracePt t="121308" x="1263650" y="5172075"/>
          <p14:tracePt t="121320" x="1279525" y="5172075"/>
          <p14:tracePt t="121337" x="1289050" y="5172075"/>
          <p14:tracePt t="121354" x="1304925" y="5172075"/>
          <p14:tracePt t="121370" x="1317625" y="5172075"/>
          <p14:tracePt t="121386" x="1323975" y="5172075"/>
          <p14:tracePt t="121627" x="1346200" y="5172075"/>
          <p14:tracePt t="121634" x="1365250" y="5172075"/>
          <p14:tracePt t="121641" x="1384300" y="5172075"/>
          <p14:tracePt t="121654" x="1435100" y="5172075"/>
          <p14:tracePt t="121670" x="1495425" y="5172075"/>
          <p14:tracePt t="121686" x="1552575" y="5172075"/>
          <p14:tracePt t="121704" x="1612900" y="5172075"/>
          <p14:tracePt t="121720" x="1698625" y="5172075"/>
          <p14:tracePt t="121737" x="1771650" y="5165725"/>
          <p14:tracePt t="121754" x="1898650" y="5165725"/>
          <p14:tracePt t="121770" x="1958975" y="5165725"/>
          <p14:tracePt t="121787" x="1997075" y="5159375"/>
          <p14:tracePt t="121804" x="2044700" y="5159375"/>
          <p14:tracePt t="121820" x="2066925" y="5159375"/>
          <p14:tracePt t="121836" x="2089150" y="5159375"/>
          <p14:tracePt t="121854" x="2114550" y="5159375"/>
          <p14:tracePt t="121870" x="2136775" y="5159375"/>
          <p14:tracePt t="121886" x="2159000" y="5159375"/>
          <p14:tracePt t="121904" x="2193925" y="5159375"/>
          <p14:tracePt t="121920" x="2216150" y="5159375"/>
          <p14:tracePt t="121937" x="2228850" y="5159375"/>
          <p14:tracePt t="121953" x="2257425" y="5159375"/>
          <p14:tracePt t="121970" x="2266950" y="5159375"/>
          <p14:tracePt t="121986" x="2276475" y="5159375"/>
          <p14:tracePt t="122004" x="2298700" y="5159375"/>
          <p14:tracePt t="122020" x="2308225" y="5159375"/>
          <p14:tracePt t="122036" x="2317750" y="5159375"/>
          <p14:tracePt t="122053" x="2330450" y="5159375"/>
          <p14:tracePt t="122070" x="2346325" y="5159375"/>
          <p14:tracePt t="122086" x="2352675" y="5159375"/>
          <p14:tracePt t="122103" x="2355850" y="5159375"/>
          <p14:tracePt t="122119" x="2362200" y="5159375"/>
          <p14:tracePt t="122136" x="2365375" y="5159375"/>
          <p14:tracePt t="122240" x="2371725" y="5159375"/>
          <p14:tracePt t="122339" x="2371725" y="5162550"/>
          <p14:tracePt t="122346" x="2371725" y="5165725"/>
          <p14:tracePt t="123503" x="2387600" y="5172075"/>
          <p14:tracePt t="123510" x="2406650" y="5178425"/>
          <p14:tracePt t="123520" x="2441575" y="5184775"/>
          <p14:tracePt t="123537" x="2527300" y="5184775"/>
          <p14:tracePt t="123553" x="2597150" y="5184775"/>
          <p14:tracePt t="123570" x="2667000" y="5184775"/>
          <p14:tracePt t="123603" x="2809875" y="5184775"/>
          <p14:tracePt t="123637" x="2943225" y="5184775"/>
          <p14:tracePt t="123653" x="2984500" y="5184775"/>
          <p14:tracePt t="123670" x="3006725" y="5184775"/>
          <p14:tracePt t="123687" x="3048000" y="5184775"/>
          <p14:tracePt t="123703" x="3070225" y="5184775"/>
          <p14:tracePt t="123721" x="3092450" y="5184775"/>
          <p14:tracePt t="123737" x="3105150" y="5184775"/>
          <p14:tracePt t="123753" x="3114675" y="5184775"/>
          <p14:tracePt t="123770" x="3124200" y="5184775"/>
          <p14:tracePt t="123788" x="3149600" y="5184775"/>
          <p14:tracePt t="123803" x="3165475" y="5184775"/>
          <p14:tracePt t="123820" x="3187700" y="5184775"/>
          <p14:tracePt t="123837" x="3222625" y="5184775"/>
          <p14:tracePt t="123852" x="3251200" y="5184775"/>
          <p14:tracePt t="123869" x="3267075" y="5184775"/>
          <p14:tracePt t="123886" x="3279775" y="5184775"/>
          <p14:tracePt t="123903" x="3302000" y="5191125"/>
          <p14:tracePt t="123919" x="3311525" y="5191125"/>
          <p14:tracePt t="123937" x="3327400" y="5191125"/>
          <p14:tracePt t="123953" x="3346450" y="5197475"/>
          <p14:tracePt t="123969" x="3355975" y="5197475"/>
          <p14:tracePt t="123986" x="3378200" y="5197475"/>
          <p14:tracePt t="124003" x="3397250" y="5197475"/>
          <p14:tracePt t="124019" x="3409950" y="5197475"/>
          <p14:tracePt t="124036" x="3422650" y="5197475"/>
          <p14:tracePt t="124053" x="3429000" y="5197475"/>
          <p14:tracePt t="124873" x="3432175" y="5197475"/>
          <p14:tracePt t="124879" x="3438525" y="5197475"/>
          <p14:tracePt t="124887" x="3454400" y="5197475"/>
          <p14:tracePt t="124903" x="3470275" y="5197475"/>
          <p14:tracePt t="124921" x="3508375" y="5197475"/>
          <p14:tracePt t="124937" x="3540125" y="5197475"/>
          <p14:tracePt t="124970" x="3654425" y="5197475"/>
          <p14:tracePt t="125002" x="3784600" y="5197475"/>
          <p14:tracePt t="125021" x="3879850" y="5197475"/>
          <p14:tracePt t="125037" x="3933825" y="5197475"/>
          <p14:tracePt t="125053" x="3978275" y="5197475"/>
          <p14:tracePt t="125071" x="4048125" y="5197475"/>
          <p14:tracePt t="125087" x="4098925" y="5197475"/>
          <p14:tracePt t="125103" x="4133850" y="5197475"/>
          <p14:tracePt t="125120" x="4178300" y="5197475"/>
          <p14:tracePt t="125136" x="4225925" y="5197475"/>
          <p14:tracePt t="125153" x="4248150" y="5197475"/>
          <p14:tracePt t="125170" x="4273550" y="5197475"/>
          <p14:tracePt t="125186" x="4289425" y="5197475"/>
          <p14:tracePt t="125202" x="4305300" y="5197475"/>
          <p14:tracePt t="125220" x="4346575" y="5197475"/>
          <p14:tracePt t="125237" x="4368800" y="5194300"/>
          <p14:tracePt t="125253" x="4397375" y="5187950"/>
          <p14:tracePt t="125270" x="4448175" y="5168900"/>
          <p14:tracePt t="125286" x="4470400" y="5156200"/>
          <p14:tracePt t="125302" x="4495800" y="5146675"/>
          <p14:tracePt t="125320" x="4543425" y="5146675"/>
          <p14:tracePt t="125336" x="4578350" y="5146675"/>
          <p14:tracePt t="125352" x="4616450" y="5146675"/>
          <p14:tracePt t="125369" x="4676775" y="5146675"/>
          <p14:tracePt t="125386" x="4727575" y="5146675"/>
          <p14:tracePt t="125402" x="4781550" y="5146675"/>
          <p14:tracePt t="125420" x="4841875" y="5146675"/>
          <p14:tracePt t="125436" x="4886325" y="5146675"/>
          <p14:tracePt t="125452" x="4918075" y="5146675"/>
          <p14:tracePt t="125470" x="4978400" y="5146675"/>
          <p14:tracePt t="125486" x="5032375" y="5149850"/>
          <p14:tracePt t="125503" x="5083175" y="5156200"/>
          <p14:tracePt t="125520" x="5156200" y="5162550"/>
          <p14:tracePt t="125536" x="5200650" y="5162550"/>
          <p14:tracePt t="125553" x="5222875" y="5162550"/>
          <p14:tracePt t="125570" x="5260975" y="5162550"/>
          <p14:tracePt t="125587" x="5292725" y="5162550"/>
          <p14:tracePt t="125604" x="5321300" y="5162550"/>
          <p14:tracePt t="125621" x="5368925" y="5168900"/>
          <p14:tracePt t="125637" x="5407025" y="5181600"/>
          <p14:tracePt t="125653" x="5429250" y="5187950"/>
          <p14:tracePt t="125670" x="5457825" y="5187950"/>
          <p14:tracePt t="125686" x="5467350" y="5187950"/>
          <p14:tracePt t="125702" x="5476875" y="5187950"/>
          <p14:tracePt t="125720" x="5495925" y="5187950"/>
          <p14:tracePt t="125756" x="5502275" y="5187950"/>
          <p14:tracePt t="126934" x="5524500" y="5187950"/>
          <p14:tracePt t="126940" x="5549900" y="5187950"/>
          <p14:tracePt t="126953" x="5619750" y="5187950"/>
          <p14:tracePt t="126969" x="5689600" y="5175250"/>
          <p14:tracePt t="126986" x="5762625" y="5168900"/>
          <p14:tracePt t="127003" x="5870575" y="5162550"/>
          <p14:tracePt t="127020" x="5930900" y="5162550"/>
          <p14:tracePt t="127053" x="6061075" y="5162550"/>
          <p14:tracePt t="127086" x="6140450" y="5162550"/>
          <p14:tracePt t="127103" x="6219825" y="5162550"/>
          <p14:tracePt t="127119" x="6270625" y="5162550"/>
          <p14:tracePt t="127136" x="6315075" y="5162550"/>
          <p14:tracePt t="127153" x="6369050" y="5162550"/>
          <p14:tracePt t="127170" x="6391275" y="5162550"/>
          <p14:tracePt t="127186" x="6407150" y="5162550"/>
          <p14:tracePt t="127203" x="6426200" y="5149850"/>
          <p14:tracePt t="127219" x="6435725" y="5146675"/>
          <p14:tracePt t="127235" x="6445250" y="5130800"/>
          <p14:tracePt t="127253" x="6461125" y="5124450"/>
          <p14:tracePt t="127269" x="6477000" y="5124450"/>
          <p14:tracePt t="127286" x="6486525" y="5124450"/>
          <p14:tracePt t="127303" x="6496050" y="5124450"/>
          <p14:tracePt t="127336" x="6505575" y="5124450"/>
          <p14:tracePt t="127353" x="6521450" y="5124450"/>
          <p14:tracePt t="127369" x="6530975" y="5121275"/>
          <p14:tracePt t="127386" x="6534150" y="5121275"/>
          <p14:tracePt t="127461" x="6534150" y="5114925"/>
          <p14:tracePt t="128610" x="6565900" y="5118100"/>
          <p14:tracePt t="128617" x="6613525" y="5127625"/>
          <p14:tracePt t="128637" x="6737350" y="5149850"/>
          <p14:tracePt t="128653" x="6819900" y="5156200"/>
          <p14:tracePt t="128669" x="6902450" y="5156200"/>
          <p14:tracePt t="128687" x="7000875" y="5165725"/>
          <p14:tracePt t="128719" x="7102475" y="5165725"/>
          <p14:tracePt t="128753" x="7232650" y="5165725"/>
          <p14:tracePt t="128769" x="7277100" y="5165725"/>
          <p14:tracePt t="128787" x="7334250" y="5165725"/>
          <p14:tracePt t="128803" x="7353300" y="5165725"/>
          <p14:tracePt t="128819" x="7385050" y="5165725"/>
          <p14:tracePt t="128836" x="7416800" y="5165725"/>
          <p14:tracePt t="128852" x="7439025" y="5165725"/>
          <p14:tracePt t="128869" x="7448550" y="5165725"/>
          <p14:tracePt t="128887" x="7464425" y="5165725"/>
          <p14:tracePt t="128903" x="7477125" y="5165725"/>
          <p14:tracePt t="128920" x="7483475" y="5165725"/>
          <p14:tracePt t="129573" x="7512050" y="5165725"/>
          <p14:tracePt t="129580" x="7581900" y="5165725"/>
          <p14:tracePt t="129586" x="7661275" y="5165725"/>
          <p14:tracePt t="129602" x="7788275" y="5165725"/>
          <p14:tracePt t="129619" x="7924800" y="5165725"/>
          <p14:tracePt t="129636" x="8108950" y="5165725"/>
          <p14:tracePt t="129669" x="8305800" y="5165725"/>
          <p14:tracePt t="129702" x="8518525" y="5159375"/>
          <p14:tracePt t="129719" x="8594725" y="5146675"/>
          <p14:tracePt t="129736" x="8683625" y="5124450"/>
          <p14:tracePt t="129753" x="8705850" y="5118100"/>
          <p14:tracePt t="129769" x="8721725" y="5118100"/>
          <p14:tracePt t="129785" x="8743950" y="5118100"/>
          <p14:tracePt t="129802" x="8747125" y="5118100"/>
          <p14:tracePt t="130285" x="8740775" y="5118100"/>
          <p14:tracePt t="130292" x="8728075" y="5118100"/>
          <p14:tracePt t="130302" x="8702675" y="5118100"/>
          <p14:tracePt t="130320" x="8616950" y="5124450"/>
          <p14:tracePt t="130336" x="8524875" y="5137150"/>
          <p14:tracePt t="130352" x="8353425" y="5146675"/>
          <p14:tracePt t="130369" x="8191500" y="5146675"/>
          <p14:tracePt t="130402" x="7702550" y="5146675"/>
          <p14:tracePt t="130436" x="7159625" y="5146675"/>
          <p14:tracePt t="130454" x="6908800" y="5146675"/>
          <p14:tracePt t="130470" x="6565900" y="5175250"/>
          <p14:tracePt t="130486" x="6292850" y="5194300"/>
          <p14:tracePt t="130502" x="6035675" y="5216525"/>
          <p14:tracePt t="130520" x="5654675" y="5257800"/>
          <p14:tracePt t="130536" x="5413375" y="5276850"/>
          <p14:tracePt t="130552" x="5207000" y="5295900"/>
          <p14:tracePt t="130569" x="4908550" y="5343525"/>
          <p14:tracePt t="130586" x="4711700" y="5362575"/>
          <p14:tracePt t="130602" x="4540250" y="5378450"/>
          <p14:tracePt t="130619" x="4298950" y="5378450"/>
          <p14:tracePt t="130635" x="4175125" y="5378450"/>
          <p14:tracePt t="130652" x="4025900" y="5378450"/>
          <p14:tracePt t="130670" x="3819525" y="5378450"/>
          <p14:tracePt t="130685" x="3689350" y="5365750"/>
          <p14:tracePt t="130702" x="3549650" y="5346700"/>
          <p14:tracePt t="130719" x="3327400" y="5311775"/>
          <p14:tracePt t="130735" x="3155950" y="5292725"/>
          <p14:tracePt t="130752" x="2959100" y="5276850"/>
          <p14:tracePt t="130769" x="2695575" y="5267325"/>
          <p14:tracePt t="130785" x="2514600" y="5267325"/>
          <p14:tracePt t="130802" x="2378075" y="5267325"/>
          <p14:tracePt t="130820" x="2159000" y="5267325"/>
          <p14:tracePt t="130835" x="2054225" y="5267325"/>
          <p14:tracePt t="130853" x="1971675" y="5267325"/>
          <p14:tracePt t="130870" x="1876425" y="5267325"/>
          <p14:tracePt t="130885" x="1841500" y="5260975"/>
          <p14:tracePt t="130902" x="1781175" y="5260975"/>
          <p14:tracePt t="130919" x="1708150" y="5251450"/>
          <p14:tracePt t="130935" x="1663700" y="5238750"/>
          <p14:tracePt t="130952" x="1619250" y="5238750"/>
          <p14:tracePt t="130969" x="1587500" y="5238750"/>
          <p14:tracePt t="130986" x="1555750" y="5238750"/>
          <p14:tracePt t="131002" x="1536700" y="5238750"/>
          <p14:tracePt t="131019" x="1508125" y="5238750"/>
          <p14:tracePt t="131035" x="1498600" y="5238750"/>
          <p14:tracePt t="131052" x="1482725" y="5238750"/>
          <p14:tracePt t="131069" x="1470025" y="5238750"/>
          <p14:tracePt t="131085" x="1454150" y="5238750"/>
          <p14:tracePt t="131102" x="1444625" y="5238750"/>
          <p14:tracePt t="131119" x="1428750" y="5238750"/>
          <p14:tracePt t="131178" x="1431925" y="5238750"/>
          <p14:tracePt t="131185" x="1435100" y="5238750"/>
          <p14:tracePt t="131203" x="1444625" y="5238750"/>
          <p14:tracePt t="131219" x="1485900" y="5248275"/>
          <p14:tracePt t="131236" x="1530350" y="5254625"/>
          <p14:tracePt t="131253" x="1577975" y="5267325"/>
          <p14:tracePt t="131269" x="1676400" y="5283200"/>
          <p14:tracePt t="131285" x="1736725" y="5289550"/>
          <p14:tracePt t="131302" x="1809750" y="5305425"/>
          <p14:tracePt t="131319" x="1955800" y="5337175"/>
          <p14:tracePt t="131335" x="2073275" y="5337175"/>
          <p14:tracePt t="131352" x="2155825" y="5343525"/>
          <p14:tracePt t="131369" x="2260600" y="5343525"/>
          <p14:tracePt t="131386" x="2355850" y="5343525"/>
          <p14:tracePt t="131403" x="2435225" y="5343525"/>
          <p14:tracePt t="131419" x="2546350" y="5349875"/>
          <p14:tracePt t="131435" x="2625725" y="5359400"/>
          <p14:tracePt t="131452" x="2708275" y="5359400"/>
          <p14:tracePt t="131469" x="2847975" y="5365750"/>
          <p14:tracePt t="131486" x="2921000" y="5375275"/>
          <p14:tracePt t="131502" x="2984500" y="5387975"/>
          <p14:tracePt t="131506" x="3019425" y="5387975"/>
          <p14:tracePt t="131519" x="3073400" y="5400675"/>
          <p14:tracePt t="131535" x="3133725" y="5410200"/>
          <p14:tracePt t="131553" x="3197225" y="5416550"/>
          <p14:tracePt t="131569" x="3267075" y="5416550"/>
          <p14:tracePt t="131585" x="3311525" y="5422900"/>
          <p14:tracePt t="131602" x="3333750" y="5422900"/>
          <p14:tracePt t="131619" x="3375025" y="5422900"/>
          <p14:tracePt t="131635" x="3384550" y="5422900"/>
          <p14:tracePt t="131652" x="3394075" y="5422900"/>
          <p14:tracePt t="131670" x="3416300" y="5422900"/>
          <p14:tracePt t="131686" x="3425825" y="5422900"/>
          <p14:tracePt t="131702" x="3429000" y="5422900"/>
          <p14:tracePt t="133267" x="3444875" y="5422900"/>
          <p14:tracePt t="133274" x="3463925" y="5422900"/>
          <p14:tracePt t="133285" x="3489325" y="5422900"/>
          <p14:tracePt t="133301" x="3536950" y="5429250"/>
          <p14:tracePt t="133319" x="3568700" y="5429250"/>
          <p14:tracePt t="133335" x="3587750" y="5429250"/>
          <p14:tracePt t="133369" x="3651250" y="5429250"/>
          <p14:tracePt t="133402" x="3714750" y="5429250"/>
          <p14:tracePt t="133419" x="3743325" y="5429250"/>
          <p14:tracePt t="133436" x="3765550" y="5429250"/>
          <p14:tracePt t="133452" x="3794125" y="5429250"/>
          <p14:tracePt t="133469" x="3803650" y="5429250"/>
          <p14:tracePt t="133486" x="3813175" y="5429250"/>
          <p14:tracePt t="133502" x="3832225" y="5429250"/>
          <p14:tracePt t="133519" x="3841750" y="5429250"/>
          <p14:tracePt t="133536" x="3851275" y="5429250"/>
          <p14:tracePt t="133552" x="3867150" y="5429250"/>
          <p14:tracePt t="133569" x="3883025" y="5429250"/>
          <p14:tracePt t="134059" x="3886200" y="5429250"/>
          <p14:tracePt t="134067" x="3892550" y="5429250"/>
          <p14:tracePt t="134086" x="3917950" y="5429250"/>
          <p14:tracePt t="134103" x="3940175" y="5429250"/>
          <p14:tracePt t="134118" x="3968750" y="5429250"/>
          <p14:tracePt t="134136" x="4010025" y="5429250"/>
          <p14:tracePt t="134168" x="4095750" y="5429250"/>
          <p14:tracePt t="134202" x="4210050" y="5429250"/>
          <p14:tracePt t="134219" x="4264025" y="5435600"/>
          <p14:tracePt t="134236" x="4349750" y="5441950"/>
          <p14:tracePt t="134252" x="4410075" y="5441950"/>
          <p14:tracePt t="134268" x="4479925" y="5441950"/>
          <p14:tracePt t="134285" x="4587875" y="5438775"/>
          <p14:tracePt t="134302" x="4651375" y="5432425"/>
          <p14:tracePt t="134318" x="4702175" y="5432425"/>
          <p14:tracePt t="134336" x="4765675" y="5426075"/>
          <p14:tracePt t="134352" x="4800600" y="5426075"/>
          <p14:tracePt t="134368" x="4845050" y="5426075"/>
          <p14:tracePt t="134385" x="4914900" y="5426075"/>
          <p14:tracePt t="134402" x="4959350" y="5419725"/>
          <p14:tracePt t="134418" x="5003800" y="5419725"/>
          <p14:tracePt t="134435" x="5045075" y="5419725"/>
          <p14:tracePt t="134452" x="5080000" y="5419725"/>
          <p14:tracePt t="134468" x="5111750" y="5419725"/>
          <p14:tracePt t="134486" x="5165725" y="5419725"/>
          <p14:tracePt t="134502" x="5210175" y="5422900"/>
          <p14:tracePt t="134519" x="5248275" y="5435600"/>
          <p14:tracePt t="134536" x="5289550" y="5438775"/>
          <p14:tracePt t="134552" x="5318125" y="5438775"/>
          <p14:tracePt t="134569" x="5340350" y="5445125"/>
          <p14:tracePt t="134585" x="5362575" y="5445125"/>
          <p14:tracePt t="134602" x="5372100" y="5445125"/>
          <p14:tracePt t="134618" x="5381625" y="5445125"/>
          <p14:tracePt t="134635" x="5394325" y="5451475"/>
          <p14:tracePt t="134652" x="5410200" y="5451475"/>
          <p14:tracePt t="134751" x="5410200" y="5454650"/>
          <p14:tracePt t="134779" x="5410200" y="5461000"/>
          <p14:tracePt t="135078" x="5426075" y="5461000"/>
          <p14:tracePt t="135086" x="5438775" y="5467350"/>
          <p14:tracePt t="135102" x="5483225" y="5480050"/>
          <p14:tracePt t="135119" x="5521325" y="5486400"/>
          <p14:tracePt t="135135" x="5584825" y="5492750"/>
          <p14:tracePt t="135152" x="5629275" y="5499100"/>
          <p14:tracePt t="135169" x="5680075" y="5499100"/>
          <p14:tracePt t="135202" x="5822950" y="5518150"/>
          <p14:tracePt t="135236" x="5943600" y="5534025"/>
          <p14:tracePt t="135252" x="5988050" y="5534025"/>
          <p14:tracePt t="135269" x="6032500" y="5534025"/>
          <p14:tracePt t="135285" x="6096000" y="5534025"/>
          <p14:tracePt t="135301" x="6140450" y="5534025"/>
          <p14:tracePt t="135318" x="6162675" y="5534025"/>
          <p14:tracePt t="135335" x="6194425" y="5534025"/>
          <p14:tracePt t="135351" x="6203950" y="5534025"/>
          <p14:tracePt t="135369" x="6213475" y="5534025"/>
          <p14:tracePt t="135385" x="6242050" y="5534025"/>
          <p14:tracePt t="135401" x="6251575" y="5534025"/>
          <p14:tracePt t="135418" x="6261100" y="5534025"/>
          <p14:tracePt t="135435" x="6280150" y="5524500"/>
          <p14:tracePt t="135452" x="6296025" y="5514975"/>
          <p14:tracePt t="135469" x="6311900" y="5505450"/>
          <p14:tracePt t="135486" x="6321425" y="5505450"/>
          <p14:tracePt t="135502" x="6330950" y="5505450"/>
          <p14:tracePt t="135519" x="6350000" y="5505450"/>
          <p14:tracePt t="135535" x="6359525" y="5505450"/>
          <p14:tracePt t="135551" x="6369050" y="5505450"/>
          <p14:tracePt t="135569" x="6381750" y="5499100"/>
          <p14:tracePt t="135585" x="6384925" y="5495925"/>
          <p14:tracePt t="136841" x="6413500" y="5495925"/>
          <p14:tracePt t="136848" x="6461125" y="5495925"/>
          <p14:tracePt t="136856" x="6508750" y="5495925"/>
          <p14:tracePt t="136869" x="6645275" y="5495925"/>
          <p14:tracePt t="136885" x="6759575" y="5495925"/>
          <p14:tracePt t="136901" x="6899275" y="5495925"/>
          <p14:tracePt t="136918" x="7150100" y="5495925"/>
          <p14:tracePt t="136952" x="7435850" y="5495925"/>
          <p14:tracePt t="136985" x="7756525" y="5495925"/>
          <p14:tracePt t="137003" x="7874000" y="5495925"/>
          <p14:tracePt t="137019" x="8045450" y="5495925"/>
          <p14:tracePt t="137035" x="8128000" y="5495925"/>
          <p14:tracePt t="137051" x="8213725" y="5480050"/>
          <p14:tracePt t="137068" x="8334375" y="5464175"/>
          <p14:tracePt t="137085" x="8397875" y="5451475"/>
          <p14:tracePt t="137102" x="8448675" y="5445125"/>
          <p14:tracePt t="137105" x="8467725" y="5438775"/>
          <p14:tracePt t="137119" x="8496300" y="5438775"/>
          <p14:tracePt t="137135" x="8528050" y="5432425"/>
          <p14:tracePt t="137153" x="8543925" y="5422900"/>
          <p14:tracePt t="137168" x="8553450" y="5422900"/>
          <p14:tracePt t="137185" x="8566150" y="5422900"/>
          <p14:tracePt t="137201" x="8575675" y="5422900"/>
          <p14:tracePt t="137235" x="8582025" y="5422900"/>
          <p14:tracePt t="137252" x="8588375" y="5422900"/>
          <p14:tracePt t="137668" x="8559800" y="5432425"/>
          <p14:tracePt t="137674" x="8509000" y="5448300"/>
          <p14:tracePt t="137685" x="8458200" y="5464175"/>
          <p14:tracePt t="137702" x="8191500" y="5518150"/>
          <p14:tracePt t="137735" x="7775575" y="5584825"/>
          <p14:tracePt t="137769" x="7096125" y="5638800"/>
          <p14:tracePt t="137786" x="6743700" y="5661025"/>
          <p14:tracePt t="137802" x="6308725" y="5661025"/>
          <p14:tracePt t="137819" x="6007100" y="5661025"/>
          <p14:tracePt t="137836" x="5727700" y="5670550"/>
          <p14:tracePt t="137853" x="5318125" y="5683250"/>
          <p14:tracePt t="137868" x="5016500" y="5692775"/>
          <p14:tracePt t="137885" x="4787900" y="5702300"/>
          <p14:tracePt t="137902" x="4413250" y="5711825"/>
          <p14:tracePt t="137918" x="4181475" y="5743575"/>
          <p14:tracePt t="137935" x="3975100" y="5749925"/>
          <p14:tracePt t="137952" x="3711575" y="5768975"/>
          <p14:tracePt t="137968" x="3517900" y="5788025"/>
          <p14:tracePt t="137984" x="3378200" y="5807075"/>
          <p14:tracePt t="138001" x="3143250" y="5842000"/>
          <p14:tracePt t="138018" x="3003550" y="5857875"/>
          <p14:tracePt t="138035" x="2886075" y="5876925"/>
          <p14:tracePt t="138052" x="2689225" y="5892800"/>
          <p14:tracePt t="138068" x="2559050" y="5918200"/>
          <p14:tracePt t="138085" x="2451100" y="5927725"/>
          <p14:tracePt t="138102" x="2263775" y="5953125"/>
          <p14:tracePt t="138118" x="2159000" y="5969000"/>
          <p14:tracePt t="138134" x="2063750" y="5978525"/>
          <p14:tracePt t="138137" x="2028825" y="5978525"/>
          <p14:tracePt t="138151" x="1939925" y="6000750"/>
          <p14:tracePt t="138168" x="1857375" y="6000750"/>
          <p14:tracePt t="138185" x="1797050" y="6000750"/>
          <p14:tracePt t="138201" x="1727200" y="6000750"/>
          <p14:tracePt t="138218" x="1689100" y="6000750"/>
          <p14:tracePt t="138235" x="1660525" y="6000750"/>
          <p14:tracePt t="138251" x="1612900" y="6000750"/>
          <p14:tracePt t="138268" x="1577975" y="6000750"/>
          <p14:tracePt t="138285" x="1552575" y="5991225"/>
          <p14:tracePt t="138301" x="1504950" y="5972175"/>
          <p14:tracePt t="138318" x="1482725" y="5969000"/>
          <p14:tracePt t="138335" x="1450975" y="5962650"/>
          <p14:tracePt t="138351" x="1409700" y="5956300"/>
          <p14:tracePt t="138368" x="1400175" y="5956300"/>
          <p14:tracePt t="138385" x="1390650" y="5949950"/>
          <p14:tracePt t="138401" x="1377950" y="5949950"/>
          <p14:tracePt t="138418" x="1362075" y="5949950"/>
          <p14:tracePt t="138435" x="1352550" y="5949950"/>
          <p14:tracePt t="138488" x="1352550" y="5943600"/>
          <p14:tracePt t="138495" x="1352550" y="5934075"/>
          <p14:tracePt t="138515" x="1352550" y="5930900"/>
          <p14:tracePt t="138631" x="1352550" y="5924550"/>
          <p14:tracePt t="138638" x="1352550" y="5921375"/>
          <p14:tracePt t="138665" x="1352550" y="5915025"/>
          <p14:tracePt t="138686" x="1352550" y="5911850"/>
          <p14:tracePt t="138701" x="1352550" y="5905500"/>
          <p14:tracePt t="138708" x="1352550" y="5899150"/>
          <p14:tracePt t="138718" x="1358900" y="5895975"/>
          <p14:tracePt t="138736" x="1397000" y="5880100"/>
          <p14:tracePt t="138752" x="1444625" y="5864225"/>
          <p14:tracePt t="138769" x="1479550" y="5864225"/>
          <p14:tracePt t="138786" x="1565275" y="5861050"/>
          <p14:tracePt t="138801" x="1625600" y="5861050"/>
          <p14:tracePt t="138818" x="1698625" y="5861050"/>
          <p14:tracePt t="138835" x="1768475" y="5861050"/>
          <p14:tracePt t="138851" x="1854200" y="5861050"/>
          <p14:tracePt t="138868" x="1898650" y="5861050"/>
          <p14:tracePt t="138886" x="1958975" y="5861050"/>
          <p14:tracePt t="138901" x="1997075" y="5861050"/>
          <p14:tracePt t="138919" x="2041525" y="5861050"/>
          <p14:tracePt t="138935" x="2089150" y="5861050"/>
          <p14:tracePt t="138951" x="2111375" y="5861050"/>
          <p14:tracePt t="138968" x="2120900" y="5861050"/>
          <p14:tracePt t="138985" x="2146300" y="5861050"/>
          <p14:tracePt t="139001" x="2155825" y="5861050"/>
          <p14:tracePt t="140705" x="2193925" y="5861050"/>
          <p14:tracePt t="140712" x="2241550" y="5861050"/>
          <p14:tracePt t="140719" x="2286000" y="5861050"/>
          <p14:tracePt t="140734" x="2390775" y="5861050"/>
          <p14:tracePt t="140751" x="2495550" y="5851525"/>
          <p14:tracePt t="140769" x="2616200" y="5835650"/>
          <p14:tracePt t="140801" x="2730500" y="5829300"/>
          <p14:tracePt t="140835" x="2892425" y="5822950"/>
          <p14:tracePt t="140851" x="2943225" y="5822950"/>
          <p14:tracePt t="140868" x="3032125" y="5822950"/>
          <p14:tracePt t="140884" x="3067050" y="5822950"/>
          <p14:tracePt t="140901" x="3111500" y="5822950"/>
          <p14:tracePt t="140919" x="3152775" y="5822950"/>
          <p14:tracePt t="140934" x="3175000" y="5822950"/>
          <p14:tracePt t="140951" x="3203575" y="5822950"/>
          <p14:tracePt t="140969" x="3216275" y="5816600"/>
          <p14:tracePt t="140985" x="3228975" y="5816600"/>
          <p14:tracePt t="141001" x="3238500" y="5816600"/>
          <p14:tracePt t="141018" x="3257550" y="5816600"/>
          <p14:tracePt t="141269" x="3273425" y="5816600"/>
          <p14:tracePt t="141277" x="3298825" y="5816600"/>
          <p14:tracePt t="141284" x="3317875" y="5816600"/>
          <p14:tracePt t="141301" x="3355975" y="5816600"/>
          <p14:tracePt t="141318" x="3432175" y="5816600"/>
          <p14:tracePt t="141334" x="3476625" y="5816600"/>
          <p14:tracePt t="141352" x="3521075" y="5816600"/>
          <p14:tracePt t="141369" x="3559175" y="5816600"/>
          <p14:tracePt t="141384" x="3581400" y="5816600"/>
          <p14:tracePt t="141401" x="3590925" y="5816600"/>
          <p14:tracePt t="141418" x="3606800" y="5816600"/>
          <p14:tracePt t="141620" x="3619500" y="5816600"/>
          <p14:tracePt t="141627" x="3644900" y="5816600"/>
          <p14:tracePt t="141635" x="3657600" y="5819775"/>
          <p14:tracePt t="141652" x="3698875" y="5819775"/>
          <p14:tracePt t="141668" x="3740150" y="5826125"/>
          <p14:tracePt t="141684" x="3768725" y="5826125"/>
          <p14:tracePt t="141701" x="3790950" y="5826125"/>
          <p14:tracePt t="141718" x="3832225" y="5826125"/>
          <p14:tracePt t="141734" x="3860800" y="5826125"/>
          <p14:tracePt t="141751" x="3898900" y="5826125"/>
          <p14:tracePt t="141768" x="3946525" y="5826125"/>
          <p14:tracePt t="141784" x="3968750" y="5826125"/>
          <p14:tracePt t="141801" x="3990975" y="5826125"/>
          <p14:tracePt t="141818" x="4003675" y="5826125"/>
          <p14:tracePt t="141835" x="4013200" y="5826125"/>
          <p14:tracePt t="141851" x="4022725" y="5826125"/>
          <p14:tracePt t="141867" x="4044950" y="5826125"/>
          <p14:tracePt t="141884" x="4054475" y="5826125"/>
          <p14:tracePt t="141901" x="4073525" y="5826125"/>
          <p14:tracePt t="141918" x="4130675" y="5826125"/>
          <p14:tracePt t="141935" x="4191000" y="5826125"/>
          <p14:tracePt t="141951" x="4257675" y="5826125"/>
          <p14:tracePt t="141968" x="4375150" y="5826125"/>
          <p14:tracePt t="141985" x="4451350" y="5838825"/>
          <p14:tracePt t="142001" x="4537075" y="5854700"/>
          <p14:tracePt t="142018" x="4679950" y="5880100"/>
          <p14:tracePt t="142034" x="4765675" y="5895975"/>
          <p14:tracePt t="142051" x="4841875" y="5908675"/>
          <p14:tracePt t="142068" x="4943475" y="5940425"/>
          <p14:tracePt t="142084" x="5003800" y="5940425"/>
          <p14:tracePt t="142101" x="5054600" y="5940425"/>
          <p14:tracePt t="142118" x="5102225" y="5946775"/>
          <p14:tracePt t="142135" x="5124450" y="5946775"/>
          <p14:tracePt t="142151" x="5146675" y="5946775"/>
          <p14:tracePt t="142168" x="5181600" y="5946775"/>
          <p14:tracePt t="142184" x="5203825" y="5946775"/>
          <p14:tracePt t="142202" x="5241925" y="5946775"/>
          <p14:tracePt t="142218" x="5286375" y="5946775"/>
          <p14:tracePt t="142234" x="5314950" y="5946775"/>
          <p14:tracePt t="142252" x="5378450" y="5943600"/>
          <p14:tracePt t="142268" x="5416550" y="5943600"/>
          <p14:tracePt t="142284" x="5451475" y="5943600"/>
          <p14:tracePt t="142302" x="5514975" y="5943600"/>
          <p14:tracePt t="142318" x="5559425" y="5943600"/>
          <p14:tracePt t="142334" x="5616575" y="5943600"/>
          <p14:tracePt t="142352" x="5686425" y="5943600"/>
          <p14:tracePt t="142368" x="5730875" y="5943600"/>
          <p14:tracePt t="142385" x="5753100" y="5943600"/>
          <p14:tracePt t="142401" x="5775325" y="5943600"/>
          <p14:tracePt t="142418" x="5791200" y="5943600"/>
          <p14:tracePt t="142434" x="5800725" y="5943600"/>
          <p14:tracePt t="142452" x="5813425" y="5943600"/>
          <p14:tracePt t="142468" x="5829300" y="5943600"/>
          <p14:tracePt t="142681" x="5835650" y="5937250"/>
          <p14:tracePt t="142688" x="5838825" y="5927725"/>
          <p14:tracePt t="142701" x="5864225" y="5915025"/>
          <p14:tracePt t="142717" x="5902325" y="5902325"/>
          <p14:tracePt t="142734" x="5946775" y="5895975"/>
          <p14:tracePt t="142752" x="6007100" y="5895975"/>
          <p14:tracePt t="142768" x="6051550" y="5895975"/>
          <p14:tracePt t="142784" x="6111875" y="5895975"/>
          <p14:tracePt t="142802" x="6207125" y="5895975"/>
          <p14:tracePt t="142818" x="6257925" y="5895975"/>
          <p14:tracePt t="142834" x="6318250" y="5889625"/>
          <p14:tracePt t="142852" x="6391275" y="5883275"/>
          <p14:tracePt t="142867" x="6435725" y="5883275"/>
          <p14:tracePt t="142885" x="6477000" y="5883275"/>
          <p14:tracePt t="142902" x="6556375" y="5883275"/>
          <p14:tracePt t="142918" x="6600825" y="5883275"/>
          <p14:tracePt t="142935" x="6635750" y="5883275"/>
          <p14:tracePt t="142951" x="6683375" y="5883275"/>
          <p14:tracePt t="142967" x="6715125" y="5883275"/>
          <p14:tracePt t="142984" x="6724650" y="5883275"/>
          <p14:tracePt t="143001" x="6737350" y="5883275"/>
          <p14:tracePt t="143018" x="6746875" y="5883275"/>
          <p14:tracePt t="143034" x="6762750" y="5883275"/>
          <p14:tracePt t="143051" x="6772275" y="5883275"/>
          <p14:tracePt t="143337" x="6778625" y="5883275"/>
          <p14:tracePt t="143345" x="6781800" y="5883275"/>
          <p14:tracePt t="143352" x="6788150" y="5883275"/>
          <p14:tracePt t="143367" x="6804025" y="5883275"/>
          <p14:tracePt t="143384" x="6813550" y="5883275"/>
          <p14:tracePt t="143400" x="6826250" y="5883275"/>
          <p14:tracePt t="143417" x="6835775" y="5883275"/>
          <p14:tracePt t="143434" x="6851650" y="5883275"/>
          <p14:tracePt t="143451" x="6886575" y="5883275"/>
          <p14:tracePt t="143468" x="6915150" y="5883275"/>
          <p14:tracePt t="143485" x="6937375" y="5883275"/>
          <p14:tracePt t="143501" x="6975475" y="5883275"/>
          <p14:tracePt t="143517" x="6997700" y="5883275"/>
          <p14:tracePt t="143534" x="7026275" y="5883275"/>
          <p14:tracePt t="143551" x="7061200" y="5883275"/>
          <p14:tracePt t="143568" x="7096125" y="5883275"/>
          <p14:tracePt t="143585" x="7118350" y="5883275"/>
          <p14:tracePt t="143601" x="7159625" y="5883275"/>
          <p14:tracePt t="143618" x="7181850" y="5883275"/>
          <p14:tracePt t="143634" x="7204075" y="5883275"/>
          <p14:tracePt t="143651" x="7219950" y="5883275"/>
          <p14:tracePt t="143667" x="7229475" y="5883275"/>
          <p14:tracePt t="143684" x="7232650" y="5883275"/>
          <p14:tracePt t="143702" x="7245350" y="5883275"/>
          <p14:tracePt t="145562" x="7146925" y="5857875"/>
          <p14:tracePt t="145569" x="7000875" y="5838825"/>
          <p14:tracePt t="145584" x="6711950" y="5803900"/>
          <p14:tracePt t="145601" x="6356350" y="5772150"/>
          <p14:tracePt t="145619" x="5857875" y="5781675"/>
          <p14:tracePt t="145635" x="5540375" y="5800725"/>
          <p14:tracePt t="145652" x="5108575" y="5826125"/>
          <p14:tracePt t="145685" x="4257675" y="5883275"/>
          <p14:tracePt t="145718" x="3533775" y="5905500"/>
          <p14:tracePt t="145736" x="3286125" y="5905500"/>
          <p14:tracePt t="145752" x="3057525" y="5905500"/>
          <p14:tracePt t="145769" x="2762250" y="5905500"/>
          <p14:tracePt t="145784" x="2568575" y="5899150"/>
          <p14:tracePt t="145801" x="2393950" y="5880100"/>
          <p14:tracePt t="145818" x="2178050" y="5873750"/>
          <p14:tracePt t="145834" x="2035175" y="5854700"/>
          <p14:tracePt t="145850" x="1908175" y="5848350"/>
          <p14:tracePt t="145868" x="1755775" y="5838825"/>
          <p14:tracePt t="145884" x="1654175" y="5838825"/>
          <p14:tracePt t="145901" x="1571625" y="5838825"/>
          <p14:tracePt t="145918" x="1473200" y="5838825"/>
          <p14:tracePt t="145934" x="1412875" y="5838825"/>
          <p14:tracePt t="145951" x="1358900" y="5842000"/>
          <p14:tracePt t="145968" x="1273175" y="5861050"/>
          <p14:tracePt t="145984" x="1209675" y="5876925"/>
          <p14:tracePt t="146000" x="1162050" y="5889625"/>
          <p14:tracePt t="146018" x="1098550" y="5908675"/>
          <p14:tracePt t="146034" x="1054100" y="5921375"/>
          <p14:tracePt t="146051" x="1022350" y="5934075"/>
          <p14:tracePt t="146068" x="974725" y="5956300"/>
          <p14:tracePt t="146084" x="927100" y="5972175"/>
          <p14:tracePt t="146100" x="892175" y="5981700"/>
          <p14:tracePt t="146118" x="847725" y="6000750"/>
          <p14:tracePt t="146134" x="825500" y="6019800"/>
          <p14:tracePt t="146151" x="793750" y="6032500"/>
          <p14:tracePt t="146168" x="768350" y="6048375"/>
          <p14:tracePt t="146184" x="749300" y="6054725"/>
          <p14:tracePt t="146201" x="739775" y="6057900"/>
          <p14:tracePt t="146218" x="723900" y="6067425"/>
          <p14:tracePt t="146234" x="714375" y="6067425"/>
          <p14:tracePt t="146250" x="701675" y="6067425"/>
          <p14:tracePt t="146268" x="692150" y="6067425"/>
          <p14:tracePt t="146301" x="692150" y="6073775"/>
          <p14:tracePt t="146318" x="692150" y="6083300"/>
          <p14:tracePt t="146351" x="698500" y="6089650"/>
          <p14:tracePt t="146368" x="717550" y="6089650"/>
          <p14:tracePt t="146384" x="727075" y="6089650"/>
          <p14:tracePt t="146400" x="749300" y="6089650"/>
          <p14:tracePt t="146417" x="787400" y="6089650"/>
          <p14:tracePt t="146434" x="809625" y="6089650"/>
          <p14:tracePt t="146450" x="841375" y="6089650"/>
          <p14:tracePt t="146467" x="879475" y="6089650"/>
          <p14:tracePt t="146484" x="901700" y="6089650"/>
          <p14:tracePt t="146501" x="923925" y="6089650"/>
          <p14:tracePt t="146517" x="965200" y="6089650"/>
          <p14:tracePt t="146534" x="1009650" y="6089650"/>
          <p14:tracePt t="146551" x="1044575" y="6089650"/>
          <p14:tracePt t="146568" x="1123950" y="6089650"/>
          <p14:tracePt t="146584" x="1158875" y="6089650"/>
          <p14:tracePt t="146601" x="1219200" y="6089650"/>
          <p14:tracePt t="146618" x="1298575" y="6089650"/>
          <p14:tracePt t="146634" x="1374775" y="6089650"/>
          <p14:tracePt t="146650" x="1470025" y="6089650"/>
          <p14:tracePt t="146667" x="1565275" y="6089650"/>
          <p14:tracePt t="146684" x="1625600" y="6089650"/>
          <p14:tracePt t="146701" x="1685925" y="6089650"/>
          <p14:tracePt t="146718" x="1771650" y="6089650"/>
          <p14:tracePt t="146734" x="1831975" y="6089650"/>
          <p14:tracePt t="146751" x="1882775" y="6096000"/>
          <p14:tracePt t="146768" x="1952625" y="6102350"/>
          <p14:tracePt t="146784" x="2006600" y="6115050"/>
          <p14:tracePt t="146800" x="2051050" y="6115050"/>
          <p14:tracePt t="146803" x="2076450" y="6127750"/>
          <p14:tracePt t="146817" x="2114550" y="6134100"/>
          <p14:tracePt t="146834" x="2159000" y="6140450"/>
          <p14:tracePt t="146851" x="2193925" y="6140450"/>
          <p14:tracePt t="146868" x="2228850" y="6153150"/>
          <p14:tracePt t="146884" x="2260600" y="6159500"/>
          <p14:tracePt t="146901" x="2298700" y="6172200"/>
          <p14:tracePt t="146917" x="2362200" y="6197600"/>
          <p14:tracePt t="146933" x="2406650" y="6210300"/>
          <p14:tracePt t="146950" x="2451100" y="6223000"/>
          <p14:tracePt t="146967" x="2514600" y="6235700"/>
          <p14:tracePt t="146984" x="2546350" y="6248400"/>
          <p14:tracePt t="147002" x="2593975" y="6267450"/>
          <p14:tracePt t="147017" x="2619375" y="6276975"/>
          <p14:tracePt t="147034" x="2654300" y="6286500"/>
          <p14:tracePt t="147050" x="2679700" y="6289675"/>
          <p14:tracePt t="147067" x="2727325" y="6289675"/>
          <p14:tracePt t="147083" x="2755900" y="6289675"/>
          <p14:tracePt t="147101" x="2778125" y="6289675"/>
          <p14:tracePt t="147118" x="2790825" y="6289675"/>
          <p14:tracePt t="147134" x="2806700" y="6289675"/>
          <p14:tracePt t="147152" x="2822575" y="6289675"/>
          <p14:tracePt t="147167" x="2832100" y="6289675"/>
          <p14:tracePt t="147183" x="2841625" y="6289675"/>
          <p14:tracePt t="147217" x="2844800" y="6289675"/>
          <p14:tracePt t="147460" x="2851150" y="6289675"/>
          <p14:tracePt t="147466" x="2854325" y="6289675"/>
          <p14:tracePt t="147481" x="2860675" y="6289675"/>
          <p14:tracePt t="147487" x="2863850" y="6289675"/>
          <p14:tracePt t="147538" x="2870200" y="6289675"/>
          <p14:tracePt t="147609" x="2879725" y="6289675"/>
          <p14:tracePt t="147616" x="2886075" y="6289675"/>
          <p14:tracePt t="147631" x="2889250" y="6289675"/>
          <p14:tracePt t="147637" x="2895600" y="6289675"/>
          <p14:tracePt t="147651" x="2905125" y="6289675"/>
          <p14:tracePt t="147667" x="2914650" y="6289675"/>
          <p14:tracePt t="147684" x="2930525" y="6289675"/>
          <p14:tracePt t="147701" x="2943225" y="6289675"/>
          <p14:tracePt t="147717" x="2955925" y="6283325"/>
          <p14:tracePt t="147733" x="2965450" y="6273800"/>
          <p14:tracePt t="147751" x="3003550" y="6257925"/>
          <p14:tracePt t="147767" x="3028950" y="6245225"/>
          <p14:tracePt t="147784" x="3073400" y="6232525"/>
          <p14:tracePt t="147801" x="3114675" y="6213475"/>
          <p14:tracePt t="147817" x="3136900" y="6203950"/>
          <p14:tracePt t="147834" x="3168650" y="6184900"/>
          <p14:tracePt t="147850" x="3203575" y="6165850"/>
          <p14:tracePt t="147867" x="3225800" y="6156325"/>
          <p14:tracePt t="147883" x="3248025" y="6143625"/>
          <p14:tracePt t="147901" x="3282950" y="6134100"/>
          <p14:tracePt t="147917" x="3305175" y="6134100"/>
          <p14:tracePt t="147934" x="3321050" y="6127750"/>
          <p14:tracePt t="147951" x="3349625" y="6118225"/>
          <p14:tracePt t="147967" x="3359150" y="6111875"/>
          <p14:tracePt t="147983" x="3368675" y="6111875"/>
          <p14:tracePt t="148000" x="3384550" y="6111875"/>
          <p14:tracePt t="148059" x="3384550" y="6115050"/>
          <p14:tracePt t="150319" x="3394075" y="6118225"/>
          <p14:tracePt t="150326" x="3403600" y="6118225"/>
          <p14:tracePt t="150334" x="3416300" y="6118225"/>
          <p14:tracePt t="150350" x="3438525" y="6118225"/>
          <p14:tracePt t="150367" x="3460750" y="6118225"/>
          <p14:tracePt t="150383" x="3517900" y="6096000"/>
          <p14:tracePt t="150417" x="3708400" y="5997575"/>
          <p14:tracePt t="150450" x="4102100" y="5842000"/>
          <p14:tracePt t="150468" x="4346575" y="5797550"/>
          <p14:tracePt t="150485" x="4489450" y="5768975"/>
          <p14:tracePt t="150500" x="4616450" y="5762625"/>
          <p14:tracePt t="150517" x="4689475" y="5762625"/>
          <p14:tracePt t="150534" x="4752975" y="5762625"/>
          <p14:tracePt t="150550" x="4768850" y="5762625"/>
          <p14:tracePt t="150568" x="4787900" y="5762625"/>
          <p14:tracePt t="150584" x="4791075" y="5762625"/>
          <p14:tracePt t="150618" x="4791075" y="5778500"/>
          <p14:tracePt t="150634" x="4791075" y="5788025"/>
          <p14:tracePt t="150650" x="4791075" y="5797550"/>
          <p14:tracePt t="150668" x="4791075" y="5813425"/>
          <p14:tracePt t="150683" x="4781550" y="5829300"/>
          <p14:tracePt t="150701" x="4762500" y="5851525"/>
          <p14:tracePt t="150718" x="4752975" y="5892800"/>
          <p14:tracePt t="150734" x="4752975" y="5915025"/>
          <p14:tracePt t="150751" x="4752975" y="5943600"/>
          <p14:tracePt t="150767" x="4752975" y="5962650"/>
          <p14:tracePt t="150784" x="4752975" y="5969000"/>
        </p14:tracePtLst>
      </p14:laserTrace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0" y="0"/>
            <a:ext cx="4040188" cy="639762"/>
          </a:xfrm>
        </p:spPr>
        <p:txBody>
          <a:bodyPr/>
          <a:lstStyle/>
          <a:p>
            <a:r>
              <a:rPr lang="fr-FR" dirty="0" smtClean="0">
                <a:latin typeface="Times New Roman" pitchFamily="18" charset="0"/>
                <a:cs typeface="Times New Roman" pitchFamily="18" charset="0"/>
              </a:rPr>
              <a:t>           Cyme bipare</a:t>
            </a:r>
            <a:endParaRPr lang="fr-FR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714876" y="0"/>
            <a:ext cx="4041775" cy="639762"/>
          </a:xfrm>
        </p:spPr>
        <p:txBody>
          <a:bodyPr/>
          <a:lstStyle/>
          <a:p>
            <a:r>
              <a:rPr lang="fr-FR" dirty="0" smtClean="0">
                <a:latin typeface="Times New Roman" pitchFamily="18" charset="0"/>
                <a:cs typeface="Times New Roman" pitchFamily="18" charset="0"/>
              </a:rPr>
              <a:t>         Fleur zygomorphe</a:t>
            </a:r>
            <a:endParaRPr lang="fr-FR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HP\Downloads\IMG_5385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" y="1142984"/>
            <a:ext cx="4826151" cy="4714908"/>
          </a:xfrm>
          <a:prstGeom prst="rect">
            <a:avLst/>
          </a:prstGeom>
          <a:noFill/>
        </p:spPr>
      </p:pic>
      <p:pic>
        <p:nvPicPr>
          <p:cNvPr id="1027" name="Picture 3" descr="C:\Users\HP\Downloads\IMG_5383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 cstate="print"/>
          <a:srcRect l="19740" r="18571"/>
          <a:stretch>
            <a:fillRect/>
          </a:stretch>
        </p:blipFill>
        <p:spPr bwMode="auto">
          <a:xfrm>
            <a:off x="5214942" y="672186"/>
            <a:ext cx="3929058" cy="6185814"/>
          </a:xfrm>
          <a:prstGeom prst="rect">
            <a:avLst/>
          </a:prstGeom>
          <a:noFill/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5134"/>
    </mc:Choice>
    <mc:Fallback>
      <p:transition spd="slow" advTm="451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335" x="4826000" y="5949950"/>
          <p14:tracePt t="1341" x="4886325" y="5934075"/>
          <p14:tracePt t="1349" x="4946650" y="5915025"/>
          <p14:tracePt t="1363" x="5010150" y="5892800"/>
          <p14:tracePt t="1380" x="5032375" y="5889625"/>
          <p14:tracePt t="1396" x="5041900" y="5889625"/>
          <p14:tracePt t="1429" x="5045075" y="5889625"/>
          <p14:tracePt t="1463" x="4994275" y="5867400"/>
          <p14:tracePt t="1480" x="4927600" y="5829300"/>
          <p14:tracePt t="1496" x="4838700" y="5797550"/>
          <p14:tracePt t="1513" x="4711700" y="5740400"/>
          <p14:tracePt t="1530" x="4591050" y="5705475"/>
          <p14:tracePt t="1546" x="4470400" y="5654675"/>
          <p14:tracePt t="1563" x="4298950" y="5603875"/>
          <p14:tracePt t="1579" x="4200525" y="5562600"/>
          <p14:tracePt t="1596" x="4076700" y="5508625"/>
          <p14:tracePt t="1613" x="3889375" y="5384800"/>
          <p14:tracePt t="1630" x="3794125" y="5305425"/>
          <p14:tracePt t="1647" x="3683000" y="5235575"/>
          <p14:tracePt t="1663" x="3524250" y="5124450"/>
          <p14:tracePt t="1679" x="3435350" y="5073650"/>
          <p14:tracePt t="1696" x="3330575" y="5006975"/>
          <p14:tracePt t="1713" x="3165475" y="4902200"/>
          <p14:tracePt t="1730" x="3076575" y="4841875"/>
          <p14:tracePt t="1748" x="2981325" y="4759325"/>
          <p14:tracePt t="1763" x="2924175" y="4667250"/>
          <p14:tracePt t="1780" x="2898775" y="4514850"/>
          <p14:tracePt t="1796" x="2901950" y="4419600"/>
          <p14:tracePt t="1813" x="2943225" y="4333875"/>
          <p14:tracePt t="1829" x="3016250" y="4270375"/>
          <p14:tracePt t="1846" x="3098800" y="4213225"/>
          <p14:tracePt t="1863" x="3241675" y="4130675"/>
          <p14:tracePt t="1879" x="3352800" y="4079875"/>
          <p14:tracePt t="1896" x="3444875" y="4019550"/>
          <p14:tracePt t="1913" x="3556000" y="3940175"/>
          <p14:tracePt t="1930" x="3625850" y="3886200"/>
          <p14:tracePt t="1947" x="3667125" y="3844925"/>
          <p14:tracePt t="1963" x="3746500" y="3724275"/>
          <p14:tracePt t="1980" x="3778250" y="3648075"/>
          <p14:tracePt t="1998" x="3784600" y="3568700"/>
          <p14:tracePt t="2013" x="3781425" y="3521075"/>
          <p14:tracePt t="2030" x="3762375" y="3486150"/>
          <p14:tracePt t="2047" x="3724275" y="3381375"/>
          <p14:tracePt t="2063" x="3686175" y="3302000"/>
          <p14:tracePt t="2079" x="3638550" y="3222625"/>
          <p14:tracePt t="2097" x="3559175" y="3121025"/>
          <p14:tracePt t="2113" x="3495675" y="3051175"/>
          <p14:tracePt t="2130" x="3422650" y="2974975"/>
          <p14:tracePt t="2148" x="3317875" y="2879725"/>
          <p14:tracePt t="2163" x="3238500" y="2822575"/>
          <p14:tracePt t="2180" x="3124200" y="2771775"/>
          <p14:tracePt t="2197" x="2994025" y="2689225"/>
          <p14:tracePt t="2212" x="2901950" y="2632075"/>
          <p14:tracePt t="2229" x="2819400" y="2565400"/>
          <p14:tracePt t="2246" x="2651125" y="2441575"/>
          <p14:tracePt t="2262" x="2549525" y="2362200"/>
          <p14:tracePt t="2280" x="2457450" y="2305050"/>
          <p14:tracePt t="2297" x="2276475" y="2244725"/>
          <p14:tracePt t="2313" x="2143125" y="2209800"/>
          <p14:tracePt t="2329" x="2038350" y="2193925"/>
          <p14:tracePt t="2332" x="1978025" y="2184400"/>
          <p14:tracePt t="2347" x="1847850" y="2168525"/>
          <p14:tracePt t="2362" x="1720850" y="2159000"/>
          <p14:tracePt t="2379" x="1638300" y="2149475"/>
          <p14:tracePt t="2397" x="1508125" y="2149475"/>
          <p14:tracePt t="2413" x="1428750" y="2149475"/>
          <p14:tracePt t="2430" x="1333500" y="2149475"/>
          <p14:tracePt t="2447" x="1206500" y="2149475"/>
          <p14:tracePt t="2463" x="1114425" y="2149475"/>
          <p14:tracePt t="2479" x="996950" y="2155825"/>
          <p14:tracePt t="2497" x="854075" y="2171700"/>
          <p14:tracePt t="2513" x="781050" y="2171700"/>
          <p14:tracePt t="2530" x="711200" y="2178050"/>
          <p14:tracePt t="2547" x="603250" y="2200275"/>
          <p14:tracePt t="2563" x="546100" y="2222500"/>
          <p14:tracePt t="2580" x="492125" y="2235200"/>
          <p14:tracePt t="2596" x="425450" y="2260600"/>
          <p14:tracePt t="2612" x="393700" y="2286000"/>
          <p14:tracePt t="2629" x="371475" y="2311400"/>
          <p14:tracePt t="2647" x="327025" y="2355850"/>
          <p14:tracePt t="2662" x="301625" y="2378075"/>
          <p14:tracePt t="2680" x="269875" y="2413000"/>
          <p14:tracePt t="2697" x="231775" y="2479675"/>
          <p14:tracePt t="2713" x="200025" y="2555875"/>
          <p14:tracePt t="2729" x="184150" y="2654300"/>
          <p14:tracePt t="2746" x="168275" y="2774950"/>
          <p14:tracePt t="2763" x="168275" y="2876550"/>
          <p14:tracePt t="2779" x="174625" y="2994025"/>
          <p14:tracePt t="2796" x="200025" y="3149600"/>
          <p14:tracePt t="2813" x="241300" y="3260725"/>
          <p14:tracePt t="2829" x="276225" y="3390900"/>
          <p14:tracePt t="2831" x="292100" y="3451225"/>
          <p14:tracePt t="2846" x="336550" y="3584575"/>
          <p14:tracePt t="2863" x="371475" y="3683000"/>
          <p14:tracePt t="2879" x="412750" y="3794125"/>
          <p14:tracePt t="2896" x="463550" y="3952875"/>
          <p14:tracePt t="2913" x="485775" y="4029075"/>
          <p14:tracePt t="2929" x="508000" y="4092575"/>
          <p14:tracePt t="2946" x="533400" y="4159250"/>
          <p14:tracePt t="2963" x="565150" y="4197350"/>
          <p14:tracePt t="2980" x="590550" y="4235450"/>
          <p14:tracePt t="2997" x="638175" y="4286250"/>
          <p14:tracePt t="3013" x="685800" y="4337050"/>
          <p14:tracePt t="3029" x="717550" y="4362450"/>
          <p14:tracePt t="3046" x="793750" y="4410075"/>
          <p14:tracePt t="3063" x="860425" y="4432300"/>
          <p14:tracePt t="3079" x="923925" y="4445000"/>
          <p14:tracePt t="3096" x="1031875" y="4441825"/>
          <p14:tracePt t="3112" x="1117600" y="4419600"/>
          <p14:tracePt t="3130" x="1209675" y="4359275"/>
          <p14:tracePt t="3146" x="1320800" y="4279900"/>
          <p14:tracePt t="3162" x="1377950" y="4251325"/>
          <p14:tracePt t="3179" x="1425575" y="4219575"/>
          <p14:tracePt t="3196" x="1482725" y="4181475"/>
          <p14:tracePt t="3213" x="1524000" y="4140200"/>
          <p14:tracePt t="3229" x="1577975" y="4067175"/>
          <p14:tracePt t="3246" x="1660525" y="3937000"/>
          <p14:tracePt t="3263" x="1717675" y="3863975"/>
          <p14:tracePt t="3280" x="1755775" y="3775075"/>
          <p14:tracePt t="3296" x="1816100" y="3606800"/>
          <p14:tracePt t="3312" x="1838325" y="3530600"/>
          <p14:tracePt t="3329" x="1854200" y="3473450"/>
          <p14:tracePt t="3346" x="1879600" y="3406775"/>
          <p14:tracePt t="3363" x="1908175" y="3352800"/>
          <p14:tracePt t="3380" x="1955800" y="3263900"/>
          <p14:tracePt t="3397" x="2016125" y="3101975"/>
          <p14:tracePt t="3413" x="2057400" y="3013075"/>
          <p14:tracePt t="3430" x="2114550" y="2863850"/>
          <p14:tracePt t="3446" x="2130425" y="2778125"/>
          <p14:tracePt t="3463" x="2143125" y="2714625"/>
          <p14:tracePt t="3481" x="2155825" y="2651125"/>
          <p14:tracePt t="3496" x="2168525" y="2613025"/>
          <p14:tracePt t="3513" x="2190750" y="2559050"/>
          <p14:tracePt t="3530" x="2206625" y="2454275"/>
          <p14:tracePt t="3547" x="2216150" y="2289175"/>
          <p14:tracePt t="3563" x="2222500" y="2216150"/>
          <p14:tracePt t="3581" x="2228850" y="2108200"/>
          <p14:tracePt t="3597" x="2228850" y="2047875"/>
          <p14:tracePt t="3613" x="2228850" y="2012950"/>
          <p14:tracePt t="3631" x="2228850" y="1971675"/>
          <p14:tracePt t="3646" x="2228850" y="1949450"/>
          <p14:tracePt t="3663" x="2228850" y="1920875"/>
          <p14:tracePt t="3681" x="2228850" y="1879600"/>
          <p14:tracePt t="3696" x="2225675" y="1857375"/>
          <p14:tracePt t="3712" x="2219325" y="1835150"/>
          <p14:tracePt t="3730" x="2209800" y="1816100"/>
          <p14:tracePt t="3746" x="2200275" y="1803400"/>
          <p14:tracePt t="3763" x="2184400" y="1793875"/>
          <p14:tracePt t="3780" x="2174875" y="1774825"/>
          <p14:tracePt t="3796" x="2174875" y="1768475"/>
          <p14:tracePt t="3880" x="2171700" y="1768475"/>
          <p14:tracePt t="3888" x="2165350" y="1771650"/>
          <p14:tracePt t="3896" x="2165350" y="1781175"/>
          <p14:tracePt t="3913" x="2155825" y="1790700"/>
          <p14:tracePt t="3930" x="2152650" y="1806575"/>
          <p14:tracePt t="3946" x="2152650" y="1816100"/>
          <p14:tracePt t="3963" x="2152650" y="1831975"/>
          <p14:tracePt t="3979" x="2152650" y="1857375"/>
          <p14:tracePt t="3995" x="2152650" y="1885950"/>
          <p14:tracePt t="4012" x="2152650" y="1908175"/>
          <p14:tracePt t="4030" x="2152650" y="1971675"/>
          <p14:tracePt t="4046" x="2152650" y="1993900"/>
          <p14:tracePt t="4063" x="2152650" y="2028825"/>
          <p14:tracePt t="4080" x="2152650" y="2070100"/>
          <p14:tracePt t="4097" x="2152650" y="2092325"/>
          <p14:tracePt t="4113" x="2152650" y="2120900"/>
          <p14:tracePt t="4129" x="2152650" y="2162175"/>
          <p14:tracePt t="4146" x="2152650" y="2203450"/>
          <p14:tracePt t="4163" x="2152650" y="2247900"/>
          <p14:tracePt t="4180" x="2152650" y="2305050"/>
          <p14:tracePt t="4197" x="2152650" y="2333625"/>
          <p14:tracePt t="4213" x="2152650" y="2362200"/>
          <p14:tracePt t="4230" x="2152650" y="2403475"/>
          <p14:tracePt t="4247" x="2152650" y="2447925"/>
          <p14:tracePt t="4262" x="2152650" y="2489200"/>
          <p14:tracePt t="4279" x="2152650" y="2552700"/>
          <p14:tracePt t="4295" x="2139950" y="2590800"/>
          <p14:tracePt t="4312" x="2124075" y="2635250"/>
          <p14:tracePt t="4330" x="2117725" y="2698750"/>
          <p14:tracePt t="4346" x="2111375" y="2743200"/>
          <p14:tracePt t="4363" x="2111375" y="2794000"/>
          <p14:tracePt t="4367" x="2111375" y="2828925"/>
          <p14:tracePt t="4380" x="2111375" y="2889250"/>
          <p14:tracePt t="4396" x="2105025" y="2940050"/>
          <p14:tracePt t="4412" x="2098675" y="2978150"/>
          <p14:tracePt t="4429" x="2085975" y="3041650"/>
          <p14:tracePt t="4446" x="2066925" y="3095625"/>
          <p14:tracePt t="4463" x="2054225" y="3159125"/>
          <p14:tracePt t="4480" x="2032000" y="3260725"/>
          <p14:tracePt t="4497" x="2019300" y="3317875"/>
          <p14:tracePt t="4513" x="2000250" y="3362325"/>
          <p14:tracePt t="4530" x="2000250" y="3394075"/>
          <p14:tracePt t="4546" x="2000250" y="3409950"/>
          <p14:tracePt t="4562" x="2000250" y="3419475"/>
          <p14:tracePt t="4579" x="2000250" y="3435350"/>
          <p14:tracePt t="4596" x="2000250" y="3444875"/>
          <p14:tracePt t="4613" x="2000250" y="3460750"/>
          <p14:tracePt t="5072" x="2000250" y="3463925"/>
          <p14:tracePt t="5079" x="2000250" y="3470275"/>
          <p14:tracePt t="5089" x="2000250" y="3473450"/>
          <p14:tracePt t="5096" x="2000250" y="3479800"/>
          <p14:tracePt t="5114" x="2047875" y="3530600"/>
          <p14:tracePt t="5129" x="2152650" y="3619500"/>
          <p14:tracePt t="5146" x="2289175" y="3711575"/>
          <p14:tracePt t="5179" x="2689225" y="3933825"/>
          <p14:tracePt t="5214" x="3092450" y="4184650"/>
          <p14:tracePt t="5231" x="3248025" y="4260850"/>
          <p14:tracePt t="5248" x="3381375" y="4302125"/>
          <p14:tracePt t="5263" x="3594100" y="4356100"/>
          <p14:tracePt t="5279" x="3711575" y="4375150"/>
          <p14:tracePt t="5295" x="3819525" y="4391025"/>
          <p14:tracePt t="5313" x="3981450" y="4397375"/>
          <p14:tracePt t="5330" x="4073525" y="4397375"/>
          <p14:tracePt t="5346" x="4127500" y="4397375"/>
          <p14:tracePt t="5364" x="4181475" y="4397375"/>
          <p14:tracePt t="5380" x="4210050" y="4397375"/>
          <p14:tracePt t="5396" x="4219575" y="4397375"/>
          <p14:tracePt t="5413" x="4241800" y="4397375"/>
          <p14:tracePt t="5429" x="4267200" y="4397375"/>
          <p14:tracePt t="5446" x="4289425" y="4397375"/>
          <p14:tracePt t="5463" x="4330700" y="4397375"/>
          <p14:tracePt t="5480" x="4352925" y="4397375"/>
          <p14:tracePt t="5497" x="4381500" y="4397375"/>
          <p14:tracePt t="5513" x="4397375" y="4397375"/>
          <p14:tracePt t="5530" x="4400550" y="4397375"/>
          <p14:tracePt t="5621" x="4400550" y="4391025"/>
          <p14:tracePt t="5635" x="4400550" y="4387850"/>
          <p14:tracePt t="5642" x="4400550" y="4381500"/>
          <p14:tracePt t="5650" x="4400550" y="4375150"/>
          <p14:tracePt t="5663" x="4387850" y="4346575"/>
          <p14:tracePt t="5679" x="4375150" y="4318000"/>
          <p14:tracePt t="5696" x="4343400" y="4270375"/>
          <p14:tracePt t="5713" x="4302125" y="4203700"/>
          <p14:tracePt t="5729" x="4283075" y="4171950"/>
          <p14:tracePt t="5746" x="4267200" y="4140200"/>
          <p14:tracePt t="5763" x="4248150" y="4098925"/>
          <p14:tracePt t="5779" x="4235450" y="4076700"/>
          <p14:tracePt t="5796" x="4216400" y="4038600"/>
          <p14:tracePt t="5813" x="4203700" y="3965575"/>
          <p14:tracePt t="5829" x="4203700" y="3921125"/>
          <p14:tracePt t="5845" x="4197350" y="3876675"/>
          <p14:tracePt t="5862" x="4184650" y="3835400"/>
          <p14:tracePt t="5879" x="4181475" y="3825875"/>
          <p14:tracePt t="5896" x="4181475" y="3816350"/>
          <p14:tracePt t="5913" x="4181475" y="3794125"/>
          <p14:tracePt t="5946" x="4181475" y="3790950"/>
          <p14:tracePt t="6284" x="4133850" y="3784600"/>
          <p14:tracePt t="6290" x="4076700" y="3775075"/>
          <p14:tracePt t="6298" x="3984625" y="3765550"/>
          <p14:tracePt t="6312" x="3797300" y="3740150"/>
          <p14:tracePt t="6329" x="3638550" y="3730625"/>
          <p14:tracePt t="6346" x="3419475" y="3711575"/>
          <p14:tracePt t="6362" x="3098800" y="3683000"/>
          <p14:tracePt t="6396" x="2619375" y="3635375"/>
          <p14:tracePt t="6398" x="2476500" y="3625850"/>
          <p14:tracePt t="6434" x="1863725" y="3575050"/>
          <p14:tracePt t="6448" x="1644650" y="3546475"/>
          <p14:tracePt t="6463" x="1438275" y="3527425"/>
          <p14:tracePt t="6479" x="1263650" y="3511550"/>
          <p14:tracePt t="6496" x="1114425" y="3492500"/>
          <p14:tracePt t="6512" x="860425" y="3454400"/>
          <p14:tracePt t="6529" x="730250" y="3438525"/>
          <p14:tracePt t="6547" x="552450" y="3413125"/>
          <p14:tracePt t="6563" x="444500" y="3397250"/>
          <p14:tracePt t="6579" x="358775" y="3371850"/>
          <p14:tracePt t="6596" x="301625" y="3359150"/>
          <p14:tracePt t="6613" x="238125" y="3340100"/>
          <p14:tracePt t="6629" x="215900" y="3327400"/>
          <p14:tracePt t="6646" x="184150" y="3311525"/>
          <p14:tracePt t="6662" x="136525" y="3292475"/>
          <p14:tracePt t="6679" x="111125" y="3279775"/>
          <p14:tracePt t="6697" x="76200" y="3257550"/>
          <p14:tracePt t="6713" x="66675" y="3257550"/>
          <p14:tracePt t="6729" x="57150" y="3251200"/>
          <p14:tracePt t="6747" x="47625" y="3241675"/>
          <p14:tracePt t="6762" x="47625" y="3235325"/>
          <p14:tracePt t="6779" x="47625" y="3232150"/>
          <p14:tracePt t="6796" x="63500" y="3232150"/>
          <p14:tracePt t="6841" x="66675" y="3232150"/>
          <p14:tracePt t="6847" x="73025" y="3225800"/>
          <p14:tracePt t="6863" x="88900" y="3225800"/>
          <p14:tracePt t="6879" x="101600" y="3225800"/>
          <p14:tracePt t="6882" x="114300" y="3225800"/>
          <p14:tracePt t="6897" x="142875" y="3225800"/>
          <p14:tracePt t="6912" x="171450" y="3225800"/>
          <p14:tracePt t="6929" x="215900" y="3225800"/>
          <p14:tracePt t="6946" x="279400" y="3225800"/>
          <p14:tracePt t="6962" x="301625" y="3225800"/>
          <p14:tracePt t="6979" x="330200" y="3225800"/>
          <p14:tracePt t="6996" x="355600" y="3225800"/>
          <p14:tracePt t="7012" x="365125" y="3225800"/>
          <p14:tracePt t="7029" x="387350" y="3225800"/>
          <p14:tracePt t="7046" x="412750" y="3225800"/>
          <p14:tracePt t="7062" x="444500" y="3225800"/>
          <p14:tracePt t="7079" x="466725" y="3225800"/>
          <p14:tracePt t="7097" x="504825" y="3225800"/>
          <p14:tracePt t="7112" x="533400" y="3225800"/>
          <p14:tracePt t="7129" x="571500" y="3225800"/>
          <p14:tracePt t="7147" x="635000" y="3235325"/>
          <p14:tracePt t="7163" x="679450" y="3248025"/>
          <p14:tracePt t="7179" x="717550" y="3260725"/>
          <p14:tracePt t="7196" x="828675" y="3292475"/>
          <p14:tracePt t="7212" x="958850" y="3308350"/>
          <p14:tracePt t="7229" x="1089025" y="3343275"/>
          <p14:tracePt t="7246" x="1292225" y="3413125"/>
          <p14:tracePt t="7262" x="1460500" y="3479800"/>
          <p14:tracePt t="7279" x="1612900" y="3514725"/>
          <p14:tracePt t="7296" x="1895475" y="3597275"/>
          <p14:tracePt t="7312" x="2079625" y="3644900"/>
          <p14:tracePt t="7329" x="2254250" y="3683000"/>
          <p14:tracePt t="7345" x="2555875" y="3746500"/>
          <p14:tracePt t="7362" x="2743200" y="3775075"/>
          <p14:tracePt t="7379" x="2927350" y="3794125"/>
          <p14:tracePt t="7381" x="2984500" y="3803650"/>
          <p14:tracePt t="7395" x="3127375" y="3829050"/>
          <p14:tracePt t="7412" x="3232150" y="3844925"/>
          <p14:tracePt t="7429" x="3336925" y="3844925"/>
          <p14:tracePt t="7446" x="3444875" y="3844925"/>
          <p14:tracePt t="7462" x="3505200" y="3844925"/>
          <p14:tracePt t="7479" x="3540125" y="3844925"/>
          <p14:tracePt t="7497" x="3594100" y="3844925"/>
          <p14:tracePt t="7512" x="3625850" y="3844925"/>
          <p14:tracePt t="7529" x="3635375" y="3844925"/>
          <p14:tracePt t="7546" x="3648075" y="3844925"/>
          <p14:tracePt t="7563" x="3654425" y="3844925"/>
          <p14:tracePt t="8280" x="3708400" y="3857625"/>
          <p14:tracePt t="8287" x="3790950" y="3876675"/>
          <p14:tracePt t="8295" x="3883025" y="3895725"/>
          <p14:tracePt t="8312" x="4137025" y="3946525"/>
          <p14:tracePt t="8330" x="4540250" y="3984625"/>
          <p14:tracePt t="8353" x="5035550" y="3984625"/>
          <p14:tracePt t="8380" x="5680075" y="4006850"/>
          <p14:tracePt t="8414" x="6188075" y="4044950"/>
          <p14:tracePt t="8418" x="6305550" y="4064000"/>
          <p14:tracePt t="8431" x="6499225" y="4092575"/>
          <p14:tracePt t="8451" x="6800850" y="4159250"/>
          <p14:tracePt t="8462" x="6896100" y="4178300"/>
          <p14:tracePt t="8480" x="7175500" y="4241800"/>
          <p14:tracePt t="8496" x="7391400" y="4270375"/>
          <p14:tracePt t="8513" x="7623175" y="4298950"/>
          <p14:tracePt t="8530" x="7969250" y="4337050"/>
          <p14:tracePt t="8546" x="8188325" y="4346575"/>
          <p14:tracePt t="8563" x="8369300" y="4356100"/>
          <p14:tracePt t="8580" x="8597900" y="4356100"/>
          <p14:tracePt t="8595" x="8737600" y="4356100"/>
          <p14:tracePt t="8612" x="8851900" y="4356100"/>
          <p14:tracePt t="8630" x="9004300" y="4343400"/>
          <p14:tracePt t="8646" x="9115425" y="4318000"/>
          <p14:tracePt t="9015" x="9121775" y="2181225"/>
          <p14:tracePt t="9023" x="9074150" y="2095500"/>
          <p14:tracePt t="9033" x="9029700" y="2044700"/>
          <p14:tracePt t="9046" x="8931275" y="1905000"/>
          <p14:tracePt t="9080" x="8677275" y="1587500"/>
          <p14:tracePt t="9116" x="8467725" y="1327150"/>
          <p14:tracePt t="9130" x="8366125" y="1177925"/>
          <p14:tracePt t="9147" x="8274050" y="1054100"/>
          <p14:tracePt t="9162" x="8207375" y="949325"/>
          <p14:tracePt t="9179" x="8108950" y="774700"/>
          <p14:tracePt t="9196" x="8048625" y="663575"/>
          <p14:tracePt t="9212" x="8010525" y="593725"/>
          <p14:tracePt t="9230" x="7937500" y="514350"/>
          <p14:tracePt t="9246" x="7889875" y="479425"/>
          <p14:tracePt t="9262" x="7839075" y="434975"/>
          <p14:tracePt t="9278" x="7772400" y="390525"/>
          <p14:tracePt t="9295" x="7734300" y="377825"/>
          <p14:tracePt t="9312" x="7683500" y="361950"/>
          <p14:tracePt t="9329" x="7594600" y="349250"/>
          <p14:tracePt t="9345" x="7524750" y="349250"/>
          <p14:tracePt t="9363" x="7461250" y="352425"/>
          <p14:tracePt t="9380" x="7340600" y="374650"/>
          <p14:tracePt t="9396" x="7254875" y="390525"/>
          <p14:tracePt t="9412" x="7175500" y="431800"/>
          <p14:tracePt t="9415" x="7146925" y="444500"/>
          <p14:tracePt t="9429" x="7077075" y="482600"/>
          <p14:tracePt t="9445" x="7019925" y="517525"/>
          <p14:tracePt t="9462" x="6946900" y="584200"/>
          <p14:tracePt t="9479" x="6804025" y="695325"/>
          <p14:tracePt t="9496" x="6708775" y="771525"/>
          <p14:tracePt t="9512" x="6616700" y="847725"/>
          <p14:tracePt t="9529" x="6457950" y="996950"/>
          <p14:tracePt t="9546" x="6359525" y="1092200"/>
          <p14:tracePt t="9562" x="6267450" y="1168400"/>
          <p14:tracePt t="9579" x="6162675" y="1276350"/>
          <p14:tracePt t="9595" x="6086475" y="1368425"/>
          <p14:tracePt t="9613" x="5991225" y="1454150"/>
          <p14:tracePt t="9629" x="5845175" y="1574800"/>
          <p14:tracePt t="9645" x="5759450" y="1651000"/>
          <p14:tracePt t="9662" x="5686425" y="1724025"/>
          <p14:tracePt t="9679" x="5575300" y="1870075"/>
          <p14:tracePt t="9695" x="5508625" y="1962150"/>
          <p14:tracePt t="9712" x="5457825" y="2054225"/>
          <p14:tracePt t="9729" x="5403850" y="2181225"/>
          <p14:tracePt t="9745" x="5368925" y="2292350"/>
          <p14:tracePt t="9762" x="5327650" y="2403475"/>
          <p14:tracePt t="9779" x="5276850" y="2562225"/>
          <p14:tracePt t="9796" x="5232400" y="2705100"/>
          <p14:tracePt t="9812" x="5213350" y="2832100"/>
          <p14:tracePt t="9829" x="5197475" y="3009900"/>
          <p14:tracePt t="9845" x="5197475" y="3146425"/>
          <p14:tracePt t="9862" x="5197475" y="3251200"/>
          <p14:tracePt t="9879" x="5197475" y="3400425"/>
          <p14:tracePt t="9895" x="5197475" y="3505200"/>
          <p14:tracePt t="9912" x="5197475" y="3587750"/>
          <p14:tracePt t="9929" x="5197475" y="3705225"/>
          <p14:tracePt t="9946" x="5197475" y="3765550"/>
          <p14:tracePt t="9962" x="5197475" y="3825875"/>
          <p14:tracePt t="9979" x="5213350" y="3905250"/>
          <p14:tracePt t="9995" x="5229225" y="3968750"/>
          <p14:tracePt t="10013" x="5254625" y="4041775"/>
          <p14:tracePt t="10030" x="5267325" y="4086225"/>
          <p14:tracePt t="10045" x="5280025" y="4124325"/>
          <p14:tracePt t="10063" x="5305425" y="4181475"/>
          <p14:tracePt t="10079" x="5324475" y="4222750"/>
          <p14:tracePt t="10095" x="5353050" y="4267200"/>
          <p14:tracePt t="10112" x="5384800" y="4308475"/>
          <p14:tracePt t="10129" x="5422900" y="4375150"/>
          <p14:tracePt t="10145" x="5457825" y="4413250"/>
          <p14:tracePt t="10163" x="5502275" y="4473575"/>
          <p14:tracePt t="10179" x="5540375" y="4498975"/>
          <p14:tracePt t="10196" x="5572125" y="4524375"/>
          <p14:tracePt t="10213" x="5632450" y="4568825"/>
          <p14:tracePt t="10229" x="5680075" y="4603750"/>
          <p14:tracePt t="10245" x="5727700" y="4635500"/>
          <p14:tracePt t="10263" x="5797550" y="4708525"/>
          <p14:tracePt t="10279" x="5870575" y="4762500"/>
          <p14:tracePt t="10296" x="5949950" y="4810125"/>
          <p14:tracePt t="10313" x="6080125" y="4876800"/>
          <p14:tracePt t="10330" x="6146800" y="4914900"/>
          <p14:tracePt t="10345" x="6213475" y="4937125"/>
          <p14:tracePt t="10363" x="6324600" y="4959350"/>
          <p14:tracePt t="10379" x="6432550" y="4981575"/>
          <p14:tracePt t="10395" x="6518275" y="4997450"/>
          <p14:tracePt t="10412" x="6632575" y="5029200"/>
          <p14:tracePt t="10428" x="6762750" y="5073650"/>
          <p14:tracePt t="10445" x="6883400" y="5108575"/>
          <p14:tracePt t="10462" x="7010400" y="5146675"/>
          <p14:tracePt t="10478" x="7073900" y="5159375"/>
          <p14:tracePt t="10496" x="7146925" y="5175250"/>
          <p14:tracePt t="10512" x="7261225" y="5207000"/>
          <p14:tracePt t="10528" x="7337425" y="5229225"/>
          <p14:tracePt t="10545" x="7400925" y="5241925"/>
          <p14:tracePt t="10562" x="7489825" y="5264150"/>
          <p14:tracePt t="10579" x="7588250" y="5280025"/>
          <p14:tracePt t="10595" x="7658100" y="5280025"/>
          <p14:tracePt t="10612" x="7734300" y="5280025"/>
          <p14:tracePt t="10629" x="7759700" y="5270500"/>
          <p14:tracePt t="10645" x="7769225" y="5260975"/>
          <p14:tracePt t="10662" x="7788275" y="5245100"/>
          <p14:tracePt t="10678" x="7797800" y="5229225"/>
          <p14:tracePt t="10695" x="7807325" y="5226050"/>
          <p14:tracePt t="10712" x="7829550" y="5226050"/>
          <p14:tracePt t="10776" x="7829550" y="5219700"/>
          <p14:tracePt t="10784" x="7829550" y="5216525"/>
          <p14:tracePt t="13359" x="7829550" y="5178425"/>
          <p14:tracePt t="13365" x="7829550" y="5121275"/>
          <p14:tracePt t="13379" x="7829550" y="5026025"/>
          <p14:tracePt t="13395" x="7829550" y="4946650"/>
          <p14:tracePt t="13412" x="7829550" y="4873625"/>
          <p14:tracePt t="13429" x="7829550" y="4778375"/>
          <p14:tracePt t="13462" x="7842250" y="4683125"/>
          <p14:tracePt t="13495" x="7867650" y="4575175"/>
          <p14:tracePt t="13512" x="7880350" y="4537075"/>
          <p14:tracePt t="13515" x="7893050" y="4508500"/>
          <p14:tracePt t="13530" x="7899400" y="4448175"/>
          <p14:tracePt t="13545" x="7905750" y="4394200"/>
          <p14:tracePt t="13562" x="7905750" y="4352925"/>
          <p14:tracePt t="13580" x="7905750" y="4305300"/>
          <p14:tracePt t="13595" x="7905750" y="4283075"/>
          <p14:tracePt t="13612" x="7905750" y="4260850"/>
          <p14:tracePt t="13629" x="7912100" y="4241800"/>
          <p14:tracePt t="13646" x="7924800" y="4216400"/>
          <p14:tracePt t="13662" x="7937500" y="4171950"/>
          <p14:tracePt t="13679" x="7962900" y="4092575"/>
          <p14:tracePt t="13695" x="7962900" y="4029075"/>
          <p14:tracePt t="13712" x="7969250" y="3968750"/>
          <p14:tracePt t="13729" x="7975600" y="3860800"/>
          <p14:tracePt t="13745" x="7985125" y="3756025"/>
          <p14:tracePt t="13762" x="7994650" y="3651250"/>
          <p14:tracePt t="13779" x="8016875" y="3517900"/>
          <p14:tracePt t="13795" x="8039100" y="3419475"/>
          <p14:tracePt t="13812" x="8058150" y="3311525"/>
          <p14:tracePt t="13829" x="8080375" y="3178175"/>
          <p14:tracePt t="13845" x="8093075" y="3114675"/>
          <p14:tracePt t="13862" x="8115300" y="3060700"/>
          <p14:tracePt t="13879" x="8115300" y="2990850"/>
          <p14:tracePt t="13895" x="8121650" y="2936875"/>
          <p14:tracePt t="13912" x="8121650" y="2876550"/>
          <p14:tracePt t="13929" x="8121650" y="2806700"/>
          <p14:tracePt t="13945" x="8121650" y="2771775"/>
          <p14:tracePt t="13961" x="8121650" y="2711450"/>
          <p14:tracePt t="13978" x="8121650" y="2587625"/>
          <p14:tracePt t="13995" x="8121650" y="2527300"/>
          <p14:tracePt t="14011" x="8121650" y="2482850"/>
          <p14:tracePt t="14028" x="8121650" y="2428875"/>
          <p14:tracePt t="14045" x="8121650" y="2390775"/>
          <p14:tracePt t="14062" x="8121650" y="2355850"/>
          <p14:tracePt t="14078" x="8121650" y="2276475"/>
          <p14:tracePt t="14095" x="8112125" y="2238375"/>
          <p14:tracePt t="14111" x="8096250" y="2193925"/>
          <p14:tracePt t="14128" x="8086725" y="2165350"/>
          <p14:tracePt t="14145" x="8080375" y="2143125"/>
          <p14:tracePt t="14161" x="8074025" y="2133600"/>
          <p14:tracePt t="14178" x="8070850" y="2098675"/>
          <p14:tracePt t="14195" x="8064500" y="2076450"/>
          <p14:tracePt t="14211" x="8058150" y="2054225"/>
          <p14:tracePt t="14228" x="8039100" y="2006600"/>
          <p14:tracePt t="14245" x="8032750" y="1962150"/>
          <p14:tracePt t="14262" x="8026400" y="1939925"/>
          <p14:tracePt t="14279" x="8026400" y="1898650"/>
          <p14:tracePt t="14295" x="8026400" y="1876425"/>
          <p14:tracePt t="14311" x="8020050" y="1838325"/>
          <p14:tracePt t="14328" x="8001000" y="1774825"/>
          <p14:tracePt t="14345" x="7988300" y="1730375"/>
          <p14:tracePt t="14361" x="7975600" y="1682750"/>
          <p14:tracePt t="14378" x="7975600" y="1590675"/>
          <p14:tracePt t="14394" x="7969250" y="1536700"/>
          <p14:tracePt t="14412" x="7962900" y="1508125"/>
          <p14:tracePt t="14429" x="7953375" y="1479550"/>
          <p14:tracePt t="14445" x="7943850" y="1470025"/>
          <p14:tracePt t="14462" x="7937500" y="1460500"/>
          <p14:tracePt t="14479" x="7921625" y="1444625"/>
          <p14:tracePt t="14496" x="7918450" y="1431925"/>
          <p14:tracePt t="14512" x="7918450" y="1419225"/>
          <p14:tracePt t="14529" x="7918450" y="1406525"/>
          <p14:tracePt t="14545" x="7912100" y="1397000"/>
          <p14:tracePt t="14562" x="7905750" y="1381125"/>
          <p14:tracePt t="14578" x="7902575" y="1374775"/>
          <p14:tracePt t="14595" x="7896225" y="1374775"/>
          <p14:tracePt t="14611" x="7893050" y="1371600"/>
          <p14:tracePt t="14645" x="7893050" y="1365250"/>
          <p14:tracePt t="14670" x="7886700" y="1365250"/>
          <p14:tracePt t="14678" x="7883525" y="1365250"/>
          <p14:tracePt t="14695" x="7874000" y="1365250"/>
          <p14:tracePt t="14712" x="7864475" y="1365250"/>
          <p14:tracePt t="14728" x="7848600" y="1365250"/>
          <p14:tracePt t="14745" x="7832725" y="1365250"/>
          <p14:tracePt t="14827" x="7829550" y="1365250"/>
          <p14:tracePt t="14834" x="7823200" y="1365250"/>
          <p14:tracePt t="14844" x="7820025" y="1368425"/>
          <p14:tracePt t="14862" x="7810500" y="1371600"/>
          <p14:tracePt t="14878" x="7804150" y="1387475"/>
          <p14:tracePt t="14895" x="7800975" y="1393825"/>
          <p14:tracePt t="14912" x="7800975" y="1397000"/>
          <p14:tracePt t="14945" x="7800975" y="1403350"/>
          <p14:tracePt t="14961" x="7785100" y="1412875"/>
          <p14:tracePt t="14979" x="7769225" y="1428750"/>
          <p14:tracePt t="14995" x="7759700" y="1444625"/>
          <p14:tracePt t="15012" x="7747000" y="1466850"/>
          <p14:tracePt t="15029" x="7721600" y="1539875"/>
          <p14:tracePt t="15045" x="7708900" y="1593850"/>
          <p14:tracePt t="15062" x="7693025" y="1657350"/>
          <p14:tracePt t="15079" x="7689850" y="1701800"/>
          <p14:tracePt t="15095" x="7683500" y="1746250"/>
          <p14:tracePt t="15112" x="7673975" y="1831975"/>
          <p14:tracePt t="15129" x="7654925" y="1898650"/>
          <p14:tracePt t="15145" x="7654925" y="1949450"/>
          <p14:tracePt t="15162" x="7654925" y="2044700"/>
          <p14:tracePt t="15178" x="7654925" y="2111375"/>
          <p14:tracePt t="15195" x="7654925" y="2193925"/>
          <p14:tracePt t="15212" x="7654925" y="2273300"/>
          <p14:tracePt t="15228" x="7654925" y="2317750"/>
          <p14:tracePt t="15245" x="7654925" y="2346325"/>
          <p14:tracePt t="15262" x="7654925" y="2400300"/>
          <p14:tracePt t="15278" x="7648575" y="2444750"/>
          <p14:tracePt t="15295" x="7642225" y="2498725"/>
          <p14:tracePt t="15312" x="7635875" y="2587625"/>
          <p14:tracePt t="15329" x="7635875" y="2638425"/>
          <p14:tracePt t="15345" x="7629525" y="2673350"/>
          <p14:tracePt t="15362" x="7610475" y="2740025"/>
          <p14:tracePt t="15378" x="7588250" y="2784475"/>
          <p14:tracePt t="15395" x="7575550" y="2828925"/>
          <p14:tracePt t="15412" x="7556500" y="2911475"/>
          <p14:tracePt t="15428" x="7543800" y="2965450"/>
          <p14:tracePt t="15445" x="7524750" y="3003550"/>
          <p14:tracePt t="15462" x="7505700" y="3067050"/>
          <p14:tracePt t="15479" x="7493000" y="3105150"/>
          <p14:tracePt t="15495" x="7480300" y="3127375"/>
          <p14:tracePt t="15511" x="7454900" y="3171825"/>
          <p14:tracePt t="15528" x="7448550" y="3194050"/>
          <p14:tracePt t="15545" x="7448550" y="3222625"/>
          <p14:tracePt t="15562" x="7445375" y="3238500"/>
          <p14:tracePt t="15578" x="7445375" y="3248025"/>
          <p14:tracePt t="15595" x="7445375" y="3263900"/>
          <p14:tracePt t="15612" x="7445375" y="3276600"/>
          <p14:tracePt t="15655" x="7445375" y="3270250"/>
          <p14:tracePt t="15662" x="7445375" y="3267075"/>
          <p14:tracePt t="15678" x="7445375" y="3232150"/>
          <p14:tracePt t="15695" x="7445375" y="3194050"/>
          <p14:tracePt t="15712" x="7445375" y="3162300"/>
          <p14:tracePt t="15728" x="7445375" y="3133725"/>
          <p14:tracePt t="15745" x="7445375" y="3111500"/>
          <p14:tracePt t="15762" x="7454900" y="3070225"/>
          <p14:tracePt t="15778" x="7454900" y="3032125"/>
          <p14:tracePt t="15795" x="7461250" y="2987675"/>
          <p14:tracePt t="15811" x="7461250" y="2908300"/>
          <p14:tracePt t="15828" x="7461250" y="2867025"/>
          <p14:tracePt t="15845" x="7458075" y="2835275"/>
          <p14:tracePt t="15862" x="7451725" y="2794000"/>
          <p14:tracePt t="15878" x="7451725" y="2778125"/>
          <p14:tracePt t="15895" x="7451725" y="2752725"/>
          <p14:tracePt t="15912" x="7451725" y="2724150"/>
          <p14:tracePt t="15928" x="7451725" y="2695575"/>
          <p14:tracePt t="15945" x="7451725" y="2667000"/>
          <p14:tracePt t="15961" x="7451725" y="2613025"/>
          <p14:tracePt t="15978" x="7451725" y="2581275"/>
          <p14:tracePt t="15995" x="7458075" y="2571750"/>
          <p14:tracePt t="16012" x="7461250" y="2559050"/>
          <p14:tracePt t="16028" x="7477125" y="2546350"/>
          <p14:tracePt t="16045" x="7489825" y="2533650"/>
          <p14:tracePt t="16062" x="7502525" y="2517775"/>
          <p14:tracePt t="16078" x="7512050" y="2508250"/>
          <p14:tracePt t="16094" x="7531100" y="2476500"/>
          <p14:tracePt t="16096" x="7537450" y="2466975"/>
          <p14:tracePt t="16111" x="7546975" y="2457450"/>
          <p14:tracePt t="16128" x="7556500" y="2447925"/>
          <p14:tracePt t="16145" x="7575550" y="2441575"/>
          <p14:tracePt t="16161" x="7610475" y="2444750"/>
          <p14:tracePt t="16178" x="7642225" y="2457450"/>
          <p14:tracePt t="16195" x="7651750" y="2466975"/>
          <p14:tracePt t="16212" x="7664450" y="2479675"/>
          <p14:tracePt t="16228" x="7677150" y="2495550"/>
          <p14:tracePt t="16245" x="7677150" y="2505075"/>
          <p14:tracePt t="16261" x="7677150" y="2520950"/>
          <p14:tracePt t="16278" x="7677150" y="2530475"/>
          <p14:tracePt t="16296" x="7677150" y="2549525"/>
          <p14:tracePt t="16312" x="7677150" y="2571750"/>
          <p14:tracePt t="16328" x="7673975" y="2616200"/>
          <p14:tracePt t="16346" x="7654925" y="2679700"/>
          <p14:tracePt t="16361" x="7642225" y="2705100"/>
          <p14:tracePt t="16378" x="7629525" y="2733675"/>
          <p14:tracePt t="16395" x="7610475" y="2759075"/>
          <p14:tracePt t="16411" x="7594600" y="2800350"/>
          <p14:tracePt t="16428" x="7585075" y="2809875"/>
          <p14:tracePt t="16446" x="7562850" y="2825750"/>
          <p14:tracePt t="16461" x="7553325" y="2841625"/>
          <p14:tracePt t="16478" x="7543800" y="2851150"/>
          <p14:tracePt t="16496" x="7527925" y="2867025"/>
          <p14:tracePt t="16511" x="7512050" y="2876550"/>
          <p14:tracePt t="16528" x="7502525" y="2892425"/>
          <p14:tracePt t="16545" x="7489825" y="2905125"/>
          <p14:tracePt t="16562" x="7458075" y="2917825"/>
          <p14:tracePt t="16579" x="7442200" y="2927350"/>
          <p14:tracePt t="16596" x="7423150" y="2949575"/>
          <p14:tracePt t="16612" x="7407275" y="2959100"/>
          <p14:tracePt t="16629" x="7397750" y="2968625"/>
          <p14:tracePt t="16645" x="7381875" y="2984500"/>
          <p14:tracePt t="16661" x="7372350" y="3000375"/>
          <p14:tracePt t="16678" x="7356475" y="3009900"/>
          <p14:tracePt t="16696" x="7340600" y="3025775"/>
          <p14:tracePt t="16711" x="7331075" y="3035300"/>
          <p14:tracePt t="16728" x="7321550" y="3051175"/>
          <p14:tracePt t="16746" x="7299325" y="3073400"/>
          <p14:tracePt t="16762" x="7286625" y="3095625"/>
          <p14:tracePt t="16778" x="7277100" y="3127375"/>
          <p14:tracePt t="16795" x="7258050" y="3168650"/>
          <p14:tracePt t="16811" x="7239000" y="3194050"/>
          <p14:tracePt t="16828" x="7229475" y="3216275"/>
          <p14:tracePt t="16846" x="7210425" y="3251200"/>
          <p14:tracePt t="16862" x="7200900" y="3260725"/>
          <p14:tracePt t="16878" x="7185025" y="3270250"/>
          <p14:tracePt t="16895" x="7169150" y="3298825"/>
          <p14:tracePt t="16911" x="7165975" y="3308350"/>
          <p14:tracePt t="16928" x="7153275" y="3324225"/>
          <p14:tracePt t="16945" x="7131050" y="3346450"/>
          <p14:tracePt t="16961" x="7121525" y="3355975"/>
          <p14:tracePt t="16978" x="7112000" y="3365500"/>
          <p14:tracePt t="16995" x="7112000" y="3387725"/>
          <p14:tracePt t="17011" x="7112000" y="3397250"/>
          <p14:tracePt t="17028" x="7112000" y="3400425"/>
          <p14:tracePt t="17045" x="7099300" y="3400425"/>
          <p14:tracePt t="17061" x="7086600" y="3406775"/>
          <p14:tracePt t="17078" x="7086600" y="3409950"/>
          <p14:tracePt t="17139" x="7096125" y="3409950"/>
          <p14:tracePt t="17146" x="7099300" y="3403600"/>
          <p14:tracePt t="17162" x="7131050" y="3384550"/>
          <p14:tracePt t="17178" x="7178675" y="3336925"/>
          <p14:tracePt t="17194" x="7261225" y="3206750"/>
          <p14:tracePt t="17211" x="7318375" y="3114675"/>
          <p14:tracePt t="17228" x="7366000" y="3044825"/>
          <p14:tracePt t="17245" x="7413625" y="2974975"/>
          <p14:tracePt t="17261" x="7439025" y="2936875"/>
          <p14:tracePt t="17279" x="7473950" y="2873375"/>
          <p14:tracePt t="17295" x="7518400" y="2765425"/>
          <p14:tracePt t="17311" x="7556500" y="2708275"/>
          <p14:tracePt t="17327" x="7585075" y="2641600"/>
          <p14:tracePt t="17344" x="7635875" y="2473325"/>
          <p14:tracePt t="17361" x="7651750" y="2352675"/>
          <p14:tracePt t="17377" x="7667625" y="2289175"/>
          <p14:tracePt t="17394" x="7667625" y="2235200"/>
          <p14:tracePt t="17411" x="7667625" y="2206625"/>
          <p14:tracePt t="17428" x="7673975" y="2184400"/>
          <p14:tracePt t="17445" x="7673975" y="2114550"/>
          <p14:tracePt t="17461" x="7673975" y="2054225"/>
          <p14:tracePt t="17478" x="7673975" y="1993900"/>
          <p14:tracePt t="17495" x="7664450" y="1924050"/>
          <p14:tracePt t="17511" x="7651750" y="1885950"/>
          <p14:tracePt t="17529" x="7639050" y="1854200"/>
          <p14:tracePt t="17545" x="7613650" y="1803400"/>
          <p14:tracePt t="17561" x="7600950" y="1765300"/>
          <p14:tracePt t="17578" x="7588250" y="1736725"/>
          <p14:tracePt t="17594" x="7572375" y="1692275"/>
          <p14:tracePt t="17611" x="7556500" y="1682750"/>
          <p14:tracePt t="17628" x="7550150" y="1673225"/>
          <p14:tracePt t="17702" x="7550150" y="1676400"/>
          <p14:tracePt t="17709" x="7546975" y="1679575"/>
          <p14:tracePt t="17716" x="7546975" y="1685925"/>
          <p14:tracePt t="17728" x="7540625" y="1689100"/>
          <p14:tracePt t="17744" x="7537450" y="1704975"/>
          <p14:tracePt t="17761" x="7531100" y="1720850"/>
          <p14:tracePt t="17778" x="7527925" y="1730375"/>
          <p14:tracePt t="17794" x="7527925" y="1749425"/>
          <p14:tracePt t="17811" x="7521575" y="1771650"/>
          <p14:tracePt t="17829" x="7515225" y="1797050"/>
          <p14:tracePt t="17845" x="7515225" y="1806575"/>
          <p14:tracePt t="17861" x="7505700" y="1822450"/>
          <p14:tracePt t="17878" x="7505700" y="1831975"/>
          <p14:tracePt t="17894" x="7505700" y="1847850"/>
          <p14:tracePt t="17945" x="7499350" y="1847850"/>
          <p14:tracePt t="17951" x="7496175" y="1844675"/>
          <p14:tracePt t="17961" x="7489825" y="1841500"/>
          <p14:tracePt t="17979" x="7477125" y="1800225"/>
          <p14:tracePt t="17995" x="7464425" y="1755775"/>
          <p14:tracePt t="18011" x="7464425" y="1711325"/>
          <p14:tracePt t="18028" x="7458075" y="1654175"/>
          <p14:tracePt t="18044" x="7458075" y="1631950"/>
          <p14:tracePt t="18061" x="7458075" y="1616075"/>
          <p14:tracePt t="18079" x="7458075" y="1606550"/>
          <p14:tracePt t="18115" x="7448550" y="1606550"/>
          <p14:tracePt t="18158" x="7442200" y="1606550"/>
          <p14:tracePt t="18172" x="7439025" y="1606550"/>
          <p14:tracePt t="18187" x="7439025" y="1609725"/>
          <p14:tracePt t="18194" x="7432675" y="1612900"/>
          <p14:tracePt t="18211" x="7432675" y="1628775"/>
          <p14:tracePt t="18229" x="7429500" y="1644650"/>
          <p14:tracePt t="18245" x="7429500" y="1654175"/>
          <p14:tracePt t="18261" x="7419975" y="1670050"/>
          <p14:tracePt t="18278" x="7410450" y="1689100"/>
          <p14:tracePt t="18294" x="7394575" y="1701800"/>
          <p14:tracePt t="18311" x="7388225" y="1711325"/>
          <p14:tracePt t="18328" x="7385050" y="1730375"/>
          <p14:tracePt t="18345" x="7385050" y="1739900"/>
          <p14:tracePt t="18361" x="7385050" y="1749425"/>
          <p14:tracePt t="18378" x="7385050" y="1755775"/>
          <p14:tracePt t="18492" x="7391400" y="1755775"/>
          <p14:tracePt t="18500" x="7394575" y="1752600"/>
          <p14:tracePt t="18511" x="7410450" y="1746250"/>
          <p14:tracePt t="18528" x="7470775" y="1708150"/>
          <p14:tracePt t="18545" x="7508875" y="1682750"/>
          <p14:tracePt t="18561" x="7556500" y="1647825"/>
          <p14:tracePt t="18578" x="7607300" y="1622425"/>
          <p14:tracePt t="18594" x="7629525" y="1612900"/>
          <p14:tracePt t="18611" x="7661275" y="1600200"/>
          <p14:tracePt t="18628" x="7677150" y="1584325"/>
          <p14:tracePt t="18645" x="7686675" y="1584325"/>
          <p14:tracePt t="18661" x="7696200" y="1577975"/>
          <p14:tracePt t="18678" x="7699375" y="1577975"/>
          <p14:tracePt t="18771" x="7699375" y="1574800"/>
          <p14:tracePt t="18779" x="7712075" y="1568450"/>
          <p14:tracePt t="18794" x="7712075" y="1558925"/>
          <p14:tracePt t="18812" x="7715250" y="1549400"/>
          <p14:tracePt t="18828" x="7721600" y="1527175"/>
          <p14:tracePt t="18844" x="7724775" y="1517650"/>
          <p14:tracePt t="18861" x="7724775" y="1508125"/>
          <p14:tracePt t="18877" x="7731125" y="1489075"/>
          <p14:tracePt t="18894" x="7740650" y="1479550"/>
          <p14:tracePt t="18911" x="7743825" y="1470025"/>
          <p14:tracePt t="18928" x="7750175" y="1454150"/>
          <p14:tracePt t="18945" x="7750175" y="1438275"/>
          <p14:tracePt t="18961" x="7750175" y="1428750"/>
          <p14:tracePt t="18978" x="7750175" y="1416050"/>
          <p14:tracePt t="18994" x="7750175" y="1406525"/>
          <p14:tracePt t="19011" x="7750175" y="1400175"/>
          <p14:tracePt t="19044" x="7750175" y="1390650"/>
          <p14:tracePt t="19091" x="7762875" y="1384300"/>
          <p14:tracePt t="19098" x="7766050" y="1377950"/>
          <p14:tracePt t="19111" x="7766050" y="1374775"/>
          <p14:tracePt t="19128" x="7772400" y="1365250"/>
          <p14:tracePt t="19145" x="7772400" y="1355725"/>
          <p14:tracePt t="19164" x="7772400" y="1349375"/>
          <p14:tracePt t="19178" x="7775575" y="1349375"/>
          <p14:tracePt t="19195" x="7781925" y="1339850"/>
          <p14:tracePt t="19211" x="7791450" y="1333500"/>
          <p14:tracePt t="19228" x="7800975" y="1333500"/>
          <p14:tracePt t="19244" x="7816850" y="1333500"/>
          <p14:tracePt t="19261" x="7826375" y="1333500"/>
          <p14:tracePt t="19278" x="7845425" y="1333500"/>
          <p14:tracePt t="19294" x="7867650" y="1333500"/>
          <p14:tracePt t="19311" x="7877175" y="1333500"/>
          <p14:tracePt t="19328" x="7886700" y="1333500"/>
          <p14:tracePt t="19391" x="7886700" y="1330325"/>
          <p14:tracePt t="19398" x="7886700" y="1323975"/>
          <p14:tracePt t="19419" x="7886700" y="1320800"/>
          <p14:tracePt t="19427" x="7886700" y="1314450"/>
          <p14:tracePt t="19444" x="7886700" y="1311275"/>
          <p14:tracePt t="19463" x="7880350" y="1311275"/>
          <p14:tracePt t="19478" x="7870825" y="1311275"/>
          <p14:tracePt t="19495" x="7854950" y="1311275"/>
          <p14:tracePt t="19512" x="7842250" y="1311275"/>
          <p14:tracePt t="19528" x="7832725" y="1311275"/>
          <p14:tracePt t="19544" x="7823200" y="1311275"/>
          <p14:tracePt t="19561" x="7800975" y="1311275"/>
          <p14:tracePt t="19578" x="7759700" y="1311275"/>
          <p14:tracePt t="19594" x="7715250" y="1311275"/>
          <p14:tracePt t="19612" x="7654925" y="1311275"/>
          <p14:tracePt t="19628" x="7623175" y="1311275"/>
          <p14:tracePt t="19645" x="7607300" y="1311275"/>
          <p14:tracePt t="19648" x="7604125" y="1311275"/>
          <p14:tracePt t="19662" x="7594600" y="1311275"/>
          <p14:tracePt t="19678" x="7585075" y="1311275"/>
          <p14:tracePt t="19694" x="7569200" y="1311275"/>
          <p14:tracePt t="19711" x="7553325" y="1304925"/>
          <p14:tracePt t="19727" x="7543800" y="1289050"/>
          <p14:tracePt t="19744" x="7534275" y="1289050"/>
          <p14:tracePt t="19762" x="7515225" y="1289050"/>
          <p14:tracePt t="19778" x="7505700" y="1289050"/>
          <p14:tracePt t="19812" x="7505700" y="1285875"/>
          <p14:tracePt t="19840" x="7505700" y="1279525"/>
          <p14:tracePt t="19862" x="7505700" y="1276350"/>
          <p14:tracePt t="19899" x="7518400" y="1270000"/>
          <p14:tracePt t="19906" x="7534275" y="1270000"/>
          <p14:tracePt t="19913" x="7553325" y="1270000"/>
          <p14:tracePt t="19928" x="7597775" y="1270000"/>
          <p14:tracePt t="19945" x="7635875" y="1270000"/>
          <p14:tracePt t="19962" x="7689850" y="1270000"/>
          <p14:tracePt t="19978" x="7718425" y="1273175"/>
          <p14:tracePt t="19995" x="7734300" y="1273175"/>
          <p14:tracePt t="20011" x="7750175" y="1273175"/>
          <p14:tracePt t="20027" x="7759700" y="1273175"/>
          <p14:tracePt t="20541" x="7762875" y="1273175"/>
          <p14:tracePt t="20547" x="7775575" y="1273175"/>
          <p14:tracePt t="20562" x="7794625" y="1273175"/>
          <p14:tracePt t="20578" x="7804150" y="1273175"/>
          <p14:tracePt t="20595" x="7816850" y="1273175"/>
          <p14:tracePt t="20612" x="7826375" y="1273175"/>
          <p14:tracePt t="20627" x="7826375" y="1276350"/>
          <p14:tracePt t="20994" x="7823200" y="1282700"/>
          <p14:tracePt t="21001" x="7820025" y="1285875"/>
          <p14:tracePt t="21010" x="7813675" y="1292225"/>
          <p14:tracePt t="21027" x="7762875" y="1304925"/>
          <p14:tracePt t="21044" x="7654925" y="1330325"/>
          <p14:tracePt t="21060" x="7340600" y="1387475"/>
          <p14:tracePt t="21078" x="7102475" y="1406525"/>
          <p14:tracePt t="21095" x="6737350" y="1425575"/>
          <p14:tracePt t="21111" x="6416675" y="1425575"/>
          <p14:tracePt t="21127" x="6083300" y="1416050"/>
          <p14:tracePt t="21145" x="5534025" y="1390650"/>
          <p14:tracePt t="21161" x="5102225" y="1365250"/>
          <p14:tracePt t="21179" x="4648200" y="1339850"/>
          <p14:tracePt t="21183" x="4432300" y="1327150"/>
          <p14:tracePt t="21196" x="4016375" y="1292225"/>
          <p14:tracePt t="21216" x="3476625" y="1292225"/>
          <p14:tracePt t="21228" x="3336925" y="1292225"/>
          <p14:tracePt t="21245" x="2908300" y="1292225"/>
          <p14:tracePt t="21261" x="2632075" y="1292225"/>
          <p14:tracePt t="21278" x="2349500" y="1292225"/>
          <p14:tracePt t="21295" x="1984375" y="1292225"/>
          <p14:tracePt t="21311" x="1746250" y="1298575"/>
          <p14:tracePt t="21328" x="1552575" y="1298575"/>
          <p14:tracePt t="21345" x="1292225" y="1298575"/>
          <p14:tracePt t="21361" x="1196975" y="1298575"/>
          <p14:tracePt t="21378" x="1143000" y="1298575"/>
          <p14:tracePt t="21394" x="1111250" y="1298575"/>
          <p14:tracePt t="21410" x="1101725" y="1298575"/>
          <p14:tracePt t="21445" x="1104900" y="1298575"/>
          <p14:tracePt t="21461" x="1123950" y="1298575"/>
          <p14:tracePt t="21477" x="1162050" y="1295400"/>
          <p14:tracePt t="21495" x="1247775" y="1295400"/>
          <p14:tracePt t="21511" x="1285875" y="1298575"/>
          <p14:tracePt t="21529" x="1339850" y="1317625"/>
          <p14:tracePt t="21545" x="1412875" y="1336675"/>
          <p14:tracePt t="21561" x="1476375" y="1352550"/>
          <p14:tracePt t="21578" x="1520825" y="1358900"/>
          <p14:tracePt t="21594" x="1581150" y="1358900"/>
          <p14:tracePt t="21610" x="1619250" y="1358900"/>
          <p14:tracePt t="21628" x="1679575" y="1358900"/>
          <p14:tracePt t="21645" x="1803400" y="1358900"/>
          <p14:tracePt t="21661" x="1885950" y="1358900"/>
          <p14:tracePt t="21679" x="1946275" y="1358900"/>
          <p14:tracePt t="21682" x="1962150" y="1358900"/>
          <p14:tracePt t="21695" x="2006600" y="1358900"/>
          <p14:tracePt t="21711" x="2028825" y="1358900"/>
          <p14:tracePt t="21728" x="2060575" y="1355725"/>
          <p14:tracePt t="21745" x="2092325" y="1343025"/>
          <p14:tracePt t="21761" x="2117725" y="1333500"/>
          <p14:tracePt t="21777" x="2127250" y="1320800"/>
          <p14:tracePt t="21795" x="2143125" y="1301750"/>
          <p14:tracePt t="21811" x="2152650" y="1295400"/>
          <p14:tracePt t="21828" x="2168525" y="1285875"/>
          <p14:tracePt t="21844" x="2171700" y="1276350"/>
          <p14:tracePt t="21878" x="2171700" y="1273175"/>
          <p14:tracePt t="21924" x="2171700" y="1260475"/>
          <p14:tracePt t="21938" x="2171700" y="1257300"/>
          <p14:tracePt t="21945" x="2171700" y="1250950"/>
          <p14:tracePt t="21961" x="2171700" y="1241425"/>
          <p14:tracePt t="21978" x="2155825" y="1231900"/>
          <p14:tracePt t="21994" x="2133600" y="1222375"/>
          <p14:tracePt t="22011" x="2105025" y="1209675"/>
          <p14:tracePt t="22028" x="2095500" y="1209675"/>
          <p14:tracePt t="22044" x="2079625" y="1209675"/>
          <p14:tracePt t="22060" x="2070100" y="1209675"/>
          <p14:tracePt t="22077" x="2054225" y="1209675"/>
          <p14:tracePt t="22094" x="2051050" y="1209675"/>
          <p14:tracePt t="22202" x="2051050" y="1203325"/>
          <p14:tracePt t="22273" x="2044700" y="1200150"/>
          <p14:tracePt t="22280" x="2038350" y="1200150"/>
          <p14:tracePt t="22294" x="2028825" y="1200150"/>
          <p14:tracePt t="22327" x="2028825" y="1193800"/>
          <p14:tracePt t="22387" x="2025650" y="1193800"/>
          <p14:tracePt t="22394" x="2019300" y="1193800"/>
          <p14:tracePt t="22411" x="2016125" y="1193800"/>
          <p14:tracePt t="22427" x="2006600" y="1193800"/>
          <p14:tracePt t="22444" x="2000250" y="1193800"/>
          <p14:tracePt t="22537" x="1993900" y="1193800"/>
          <p14:tracePt t="22544" x="1990725" y="1193800"/>
          <p14:tracePt t="22550" x="1984375" y="1193800"/>
          <p14:tracePt t="22637" x="1987550" y="1193800"/>
          <p14:tracePt t="22644" x="1990725" y="1193800"/>
          <p14:tracePt t="22651" x="1997075" y="1193800"/>
          <p14:tracePt t="22661" x="2003425" y="1193800"/>
          <p14:tracePt t="22678" x="2022475" y="1193800"/>
          <p14:tracePt t="22695" x="2025650" y="1193800"/>
          <p14:tracePt t="22711" x="2035175" y="1193800"/>
          <p14:tracePt t="22727" x="2041525" y="1193800"/>
          <p14:tracePt t="22744" x="2047875" y="1193800"/>
          <p14:tracePt t="22761" x="2051050" y="1193800"/>
          <p14:tracePt t="23413" x="2085975" y="1225550"/>
          <p14:tracePt t="23420" x="2127250" y="1257300"/>
          <p14:tracePt t="23427" x="2190750" y="1304925"/>
          <p14:tracePt t="23444" x="2327275" y="1384300"/>
          <p14:tracePt t="23461" x="2482850" y="1457325"/>
          <p14:tracePt t="23477" x="2692400" y="1587500"/>
          <p14:tracePt t="23502" x="2914650" y="1724025"/>
          <p14:tracePt t="23529" x="3165475" y="1885950"/>
          <p14:tracePt t="23562" x="3476625" y="2073275"/>
          <p14:tracePt t="23579" x="3581400" y="2152650"/>
          <p14:tracePt t="23596" x="3705225" y="2241550"/>
          <p14:tracePt t="23611" x="3841750" y="2320925"/>
          <p14:tracePt t="23628" x="4029075" y="2419350"/>
          <p14:tracePt t="23644" x="4194175" y="2495550"/>
          <p14:tracePt t="23662" x="4479925" y="2606675"/>
          <p14:tracePt t="23678" x="4676775" y="2682875"/>
          <p14:tracePt t="23695" x="4924425" y="2743200"/>
          <p14:tracePt t="23710" x="5229225" y="2832100"/>
          <p14:tracePt t="23728" x="5680075" y="2924175"/>
          <p14:tracePt t="23745" x="5949950" y="2965450"/>
          <p14:tracePt t="23763" x="6229350" y="3028950"/>
          <p14:tracePt t="23778" x="6416675" y="3076575"/>
          <p14:tracePt t="23794" x="6546850" y="3111500"/>
          <p14:tracePt t="23812" x="6724650" y="3136900"/>
          <p14:tracePt t="23827" x="6842125" y="3143250"/>
          <p14:tracePt t="23844" x="6934200" y="3143250"/>
          <p14:tracePt t="23861" x="7010400" y="3133725"/>
          <p14:tracePt t="23878" x="7083425" y="3111500"/>
          <p14:tracePt t="23894" x="7121525" y="3101975"/>
          <p14:tracePt t="23912" x="7165975" y="3076575"/>
          <p14:tracePt t="23928" x="7175500" y="3067050"/>
          <p14:tracePt t="23944" x="7185025" y="3060700"/>
          <p14:tracePt t="23961" x="7197725" y="3051175"/>
          <p14:tracePt t="23977" x="7213600" y="3041650"/>
          <p14:tracePt t="23994" x="7223125" y="3025775"/>
          <p14:tracePt t="24011" x="7229475" y="2994025"/>
          <p14:tracePt t="24027" x="7229475" y="2965450"/>
          <p14:tracePt t="24044" x="7229475" y="2943225"/>
          <p14:tracePt t="24062" x="7216775" y="2914650"/>
          <p14:tracePt t="24078" x="7200900" y="2905125"/>
          <p14:tracePt t="24094" x="7191375" y="2898775"/>
          <p14:tracePt t="24111" x="7175500" y="2898775"/>
          <p14:tracePt t="24144" x="7175500" y="2892425"/>
          <p14:tracePt t="24169" x="7175500" y="2889250"/>
          <p14:tracePt t="24425" x="7185025" y="2873375"/>
          <p14:tracePt t="24432" x="7197725" y="2835275"/>
          <p14:tracePt t="24444" x="7223125" y="2797175"/>
          <p14:tracePt t="24460" x="7270750" y="2647950"/>
          <p14:tracePt t="24477" x="7302500" y="2581275"/>
          <p14:tracePt t="24494" x="7315200" y="2527300"/>
          <p14:tracePt t="24511" x="7321550" y="2463800"/>
          <p14:tracePt t="24527" x="7321550" y="2428875"/>
          <p14:tracePt t="24544" x="7321550" y="2384425"/>
          <p14:tracePt t="24561" x="7321550" y="2320925"/>
          <p14:tracePt t="24577" x="7321550" y="2276475"/>
          <p14:tracePt t="24594" x="7321550" y="2241550"/>
          <p14:tracePt t="24611" x="7321550" y="2187575"/>
          <p14:tracePt t="24627" x="7318375" y="2143125"/>
          <p14:tracePt t="24644" x="7318375" y="2082800"/>
          <p14:tracePt t="24660" x="7318375" y="2025650"/>
          <p14:tracePt t="24677" x="7318375" y="2009775"/>
          <p14:tracePt t="24694" x="7318375" y="2000250"/>
          <p14:tracePt t="24710" x="7331075" y="1990725"/>
          <p14:tracePt t="24727" x="7340600" y="1974850"/>
          <p14:tracePt t="24744" x="7369175" y="1965325"/>
          <p14:tracePt t="24761" x="7394575" y="1949450"/>
          <p14:tracePt t="24778" x="7410450" y="1943100"/>
          <p14:tracePt t="24794" x="7419975" y="1943100"/>
          <p14:tracePt t="24810" x="7426325" y="1943100"/>
          <p14:tracePt t="24846" x="7426325" y="1946275"/>
          <p14:tracePt t="24861" x="7426325" y="1955800"/>
          <p14:tracePt t="24877" x="7423150" y="1965325"/>
          <p14:tracePt t="24894" x="7413625" y="1974850"/>
          <p14:tracePt t="24911" x="7394575" y="1997075"/>
          <p14:tracePt t="24928" x="7372350" y="2006600"/>
          <p14:tracePt t="24944" x="7315200" y="2035175"/>
          <p14:tracePt t="24960" x="7165975" y="2092325"/>
          <p14:tracePt t="24977" x="7023100" y="2117725"/>
          <p14:tracePt t="24994" x="6804025" y="2155825"/>
          <p14:tracePt t="25011" x="6496050" y="2184400"/>
          <p14:tracePt t="25027" x="6257925" y="2203450"/>
          <p14:tracePt t="25044" x="6013450" y="2212975"/>
          <p14:tracePt t="25061" x="5619750" y="2212975"/>
          <p14:tracePt t="25078" x="5368925" y="2212975"/>
          <p14:tracePt t="25094" x="5175250" y="2197100"/>
          <p14:tracePt t="25110" x="4886325" y="2171700"/>
          <p14:tracePt t="25127" x="4714875" y="2152650"/>
          <p14:tracePt t="25145" x="4479925" y="2117725"/>
          <p14:tracePt t="25161" x="4286250" y="2098675"/>
          <p14:tracePt t="25178" x="4124325" y="2079625"/>
          <p14:tracePt t="25194" x="3927475" y="2060575"/>
          <p14:tracePt t="25211" x="3673475" y="2016125"/>
          <p14:tracePt t="25228" x="3498850" y="1997075"/>
          <p14:tracePt t="25244" x="3327400" y="1978025"/>
          <p14:tracePt t="25260" x="3159125" y="1946275"/>
          <p14:tracePt t="25277" x="3051175" y="1927225"/>
          <p14:tracePt t="25295" x="2908300" y="1911350"/>
          <p14:tracePt t="25311" x="2857500" y="1905000"/>
          <p14:tracePt t="25327" x="2828925" y="1905000"/>
          <p14:tracePt t="25345" x="2803525" y="1905000"/>
          <p14:tracePt t="25361" x="2790825" y="1905000"/>
          <p14:tracePt t="25377" x="2781300" y="1905000"/>
          <p14:tracePt t="25394" x="2768600" y="1905000"/>
          <p14:tracePt t="25502" x="2762250" y="1905000"/>
          <p14:tracePt t="25553" x="2752725" y="1905000"/>
          <p14:tracePt t="25560" x="2746375" y="1905000"/>
          <p14:tracePt t="25567" x="2743200" y="1905000"/>
          <p14:tracePt t="25577" x="2736850" y="1905000"/>
          <p14:tracePt t="25594" x="2724150" y="1905000"/>
          <p14:tracePt t="25611" x="2701925" y="1905000"/>
          <p14:tracePt t="25627" x="2679700" y="1905000"/>
          <p14:tracePt t="25644" x="2638425" y="1895475"/>
          <p14:tracePt t="25660" x="2616200" y="1895475"/>
          <p14:tracePt t="25677" x="2587625" y="1895475"/>
          <p14:tracePt t="25695" x="2571750" y="1895475"/>
          <p14:tracePt t="25711" x="2562225" y="1895475"/>
          <p14:tracePt t="25728" x="2552700" y="1895475"/>
          <p14:tracePt t="25731" x="2549525" y="1895475"/>
          <p14:tracePt t="25744" x="2533650" y="1895475"/>
          <p14:tracePt t="25761" x="2524125" y="1895475"/>
          <p14:tracePt t="25777" x="2514600" y="1895475"/>
          <p14:tracePt t="25794" x="2498725" y="1895475"/>
          <p14:tracePt t="25810" x="2470150" y="1895475"/>
          <p14:tracePt t="25828" x="2441575" y="1895475"/>
          <p14:tracePt t="25844" x="2362200" y="1895475"/>
          <p14:tracePt t="25861" x="2320925" y="1895475"/>
          <p14:tracePt t="25878" x="2276475" y="1895475"/>
          <p14:tracePt t="25894" x="2212975" y="1895475"/>
          <p14:tracePt t="25911" x="2168525" y="1895475"/>
          <p14:tracePt t="25927" x="2124075" y="1892300"/>
          <p14:tracePt t="25944" x="2060575" y="1873250"/>
          <p14:tracePt t="25960" x="2025650" y="1873250"/>
          <p14:tracePt t="25978" x="2009775" y="1873250"/>
          <p14:tracePt t="25994" x="1987550" y="1873250"/>
          <p14:tracePt t="26011" x="1978025" y="1873250"/>
          <p14:tracePt t="26028" x="1974850" y="1873250"/>
          <p14:tracePt t="26216" x="2032000" y="1873250"/>
          <p14:tracePt t="26224" x="2124075" y="1873250"/>
          <p14:tracePt t="26230" x="2225675" y="1873250"/>
          <p14:tracePt t="26244" x="2552700" y="1882775"/>
          <p14:tracePt t="26261" x="2943225" y="1920875"/>
          <p14:tracePt t="26279" x="3771900" y="2035175"/>
          <p14:tracePt t="26295" x="4308475" y="2120900"/>
          <p14:tracePt t="26312" x="4841875" y="2174875"/>
          <p14:tracePt t="26329" x="5556250" y="2286000"/>
          <p14:tracePt t="26345" x="5997575" y="2336800"/>
          <p14:tracePt t="26362" x="6264275" y="2359025"/>
          <p14:tracePt t="26379" x="6616700" y="2359025"/>
          <p14:tracePt t="26395" x="6765925" y="2359025"/>
          <p14:tracePt t="26410" x="6927850" y="2324100"/>
          <p14:tracePt t="26427" x="7061200" y="2289175"/>
          <p14:tracePt t="26444" x="7165975" y="2238375"/>
          <p14:tracePt t="26460" x="7213600" y="2209800"/>
          <p14:tracePt t="26477" x="7245350" y="2178050"/>
          <p14:tracePt t="26494" x="7283450" y="2149475"/>
          <p14:tracePt t="26510" x="7292975" y="2127250"/>
          <p14:tracePt t="26528" x="7305675" y="2111375"/>
          <p14:tracePt t="26544" x="7321550" y="2101850"/>
          <p14:tracePt t="26561" x="7346950" y="2089150"/>
          <p14:tracePt t="26578" x="7362825" y="2073275"/>
          <p14:tracePt t="26594" x="7391400" y="2057400"/>
          <p14:tracePt t="26610" x="7400925" y="2047875"/>
          <p14:tracePt t="26627" x="7410450" y="2038350"/>
          <p14:tracePt t="26644" x="7432675" y="2016125"/>
          <p14:tracePt t="26661" x="7442200" y="2009775"/>
          <p14:tracePt t="26678" x="7448550" y="1997075"/>
          <p14:tracePt t="26694" x="7451725" y="1987550"/>
          <p14:tracePt t="26711" x="7464425" y="1958975"/>
          <p14:tracePt t="26728" x="7489825" y="1914525"/>
          <p14:tracePt t="26744" x="7499350" y="1892300"/>
          <p14:tracePt t="26760" x="7512050" y="1860550"/>
          <p14:tracePt t="26778" x="7524750" y="1819275"/>
          <p14:tracePt t="26794" x="7524750" y="1809750"/>
          <p14:tracePt t="26811" x="7524750" y="1790700"/>
          <p14:tracePt t="26828" x="7524750" y="1774825"/>
          <p14:tracePt t="26844" x="7524750" y="1765300"/>
          <p14:tracePt t="26860" x="7524750" y="1755775"/>
          <p14:tracePt t="26877" x="7524750" y="1730375"/>
          <p14:tracePt t="26894" x="7524750" y="1717675"/>
          <p14:tracePt t="26910" x="7524750" y="1708150"/>
          <p14:tracePt t="26928" x="7524750" y="1682750"/>
          <p14:tracePt t="26944" x="7521575" y="1666875"/>
          <p14:tracePt t="26961" x="7512050" y="1651000"/>
          <p14:tracePt t="26978" x="7496175" y="1631950"/>
          <p14:tracePt t="26994" x="7486650" y="1619250"/>
          <p14:tracePt t="27010" x="7486650" y="1609725"/>
          <p14:tracePt t="27028" x="7486650" y="1600200"/>
          <p14:tracePt t="27043" x="7486650" y="1597025"/>
          <p14:tracePt t="27061" x="7486650" y="1584325"/>
          <p14:tracePt t="27078" x="7486650" y="1574800"/>
          <p14:tracePt t="27164" x="7486650" y="1577975"/>
          <p14:tracePt t="27170" x="7486650" y="1581150"/>
          <p14:tracePt t="27178" x="7486650" y="1593850"/>
          <p14:tracePt t="27193" x="7486650" y="1606550"/>
          <p14:tracePt t="27210" x="7486650" y="1628775"/>
          <p14:tracePt t="27228" x="7486650" y="1670050"/>
          <p14:tracePt t="27244" x="7486650" y="1692275"/>
          <p14:tracePt t="27261" x="7486650" y="1720850"/>
          <p14:tracePt t="27264" x="7486650" y="1733550"/>
          <p14:tracePt t="27278" x="7486650" y="1752600"/>
          <p14:tracePt t="27294" x="7486650" y="1797050"/>
          <p14:tracePt t="27310" x="7486650" y="1841500"/>
          <p14:tracePt t="27327" x="7480300" y="1905000"/>
          <p14:tracePt t="27344" x="7473950" y="1933575"/>
          <p14:tracePt t="27360" x="7467600" y="1965325"/>
          <p14:tracePt t="27377" x="7467600" y="1997075"/>
          <p14:tracePt t="27394" x="7467600" y="2012950"/>
          <p14:tracePt t="27411" x="7467600" y="2022475"/>
          <p14:tracePt t="27427" x="7467600" y="2038350"/>
          <p14:tracePt t="27443" x="7467600" y="2047875"/>
          <p14:tracePt t="27720" x="7467600" y="2044700"/>
          <p14:tracePt t="28918" x="7461250" y="2063750"/>
          <p14:tracePt t="28925" x="7454900" y="2092325"/>
          <p14:tracePt t="28931" x="7445375" y="2127250"/>
          <p14:tracePt t="28943" x="7439025" y="2165350"/>
          <p14:tracePt t="28960" x="7416800" y="2298700"/>
          <p14:tracePt t="28977" x="7394575" y="2365375"/>
          <p14:tracePt t="29010" x="7359650" y="2508250"/>
          <p14:tracePt t="29044" x="7299325" y="2641600"/>
          <p14:tracePt t="29061" x="7254875" y="2708275"/>
          <p14:tracePt t="29077" x="7229475" y="2733675"/>
          <p14:tracePt t="29094" x="7188200" y="2768600"/>
          <p14:tracePt t="29110" x="7137400" y="2803525"/>
          <p14:tracePt t="29127" x="7105650" y="2838450"/>
          <p14:tracePt t="29143" x="7083425" y="2847975"/>
          <p14:tracePt t="29161" x="7038975" y="2867025"/>
          <p14:tracePt t="29177" x="7016750" y="2879725"/>
          <p14:tracePt t="29193" x="6991350" y="2895600"/>
          <p14:tracePt t="29211" x="6978650" y="2911475"/>
          <p14:tracePt t="29227" x="6969125" y="2921000"/>
          <p14:tracePt t="29243" x="6959600" y="2930525"/>
          <p14:tracePt t="29260" x="6937375" y="2952750"/>
          <p14:tracePt t="29276" x="6927850" y="2962275"/>
          <p14:tracePt t="29293" x="6918325" y="2978150"/>
          <p14:tracePt t="29296" x="6911975" y="2994025"/>
          <p14:tracePt t="29310" x="6892925" y="3013075"/>
          <p14:tracePt t="29327" x="6883400" y="3028950"/>
          <p14:tracePt t="29344" x="6873875" y="3038475"/>
          <p14:tracePt t="29360" x="6858000" y="3067050"/>
          <p14:tracePt t="29376" x="6842125" y="3076575"/>
          <p14:tracePt t="29393" x="6832600" y="3086100"/>
          <p14:tracePt t="29410" x="6823075" y="3105150"/>
          <p14:tracePt t="29426" x="6816725" y="3114675"/>
          <p14:tracePt t="29443" x="6816725" y="3127375"/>
          <p14:tracePt t="29460" x="6816725" y="3136900"/>
          <p14:tracePt t="29553" x="6816725" y="3133725"/>
          <p14:tracePt t="29560" x="6816725" y="3130550"/>
          <p14:tracePt t="29577" x="6819900" y="3114675"/>
          <p14:tracePt t="29594" x="6832600" y="3082925"/>
          <p14:tracePt t="29611" x="6877050" y="3016250"/>
          <p14:tracePt t="29627" x="6905625" y="2968625"/>
          <p14:tracePt t="29644" x="6931025" y="2911475"/>
          <p14:tracePt t="29660" x="6943725" y="2879725"/>
          <p14:tracePt t="29677" x="6959600" y="2857500"/>
          <p14:tracePt t="29694" x="6985000" y="2825750"/>
          <p14:tracePt t="29710" x="7023100" y="2765425"/>
          <p14:tracePt t="29728" x="7058025" y="2727325"/>
          <p14:tracePt t="29744" x="7102475" y="2660650"/>
          <p14:tracePt t="29760" x="7146925" y="2609850"/>
          <p14:tracePt t="29777" x="7178675" y="2571750"/>
          <p14:tracePt t="29794" x="7226300" y="2511425"/>
          <p14:tracePt t="29810" x="7258050" y="2473325"/>
          <p14:tracePt t="29827" x="7277100" y="2441575"/>
          <p14:tracePt t="29845" x="7302500" y="2374900"/>
          <p14:tracePt t="29860" x="7321550" y="2330450"/>
          <p14:tracePt t="29877" x="7343775" y="2276475"/>
          <p14:tracePt t="29894" x="7369175" y="2209800"/>
          <p14:tracePt t="29910" x="7404100" y="2171700"/>
          <p14:tracePt t="29927" x="7429500" y="2124075"/>
          <p14:tracePt t="29944" x="7477125" y="2051050"/>
          <p14:tracePt t="29960" x="7489825" y="2003425"/>
          <p14:tracePt t="29978" x="7502525" y="1958975"/>
          <p14:tracePt t="29994" x="7521575" y="1895475"/>
          <p14:tracePt t="30011" x="7534275" y="1857375"/>
          <p14:tracePt t="30027" x="7546975" y="1819275"/>
          <p14:tracePt t="30044" x="7572375" y="1755775"/>
          <p14:tracePt t="30060" x="7585075" y="1711325"/>
          <p14:tracePt t="30077" x="7597775" y="1673225"/>
          <p14:tracePt t="30094" x="7610475" y="1616075"/>
          <p14:tracePt t="30110" x="7616825" y="1587500"/>
          <p14:tracePt t="30127" x="7616825" y="1577975"/>
          <p14:tracePt t="30144" x="7616825" y="1562100"/>
          <p14:tracePt t="30160" x="7616825" y="1552575"/>
          <p14:tracePt t="30177" x="7623175" y="1536700"/>
          <p14:tracePt t="30193" x="7639050" y="1524000"/>
          <p14:tracePt t="30210" x="7648575" y="1498600"/>
          <p14:tracePt t="30227" x="7654925" y="1476375"/>
          <p14:tracePt t="30244" x="7664450" y="1450975"/>
          <p14:tracePt t="30260" x="7664450" y="1428750"/>
          <p14:tracePt t="30277" x="7664450" y="1412875"/>
          <p14:tracePt t="30294" x="7664450" y="1381125"/>
          <p14:tracePt t="30310" x="7670800" y="1371600"/>
          <p14:tracePt t="30326" x="7670800" y="1362075"/>
          <p14:tracePt t="30343" x="7670800" y="1346200"/>
          <p14:tracePt t="30360" x="7670800" y="1330325"/>
          <p14:tracePt t="30377" x="7670800" y="1327150"/>
          <p14:tracePt t="30688" x="7667625" y="1333500"/>
          <p14:tracePt t="30695" x="7661275" y="1339850"/>
          <p14:tracePt t="30711" x="7651750" y="1349375"/>
          <p14:tracePt t="30727" x="7635875" y="1365250"/>
          <p14:tracePt t="30743" x="7620000" y="1400175"/>
          <p14:tracePt t="30760" x="7607300" y="1422400"/>
          <p14:tracePt t="30777" x="7594600" y="1454150"/>
          <p14:tracePt t="30793" x="7572375" y="1489075"/>
          <p14:tracePt t="30810" x="7559675" y="1517650"/>
          <p14:tracePt t="30827" x="7546975" y="1543050"/>
          <p14:tracePt t="30844" x="7518400" y="1584325"/>
          <p14:tracePt t="30861" x="7499350" y="1616075"/>
          <p14:tracePt t="30877" x="7486650" y="1647825"/>
          <p14:tracePt t="30893" x="7461250" y="1698625"/>
          <p14:tracePt t="30910" x="7448550" y="1720850"/>
          <p14:tracePt t="30927" x="7435850" y="1765300"/>
          <p14:tracePt t="30943" x="7419975" y="1816100"/>
          <p14:tracePt t="30960" x="7400925" y="1847850"/>
          <p14:tracePt t="30978" x="7381875" y="1895475"/>
          <p14:tracePt t="30994" x="7369175" y="1920875"/>
          <p14:tracePt t="31010" x="7359650" y="1949450"/>
          <p14:tracePt t="31027" x="7346950" y="1971675"/>
          <p14:tracePt t="31043" x="7334250" y="2006600"/>
          <p14:tracePt t="31060" x="7321550" y="2032000"/>
          <p14:tracePt t="31077" x="7305675" y="2079625"/>
          <p14:tracePt t="31093" x="7286625" y="2111375"/>
          <p14:tracePt t="31110" x="7273925" y="2149475"/>
          <p14:tracePt t="31127" x="7242175" y="2212975"/>
          <p14:tracePt t="31143" x="7213600" y="2254250"/>
          <p14:tracePt t="31160" x="7194550" y="2286000"/>
          <p14:tracePt t="31177" x="7169150" y="2333625"/>
          <p14:tracePt t="31193" x="7150100" y="2371725"/>
          <p14:tracePt t="31209" x="7131050" y="2409825"/>
          <p14:tracePt t="31228" x="7115175" y="2466975"/>
          <p14:tracePt t="31244" x="7086600" y="2514600"/>
          <p14:tracePt t="31260" x="7073900" y="2546350"/>
          <p14:tracePt t="31277" x="7058025" y="2593975"/>
          <p14:tracePt t="31293" x="7045325" y="2625725"/>
          <p14:tracePt t="31309" x="7026275" y="2647950"/>
          <p14:tracePt t="31327" x="7007225" y="2705100"/>
          <p14:tracePt t="31343" x="6994525" y="2736850"/>
          <p14:tracePt t="31359" x="6985000" y="2768600"/>
          <p14:tracePt t="31377" x="6959600" y="2816225"/>
          <p14:tracePt t="31393" x="6946900" y="2841625"/>
          <p14:tracePt t="31411" x="6934200" y="2870200"/>
          <p14:tracePt t="31428" x="6927850" y="2905125"/>
          <p14:tracePt t="31443" x="6927850" y="2933700"/>
          <p14:tracePt t="31460" x="6924675" y="2949575"/>
          <p14:tracePt t="31477" x="6924675" y="2971800"/>
          <p14:tracePt t="31493" x="6918325" y="2990850"/>
          <p14:tracePt t="31509" x="6905625" y="3006725"/>
          <p14:tracePt t="31527" x="6889750" y="3051175"/>
          <p14:tracePt t="31543" x="6877050" y="3073400"/>
          <p14:tracePt t="31561" x="6864350" y="3111500"/>
          <p14:tracePt t="31577" x="6838950" y="3175000"/>
          <p14:tracePt t="31593" x="6832600" y="3213100"/>
          <p14:tracePt t="31609" x="6826250" y="3257550"/>
          <p14:tracePt t="31627" x="6813550" y="3314700"/>
          <p14:tracePt t="31643" x="6807200" y="3352800"/>
          <p14:tracePt t="31660" x="6800850" y="3375025"/>
          <p14:tracePt t="31677" x="6800850" y="3406775"/>
          <p14:tracePt t="31694" x="6800850" y="3416300"/>
          <p14:tracePt t="31710" x="6800850" y="3425825"/>
          <p14:tracePt t="31727" x="6800850" y="3441700"/>
          <p14:tracePt t="31743" x="6800850" y="3444875"/>
          <p14:tracePt t="31800" x="6800850" y="3438525"/>
          <p14:tracePt t="31806" x="6800850" y="3435350"/>
          <p14:tracePt t="31814" x="6804025" y="3422650"/>
          <p14:tracePt t="31827" x="6813550" y="3394075"/>
          <p14:tracePt t="31843" x="6838950" y="3368675"/>
          <p14:tracePt t="31859" x="6880225" y="3317875"/>
          <p14:tracePt t="31877" x="6946900" y="3238500"/>
          <p14:tracePt t="31893" x="6985000" y="3171825"/>
          <p14:tracePt t="31910" x="7016750" y="3130550"/>
          <p14:tracePt t="31927" x="7048500" y="3079750"/>
          <p14:tracePt t="31943" x="7073900" y="3048000"/>
          <p14:tracePt t="31960" x="7092950" y="3032125"/>
          <p14:tracePt t="31977" x="7134225" y="2981325"/>
          <p14:tracePt t="31993" x="7159625" y="2940050"/>
          <p14:tracePt t="32009" x="7213600" y="2873375"/>
          <p14:tracePt t="32026" x="7258050" y="2768600"/>
          <p14:tracePt t="32044" x="7286625" y="2730500"/>
          <p14:tracePt t="32060" x="7296150" y="2698750"/>
          <p14:tracePt t="32077" x="7315200" y="2663825"/>
          <p14:tracePt t="32094" x="7334250" y="2632075"/>
          <p14:tracePt t="32110" x="7343775" y="2616200"/>
          <p14:tracePt t="32127" x="7362825" y="2552700"/>
          <p14:tracePt t="32143" x="7375525" y="2492375"/>
          <p14:tracePt t="32159" x="7397750" y="2435225"/>
          <p14:tracePt t="32176" x="7410450" y="2371725"/>
          <p14:tracePt t="32193" x="7410450" y="2352675"/>
          <p14:tracePt t="32210" x="7410450" y="2320925"/>
          <p14:tracePt t="32227" x="7410450" y="2289175"/>
          <p14:tracePt t="32244" x="7410450" y="2260600"/>
          <p14:tracePt t="32260" x="7423150" y="2228850"/>
          <p14:tracePt t="32276" x="7442200" y="2165350"/>
          <p14:tracePt t="32293" x="7461250" y="2120900"/>
          <p14:tracePt t="32309" x="7473950" y="2089150"/>
          <p14:tracePt t="32326" x="7489825" y="2038350"/>
          <p14:tracePt t="32343" x="7502525" y="2009775"/>
          <p14:tracePt t="32360" x="7521575" y="1984375"/>
          <p14:tracePt t="32363" x="7527925" y="1971675"/>
          <p14:tracePt t="32377" x="7540625" y="1936750"/>
          <p14:tracePt t="32393" x="7566025" y="1895475"/>
          <p14:tracePt t="32409" x="7585075" y="1851025"/>
          <p14:tracePt t="32426" x="7613650" y="1774825"/>
          <p14:tracePt t="32443" x="7626350" y="1730375"/>
          <p14:tracePt t="32459" x="7645400" y="1692275"/>
          <p14:tracePt t="32476" x="7661275" y="1657350"/>
          <p14:tracePt t="32493" x="7673975" y="1625600"/>
          <p14:tracePt t="32510" x="7699375" y="1574800"/>
          <p14:tracePt t="32526" x="7712075" y="1543050"/>
          <p14:tracePt t="32543" x="7724775" y="1498600"/>
          <p14:tracePt t="32559" x="7737475" y="1460500"/>
          <p14:tracePt t="32576" x="7737475" y="1412875"/>
          <p14:tracePt t="32593" x="7737475" y="1384300"/>
          <p14:tracePt t="32611" x="7737475" y="1352550"/>
          <p14:tracePt t="32627" x="7737475" y="1320800"/>
          <p14:tracePt t="32644" x="7743825" y="1298575"/>
          <p14:tracePt t="32660" x="7762875" y="1241425"/>
          <p14:tracePt t="32676" x="7762875" y="1212850"/>
          <p14:tracePt t="32693" x="7762875" y="1184275"/>
          <p14:tracePt t="32710" x="7762875" y="1149350"/>
          <p14:tracePt t="32727" x="7762875" y="1139825"/>
          <p14:tracePt t="32743" x="7762875" y="1130300"/>
          <p14:tracePt t="32855" x="7753350" y="1133475"/>
          <p14:tracePt t="32862" x="7750175" y="1136650"/>
          <p14:tracePt t="32877" x="7743825" y="1146175"/>
          <p14:tracePt t="32893" x="7734300" y="1162050"/>
          <p14:tracePt t="32911" x="7721600" y="1196975"/>
          <p14:tracePt t="32927" x="7715250" y="1228725"/>
          <p14:tracePt t="32943" x="7699375" y="1250950"/>
          <p14:tracePt t="32960" x="7680325" y="1301750"/>
          <p14:tracePt t="32976" x="7667625" y="1346200"/>
          <p14:tracePt t="32993" x="7654925" y="1384300"/>
          <p14:tracePt t="33010" x="7623175" y="1447800"/>
          <p14:tracePt t="33026" x="7610475" y="1492250"/>
          <p14:tracePt t="33043" x="7597775" y="1539875"/>
          <p14:tracePt t="33060" x="7578725" y="1587500"/>
          <p14:tracePt t="33077" x="7566025" y="1619250"/>
          <p14:tracePt t="33093" x="7553325" y="1663700"/>
          <p14:tracePt t="33109" x="7505700" y="1730375"/>
          <p14:tracePt t="33126" x="7486650" y="1768475"/>
          <p14:tracePt t="33143" x="7473950" y="1812925"/>
          <p14:tracePt t="33160" x="7448550" y="1879600"/>
          <p14:tracePt t="33177" x="7435850" y="1908175"/>
          <p14:tracePt t="33194" x="7423150" y="1939925"/>
          <p14:tracePt t="33210" x="7404100" y="2003425"/>
          <p14:tracePt t="33227" x="7385050" y="2047875"/>
          <p14:tracePt t="33243" x="7359650" y="2089150"/>
          <p14:tracePt t="33259" x="7321550" y="2152650"/>
          <p14:tracePt t="33276" x="7292975" y="2193925"/>
          <p14:tracePt t="33293" x="7277100" y="2216150"/>
          <p14:tracePt t="33310" x="7239000" y="2266950"/>
          <p14:tracePt t="33326" x="7219950" y="2308225"/>
          <p14:tracePt t="33344" x="7191375" y="2346325"/>
          <p14:tracePt t="33360" x="7165975" y="2435225"/>
          <p14:tracePt t="33376" x="7146925" y="2473325"/>
          <p14:tracePt t="33393" x="7124700" y="2520950"/>
          <p14:tracePt t="33409" x="7108825" y="2555875"/>
          <p14:tracePt t="33426" x="7096125" y="2587625"/>
          <p14:tracePt t="33443" x="7086600" y="2603500"/>
          <p14:tracePt t="33459" x="7064375" y="2625725"/>
          <p14:tracePt t="33476" x="7051675" y="2647950"/>
          <p14:tracePt t="33493" x="7035800" y="2667000"/>
          <p14:tracePt t="33509" x="6991350" y="2708275"/>
          <p14:tracePt t="33526" x="6965950" y="2733675"/>
          <p14:tracePt t="33543" x="6934200" y="2765425"/>
          <p14:tracePt t="33560" x="6896100" y="2809875"/>
          <p14:tracePt t="33577" x="6880225" y="2825750"/>
          <p14:tracePt t="33593" x="6870700" y="2835275"/>
          <p14:tracePt t="33610" x="6854825" y="2851150"/>
          <p14:tracePt t="33626" x="6845300" y="2867025"/>
          <p14:tracePt t="33643" x="6829425" y="2876550"/>
          <p14:tracePt t="33659" x="6819900" y="2892425"/>
          <p14:tracePt t="33676" x="6810375" y="2901950"/>
          <p14:tracePt t="33693" x="6800850" y="2917825"/>
          <p14:tracePt t="33709" x="6794500" y="2949575"/>
          <p14:tracePt t="33726" x="6781800" y="2981325"/>
          <p14:tracePt t="33743" x="6781800" y="3003550"/>
          <p14:tracePt t="33760" x="6781800" y="3041650"/>
          <p14:tracePt t="33776" x="6781800" y="3063875"/>
          <p14:tracePt t="33793" x="6781800" y="3092450"/>
          <p14:tracePt t="33809" x="6781800" y="3121025"/>
          <p14:tracePt t="33826" x="6775450" y="3149600"/>
          <p14:tracePt t="33843" x="6769100" y="3159125"/>
          <p14:tracePt t="33859" x="6769100" y="3171825"/>
          <p14:tracePt t="33876" x="6769100" y="3187700"/>
          <p14:tracePt t="33894" x="6769100" y="3197225"/>
          <p14:tracePt t="33910" x="6769100" y="3213100"/>
          <p14:tracePt t="33926" x="6769100" y="3222625"/>
          <p14:tracePt t="33943" x="6769100" y="3238500"/>
          <p14:tracePt t="34024" x="6769100" y="3241675"/>
          <p14:tracePt t="35364" x="6740525" y="3321050"/>
          <p14:tracePt t="35371" x="6711950" y="3416300"/>
          <p14:tracePt t="35378" x="6673850" y="3521075"/>
          <p14:tracePt t="35393" x="6626225" y="3752850"/>
          <p14:tracePt t="35410" x="6581775" y="3927475"/>
          <p14:tracePt t="35413" x="6562725" y="4019550"/>
          <p14:tracePt t="35426" x="6553200" y="4102100"/>
          <p14:tracePt t="35443" x="6518275" y="4324350"/>
          <p14:tracePt t="35477" x="6467475" y="4597400"/>
          <p14:tracePt t="35509" x="6400800" y="4794250"/>
          <p14:tracePt t="35527" x="6369050" y="4892675"/>
          <p14:tracePt t="35543" x="6308725" y="5064125"/>
          <p14:tracePt t="35560" x="6276975" y="5153025"/>
          <p14:tracePt t="35577" x="6229350" y="5289550"/>
          <p14:tracePt t="35593" x="6203950" y="5378450"/>
          <p14:tracePt t="35609" x="6191250" y="5451475"/>
          <p14:tracePt t="35626" x="6162675" y="5527675"/>
          <p14:tracePt t="36012" x="6165850" y="5581650"/>
          <p14:tracePt t="36019" x="6175375" y="5664200"/>
          <p14:tracePt t="36027" x="6175375" y="5721350"/>
          <p14:tracePt t="36042" x="6175375" y="5813425"/>
          <p14:tracePt t="36059" x="6172200" y="5886450"/>
          <p14:tracePt t="36077" x="6149975" y="5997575"/>
          <p14:tracePt t="36093" x="6137275" y="6035675"/>
          <p14:tracePt t="36127" x="6102350" y="6108700"/>
          <p14:tracePt t="36159" x="6076950" y="6162675"/>
          <p14:tracePt t="36176" x="6061075" y="6184900"/>
          <p14:tracePt t="36192" x="6057900" y="6194425"/>
          <p14:tracePt t="36209" x="6057900" y="6203950"/>
          <p14:tracePt t="36226" x="6045200" y="6219825"/>
          <p14:tracePt t="36243" x="6042025" y="6232525"/>
          <p14:tracePt t="36259" x="6035675" y="6232525"/>
          <p14:tracePt t="36276" x="6026150" y="6232525"/>
          <p14:tracePt t="36293" x="6016625" y="6232525"/>
          <p14:tracePt t="36310" x="6007100" y="6232525"/>
          <p14:tracePt t="36327" x="5988050" y="6238875"/>
          <p14:tracePt t="36343" x="5978525" y="6238875"/>
          <p14:tracePt t="36360" x="5969000" y="6245225"/>
          <p14:tracePt t="36376" x="5940425" y="6257925"/>
          <p14:tracePt t="36393" x="5918200" y="6264275"/>
          <p14:tracePt t="36410" x="5886450" y="6283325"/>
          <p14:tracePt t="36414" x="5876925" y="6289675"/>
          <p14:tracePt t="36426" x="5861050" y="6299200"/>
          <p14:tracePt t="36442" x="5851525" y="6305550"/>
          <p14:tracePt t="36459" x="5835650" y="6308725"/>
          <p14:tracePt t="36476" x="5819775" y="6318250"/>
          <p14:tracePt t="36492" x="5810250" y="6324600"/>
          <p14:tracePt t="36509" x="5800725" y="6340475"/>
          <p14:tracePt t="36526" x="5784850" y="6356350"/>
          <p14:tracePt t="36543" x="5784850" y="6365875"/>
          <p14:tracePt t="36559" x="5784850" y="6375400"/>
          <p14:tracePt t="36576" x="5784850" y="6394450"/>
          <p14:tracePt t="36593" x="5784850" y="6403975"/>
          <p14:tracePt t="36609" x="5784850" y="6413500"/>
          <p14:tracePt t="36626" x="5784850" y="6429375"/>
          <p14:tracePt t="36642" x="5778500" y="6445250"/>
          <p14:tracePt t="36659" x="5768975" y="6454775"/>
          <p14:tracePt t="36676" x="5759450" y="6467475"/>
          <p14:tracePt t="36692" x="5759450" y="6477000"/>
          <p14:tracePt t="36709" x="5759450" y="6492875"/>
          <p14:tracePt t="36755" x="5756275" y="6499225"/>
          <p14:tracePt t="36762" x="5749925" y="6502400"/>
          <p14:tracePt t="36777" x="5746750" y="6508750"/>
          <p14:tracePt t="36793" x="5734050" y="6515100"/>
          <p14:tracePt t="36810" x="5730875" y="6518275"/>
          <p14:tracePt t="36876" x="5730875" y="6524625"/>
          <p14:tracePt t="36919" x="5730875" y="6527800"/>
          <p14:tracePt t="36932" x="5730875" y="6537325"/>
          <p14:tracePt t="36939" x="5730875" y="6543675"/>
          <p14:tracePt t="36947" x="5730875" y="6550025"/>
          <p14:tracePt t="36960" x="5730875" y="6559550"/>
          <p14:tracePt t="36976" x="5730875" y="6569075"/>
          <p14:tracePt t="36992" x="5746750" y="6572250"/>
          <p14:tracePt t="37009" x="5762625" y="6572250"/>
          <p14:tracePt t="37026" x="5781675" y="6578600"/>
          <p14:tracePt t="37043" x="5797550" y="6578600"/>
          <p14:tracePt t="37060" x="5813425" y="6578600"/>
          <p14:tracePt t="37076" x="5822950" y="6578600"/>
          <p14:tracePt t="37093" x="5851525" y="6578600"/>
          <p14:tracePt t="37110" x="5892800" y="6569075"/>
          <p14:tracePt t="37126" x="5937250" y="6556375"/>
          <p14:tracePt t="37142" x="5981700" y="6543675"/>
          <p14:tracePt t="37159" x="6013450" y="6530975"/>
          <p14:tracePt t="37176" x="6042025" y="6518275"/>
          <p14:tracePt t="37193" x="6051550" y="6518275"/>
          <p14:tracePt t="37403" x="6045200" y="6518275"/>
          <p14:tracePt t="37410" x="6038850" y="6518275"/>
          <p14:tracePt t="37418" x="6035675" y="6518275"/>
          <p14:tracePt t="37425" x="6029325" y="6518275"/>
          <p14:tracePt t="37442" x="6016625" y="6518275"/>
          <p14:tracePt t="37459" x="5981700" y="6518275"/>
          <p14:tracePt t="37476" x="5953125" y="6521450"/>
          <p14:tracePt t="37492" x="5927725" y="6540500"/>
          <p14:tracePt t="37509" x="5886450" y="6550025"/>
          <p14:tracePt t="37526" x="5864225" y="6556375"/>
          <p14:tracePt t="37542" x="5835650" y="6562725"/>
          <p14:tracePt t="37560" x="5819775" y="6562725"/>
          <p14:tracePt t="37576" x="5810250" y="6562725"/>
          <p14:tracePt t="37593" x="5794375" y="6562725"/>
          <p14:tracePt t="37610" x="5781675" y="6562725"/>
          <p14:tracePt t="37626" x="5772150" y="6562725"/>
          <p14:tracePt t="37643" x="5762625" y="6562725"/>
          <p14:tracePt t="37659" x="5746750" y="6562725"/>
          <p14:tracePt t="37889" x="5740400" y="6562725"/>
          <p14:tracePt t="37896" x="5737225" y="6562725"/>
          <p14:tracePt t="37910" x="5746750" y="6562725"/>
          <p14:tracePt t="38988" x="5664200" y="6521450"/>
          <p14:tracePt t="38994" x="5467350" y="6429375"/>
          <p14:tracePt t="39010" x="4991100" y="6261100"/>
          <p14:tracePt t="39027" x="4502150" y="6118225"/>
          <p14:tracePt t="39044" x="3997325" y="6003925"/>
          <p14:tracePt t="39060" x="3756025" y="5930900"/>
          <p14:tracePt t="39077" x="3568700" y="5895975"/>
          <p14:tracePt t="39109" x="3263900" y="5832475"/>
          <p14:tracePt t="39143" x="3060700" y="5845175"/>
          <p14:tracePt t="39160" x="2994025" y="5867400"/>
          <p14:tracePt t="39176" x="2949575" y="5880100"/>
          <p14:tracePt t="39192" x="2914650" y="5895975"/>
          <p14:tracePt t="39209" x="2889250" y="5908675"/>
          <p14:tracePt t="39226" x="2879725" y="5924550"/>
          <p14:tracePt t="39243" x="2867025" y="5927725"/>
          <p14:tracePt t="39260" x="2857500" y="5934075"/>
          <p14:tracePt t="39276" x="2828925" y="5940425"/>
          <p14:tracePt t="39293" x="2740025" y="5946775"/>
          <p14:tracePt t="39309" x="2657475" y="5946775"/>
          <p14:tracePt t="39326" x="2574925" y="5946775"/>
          <p14:tracePt t="39342" x="2441575" y="5918200"/>
          <p14:tracePt t="39359" x="2371725" y="5880100"/>
          <p14:tracePt t="39376" x="2301875" y="5822950"/>
          <p14:tracePt t="39392" x="2200275" y="5737225"/>
          <p14:tracePt t="39409" x="2127250" y="5664200"/>
          <p14:tracePt t="39426" x="2041525" y="5568950"/>
          <p14:tracePt t="39443" x="1911350" y="5422900"/>
          <p14:tracePt t="39459" x="1844675" y="5349875"/>
          <p14:tracePt t="39475" x="1793875" y="5299075"/>
          <p14:tracePt t="39492" x="1762125" y="5248275"/>
          <p14:tracePt t="39509" x="1746250" y="5226050"/>
          <p14:tracePt t="39526" x="1733550" y="5194300"/>
          <p14:tracePt t="39542" x="1733550" y="5181600"/>
          <p14:tracePt t="39559" x="1733550" y="5168900"/>
          <p14:tracePt t="39576" x="1733550" y="5165725"/>
          <p14:tracePt t="39609" x="1733550" y="5159375"/>
          <p14:tracePt t="39626" x="1733550" y="5156200"/>
          <p14:tracePt t="39642" x="1733550" y="5137150"/>
          <p14:tracePt t="39659" x="1727200" y="5124450"/>
          <p14:tracePt t="39676" x="1724025" y="5114925"/>
          <p14:tracePt t="39692" x="1711325" y="5073650"/>
          <p14:tracePt t="39709" x="1692275" y="5051425"/>
          <p14:tracePt t="39726" x="1689100" y="5029200"/>
          <p14:tracePt t="39742" x="1682750" y="5016500"/>
          <p14:tracePt t="39759" x="1673225" y="5006975"/>
          <p14:tracePt t="39777" x="1673225" y="4994275"/>
          <p14:tracePt t="39792" x="1673225" y="4975225"/>
          <p14:tracePt t="39809" x="1673225" y="4965700"/>
          <p14:tracePt t="39827" x="1673225" y="4949825"/>
          <p14:tracePt t="39842" x="1673225" y="4918075"/>
          <p14:tracePt t="39859" x="1673225" y="4895850"/>
          <p14:tracePt t="39876" x="1673225" y="4867275"/>
          <p14:tracePt t="39893" x="1673225" y="4845050"/>
          <p14:tracePt t="39909" x="1673225" y="4829175"/>
          <p14:tracePt t="39927" x="1673225" y="4810125"/>
          <p14:tracePt t="39943" x="1673225" y="4794250"/>
          <p14:tracePt t="39960" x="1673225" y="4784725"/>
          <p14:tracePt t="39977" x="1673225" y="4752975"/>
          <p14:tracePt t="39992" x="1673225" y="4743450"/>
          <p14:tracePt t="40009" x="1673225" y="4733925"/>
          <p14:tracePt t="40027" x="1673225" y="4714875"/>
          <p14:tracePt t="40042" x="1673225" y="4702175"/>
          <p14:tracePt t="40313" x="1685925" y="4702175"/>
          <p14:tracePt t="40320" x="1704975" y="4702175"/>
          <p14:tracePt t="40328" x="1730375" y="4702175"/>
          <p14:tracePt t="40343" x="1758950" y="4702175"/>
          <p14:tracePt t="40360" x="1797050" y="4702175"/>
          <p14:tracePt t="40376" x="1844675" y="4702175"/>
          <p14:tracePt t="40392" x="1866900" y="4702175"/>
          <p14:tracePt t="40409" x="1876425" y="4702175"/>
          <p14:tracePt t="40427" x="1895475" y="4689475"/>
          <p14:tracePt t="40442" x="1905000" y="4683125"/>
          <p14:tracePt t="40459" x="1917700" y="4683125"/>
          <p14:tracePt t="40463" x="1920875" y="4679950"/>
          <p14:tracePt t="40476" x="1930400" y="4664075"/>
          <p14:tracePt t="40493" x="1946275" y="4664075"/>
          <p14:tracePt t="40509" x="1955800" y="4657725"/>
          <p14:tracePt t="40526" x="1971675" y="4645025"/>
          <p14:tracePt t="40542" x="1987550" y="4638675"/>
          <p14:tracePt t="40559" x="2003425" y="4638675"/>
          <p14:tracePt t="40576" x="2016125" y="4638675"/>
          <p14:tracePt t="40592" x="2025650" y="4638675"/>
          <p14:tracePt t="40933" x="2019300" y="4641850"/>
          <p14:tracePt t="40940" x="2000250" y="4641850"/>
          <p14:tracePt t="40946" x="1987550" y="4648200"/>
          <p14:tracePt t="40959" x="1978025" y="4651375"/>
          <p14:tracePt t="40976" x="1936750" y="4664075"/>
          <p14:tracePt t="40992" x="1914525" y="4670425"/>
          <p14:tracePt t="41009" x="1866900" y="4683125"/>
          <p14:tracePt t="41042" x="1736725" y="4689475"/>
          <p14:tracePt t="41076" x="1654175" y="4689475"/>
          <p14:tracePt t="41092" x="1622425" y="4689475"/>
          <p14:tracePt t="41109" x="1603375" y="4689475"/>
          <p14:tracePt t="41126" x="1562100" y="4689475"/>
          <p14:tracePt t="41142" x="1539875" y="4689475"/>
          <p14:tracePt t="41160" x="1514475" y="4689475"/>
          <p14:tracePt t="41176" x="1504950" y="4689475"/>
          <p14:tracePt t="41192" x="1495425" y="4689475"/>
          <p14:tracePt t="41211" x="1473200" y="4689475"/>
          <p14:tracePt t="41226" x="1463675" y="4689475"/>
          <p14:tracePt t="41242" x="1460500" y="4689475"/>
          <p14:tracePt t="41297" x="1454150" y="4689475"/>
          <p14:tracePt t="41304" x="1450975" y="4689475"/>
          <p14:tracePt t="41311" x="1444625" y="4689475"/>
          <p14:tracePt t="41326" x="1438275" y="4689475"/>
          <p14:tracePt t="41397" x="1441450" y="4689475"/>
          <p14:tracePt t="41404" x="1447800" y="4689475"/>
          <p14:tracePt t="41411" x="1450975" y="4689475"/>
          <p14:tracePt t="41496" x="1457325" y="4689475"/>
          <p14:tracePt t="41503" x="1460500" y="4679950"/>
          <p14:tracePt t="41510" x="1466850" y="4673600"/>
          <p14:tracePt t="41525" x="1482725" y="4664075"/>
          <p14:tracePt t="41542" x="1492250" y="4654550"/>
          <p14:tracePt t="41559" x="1511300" y="4645025"/>
          <p14:tracePt t="41576" x="1539875" y="4645025"/>
          <p14:tracePt t="41592" x="1562100" y="4645025"/>
          <p14:tracePt t="41610" x="1603375" y="4645025"/>
          <p14:tracePt t="41626" x="1625600" y="4645025"/>
          <p14:tracePt t="41642" x="1660525" y="4645025"/>
          <p14:tracePt t="41659" x="1689100" y="4645025"/>
          <p14:tracePt t="41675" x="1711325" y="4645025"/>
          <p14:tracePt t="41692" x="1720850" y="4645025"/>
          <p14:tracePt t="41710" x="1733550" y="4645025"/>
          <p14:tracePt t="41726" x="1743075" y="4645025"/>
          <p14:tracePt t="41743" x="1758950" y="4645025"/>
          <p14:tracePt t="41759" x="1784350" y="4645025"/>
          <p14:tracePt t="41776" x="1812925" y="4645025"/>
          <p14:tracePt t="41792" x="1835150" y="4645025"/>
          <p14:tracePt t="41809" x="1876425" y="4645025"/>
          <p14:tracePt t="41826" x="1898650" y="4645025"/>
          <p14:tracePt t="41842" x="1927225" y="4645025"/>
          <p14:tracePt t="41860" x="1958975" y="4645025"/>
          <p14:tracePt t="41876" x="1984375" y="4645025"/>
          <p14:tracePt t="41893" x="2000250" y="4645025"/>
          <p14:tracePt t="41909" x="2019300" y="4645025"/>
          <p14:tracePt t="41925" x="2035175" y="4645025"/>
          <p14:tracePt t="41942" x="2044700" y="4645025"/>
          <p14:tracePt t="41959" x="2057400" y="4638675"/>
          <p14:tracePt t="41975" x="2070100" y="4629150"/>
          <p14:tracePt t="41992" x="2079625" y="4622800"/>
          <p14:tracePt t="42009" x="2085975" y="4619625"/>
          <p14:tracePt t="42026" x="2085975" y="4613275"/>
          <p14:tracePt t="42042" x="2089150" y="4613275"/>
          <p14:tracePt t="42059" x="2098675" y="4606925"/>
          <p14:tracePt t="42281" x="2085975" y="4616450"/>
          <p14:tracePt t="42288" x="2066925" y="4629150"/>
          <p14:tracePt t="42295" x="2038350" y="4651375"/>
          <p14:tracePt t="42309" x="2000250" y="4676775"/>
          <p14:tracePt t="42326" x="1943100" y="4705350"/>
          <p14:tracePt t="42342" x="1876425" y="4743450"/>
          <p14:tracePt t="42359" x="1778000" y="4794250"/>
          <p14:tracePt t="42375" x="1733550" y="4806950"/>
          <p14:tracePt t="42392" x="1689100" y="4819650"/>
          <p14:tracePt t="42409" x="1641475" y="4819650"/>
          <p14:tracePt t="42426" x="1619250" y="4819650"/>
          <p14:tracePt t="42443" x="1597025" y="4819650"/>
          <p14:tracePt t="42459" x="1562100" y="4819650"/>
          <p14:tracePt t="42475" x="1552575" y="4806950"/>
          <p14:tracePt t="42492" x="1543050" y="4803775"/>
          <p14:tracePt t="42508" x="1524000" y="4803775"/>
          <p14:tracePt t="42525" x="1514475" y="4803775"/>
          <p14:tracePt t="42542" x="1501775" y="4794250"/>
          <p14:tracePt t="42559" x="1492250" y="4781550"/>
          <p14:tracePt t="42576" x="1479550" y="4778375"/>
          <p14:tracePt t="42592" x="1479550" y="4772025"/>
          <p14:tracePt t="42980" x="1530350" y="4784725"/>
          <p14:tracePt t="42987" x="1612900" y="4819650"/>
          <p14:tracePt t="42993" x="1708150" y="4848225"/>
          <p14:tracePt t="43009" x="1895475" y="4914900"/>
          <p14:tracePt t="43042" x="2479675" y="5118100"/>
          <p14:tracePt t="43076" x="3197225" y="5365750"/>
          <p14:tracePt t="43094" x="3851275" y="5553075"/>
          <p14:tracePt t="43110" x="4330700" y="5734050"/>
          <p14:tracePt t="43128" x="5006975" y="6013450"/>
          <p14:tracePt t="43143" x="5346700" y="6134100"/>
          <p14:tracePt t="43159" x="5699125" y="6245225"/>
          <p14:tracePt t="43176" x="5911850" y="6330950"/>
          <p14:tracePt t="43193" x="6235700" y="6467475"/>
          <p14:tracePt t="43210" x="6403975" y="6543675"/>
          <p14:tracePt t="43226" x="6591300" y="6610350"/>
          <p14:tracePt t="43242" x="6804025" y="6654800"/>
          <p14:tracePt t="43259" x="6880225" y="6677025"/>
          <p14:tracePt t="43276" x="6940550" y="6677025"/>
          <p14:tracePt t="43292" x="6985000" y="6677025"/>
          <p14:tracePt t="43308" x="7010400" y="6677025"/>
          <p14:tracePt t="43325" x="7019925" y="6677025"/>
          <p14:tracePt t="43373" x="7019925" y="6680200"/>
          <p14:tracePt t="43379" x="7023100" y="6686550"/>
        </p14:tracePtLst>
      </p14:laserTrace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285720" y="0"/>
            <a:ext cx="4040188" cy="639762"/>
          </a:xfrm>
        </p:spPr>
        <p:txBody>
          <a:bodyPr/>
          <a:lstStyle/>
          <a:p>
            <a:r>
              <a:rPr lang="fr-FR" dirty="0" smtClean="0">
                <a:latin typeface="Times New Roman" pitchFamily="18" charset="0"/>
                <a:cs typeface="Times New Roman" pitchFamily="18" charset="0"/>
              </a:rPr>
              <a:t>      Bractée et préfeuilles</a:t>
            </a:r>
            <a:endParaRPr lang="fr-FR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5102225" y="0"/>
            <a:ext cx="3327427" cy="639762"/>
          </a:xfrm>
        </p:spPr>
        <p:txBody>
          <a:bodyPr/>
          <a:lstStyle/>
          <a:p>
            <a:r>
              <a:rPr lang="fr-FR" dirty="0" smtClean="0">
                <a:latin typeface="Times New Roman" pitchFamily="18" charset="0"/>
                <a:cs typeface="Times New Roman" pitchFamily="18" charset="0"/>
              </a:rPr>
              <a:t>     Calice gamosépale</a:t>
            </a:r>
            <a:endParaRPr lang="fr-FR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2" descr="F:\Tecoma\image067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 r="38114"/>
          <a:stretch>
            <a:fillRect/>
          </a:stretch>
        </p:blipFill>
        <p:spPr bwMode="auto">
          <a:xfrm>
            <a:off x="-1" y="1285859"/>
            <a:ext cx="4761089" cy="4786347"/>
          </a:xfrm>
          <a:prstGeom prst="rect">
            <a:avLst/>
          </a:prstGeom>
          <a:noFill/>
        </p:spPr>
      </p:pic>
      <p:pic>
        <p:nvPicPr>
          <p:cNvPr id="8" name="Picture 2" descr="F:\Tecoma\image083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 cstate="print"/>
          <a:srcRect l="28241" r="13432"/>
          <a:stretch>
            <a:fillRect/>
          </a:stretch>
        </p:blipFill>
        <p:spPr bwMode="auto">
          <a:xfrm>
            <a:off x="5429256" y="1428736"/>
            <a:ext cx="3444537" cy="4429156"/>
          </a:xfrm>
          <a:prstGeom prst="rect">
            <a:avLst/>
          </a:prstGeom>
          <a:noFill/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563"/>
    </mc:Choice>
    <mc:Fallback>
      <p:transition spd="slow" advTm="275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060" x="7004050" y="6686550"/>
          <p14:tracePt t="2067" x="6978650" y="6692900"/>
          <p14:tracePt t="2075" x="6931025" y="6692900"/>
          <p14:tracePt t="2091" x="6838950" y="6702425"/>
          <p14:tracePt t="2109" x="6642100" y="6702425"/>
          <p14:tracePt t="2125" x="6480175" y="6686550"/>
          <p14:tracePt t="2141" x="6296025" y="6657975"/>
          <p14:tracePt t="2174" x="5918200" y="6559550"/>
          <p14:tracePt t="2208" x="5613400" y="6464300"/>
          <p14:tracePt t="2225" x="5483225" y="6429375"/>
          <p14:tracePt t="2240" x="5340350" y="6375400"/>
          <p14:tracePt t="2258" x="5159375" y="6324600"/>
          <p14:tracePt t="2274" x="5051425" y="6299200"/>
          <p14:tracePt t="2291" x="4921250" y="6283325"/>
          <p14:tracePt t="2307" x="4835525" y="6267450"/>
          <p14:tracePt t="2324" x="4743450" y="6238875"/>
          <p14:tracePt t="2341" x="4699000" y="6219825"/>
          <p14:tracePt t="2359" x="4622800" y="6169025"/>
          <p14:tracePt t="2374" x="4575175" y="6143625"/>
          <p14:tracePt t="2391" x="4508500" y="6115050"/>
          <p14:tracePt t="2408" x="4432300" y="6064250"/>
          <p14:tracePt t="2424" x="4359275" y="6000750"/>
          <p14:tracePt t="2441" x="4289425" y="5886450"/>
          <p14:tracePt t="2457" x="4210050" y="5762625"/>
          <p14:tracePt t="2474" x="4124325" y="5588000"/>
          <p14:tracePt t="2491" x="4089400" y="5457825"/>
          <p14:tracePt t="2508" x="4073525" y="5324475"/>
          <p14:tracePt t="2525" x="4073525" y="5289550"/>
          <p14:tracePt t="2541" x="4073525" y="5245100"/>
          <p14:tracePt t="2558" x="4076700" y="5181600"/>
          <p14:tracePt t="2574" x="4089400" y="5127625"/>
          <p14:tracePt t="2591" x="4117975" y="5060950"/>
          <p14:tracePt t="2608" x="4162425" y="4965700"/>
          <p14:tracePt t="2624" x="4200525" y="4895850"/>
          <p14:tracePt t="2641" x="4257675" y="4826000"/>
          <p14:tracePt t="2658" x="4333875" y="4724400"/>
          <p14:tracePt t="2674" x="4362450" y="4667250"/>
          <p14:tracePt t="2691" x="4387850" y="4619625"/>
          <p14:tracePt t="2708" x="4413250" y="4584700"/>
          <p14:tracePt t="2724" x="4425950" y="4562475"/>
          <p14:tracePt t="2741" x="4435475" y="4537075"/>
          <p14:tracePt t="2758" x="4460875" y="4479925"/>
          <p14:tracePt t="2774" x="4460875" y="4403725"/>
          <p14:tracePt t="2791" x="4432300" y="4292600"/>
          <p14:tracePt t="2808" x="4368800" y="4175125"/>
          <p14:tracePt t="2824" x="4321175" y="4105275"/>
          <p14:tracePt t="2841" x="4257675" y="4041775"/>
          <p14:tracePt t="2858" x="4140200" y="3895725"/>
          <p14:tracePt t="2874" x="4054475" y="3819525"/>
          <p14:tracePt t="2891" x="3981450" y="3746500"/>
          <p14:tracePt t="2908" x="3863975" y="3632200"/>
          <p14:tracePt t="2925" x="3784600" y="3514725"/>
          <p14:tracePt t="2941" x="3727450" y="3425825"/>
          <p14:tracePt t="2957" x="3660775" y="3346450"/>
          <p14:tracePt t="2974" x="3632200" y="3327400"/>
          <p14:tracePt t="2991" x="3609975" y="3321050"/>
          <p14:tracePt t="3402" x="3609975" y="3295650"/>
          <p14:tracePt t="3408" x="3613150" y="3270250"/>
          <p14:tracePt t="3424" x="3613150" y="3175000"/>
          <p14:tracePt t="3441" x="3613150" y="3082925"/>
          <p14:tracePt t="3458" x="3600450" y="2971800"/>
          <p14:tracePt t="3474" x="3587750" y="2908300"/>
          <p14:tracePt t="3508" x="3514725" y="2765425"/>
          <p14:tracePt t="3541" x="3457575" y="2686050"/>
          <p14:tracePt t="3557" x="3419475" y="2644775"/>
          <p14:tracePt t="3574" x="3387725" y="2619375"/>
          <p14:tracePt t="3592" x="3362325" y="2587625"/>
          <p14:tracePt t="3608" x="3317875" y="2536825"/>
          <p14:tracePt t="3625" x="3298825" y="2505075"/>
          <p14:tracePt t="3641" x="3279775" y="2460625"/>
          <p14:tracePt t="3657" x="3263900" y="2422525"/>
          <p14:tracePt t="3674" x="3251200" y="2387600"/>
          <p14:tracePt t="3692" x="3232150" y="2343150"/>
          <p14:tracePt t="3707" x="3206750" y="2320925"/>
          <p14:tracePt t="3724" x="3181350" y="2289175"/>
          <p14:tracePt t="3742" x="3140075" y="2251075"/>
          <p14:tracePt t="3758" x="3098800" y="2203450"/>
          <p14:tracePt t="3775" x="3048000" y="2168525"/>
          <p14:tracePt t="3792" x="2978150" y="2098675"/>
          <p14:tracePt t="3808" x="2936875" y="2047875"/>
          <p14:tracePt t="3824" x="2895600" y="2006600"/>
          <p14:tracePt t="3842" x="2838450" y="1968500"/>
          <p14:tracePt t="3857" x="2790825" y="1933575"/>
          <p14:tracePt t="3874" x="2746375" y="1920875"/>
          <p14:tracePt t="3892" x="2711450" y="1905000"/>
          <p14:tracePt t="3908" x="2701925" y="1898650"/>
          <p14:tracePt t="3924" x="2686050" y="1898650"/>
          <p14:tracePt t="3941" x="2676525" y="1898650"/>
          <p14:tracePt t="3986" x="2682875" y="1898650"/>
          <p14:tracePt t="3992" x="2686050" y="1898650"/>
          <p14:tracePt t="4008" x="2701925" y="1898650"/>
          <p14:tracePt t="4025" x="2711450" y="1901825"/>
          <p14:tracePt t="4028" x="2717800" y="1905000"/>
          <p14:tracePt t="4041" x="2727325" y="1914525"/>
          <p14:tracePt t="4057" x="2736850" y="1924050"/>
          <p14:tracePt t="4074" x="2759075" y="1936750"/>
          <p14:tracePt t="4092" x="2794000" y="1965325"/>
          <p14:tracePt t="4107" x="2825750" y="1990725"/>
          <p14:tracePt t="4124" x="2851150" y="2022475"/>
          <p14:tracePt t="4142" x="2901950" y="2047875"/>
          <p14:tracePt t="4158" x="2933700" y="2073275"/>
          <p14:tracePt t="4174" x="2955925" y="2085975"/>
          <p14:tracePt t="4191" x="2990850" y="2101850"/>
          <p14:tracePt t="4207" x="3006725" y="2111375"/>
          <p14:tracePt t="4224" x="3016250" y="2127250"/>
          <p14:tracePt t="4240" x="3032125" y="2143125"/>
          <p14:tracePt t="4257" x="3048000" y="2152650"/>
          <p14:tracePt t="4274" x="3057525" y="2168525"/>
          <p14:tracePt t="4291" x="3073400" y="2203450"/>
          <p14:tracePt t="4307" x="3086100" y="2225675"/>
          <p14:tracePt t="4324" x="3105150" y="2257425"/>
          <p14:tracePt t="4341" x="3114675" y="2298700"/>
          <p14:tracePt t="4357" x="3127375" y="2320925"/>
          <p14:tracePt t="4374" x="3133725" y="2336800"/>
          <p14:tracePt t="4391" x="3143250" y="2359025"/>
          <p14:tracePt t="4408" x="3159125" y="2368550"/>
          <p14:tracePt t="4424" x="3168650" y="2384425"/>
          <p14:tracePt t="4440" x="3184525" y="2409825"/>
          <p14:tracePt t="4457" x="3194050" y="2419350"/>
          <p14:tracePt t="4474" x="3213100" y="2441575"/>
          <p14:tracePt t="4491" x="3232150" y="2470150"/>
          <p14:tracePt t="4507" x="3248025" y="2486025"/>
          <p14:tracePt t="4524" x="3263900" y="2495550"/>
          <p14:tracePt t="4527" x="3276600" y="2514600"/>
          <p14:tracePt t="4541" x="3286125" y="2530475"/>
          <p14:tracePt t="4558" x="3305175" y="2552700"/>
          <p14:tracePt t="4574" x="3330575" y="2584450"/>
          <p14:tracePt t="4590" x="3346450" y="2613025"/>
          <p14:tracePt t="4607" x="3365500" y="2635250"/>
          <p14:tracePt t="4625" x="3381375" y="2647950"/>
          <p14:tracePt t="4641" x="3394075" y="2660650"/>
          <p14:tracePt t="4657" x="3403600" y="2670175"/>
          <p14:tracePt t="4675" x="3409950" y="2686050"/>
          <p14:tracePt t="4691" x="3419475" y="2701925"/>
          <p14:tracePt t="4707" x="3429000" y="2711450"/>
          <p14:tracePt t="4724" x="3435350" y="2720975"/>
          <p14:tracePt t="4741" x="3441700" y="2743200"/>
          <p14:tracePt t="4757" x="3441700" y="2752725"/>
          <p14:tracePt t="4775" x="3441700" y="2762250"/>
          <p14:tracePt t="4791" x="3441700" y="2765425"/>
          <p14:tracePt t="4898" x="3444875" y="2765425"/>
          <p14:tracePt t="5254" x="3457575" y="2784475"/>
          <p14:tracePt t="5261" x="3470275" y="2803525"/>
          <p14:tracePt t="5274" x="3489325" y="2828925"/>
          <p14:tracePt t="5290" x="3565525" y="2924175"/>
          <p14:tracePt t="5307" x="3625850" y="3013075"/>
          <p14:tracePt t="5325" x="3698875" y="3146425"/>
          <p14:tracePt t="5357" x="3765550" y="3279775"/>
          <p14:tracePt t="5390" x="3886200" y="3470275"/>
          <p14:tracePt t="5407" x="3921125" y="3540125"/>
          <p14:tracePt t="5424" x="3949700" y="3613150"/>
          <p14:tracePt t="5441" x="3968750" y="3657600"/>
          <p14:tracePt t="5457" x="3981450" y="3695700"/>
          <p14:tracePt t="5475" x="3987800" y="3759200"/>
          <p14:tracePt t="5491" x="3987800" y="3803650"/>
          <p14:tracePt t="5508" x="3987800" y="3848100"/>
          <p14:tracePt t="5524" x="3994150" y="3895725"/>
          <p14:tracePt t="5540" x="3994150" y="3924300"/>
          <p14:tracePt t="5557" x="3994150" y="3946525"/>
          <p14:tracePt t="5575" x="3994150" y="3987800"/>
          <p14:tracePt t="5591" x="3994150" y="4003675"/>
          <p14:tracePt t="5607" x="3994150" y="4032250"/>
          <p14:tracePt t="5625" x="3994150" y="4079875"/>
          <p14:tracePt t="5641" x="3994150" y="4130675"/>
          <p14:tracePt t="5657" x="3994150" y="4181475"/>
          <p14:tracePt t="5674" x="4006850" y="4238625"/>
          <p14:tracePt t="5690" x="4013200" y="4260850"/>
          <p14:tracePt t="5708" x="4032250" y="4292600"/>
          <p14:tracePt t="5725" x="4032250" y="4333875"/>
          <p14:tracePt t="5741" x="4032250" y="4356100"/>
          <p14:tracePt t="5757" x="4032250" y="4378325"/>
          <p14:tracePt t="5775" x="4032250" y="4410075"/>
          <p14:tracePt t="5791" x="4032250" y="4419600"/>
          <p14:tracePt t="5807" x="4032250" y="4429125"/>
          <p14:tracePt t="5824" x="4032250" y="4451350"/>
          <p14:tracePt t="5840" x="4032250" y="4454525"/>
          <p14:tracePt t="5876" x="4035425" y="4454525"/>
          <p14:tracePt t="5891" x="4041775" y="4454525"/>
          <p14:tracePt t="5907" x="4044950" y="4454525"/>
          <p14:tracePt t="5925" x="4054475" y="4432300"/>
          <p14:tracePt t="5941" x="4064000" y="4422775"/>
          <p14:tracePt t="5957" x="4079875" y="4406900"/>
          <p14:tracePt t="5974" x="4098925" y="4365625"/>
          <p14:tracePt t="5991" x="4105275" y="4343400"/>
          <p14:tracePt t="6008" x="4105275" y="4314825"/>
          <p14:tracePt t="6024" x="4105275" y="4298950"/>
          <p14:tracePt t="6041" x="4105275" y="4289425"/>
          <p14:tracePt t="6057" x="4105275" y="4283075"/>
          <p14:tracePt t="6075" x="4111625" y="4267200"/>
          <p14:tracePt t="6091" x="4114800" y="4257675"/>
          <p14:tracePt t="6107" x="4124325" y="4248150"/>
          <p14:tracePt t="6124" x="4140200" y="4235450"/>
          <p14:tracePt t="6140" x="4140200" y="4219575"/>
          <p14:tracePt t="6157" x="4140200" y="4210050"/>
          <p14:tracePt t="6174" x="4140200" y="4203700"/>
          <p14:tracePt t="6388" x="4140200" y="4206875"/>
          <p14:tracePt t="6395" x="4140200" y="4210050"/>
          <p14:tracePt t="6407" x="4140200" y="4219575"/>
          <p14:tracePt t="6424" x="4140200" y="4235450"/>
          <p14:tracePt t="6440" x="4140200" y="4244975"/>
          <p14:tracePt t="6457" x="4127500" y="4254500"/>
          <p14:tracePt t="6474" x="4117975" y="4283075"/>
          <p14:tracePt t="6491" x="4111625" y="4305300"/>
          <p14:tracePt t="6507" x="4105275" y="4327525"/>
          <p14:tracePt t="6524" x="4105275" y="4343400"/>
          <p14:tracePt t="6540" x="4105275" y="4352925"/>
          <p14:tracePt t="6557" x="4105275" y="4362450"/>
          <p14:tracePt t="6560" x="4105275" y="4365625"/>
          <p14:tracePt t="6574" x="4105275" y="4378325"/>
          <p14:tracePt t="6674" x="4105275" y="4368800"/>
          <p14:tracePt t="6681" x="4105275" y="4365625"/>
          <p14:tracePt t="6690" x="4105275" y="4359275"/>
          <p14:tracePt t="6708" x="4111625" y="4343400"/>
          <p14:tracePt t="6724" x="4124325" y="4330700"/>
          <p14:tracePt t="6740" x="4133850" y="4302125"/>
          <p14:tracePt t="6758" x="4133850" y="4279900"/>
          <p14:tracePt t="6774" x="4133850" y="4264025"/>
          <p14:tracePt t="6790" x="4133850" y="4260850"/>
          <p14:tracePt t="6824" x="4133850" y="4254500"/>
          <p14:tracePt t="7159" x="4133850" y="4257675"/>
          <p14:tracePt t="7201" x="4133850" y="4260850"/>
          <p14:tracePt t="7665" x="4140200" y="4248150"/>
          <p14:tracePt t="7672" x="4140200" y="4229100"/>
          <p14:tracePt t="7679" x="4140200" y="4203700"/>
          <p14:tracePt t="7691" x="4137025" y="4184650"/>
          <p14:tracePt t="7708" x="4108450" y="4111625"/>
          <p14:tracePt t="7724" x="4057650" y="4010025"/>
          <p14:tracePt t="7757" x="3905250" y="3743325"/>
          <p14:tracePt t="7792" x="3768725" y="3549650"/>
          <p14:tracePt t="7809" x="3670300" y="3435350"/>
          <p14:tracePt t="7824" x="3609975" y="3381375"/>
          <p14:tracePt t="7842" x="3524250" y="3340100"/>
          <p14:tracePt t="7858" x="3467100" y="3305175"/>
          <p14:tracePt t="7874" x="3400425" y="3276600"/>
          <p14:tracePt t="7890" x="3330575" y="3238500"/>
          <p14:tracePt t="7907" x="3238500" y="3209925"/>
          <p14:tracePt t="7924" x="3175000" y="3194050"/>
          <p14:tracePt t="7942" x="3092450" y="3168650"/>
          <p14:tracePt t="7957" x="3016250" y="3143250"/>
          <p14:tracePt t="7974" x="2933700" y="3127375"/>
          <p14:tracePt t="7992" x="2797175" y="3089275"/>
          <p14:tracePt t="8008" x="2711450" y="3073400"/>
          <p14:tracePt t="8024" x="2613025" y="3048000"/>
          <p14:tracePt t="8041" x="2454275" y="3006725"/>
          <p14:tracePt t="8057" x="2371725" y="2990850"/>
          <p14:tracePt t="8074" x="2308225" y="2978150"/>
          <p14:tracePt t="8091" x="2181225" y="2946400"/>
          <p14:tracePt t="8107" x="2117725" y="2924175"/>
          <p14:tracePt t="8124" x="2063750" y="2911475"/>
          <p14:tracePt t="8141" x="2006600" y="2892425"/>
          <p14:tracePt t="8157" x="1978025" y="2892425"/>
          <p14:tracePt t="8173" x="1968500" y="2892425"/>
          <p14:tracePt t="8191" x="1952625" y="2892425"/>
          <p14:tracePt t="8207" x="1943100" y="2892425"/>
          <p14:tracePt t="8224" x="1930400" y="2892425"/>
          <p14:tracePt t="8257" x="1924050" y="2892425"/>
          <p14:tracePt t="8536" x="1978025" y="2930525"/>
          <p14:tracePt t="8541" x="2073275" y="3000375"/>
          <p14:tracePt t="8558" x="2286000" y="3149600"/>
          <p14:tracePt t="8574" x="2508250" y="3321050"/>
          <p14:tracePt t="8591" x="2917825" y="3546475"/>
          <p14:tracePt t="8607" x="3108325" y="3651250"/>
          <p14:tracePt t="8624" x="3286125" y="3733800"/>
          <p14:tracePt t="8641" x="3432175" y="3829050"/>
          <p14:tracePt t="8657" x="3489325" y="3854450"/>
          <p14:tracePt t="8673" x="3527425" y="3867150"/>
          <p14:tracePt t="8690" x="3543300" y="3889375"/>
          <p14:tracePt t="8707" x="3552825" y="3889375"/>
          <p14:tracePt t="8740" x="3556000" y="3889375"/>
          <p14:tracePt t="8757" x="3556000" y="3892550"/>
          <p14:tracePt t="8777" x="3556000" y="3898900"/>
          <p14:tracePt t="8820" x="3556000" y="3902075"/>
          <p14:tracePt t="8927" x="3556000" y="3895725"/>
          <p14:tracePt t="8942" x="3556000" y="3892550"/>
          <p14:tracePt t="9005" x="3556000" y="3886200"/>
          <p14:tracePt t="9012" x="3556000" y="3876675"/>
          <p14:tracePt t="9027" x="3568700" y="3870325"/>
          <p14:tracePt t="9041" x="3578225" y="3860800"/>
          <p14:tracePt t="9057" x="3587750" y="3851275"/>
          <p14:tracePt t="9074" x="3603625" y="3835400"/>
          <p14:tracePt t="9091" x="3644900" y="3810000"/>
          <p14:tracePt t="9107" x="3670300" y="3800475"/>
          <p14:tracePt t="9124" x="3698875" y="3787775"/>
          <p14:tracePt t="9140" x="3727450" y="3765550"/>
          <p14:tracePt t="9157" x="3743325" y="3756025"/>
          <p14:tracePt t="9174" x="3752850" y="3749675"/>
          <p14:tracePt t="9191" x="3775075" y="3740150"/>
          <p14:tracePt t="9207" x="3803650" y="3727450"/>
          <p14:tracePt t="9225" x="3822700" y="3724275"/>
          <p14:tracePt t="9240" x="3832225" y="3724275"/>
          <p14:tracePt t="9257" x="3848100" y="3724275"/>
          <p14:tracePt t="9273" x="3857625" y="3724275"/>
          <p14:tracePt t="9524" x="3857625" y="3711575"/>
          <p14:tracePt t="9532" x="3857625" y="3702050"/>
          <p14:tracePt t="9540" x="3857625" y="3692525"/>
          <p14:tracePt t="9556" x="3854450" y="3660775"/>
          <p14:tracePt t="9574" x="3832225" y="3625850"/>
          <p14:tracePt t="9590" x="3819525" y="3603625"/>
          <p14:tracePt t="9607" x="3810000" y="3590925"/>
          <p14:tracePt t="9625" x="3794125" y="3578225"/>
          <p14:tracePt t="9641" x="3778250" y="3571875"/>
          <p14:tracePt t="9657" x="3765550" y="3571875"/>
          <p14:tracePt t="9674" x="3749675" y="3571875"/>
          <p14:tracePt t="9690" x="3740150" y="3571875"/>
          <p14:tracePt t="9707" x="3724275" y="3571875"/>
          <p14:tracePt t="9725" x="3711575" y="3571875"/>
          <p14:tracePt t="9741" x="3702050" y="3571875"/>
          <p14:tracePt t="9758" x="3689350" y="3571875"/>
          <p14:tracePt t="9775" x="3670300" y="3584575"/>
          <p14:tracePt t="9791" x="3660775" y="3594100"/>
          <p14:tracePt t="9807" x="3651250" y="3609975"/>
          <p14:tracePt t="9824" x="3622675" y="3625850"/>
          <p14:tracePt t="9840" x="3613150" y="3635375"/>
          <p14:tracePt t="9857" x="3597275" y="3651250"/>
          <p14:tracePt t="9874" x="3568700" y="3673475"/>
          <p14:tracePt t="9890" x="3559175" y="3683000"/>
          <p14:tracePt t="9908" x="3549650" y="3692525"/>
          <p14:tracePt t="9925" x="3533775" y="3724275"/>
          <p14:tracePt t="9941" x="3514725" y="3749675"/>
          <p14:tracePt t="9957" x="3505200" y="3778250"/>
          <p14:tracePt t="9974" x="3505200" y="3841750"/>
          <p14:tracePt t="9990" x="3505200" y="3876675"/>
          <p14:tracePt t="10007" x="3505200" y="3924300"/>
          <p14:tracePt t="10025" x="3530600" y="3971925"/>
          <p14:tracePt t="10040" x="3543300" y="3997325"/>
          <p14:tracePt t="10057" x="3568700" y="4025900"/>
          <p14:tracePt t="10074" x="3619500" y="4064000"/>
          <p14:tracePt t="10090" x="3667125" y="4098925"/>
          <p14:tracePt t="10106" x="3698875" y="4111625"/>
          <p14:tracePt t="10109" x="3708400" y="4117975"/>
          <p14:tracePt t="10123" x="3746500" y="4124325"/>
          <p14:tracePt t="10140" x="3768725" y="4124325"/>
          <p14:tracePt t="10157" x="3800475" y="4121150"/>
          <p14:tracePt t="10174" x="3825875" y="4105275"/>
          <p14:tracePt t="10190" x="3844925" y="4086225"/>
          <p14:tracePt t="10207" x="3860800" y="4064000"/>
          <p14:tracePt t="10224" x="3879850" y="4013200"/>
          <p14:tracePt t="10241" x="3898900" y="3975100"/>
          <p14:tracePt t="10257" x="3905250" y="3946525"/>
          <p14:tracePt t="10274" x="3911600" y="3883025"/>
          <p14:tracePt t="10290" x="3911600" y="3860800"/>
          <p14:tracePt t="10307" x="3911600" y="3832225"/>
          <p14:tracePt t="10324" x="3908425" y="3797300"/>
          <p14:tracePt t="10340" x="3889375" y="3768725"/>
          <p14:tracePt t="10357" x="3879850" y="3749675"/>
          <p14:tracePt t="10374" x="3863975" y="3730625"/>
          <p14:tracePt t="10390" x="3854450" y="3721100"/>
          <p14:tracePt t="10406" x="3838575" y="3714750"/>
          <p14:tracePt t="10423" x="3825875" y="3714750"/>
          <p14:tracePt t="10440" x="3819525" y="3714750"/>
          <p14:tracePt t="10474" x="3810000" y="3714750"/>
          <p14:tracePt t="10491" x="3800475" y="3714750"/>
          <p14:tracePt t="10507" x="3784600" y="3714750"/>
          <p14:tracePt t="10524" x="3765550" y="3714750"/>
          <p14:tracePt t="10540" x="3756025" y="3714750"/>
          <p14:tracePt t="10556" x="3740150" y="3714750"/>
          <p14:tracePt t="10573" x="3727450" y="3714750"/>
          <p14:tracePt t="10590" x="3714750" y="3714750"/>
          <p14:tracePt t="10607" x="3711575" y="3714750"/>
          <p14:tracePt t="10624" x="3692525" y="3714750"/>
          <p14:tracePt t="10641" x="3679825" y="3714750"/>
          <p14:tracePt t="10657" x="3670300" y="3714750"/>
          <p14:tracePt t="10673" x="3657600" y="3717925"/>
          <p14:tracePt t="10690" x="3651250" y="3727450"/>
          <p14:tracePt t="10707" x="3641725" y="3743325"/>
          <p14:tracePt t="10724" x="3641725" y="3752850"/>
          <p14:tracePt t="10740" x="3641725" y="3756025"/>
          <p14:tracePt t="10757" x="3635375" y="3768725"/>
          <p14:tracePt t="10774" x="3632200" y="3787775"/>
          <p14:tracePt t="10790" x="3625850" y="3797300"/>
          <p14:tracePt t="10807" x="3625850" y="3803650"/>
          <p14:tracePt t="10840" x="3625850" y="3806825"/>
          <p14:tracePt t="11215" x="3625850" y="3813175"/>
          <p14:tracePt t="11222" x="3629025" y="3816350"/>
          <p14:tracePt t="11229" x="3632200" y="3829050"/>
          <p14:tracePt t="11240" x="3660775" y="3841750"/>
          <p14:tracePt t="11273" x="3844925" y="3975100"/>
          <p14:tracePt t="11307" x="4025900" y="4035425"/>
          <p14:tracePt t="11324" x="4095750" y="4035425"/>
          <p14:tracePt t="11341" x="4156075" y="4032250"/>
          <p14:tracePt t="11356" x="4225925" y="3978275"/>
          <p14:tracePt t="11373" x="4279900" y="3905250"/>
          <p14:tracePt t="11390" x="4327525" y="3835400"/>
          <p14:tracePt t="11406" x="4368800" y="3762375"/>
          <p14:tracePt t="11423" x="4406900" y="3683000"/>
          <p14:tracePt t="11440" x="4441825" y="3575050"/>
          <p14:tracePt t="11457" x="4483100" y="3425825"/>
          <p14:tracePt t="11473" x="4492625" y="3333750"/>
          <p14:tracePt t="11490" x="4492625" y="3171825"/>
          <p14:tracePt t="11506" x="4492625" y="3009900"/>
          <p14:tracePt t="11523" x="4492625" y="2949575"/>
          <p14:tracePt t="11540" x="4492625" y="2908300"/>
          <p14:tracePt t="11556" x="4492625" y="2879725"/>
          <p14:tracePt t="11573" x="4492625" y="2870200"/>
          <p14:tracePt t="11590" x="4483100" y="2854325"/>
          <p14:tracePt t="11607" x="4464050" y="2844800"/>
          <p14:tracePt t="11624" x="4454525" y="2844800"/>
          <p14:tracePt t="11640" x="4445000" y="2844800"/>
          <p14:tracePt t="11643" x="4438650" y="2844800"/>
          <p14:tracePt t="11657" x="4416425" y="2844800"/>
          <p14:tracePt t="11673" x="4394200" y="2847975"/>
          <p14:tracePt t="11690" x="4371975" y="2863850"/>
          <p14:tracePt t="11707" x="4333875" y="2908300"/>
          <p14:tracePt t="11723" x="4295775" y="2974975"/>
          <p14:tracePt t="11740" x="4283075" y="3038475"/>
          <p14:tracePt t="11757" x="4276725" y="3108325"/>
          <p14:tracePt t="11774" x="4276725" y="3136900"/>
          <p14:tracePt t="11790" x="4276725" y="3159125"/>
          <p14:tracePt t="11806" x="4276725" y="3175000"/>
          <p14:tracePt t="11823" x="4276725" y="3190875"/>
          <p14:tracePt t="11858" x="4276725" y="3181350"/>
          <p14:tracePt t="11873" x="4276725" y="3165475"/>
          <p14:tracePt t="11890" x="4276725" y="3136900"/>
          <p14:tracePt t="11907" x="4276725" y="3044825"/>
          <p14:tracePt t="11923" x="4276725" y="2984500"/>
          <p14:tracePt t="11940" x="4276725" y="2940050"/>
          <p14:tracePt t="11956" x="4276725" y="2844800"/>
          <p14:tracePt t="11973" x="4276725" y="2803525"/>
          <p14:tracePt t="11990" x="4276725" y="2759075"/>
          <p14:tracePt t="12007" x="4276725" y="2717800"/>
          <p14:tracePt t="12024" x="4276725" y="2701925"/>
          <p14:tracePt t="12041" x="4276725" y="2692400"/>
          <p14:tracePt t="12057" x="4276725" y="2673350"/>
          <p14:tracePt t="12090" x="4276725" y="2667000"/>
          <p14:tracePt t="12463" x="4276725" y="2679700"/>
          <p14:tracePt t="12470" x="4270375" y="2708275"/>
          <p14:tracePt t="12476" x="4270375" y="2733675"/>
          <p14:tracePt t="12490" x="4264025" y="2794000"/>
          <p14:tracePt t="12506" x="4254500" y="2876550"/>
          <p14:tracePt t="12524" x="4241800" y="2940050"/>
          <p14:tracePt t="12541" x="4235450" y="3009900"/>
          <p14:tracePt t="12573" x="4229100" y="3070225"/>
          <p14:tracePt t="12607" x="4210050" y="3162300"/>
          <p14:tracePt t="12623" x="4203700" y="3200400"/>
          <p14:tracePt t="12640" x="4191000" y="3263900"/>
          <p14:tracePt t="12657" x="4184650" y="3292475"/>
          <p14:tracePt t="12673" x="4175125" y="3317875"/>
          <p14:tracePt t="12676" x="4168775" y="3327400"/>
          <p14:tracePt t="12691" x="4152900" y="3340100"/>
          <p14:tracePt t="15173" x="4184650" y="3340100"/>
          <p14:tracePt t="15180" x="4244975" y="3333750"/>
          <p14:tracePt t="15190" x="4305300" y="3327400"/>
          <p14:tracePt t="15206" x="4432300" y="3308350"/>
          <p14:tracePt t="15223" x="4686300" y="3282950"/>
          <p14:tracePt t="15240" x="4851400" y="3254375"/>
          <p14:tracePt t="15256" x="5035550" y="3235325"/>
          <p14:tracePt t="15290" x="5400675" y="3235325"/>
          <p14:tracePt t="15323" x="5695950" y="3282950"/>
          <p14:tracePt t="15340" x="5803900" y="3298825"/>
          <p14:tracePt t="15357" x="5911850" y="3317875"/>
          <p14:tracePt t="15373" x="6067425" y="3340100"/>
          <p14:tracePt t="15390" x="6149975" y="3355975"/>
          <p14:tracePt t="15407" x="6273800" y="3378200"/>
          <p14:tracePt t="15423" x="6381750" y="3394075"/>
          <p14:tracePt t="15439" x="6457950" y="3419475"/>
          <p14:tracePt t="15456" x="6521450" y="3432175"/>
          <p14:tracePt t="15473" x="6610350" y="3454400"/>
          <p14:tracePt t="15489" x="6673850" y="3467100"/>
          <p14:tracePt t="15507" x="6765925" y="3489325"/>
          <p14:tracePt t="15523" x="6826250" y="3489325"/>
          <p14:tracePt t="15540" x="6877050" y="3489325"/>
          <p14:tracePt t="15557" x="6946900" y="3486150"/>
          <p14:tracePt t="15573" x="6991350" y="3467100"/>
          <p14:tracePt t="15589" x="7016750" y="3454400"/>
          <p14:tracePt t="15607" x="7058025" y="3435350"/>
          <p14:tracePt t="15623" x="7073900" y="3425825"/>
          <p14:tracePt t="15639" x="7083425" y="3409950"/>
          <p14:tracePt t="15657" x="7108825" y="3375025"/>
          <p14:tracePt t="15672" x="7127875" y="3349625"/>
          <p14:tracePt t="15690" x="7143750" y="3327400"/>
          <p14:tracePt t="15707" x="7181850" y="3282950"/>
          <p14:tracePt t="15723" x="7194550" y="3267075"/>
          <p14:tracePt t="15740" x="7204075" y="3251200"/>
          <p14:tracePt t="15757" x="7232650" y="3228975"/>
          <p14:tracePt t="15773" x="7254875" y="3216275"/>
          <p14:tracePt t="15790" x="7270750" y="3206750"/>
          <p14:tracePt t="15806" x="7312025" y="3181350"/>
          <p14:tracePt t="15824" x="7343775" y="3162300"/>
          <p14:tracePt t="15840" x="7369175" y="3130550"/>
          <p14:tracePt t="15856" x="7419975" y="3108325"/>
          <p14:tracePt t="15872" x="7435850" y="3095625"/>
          <p14:tracePt t="15890" x="7445375" y="3086100"/>
          <p14:tracePt t="15906" x="7448550" y="3086100"/>
          <p14:tracePt t="15923" x="7461250" y="3086100"/>
          <p14:tracePt t="15957" x="7461250" y="3070225"/>
          <p14:tracePt t="15973" x="7461250" y="3060700"/>
          <p14:tracePt t="15989" x="7461250" y="3051175"/>
          <p14:tracePt t="16006" x="7451725" y="3016250"/>
          <p14:tracePt t="16023" x="7442200" y="3006725"/>
          <p14:tracePt t="16040" x="7416800" y="2997200"/>
          <p14:tracePt t="16056" x="7375525" y="2978150"/>
          <p14:tracePt t="16073" x="7327900" y="2943225"/>
          <p14:tracePt t="16090" x="7289800" y="2924175"/>
          <p14:tracePt t="16107" x="7216775" y="2886075"/>
          <p14:tracePt t="16122" x="7169150" y="2873375"/>
          <p14:tracePt t="16139" x="7124700" y="2860675"/>
          <p14:tracePt t="16156" x="7083425" y="2841625"/>
          <p14:tracePt t="16173" x="7051675" y="2822575"/>
          <p14:tracePt t="16190" x="7029450" y="2809875"/>
          <p14:tracePt t="16207" x="6988175" y="2809875"/>
          <p14:tracePt t="16223" x="6950075" y="2809875"/>
          <p14:tracePt t="16240" x="6927850" y="2809875"/>
          <p14:tracePt t="16256" x="6889750" y="2809875"/>
          <p14:tracePt t="16272" x="6867525" y="2809875"/>
          <p14:tracePt t="16290" x="6838950" y="2809875"/>
          <p14:tracePt t="16306" x="6810375" y="2809875"/>
          <p14:tracePt t="16323" x="6794500" y="2809875"/>
          <p14:tracePt t="16339" x="6769100" y="2809875"/>
          <p14:tracePt t="16357" x="6743700" y="2809875"/>
          <p14:tracePt t="16372" x="6727825" y="2809875"/>
          <p14:tracePt t="16389" x="6715125" y="2813050"/>
          <p14:tracePt t="16406" x="6696075" y="2832100"/>
          <p14:tracePt t="16423" x="6680200" y="2844800"/>
          <p14:tracePt t="16439" x="6670675" y="2854325"/>
          <p14:tracePt t="16456" x="6645275" y="2863850"/>
          <p14:tracePt t="16473" x="6623050" y="2867025"/>
          <p14:tracePt t="16491" x="6594475" y="2892425"/>
          <p14:tracePt t="16506" x="6584950" y="2901950"/>
          <p14:tracePt t="16523" x="6569075" y="2911475"/>
          <p14:tracePt t="16539" x="6553200" y="2921000"/>
          <p14:tracePt t="16556" x="6537325" y="2943225"/>
          <p14:tracePt t="16573" x="6521450" y="2952750"/>
          <p14:tracePt t="16589" x="6511925" y="2962275"/>
          <p14:tracePt t="16606" x="6496050" y="2987675"/>
          <p14:tracePt t="16623" x="6486525" y="3013075"/>
          <p14:tracePt t="16640" x="6467475" y="3035300"/>
          <p14:tracePt t="16656" x="6467475" y="3076575"/>
          <p14:tracePt t="16672" x="6467475" y="3098800"/>
          <p14:tracePt t="16689" x="6467475" y="3127375"/>
          <p14:tracePt t="16706" x="6467475" y="3155950"/>
          <p14:tracePt t="16722" x="6467475" y="3175000"/>
          <p14:tracePt t="16739" x="6467475" y="3184525"/>
          <p14:tracePt t="16742" x="6467475" y="3190875"/>
          <p14:tracePt t="16756" x="6467475" y="3200400"/>
          <p14:tracePt t="16773" x="6467475" y="3206750"/>
          <p14:tracePt t="16806" x="6467475" y="3197225"/>
          <p14:tracePt t="16823" x="6480175" y="3175000"/>
          <p14:tracePt t="16840" x="6499225" y="3111500"/>
          <p14:tracePt t="16856" x="6511925" y="3067050"/>
          <p14:tracePt t="16873" x="6524625" y="3028950"/>
          <p14:tracePt t="16890" x="6524625" y="2987675"/>
          <p14:tracePt t="16907" x="6524625" y="2959100"/>
          <p14:tracePt t="16923" x="6537325" y="2949575"/>
          <p14:tracePt t="16940" x="6540500" y="2936875"/>
          <p14:tracePt t="16956" x="6540500" y="2924175"/>
          <p14:tracePt t="16973" x="6540500" y="2908300"/>
          <p14:tracePt t="16991" x="6540500" y="2898775"/>
          <p14:tracePt t="17084" x="6546850" y="2898775"/>
          <p14:tracePt t="17091" x="6550025" y="2898775"/>
          <p14:tracePt t="17107" x="6556375" y="2898775"/>
          <p14:tracePt t="17123" x="6565900" y="2914650"/>
          <p14:tracePt t="17140" x="6588125" y="2930525"/>
          <p14:tracePt t="17156" x="6597650" y="2946400"/>
          <p14:tracePt t="17174" x="6610350" y="2978150"/>
          <p14:tracePt t="17190" x="6626225" y="3013075"/>
          <p14:tracePt t="17206" x="6661150" y="3060700"/>
          <p14:tracePt t="17222" x="6680200" y="3105150"/>
          <p14:tracePt t="17240" x="6727825" y="3171825"/>
          <p14:tracePt t="17256" x="6753225" y="3219450"/>
          <p14:tracePt t="17272" x="6800850" y="3289300"/>
          <p14:tracePt t="17289" x="6867525" y="3387725"/>
          <p14:tracePt t="17306" x="6911975" y="3438525"/>
          <p14:tracePt t="17322" x="6962775" y="3489325"/>
          <p14:tracePt t="17339" x="7026275" y="3559175"/>
          <p14:tracePt t="17356" x="7077075" y="3609975"/>
          <p14:tracePt t="17373" x="7115175" y="3676650"/>
          <p14:tracePt t="17390" x="7191375" y="3778250"/>
          <p14:tracePt t="17406" x="7245350" y="3848100"/>
          <p14:tracePt t="17423" x="7273925" y="3905250"/>
          <p14:tracePt t="17439" x="7340600" y="3990975"/>
          <p14:tracePt t="17456" x="7394575" y="4064000"/>
          <p14:tracePt t="17473" x="7432675" y="4121150"/>
          <p14:tracePt t="17490" x="7496175" y="4200525"/>
          <p14:tracePt t="17506" x="7527925" y="4238625"/>
          <p14:tracePt t="17523" x="7556500" y="4286250"/>
          <p14:tracePt t="17540" x="7588250" y="4337050"/>
          <p14:tracePt t="17556" x="7607300" y="4365625"/>
          <p14:tracePt t="17574" x="7616825" y="4397375"/>
          <p14:tracePt t="17590" x="7635875" y="4432300"/>
          <p14:tracePt t="17606" x="7654925" y="4464050"/>
          <p14:tracePt t="17623" x="7667625" y="4486275"/>
          <p14:tracePt t="17639" x="7677150" y="4527550"/>
          <p14:tracePt t="17656" x="7683500" y="4549775"/>
          <p14:tracePt t="17673" x="7689850" y="4581525"/>
          <p14:tracePt t="17690" x="7696200" y="4606925"/>
          <p14:tracePt t="17706" x="7705725" y="4619625"/>
          <p14:tracePt t="17723" x="7712075" y="4632325"/>
          <p14:tracePt t="17740" x="7718425" y="4648200"/>
          <p14:tracePt t="17756" x="7718425" y="4657725"/>
          <p14:tracePt t="17773" x="7718425" y="4667250"/>
          <p14:tracePt t="17774" x="7718425" y="4676775"/>
          <p14:tracePt t="17842" x="7715250" y="4676775"/>
          <p14:tracePt t="17847" x="7712075" y="4676775"/>
          <p14:tracePt t="17856" x="7699375" y="4670425"/>
          <p14:tracePt t="17873" x="7689850" y="4660900"/>
          <p14:tracePt t="17890" x="7673975" y="4613275"/>
          <p14:tracePt t="17906" x="7639050" y="4572000"/>
          <p14:tracePt t="17923" x="7613650" y="4524375"/>
          <p14:tracePt t="17939" x="7566025" y="4467225"/>
          <p14:tracePt t="17956" x="7543800" y="4448175"/>
          <p14:tracePt t="17973" x="7512050" y="4438650"/>
          <p14:tracePt t="17990" x="7489825" y="4416425"/>
          <p14:tracePt t="18006" x="7480300" y="4406900"/>
          <p14:tracePt t="18024" x="7470775" y="4406900"/>
          <p14:tracePt t="18040" x="7451725" y="4406900"/>
          <p14:tracePt t="18304" x="7439025" y="4381500"/>
          <p14:tracePt t="18311" x="7410450" y="4359275"/>
          <p14:tracePt t="18324" x="7362825" y="4289425"/>
          <p14:tracePt t="18340" x="7308850" y="4219575"/>
          <p14:tracePt t="18356" x="7248525" y="4175125"/>
          <p14:tracePt t="18373" x="7146925" y="4098925"/>
          <p14:tracePt t="18389" x="7077075" y="4041775"/>
          <p14:tracePt t="18406" x="7007225" y="3987800"/>
          <p14:tracePt t="18423" x="6924675" y="3911600"/>
          <p14:tracePt t="18439" x="6873875" y="3870325"/>
          <p14:tracePt t="18456" x="6848475" y="3838575"/>
          <p14:tracePt t="18473" x="6797675" y="3813175"/>
          <p14:tracePt t="18489" x="6775450" y="3803650"/>
          <p14:tracePt t="18506" x="6743700" y="3784600"/>
          <p14:tracePt t="18524" x="6702425" y="3765550"/>
          <p14:tracePt t="18539" x="6680200" y="3765550"/>
          <p14:tracePt t="18556" x="6664325" y="3765550"/>
          <p14:tracePt t="18573" x="6645275" y="3765550"/>
          <p14:tracePt t="18590" x="6632575" y="3765550"/>
          <p14:tracePt t="18606" x="6623050" y="3765550"/>
          <p14:tracePt t="18623" x="6610350" y="3765550"/>
          <p14:tracePt t="18639" x="6594475" y="3765550"/>
          <p14:tracePt t="18656" x="6584950" y="3765550"/>
          <p14:tracePt t="18673" x="6569075" y="3749675"/>
          <p14:tracePt t="18689" x="6559550" y="3733800"/>
          <p14:tracePt t="18706" x="6543675" y="3717925"/>
          <p14:tracePt t="18723" x="6524625" y="3676650"/>
          <p14:tracePt t="18740" x="6499225" y="3651250"/>
          <p14:tracePt t="18756" x="6467475" y="3625850"/>
          <p14:tracePt t="18773" x="6445250" y="3590925"/>
          <p14:tracePt t="18789" x="6429375" y="3581400"/>
          <p14:tracePt t="18806" x="6419850" y="3568700"/>
          <p14:tracePt t="18823" x="6410325" y="3559175"/>
          <p14:tracePt t="18895" x="6403975" y="3556000"/>
          <p14:tracePt t="18902" x="6397625" y="3543300"/>
          <p14:tracePt t="18909" x="6394450" y="3530600"/>
          <p14:tracePt t="18923" x="6362700" y="3498850"/>
          <p14:tracePt t="18939" x="6337300" y="3467100"/>
          <p14:tracePt t="18956" x="6302375" y="3422650"/>
          <p14:tracePt t="18973" x="6254750" y="3295650"/>
          <p14:tracePt t="18989" x="6213475" y="3194050"/>
          <p14:tracePt t="19006" x="6181725" y="3117850"/>
          <p14:tracePt t="19022" x="6130925" y="3028950"/>
          <p14:tracePt t="19039" x="6102350" y="2962275"/>
          <p14:tracePt t="19056" x="6067425" y="2908300"/>
          <p14:tracePt t="19073" x="6048375" y="2841625"/>
          <p14:tracePt t="19089" x="6035675" y="2813050"/>
          <p14:tracePt t="19106" x="6035675" y="2790825"/>
          <p14:tracePt t="19123" x="6035675" y="2768600"/>
          <p14:tracePt t="19140" x="6035675" y="2759075"/>
          <p14:tracePt t="19156" x="6035675" y="2755900"/>
          <p14:tracePt t="19172" x="6035675" y="2749550"/>
          <p14:tracePt t="19615" x="6086475" y="2743200"/>
          <p14:tracePt t="19622" x="6146800" y="2733675"/>
          <p14:tracePt t="19629" x="6216650" y="2733675"/>
          <p14:tracePt t="19639" x="6283325" y="2733675"/>
          <p14:tracePt t="19656" x="6432550" y="2733675"/>
          <p14:tracePt t="19672" x="6673850" y="2717800"/>
          <p14:tracePt t="19705" x="6921500" y="2692400"/>
          <p14:tracePt t="19739" x="7178675" y="2619375"/>
          <p14:tracePt t="19756" x="7245350" y="2587625"/>
          <p14:tracePt t="19773" x="7321550" y="2540000"/>
          <p14:tracePt t="19789" x="7369175" y="2514600"/>
          <p14:tracePt t="19807" x="7419975" y="2476500"/>
          <p14:tracePt t="19823" x="7445375" y="2451100"/>
          <p14:tracePt t="19839" x="7477125" y="2425700"/>
          <p14:tracePt t="19857" x="7489825" y="2403475"/>
          <p14:tracePt t="19873" x="7502525" y="2387600"/>
          <p14:tracePt t="19889" x="7518400" y="2371725"/>
          <p14:tracePt t="19905" x="7527925" y="2362200"/>
          <p14:tracePt t="19923" x="7527925" y="2352675"/>
          <p14:tracePt t="19939" x="7537450" y="2343150"/>
          <p14:tracePt t="19957" x="7553325" y="2320925"/>
          <p14:tracePt t="19973" x="7569200" y="2311400"/>
          <p14:tracePt t="19990" x="7581900" y="2289175"/>
          <p14:tracePt t="20007" x="7597775" y="2244725"/>
          <p14:tracePt t="20023" x="7607300" y="2228850"/>
          <p14:tracePt t="20039" x="7629525" y="2212975"/>
          <p14:tracePt t="20056" x="7686675" y="2197100"/>
          <p14:tracePt t="20073" x="7724775" y="2184400"/>
          <p14:tracePt t="20089" x="7778750" y="2168525"/>
          <p14:tracePt t="20107" x="7845425" y="2143125"/>
          <p14:tracePt t="20123" x="7880350" y="2143125"/>
          <p14:tracePt t="20140" x="7902575" y="2143125"/>
          <p14:tracePt t="20156" x="7924800" y="2143125"/>
          <p14:tracePt t="20172" x="7937500" y="2143125"/>
          <p14:tracePt t="20189" x="7943850" y="2143125"/>
          <p14:tracePt t="20499" x="7934325" y="2155825"/>
          <p14:tracePt t="20507" x="7915275" y="2178050"/>
          <p14:tracePt t="20522" x="7864475" y="2228850"/>
          <p14:tracePt t="20539" x="7829550" y="2276475"/>
          <p14:tracePt t="20556" x="7778750" y="2336800"/>
          <p14:tracePt t="20573" x="7747000" y="2368550"/>
          <p14:tracePt t="20605" x="7654925" y="2447925"/>
          <p14:tracePt t="20639" x="7566025" y="2498725"/>
          <p14:tracePt t="20656" x="7518400" y="2524125"/>
          <p14:tracePt t="20673" x="7486650" y="2536825"/>
          <p14:tracePt t="20689" x="7464425" y="2536825"/>
          <p14:tracePt t="20706" x="7429500" y="2536825"/>
          <p14:tracePt t="20723" x="7419975" y="2536825"/>
          <p14:tracePt t="20739" x="7410450" y="2536825"/>
          <p14:tracePt t="20755" x="7397750" y="2536825"/>
          <p14:tracePt t="20772" x="7381875" y="2536825"/>
          <p14:tracePt t="20789" x="7372350" y="2536825"/>
          <p14:tracePt t="20806" x="7356475" y="2543175"/>
          <p14:tracePt t="20823" x="7346950" y="2546350"/>
          <p14:tracePt t="20839" x="7331075" y="2546350"/>
          <p14:tracePt t="20856" x="7318375" y="2546350"/>
          <p14:tracePt t="20873" x="7302500" y="2546350"/>
          <p14:tracePt t="20889" x="7273925" y="2546350"/>
          <p14:tracePt t="20905" x="7254875" y="2546350"/>
          <p14:tracePt t="20923" x="7232650" y="2546350"/>
          <p14:tracePt t="20939" x="7216775" y="2546350"/>
          <p14:tracePt t="20956" x="7178675" y="2546350"/>
          <p14:tracePt t="20973" x="7156450" y="2546350"/>
          <p14:tracePt t="20990" x="7118350" y="2546350"/>
          <p14:tracePt t="21006" x="7026275" y="2546350"/>
          <p14:tracePt t="21022" x="6940550" y="2543175"/>
          <p14:tracePt t="21039" x="6854825" y="2527300"/>
          <p14:tracePt t="21055" x="6721475" y="2495550"/>
          <p14:tracePt t="21072" x="6645275" y="2473325"/>
          <p14:tracePt t="21089" x="6569075" y="2451100"/>
          <p14:tracePt t="21105" x="6467475" y="2419350"/>
          <p14:tracePt t="21123" x="6410325" y="2406650"/>
          <p14:tracePt t="21139" x="6350000" y="2406650"/>
          <p14:tracePt t="21155" x="6273800" y="2406650"/>
          <p14:tracePt t="21172" x="6229350" y="2406650"/>
          <p14:tracePt t="21190" x="6197600" y="2409825"/>
          <p14:tracePt t="21206" x="6165850" y="2409825"/>
          <p14:tracePt t="21223" x="6149975" y="2409825"/>
          <p14:tracePt t="21240" x="6124575" y="2409825"/>
          <p14:tracePt t="21256" x="6115050" y="2409825"/>
          <p14:tracePt t="21272" x="6105525" y="2409825"/>
          <p14:tracePt t="21289" x="6096000" y="2409825"/>
          <p14:tracePt t="21305" x="6073775" y="2409825"/>
          <p14:tracePt t="21322" x="6064250" y="2409825"/>
          <p14:tracePt t="21340" x="6051550" y="2409825"/>
          <p14:tracePt t="21356" x="6045200" y="2409825"/>
          <p14:tracePt t="21373" x="6042025" y="2409825"/>
          <p14:tracePt t="21605" x="6042025" y="2425700"/>
          <p14:tracePt t="21612" x="6057900" y="2460625"/>
          <p14:tracePt t="21623" x="6073775" y="2501900"/>
          <p14:tracePt t="21640" x="6146800" y="2619375"/>
          <p14:tracePt t="21656" x="6200775" y="2692400"/>
          <p14:tracePt t="21673" x="6254750" y="2752725"/>
          <p14:tracePt t="21690" x="6305550" y="2847975"/>
          <p14:tracePt t="21706" x="6337300" y="2886075"/>
          <p14:tracePt t="21723" x="6356350" y="2927350"/>
          <p14:tracePt t="21739" x="6375400" y="2955925"/>
          <p14:tracePt t="21756" x="6375400" y="2968625"/>
          <p14:tracePt t="21773" x="6375400" y="2978150"/>
          <p14:tracePt t="21789" x="6375400" y="2994025"/>
          <p14:tracePt t="21806" x="6375400" y="3003550"/>
          <p14:tracePt t="21823" x="6375400" y="3009900"/>
          <p14:tracePt t="21856" x="6375400" y="3019425"/>
          <p14:tracePt t="21872" x="6375400" y="3028950"/>
          <p14:tracePt t="21889" x="6375400" y="3044825"/>
          <p14:tracePt t="21905" x="6375400" y="3054350"/>
          <p14:tracePt t="21923" x="6384925" y="3070225"/>
          <p14:tracePt t="21939" x="6394450" y="3082925"/>
          <p14:tracePt t="21956" x="6403975" y="3098800"/>
          <p14:tracePt t="21973" x="6416675" y="3130550"/>
          <p14:tracePt t="21990" x="6483350" y="3219450"/>
          <p14:tracePt t="22006" x="6556375" y="3282950"/>
          <p14:tracePt t="22022" x="6629400" y="3365500"/>
          <p14:tracePt t="22039" x="6743700" y="3470275"/>
          <p14:tracePt t="22056" x="6838950" y="3559175"/>
          <p14:tracePt t="22072" x="6953250" y="3648075"/>
          <p14:tracePt t="22089" x="7067550" y="3743325"/>
          <p14:tracePt t="22106" x="7118350" y="3787775"/>
          <p14:tracePt t="22122" x="7143750" y="3813175"/>
          <p14:tracePt t="22139" x="7159625" y="3848100"/>
          <p14:tracePt t="22155" x="7175500" y="3857625"/>
          <p14:tracePt t="22172" x="7178675" y="3867150"/>
          <p14:tracePt t="22189" x="7178675" y="3889375"/>
          <p14:tracePt t="24315" x="7194550" y="3819525"/>
          <p14:tracePt t="24322" x="7213600" y="3736975"/>
          <p14:tracePt t="24329" x="7232650" y="3644900"/>
          <p14:tracePt t="24339" x="7251700" y="3530600"/>
          <p14:tracePt t="24357" x="7296150" y="3219450"/>
          <p14:tracePt t="24372" x="7315200" y="3057525"/>
          <p14:tracePt t="24405" x="7312025" y="2781300"/>
          <p14:tracePt t="24408" x="7302500" y="2755900"/>
          <p14:tracePt t="24439" x="7270750" y="2644775"/>
          <p14:tracePt t="24456" x="7251700" y="2587625"/>
          <p14:tracePt t="24472" x="7239000" y="2571750"/>
          <p14:tracePt t="24489" x="7229475" y="2562225"/>
          <p14:tracePt t="24506" x="7213600" y="2533650"/>
          <p14:tracePt t="24522" x="7204075" y="2524125"/>
          <p14:tracePt t="24538" x="7194550" y="2514600"/>
          <p14:tracePt t="24556" x="7175500" y="2511425"/>
          <p14:tracePt t="24573" x="7165975" y="2505075"/>
          <p14:tracePt t="24589" x="7153275" y="2489200"/>
          <p14:tracePt t="24606" x="7134225" y="2470150"/>
          <p14:tracePt t="24623" x="7108825" y="2444750"/>
          <p14:tracePt t="24639" x="7096125" y="2406650"/>
          <p14:tracePt t="24655" x="7070725" y="2343150"/>
          <p14:tracePt t="24672" x="7042150" y="2276475"/>
          <p14:tracePt t="24689" x="7019925" y="2209800"/>
          <p14:tracePt t="24706" x="6965950" y="2092325"/>
          <p14:tracePt t="24722" x="6950075" y="2028825"/>
          <p14:tracePt t="24739" x="6921500" y="1962150"/>
          <p14:tracePt t="24756" x="6877050" y="1866900"/>
          <p14:tracePt t="24772" x="6861175" y="1809750"/>
          <p14:tracePt t="24789" x="6848475" y="1774825"/>
          <p14:tracePt t="24805" x="6838950" y="1746250"/>
          <p14:tracePt t="24822" x="6838950" y="1736725"/>
          <p14:tracePt t="24886" x="6838950" y="1724025"/>
          <p14:tracePt t="24942" x="6832600" y="1724025"/>
          <p14:tracePt t="24963" x="6829425" y="1724025"/>
          <p14:tracePt t="24978" x="6823075" y="1724025"/>
          <p14:tracePt t="24993" x="6819900" y="1724025"/>
          <p14:tracePt t="24999" x="6813550" y="1733550"/>
          <p14:tracePt t="25006" x="6807200" y="1736725"/>
          <p14:tracePt t="25022" x="6804025" y="1746250"/>
          <p14:tracePt t="25039" x="6797675" y="1755775"/>
          <p14:tracePt t="25055" x="6788150" y="1771650"/>
          <p14:tracePt t="25072" x="6788150" y="1778000"/>
          <p14:tracePt t="25105" x="6781800" y="1787525"/>
          <p14:tracePt t="25122" x="6781800" y="1793875"/>
          <p14:tracePt t="25139" x="6778625" y="1797050"/>
          <p14:tracePt t="25155" x="6772275" y="1803400"/>
          <p14:tracePt t="25172" x="6769100" y="1806575"/>
          <p14:tracePt t="25242" x="6769100" y="1812925"/>
          <p14:tracePt t="25293" x="6762750" y="1812925"/>
          <p14:tracePt t="25299" x="6759575" y="1812925"/>
          <p14:tracePt t="25307" x="6753225" y="1812925"/>
          <p14:tracePt t="25322" x="6753225" y="1816100"/>
        </p14:tracePtLst>
      </p14:laserTrace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57158" y="0"/>
            <a:ext cx="8329642" cy="582594"/>
          </a:xfrm>
        </p:spPr>
        <p:txBody>
          <a:bodyPr>
            <a:normAutofit fontScale="90000"/>
          </a:bodyPr>
          <a:lstStyle/>
          <a:p>
            <a:r>
              <a:rPr lang="fr-FR" b="1" dirty="0" smtClean="0">
                <a:latin typeface="Times New Roman" pitchFamily="18" charset="0"/>
                <a:cs typeface="Times New Roman" pitchFamily="18" charset="0"/>
              </a:rPr>
              <a:t>Préfloraison</a:t>
            </a:r>
            <a:endParaRPr lang="fr-FR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2" descr="F:\Tecoma\image07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 r="22908"/>
          <a:stretch>
            <a:fillRect/>
          </a:stretch>
        </p:blipFill>
        <p:spPr bwMode="auto">
          <a:xfrm>
            <a:off x="457200" y="673065"/>
            <a:ext cx="3400420" cy="3041688"/>
          </a:xfrm>
          <a:prstGeom prst="rect">
            <a:avLst/>
          </a:prstGeom>
          <a:noFill/>
        </p:spPr>
      </p:pic>
      <p:pic>
        <p:nvPicPr>
          <p:cNvPr id="8" name="Picture 3" descr="F:\Tecoma\image074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 cstate="print"/>
          <a:srcRect r="25805"/>
          <a:stretch>
            <a:fillRect/>
          </a:stretch>
        </p:blipFill>
        <p:spPr bwMode="auto">
          <a:xfrm>
            <a:off x="4645025" y="642919"/>
            <a:ext cx="3306380" cy="3071834"/>
          </a:xfrm>
          <a:prstGeom prst="rect">
            <a:avLst/>
          </a:prstGeom>
          <a:noFill/>
        </p:spPr>
      </p:pic>
      <p:pic>
        <p:nvPicPr>
          <p:cNvPr id="9" name="Picture 2" descr="F:\Tecoma\image076.jpg"/>
          <p:cNvPicPr>
            <a:picLocks noChangeAspect="1" noChangeArrowheads="1"/>
          </p:cNvPicPr>
          <p:nvPr/>
        </p:nvPicPr>
        <p:blipFill>
          <a:blip r:embed="rId6" cstate="print"/>
          <a:srcRect r="16364"/>
          <a:stretch>
            <a:fillRect/>
          </a:stretch>
        </p:blipFill>
        <p:spPr bwMode="auto">
          <a:xfrm>
            <a:off x="571472" y="3929066"/>
            <a:ext cx="3286148" cy="2928934"/>
          </a:xfrm>
          <a:prstGeom prst="rect">
            <a:avLst/>
          </a:prstGeom>
          <a:noFill/>
        </p:spPr>
      </p:pic>
      <p:pic>
        <p:nvPicPr>
          <p:cNvPr id="11" name="Picture 2" descr="F:\Tecoma\image076.jpg"/>
          <p:cNvPicPr>
            <a:picLocks noChangeAspect="1" noChangeArrowheads="1"/>
          </p:cNvPicPr>
          <p:nvPr/>
        </p:nvPicPr>
        <p:blipFill>
          <a:blip r:embed="rId7" cstate="print"/>
          <a:srcRect r="18663"/>
          <a:stretch>
            <a:fillRect/>
          </a:stretch>
        </p:blipFill>
        <p:spPr bwMode="auto">
          <a:xfrm>
            <a:off x="4643438" y="4000504"/>
            <a:ext cx="3286148" cy="2857496"/>
          </a:xfrm>
          <a:prstGeom prst="rect">
            <a:avLst/>
          </a:prstGeom>
          <a:noFill/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983"/>
    </mc:Choice>
    <mc:Fallback>
      <p:transition spd="slow" advTm="319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0674" x="6721475" y="1806575"/>
          <p14:tracePt t="10680" x="6673850" y="1790700"/>
          <p14:tracePt t="10692" x="6632575" y="1774825"/>
          <p14:tracePt t="10708" x="6470650" y="1708150"/>
          <p14:tracePt t="10725" x="6327775" y="1635125"/>
          <p14:tracePt t="10741" x="6178550" y="1533525"/>
          <p14:tracePt t="10774" x="5743575" y="1279525"/>
          <p14:tracePt t="10809" x="5292725" y="1060450"/>
          <p14:tracePt t="10826" x="5146675" y="996950"/>
          <p14:tracePt t="10841" x="5003800" y="952500"/>
          <p14:tracePt t="10858" x="4822825" y="892175"/>
          <p14:tracePt t="10874" x="4724400" y="876300"/>
          <p14:tracePt t="10891" x="4641850" y="860425"/>
          <p14:tracePt t="10907" x="4527550" y="822325"/>
          <p14:tracePt t="10924" x="4438650" y="800100"/>
          <p14:tracePt t="10941" x="4365625" y="784225"/>
          <p14:tracePt t="10957" x="4273550" y="755650"/>
          <p14:tracePt t="10974" x="4210050" y="742950"/>
          <p14:tracePt t="10991" x="4146550" y="736600"/>
          <p14:tracePt t="11008" x="4060825" y="736600"/>
          <p14:tracePt t="11024" x="4003675" y="736600"/>
          <p14:tracePt t="11041" x="3943350" y="736600"/>
          <p14:tracePt t="11057" x="3870325" y="736600"/>
          <p14:tracePt t="11074" x="3813175" y="736600"/>
          <p14:tracePt t="11093" x="3721100" y="752475"/>
          <p14:tracePt t="11108" x="3654425" y="781050"/>
          <p14:tracePt t="11125" x="3600450" y="809625"/>
          <p14:tracePt t="11141" x="3552825" y="844550"/>
          <p14:tracePt t="11158" x="3486150" y="882650"/>
          <p14:tracePt t="11174" x="3448050" y="914400"/>
          <p14:tracePt t="11192" x="3403600" y="952500"/>
          <p14:tracePt t="11208" x="3378200" y="977900"/>
          <p14:tracePt t="11224" x="3355975" y="990600"/>
          <p14:tracePt t="11241" x="3346450" y="1000125"/>
          <p14:tracePt t="11258" x="3330575" y="1025525"/>
          <p14:tracePt t="11274" x="3317875" y="1047750"/>
          <p14:tracePt t="11291" x="3295650" y="1092200"/>
          <p14:tracePt t="11307" x="3282950" y="1114425"/>
          <p14:tracePt t="11324" x="3270250" y="1146175"/>
          <p14:tracePt t="11340" x="3263900" y="1168400"/>
          <p14:tracePt t="11357" x="3257550" y="1209675"/>
          <p14:tracePt t="11374" x="3248025" y="1219200"/>
          <p14:tracePt t="11391" x="3232150" y="1238250"/>
          <p14:tracePt t="11407" x="3222625" y="1260475"/>
          <p14:tracePt t="11424" x="3213100" y="1270000"/>
          <p14:tracePt t="11442" x="3190875" y="1285875"/>
          <p14:tracePt t="11458" x="3181350" y="1301750"/>
          <p14:tracePt t="11474" x="3181350" y="1317625"/>
          <p14:tracePt t="11492" x="3181350" y="1336675"/>
          <p14:tracePt t="11508" x="3187700" y="1358900"/>
          <p14:tracePt t="11525" x="3225800" y="1384300"/>
          <p14:tracePt t="11542" x="3292475" y="1425575"/>
          <p14:tracePt t="12362" x="3305175" y="1400175"/>
          <p14:tracePt t="12369" x="3311525" y="1381125"/>
          <p14:tracePt t="12376" x="3321050" y="1346200"/>
          <p14:tracePt t="12391" x="3333750" y="1308100"/>
          <p14:tracePt t="12407" x="3346450" y="1270000"/>
          <p14:tracePt t="12424" x="3355975" y="1254125"/>
          <p14:tracePt t="12441" x="3362325" y="1228725"/>
          <p14:tracePt t="12475" x="3371850" y="1181100"/>
          <p14:tracePt t="12507" x="3384550" y="1111250"/>
          <p14:tracePt t="12524" x="3384550" y="1082675"/>
          <p14:tracePt t="12541" x="3384550" y="1041400"/>
          <p14:tracePt t="12557" x="3384550" y="1031875"/>
          <p14:tracePt t="12574" x="3384550" y="1022350"/>
          <p14:tracePt t="12591" x="3378200" y="1003300"/>
          <p14:tracePt t="12608" x="3368675" y="993775"/>
          <p14:tracePt t="12624" x="3352800" y="981075"/>
          <p14:tracePt t="12627" x="3349625" y="977900"/>
          <p14:tracePt t="12640" x="3336925" y="962025"/>
          <p14:tracePt t="12657" x="3327400" y="952500"/>
          <p14:tracePt t="12674" x="3317875" y="942975"/>
          <p14:tracePt t="12691" x="3292475" y="936625"/>
          <p14:tracePt t="12707" x="3267075" y="923925"/>
          <p14:tracePt t="12726" x="3187700" y="898525"/>
          <p14:tracePt t="12741" x="3133725" y="885825"/>
          <p14:tracePt t="12758" x="3070225" y="869950"/>
          <p14:tracePt t="12774" x="3016250" y="857250"/>
          <p14:tracePt t="12791" x="2946400" y="838200"/>
          <p14:tracePt t="12807" x="2879725" y="822325"/>
          <p14:tracePt t="12825" x="2797175" y="815975"/>
          <p14:tracePt t="12841" x="2679700" y="815975"/>
          <p14:tracePt t="12858" x="2609850" y="815975"/>
          <p14:tracePt t="12875" x="2492375" y="819150"/>
          <p14:tracePt t="12891" x="2393950" y="835025"/>
          <p14:tracePt t="12908" x="2311400" y="850900"/>
          <p14:tracePt t="12925" x="2225675" y="850900"/>
          <p14:tracePt t="12941" x="2155825" y="850900"/>
          <p14:tracePt t="12957" x="2082800" y="860425"/>
          <p14:tracePt t="12975" x="1965325" y="876300"/>
          <p14:tracePt t="12991" x="1914525" y="882650"/>
          <p14:tracePt t="13007" x="1866900" y="895350"/>
          <p14:tracePt t="13025" x="1809750" y="920750"/>
          <p14:tracePt t="13041" x="1787525" y="930275"/>
          <p14:tracePt t="13058" x="1755775" y="942975"/>
          <p14:tracePt t="13075" x="1720850" y="962025"/>
          <p14:tracePt t="13091" x="1689100" y="981075"/>
          <p14:tracePt t="13108" x="1666875" y="990600"/>
          <p14:tracePt t="13125" x="1622425" y="1022350"/>
          <p14:tracePt t="13141" x="1612900" y="1054100"/>
          <p14:tracePt t="13157" x="1600200" y="1076325"/>
          <p14:tracePt t="13175" x="1574800" y="1117600"/>
          <p14:tracePt t="13191" x="1565275" y="1143000"/>
          <p14:tracePt t="13208" x="1552575" y="1171575"/>
          <p14:tracePt t="13224" x="1539875" y="1206500"/>
          <p14:tracePt t="13240" x="1539875" y="1235075"/>
          <p14:tracePt t="13257" x="1539875" y="1257300"/>
          <p14:tracePt t="13275" x="1539875" y="1314450"/>
          <p14:tracePt t="13291" x="1539875" y="1355725"/>
          <p14:tracePt t="13307" x="1539875" y="1400175"/>
          <p14:tracePt t="13325" x="1555750" y="1457325"/>
          <p14:tracePt t="13341" x="1568450" y="1501775"/>
          <p14:tracePt t="13357" x="1581150" y="1555750"/>
          <p14:tracePt t="13374" x="1606550" y="1619250"/>
          <p14:tracePt t="13390" x="1619250" y="1666875"/>
          <p14:tracePt t="13407" x="1631950" y="1689100"/>
          <p14:tracePt t="13424" x="1651000" y="1730375"/>
          <p14:tracePt t="13440" x="1666875" y="1755775"/>
          <p14:tracePt t="13458" x="1673225" y="1784350"/>
          <p14:tracePt t="13474" x="1679575" y="1806575"/>
          <p14:tracePt t="13490" x="1685925" y="1828800"/>
          <p14:tracePt t="13507" x="1685925" y="1838325"/>
          <p14:tracePt t="13524" x="1685925" y="1851025"/>
          <p14:tracePt t="13541" x="1685925" y="1860550"/>
          <p14:tracePt t="13558" x="1685925" y="1876425"/>
          <p14:tracePt t="13574" x="1685925" y="1898650"/>
          <p14:tracePt t="13591" x="1685925" y="1911350"/>
          <p14:tracePt t="13608" x="1685925" y="1936750"/>
          <p14:tracePt t="13624" x="1695450" y="1949450"/>
          <p14:tracePt t="13640" x="1704975" y="1965325"/>
          <p14:tracePt t="13657" x="1720850" y="1987550"/>
          <p14:tracePt t="13674" x="1736725" y="2016125"/>
          <p14:tracePt t="13690" x="1762125" y="2044700"/>
          <p14:tracePt t="13708" x="1800225" y="2070100"/>
          <p14:tracePt t="13725" x="1866900" y="2117725"/>
          <p14:tracePt t="13741" x="1920875" y="2130425"/>
          <p14:tracePt t="13757" x="1968500" y="2149475"/>
          <p14:tracePt t="13773" x="2066925" y="2181225"/>
          <p14:tracePt t="13790" x="2120900" y="2193925"/>
          <p14:tracePt t="13807" x="2174875" y="2206625"/>
          <p14:tracePt t="13824" x="2273300" y="2222500"/>
          <p14:tracePt t="13841" x="2333625" y="2228850"/>
          <p14:tracePt t="13858" x="2397125" y="2251075"/>
          <p14:tracePt t="13874" x="2479675" y="2270125"/>
          <p14:tracePt t="13890" x="2543175" y="2286000"/>
          <p14:tracePt t="13907" x="2606675" y="2298700"/>
          <p14:tracePt t="13924" x="2676525" y="2298700"/>
          <p14:tracePt t="13941" x="2714625" y="2298700"/>
          <p14:tracePt t="13957" x="2743200" y="2298700"/>
          <p14:tracePt t="13974" x="2774950" y="2298700"/>
          <p14:tracePt t="13991" x="2819400" y="2298700"/>
          <p14:tracePt t="14008" x="2863850" y="2298700"/>
          <p14:tracePt t="14025" x="2927350" y="2298700"/>
          <p14:tracePt t="14041" x="2962275" y="2298700"/>
          <p14:tracePt t="14057" x="3016250" y="2298700"/>
          <p14:tracePt t="14075" x="3076575" y="2295525"/>
          <p14:tracePt t="14091" x="3108325" y="2282825"/>
          <p14:tracePt t="14107" x="3130550" y="2273300"/>
          <p14:tracePt t="14124" x="3175000" y="2247900"/>
          <p14:tracePt t="14141" x="3190875" y="2235200"/>
          <p14:tracePt t="14157" x="3213100" y="2219325"/>
          <p14:tracePt t="14174" x="3251200" y="2181225"/>
          <p14:tracePt t="14190" x="3282950" y="2159000"/>
          <p14:tracePt t="14207" x="3308350" y="2127250"/>
          <p14:tracePt t="14224" x="3352800" y="2057400"/>
          <p14:tracePt t="14242" x="3387725" y="2012950"/>
          <p14:tracePt t="14259" x="3435350" y="1943100"/>
          <p14:tracePt t="14275" x="3454400" y="1905000"/>
          <p14:tracePt t="14291" x="3479800" y="1873250"/>
          <p14:tracePt t="14308" x="3514725" y="1806575"/>
          <p14:tracePt t="14324" x="3546475" y="1758950"/>
          <p14:tracePt t="14341" x="3578225" y="1692275"/>
          <p14:tracePt t="14358" x="3629025" y="1597025"/>
          <p14:tracePt t="14374" x="3657600" y="1530350"/>
          <p14:tracePt t="14390" x="3692525" y="1473200"/>
          <p14:tracePt t="14408" x="3714750" y="1390650"/>
          <p14:tracePt t="14424" x="3727450" y="1352550"/>
          <p14:tracePt t="14440" x="3727450" y="1323975"/>
          <p14:tracePt t="14458" x="3727450" y="1282700"/>
          <p14:tracePt t="14474" x="3727450" y="1260475"/>
          <p14:tracePt t="14491" x="3717925" y="1231900"/>
          <p14:tracePt t="14508" x="3698875" y="1187450"/>
          <p14:tracePt t="14525" x="3673475" y="1165225"/>
          <p14:tracePt t="14541" x="3651250" y="1139825"/>
          <p14:tracePt t="14558" x="3606800" y="1101725"/>
          <p14:tracePt t="14574" x="3575050" y="1076325"/>
          <p14:tracePt t="14590" x="3527425" y="1050925"/>
          <p14:tracePt t="14608" x="3444875" y="1006475"/>
          <p14:tracePt t="14624" x="3365500" y="968375"/>
          <p14:tracePt t="14641" x="3289300" y="936625"/>
          <p14:tracePt t="14645" x="3248025" y="914400"/>
          <p14:tracePt t="14658" x="3194050" y="892175"/>
          <p14:tracePt t="14674" x="3117850" y="879475"/>
          <p14:tracePt t="14691" x="3032125" y="863600"/>
          <p14:tracePt t="14707" x="2924175" y="854075"/>
          <p14:tracePt t="14724" x="2863850" y="854075"/>
          <p14:tracePt t="14740" x="2803525" y="854075"/>
          <p14:tracePt t="14758" x="2689225" y="854075"/>
          <p14:tracePt t="14774" x="2619375" y="854075"/>
          <p14:tracePt t="14791" x="2565400" y="854075"/>
          <p14:tracePt t="14808" x="2505075" y="854075"/>
          <p14:tracePt t="14824" x="2473325" y="857250"/>
          <p14:tracePt t="14841" x="2444750" y="869950"/>
          <p14:tracePt t="14858" x="2393950" y="895350"/>
          <p14:tracePt t="14874" x="2352675" y="927100"/>
          <p14:tracePt t="14891" x="2320925" y="952500"/>
          <p14:tracePt t="14907" x="2263775" y="1000125"/>
          <p14:tracePt t="14924" x="2222500" y="1025525"/>
          <p14:tracePt t="14941" x="2197100" y="1057275"/>
          <p14:tracePt t="14957" x="2155825" y="1079500"/>
          <p14:tracePt t="14973" x="2124075" y="1111250"/>
          <p14:tracePt t="14991" x="2076450" y="1139825"/>
          <p14:tracePt t="15007" x="2009775" y="1187450"/>
          <p14:tracePt t="15024" x="1965325" y="1212850"/>
          <p14:tracePt t="15040" x="1924050" y="1244600"/>
          <p14:tracePt t="15057" x="1857375" y="1285875"/>
          <p14:tracePt t="15074" x="1825625" y="1317625"/>
          <p14:tracePt t="15091" x="1800225" y="1339850"/>
          <p14:tracePt t="15107" x="1771650" y="1362075"/>
          <p14:tracePt t="15124" x="1762125" y="1387475"/>
          <p14:tracePt t="15140" x="1749425" y="1416050"/>
          <p14:tracePt t="15157" x="1724025" y="1460500"/>
          <p14:tracePt t="15174" x="1724025" y="1504950"/>
          <p14:tracePt t="15191" x="1724025" y="1555750"/>
          <p14:tracePt t="15207" x="1724025" y="1625600"/>
          <p14:tracePt t="15224" x="1739900" y="1657350"/>
          <p14:tracePt t="15241" x="1752600" y="1685925"/>
          <p14:tracePt t="15258" x="1784350" y="1752600"/>
          <p14:tracePt t="15274" x="1819275" y="1800225"/>
          <p14:tracePt t="15290" x="1844675" y="1838325"/>
          <p14:tracePt t="15307" x="1892300" y="1914525"/>
          <p14:tracePt t="15324" x="1936750" y="1965325"/>
          <p14:tracePt t="15341" x="1962150" y="2009775"/>
          <p14:tracePt t="15357" x="2016125" y="2063750"/>
          <p14:tracePt t="15374" x="2054225" y="2095500"/>
          <p14:tracePt t="15390" x="2101850" y="2124075"/>
          <p14:tracePt t="15407" x="2168525" y="2168525"/>
          <p14:tracePt t="15423" x="2206625" y="2193925"/>
          <p14:tracePt t="15440" x="2241550" y="2235200"/>
          <p14:tracePt t="15457" x="2292350" y="2289175"/>
          <p14:tracePt t="15474" x="2333625" y="2320925"/>
          <p14:tracePt t="15491" x="2371725" y="2352675"/>
          <p14:tracePt t="15508" x="2444750" y="2381250"/>
          <p14:tracePt t="15524" x="2508250" y="2393950"/>
          <p14:tracePt t="15541" x="2571750" y="2416175"/>
          <p14:tracePt t="15557" x="2644775" y="2422525"/>
          <p14:tracePt t="15574" x="2682875" y="2428875"/>
          <p14:tracePt t="15592" x="2730500" y="2428875"/>
          <p14:tracePt t="15607" x="2768600" y="2435225"/>
          <p14:tracePt t="15624" x="2809875" y="2435225"/>
          <p14:tracePt t="15642" x="2895600" y="2435225"/>
          <p14:tracePt t="15658" x="2955925" y="2435225"/>
          <p14:tracePt t="15674" x="3000375" y="2435225"/>
          <p14:tracePt t="15690" x="3028950" y="2435225"/>
          <p14:tracePt t="15707" x="3070225" y="2435225"/>
          <p14:tracePt t="15723" x="3092450" y="2435225"/>
          <p14:tracePt t="15741" x="3130550" y="2435225"/>
          <p14:tracePt t="15757" x="3152775" y="2435225"/>
          <p14:tracePt t="15774" x="3175000" y="2435225"/>
          <p14:tracePt t="15792" x="3216275" y="2435225"/>
          <p14:tracePt t="15808" x="3238500" y="2435225"/>
          <p14:tracePt t="15824" x="3254375" y="2428875"/>
          <p14:tracePt t="15841" x="3273425" y="2419350"/>
          <p14:tracePt t="15857" x="3286125" y="2403475"/>
          <p14:tracePt t="15874" x="3289300" y="2403475"/>
          <p14:tracePt t="15891" x="3305175" y="2397125"/>
          <p14:tracePt t="15908" x="3321050" y="2387600"/>
          <p14:tracePt t="15924" x="3330575" y="2378075"/>
          <p14:tracePt t="15942" x="3346450" y="2355850"/>
          <p14:tracePt t="15958" x="3375025" y="2333625"/>
          <p14:tracePt t="15974" x="3403600" y="2292350"/>
          <p14:tracePt t="15991" x="3432175" y="2257425"/>
          <p14:tracePt t="16007" x="3444875" y="2225675"/>
          <p14:tracePt t="16023" x="3454400" y="2209800"/>
          <p14:tracePt t="16040" x="3470275" y="2197100"/>
          <p14:tracePt t="16057" x="3492500" y="2174875"/>
          <p14:tracePt t="16074" x="3514725" y="2149475"/>
          <p14:tracePt t="16091" x="3562350" y="2092325"/>
          <p14:tracePt t="16108" x="3581400" y="2044700"/>
          <p14:tracePt t="16124" x="3594100" y="2000250"/>
          <p14:tracePt t="16141" x="3619500" y="1936750"/>
          <p14:tracePt t="16157" x="3619500" y="1892300"/>
          <p14:tracePt t="16174" x="3619500" y="1847850"/>
          <p14:tracePt t="16177" x="3619500" y="1828800"/>
          <p14:tracePt t="16191" x="3625850" y="1784350"/>
          <p14:tracePt t="16207" x="3638550" y="1746250"/>
          <p14:tracePt t="16224" x="3644900" y="1701800"/>
          <p14:tracePt t="16241" x="3644900" y="1654175"/>
          <p14:tracePt t="16257" x="3644900" y="1625600"/>
          <p14:tracePt t="16273" x="3644900" y="1597025"/>
          <p14:tracePt t="16291" x="3629025" y="1539875"/>
          <p14:tracePt t="16307" x="3603625" y="1514475"/>
          <p14:tracePt t="16324" x="3578225" y="1476375"/>
          <p14:tracePt t="16341" x="3533775" y="1431925"/>
          <p14:tracePt t="16357" x="3502025" y="1400175"/>
          <p14:tracePt t="16374" x="3460750" y="1352550"/>
          <p14:tracePt t="16390" x="3422650" y="1314450"/>
          <p14:tracePt t="16407" x="3384550" y="1282700"/>
          <p14:tracePt t="16423" x="3359150" y="1257300"/>
          <p14:tracePt t="16440" x="3308350" y="1225550"/>
          <p14:tracePt t="16457" x="3276600" y="1212850"/>
          <p14:tracePt t="16474" x="3248025" y="1193800"/>
          <p14:tracePt t="16491" x="3203575" y="1171575"/>
          <p14:tracePt t="16507" x="3171825" y="1152525"/>
          <p14:tracePt t="16524" x="3127375" y="1123950"/>
          <p14:tracePt t="16541" x="3082925" y="1082675"/>
          <p14:tracePt t="16557" x="3057525" y="1057275"/>
          <p14:tracePt t="16573" x="3025775" y="1038225"/>
          <p14:tracePt t="16590" x="2990850" y="1019175"/>
          <p14:tracePt t="16607" x="2952750" y="1006475"/>
          <p14:tracePt t="16624" x="2930525" y="996950"/>
          <p14:tracePt t="16641" x="2873375" y="971550"/>
          <p14:tracePt t="16657" x="2835275" y="958850"/>
          <p14:tracePt t="16674" x="2790825" y="946150"/>
          <p14:tracePt t="16690" x="2740025" y="920750"/>
          <p14:tracePt t="16707" x="2679700" y="908050"/>
          <p14:tracePt t="16724" x="2616200" y="898525"/>
          <p14:tracePt t="16740" x="2540000" y="898525"/>
          <p14:tracePt t="16757" x="2495550" y="898525"/>
          <p14:tracePt t="16774" x="2451100" y="898525"/>
          <p14:tracePt t="16791" x="2387600" y="898525"/>
          <p14:tracePt t="16808" x="2324100" y="911225"/>
          <p14:tracePt t="16824" x="2260600" y="933450"/>
          <p14:tracePt t="16840" x="2178050" y="958850"/>
          <p14:tracePt t="16857" x="2139950" y="984250"/>
          <p14:tracePt t="16874" x="2092325" y="1019175"/>
          <p14:tracePt t="16891" x="2028825" y="1089025"/>
          <p14:tracePt t="16907" x="1978025" y="1139825"/>
          <p14:tracePt t="16924" x="1946275" y="1171575"/>
          <p14:tracePt t="16941" x="1873250" y="1244600"/>
          <p14:tracePt t="16957" x="1819275" y="1304925"/>
          <p14:tracePt t="16974" x="1793875" y="1362075"/>
          <p14:tracePt t="16990" x="1746250" y="1428750"/>
          <p14:tracePt t="17007" x="1733550" y="1466850"/>
          <p14:tracePt t="17023" x="1724025" y="1489075"/>
          <p14:tracePt t="17040" x="1704975" y="1539875"/>
          <p14:tracePt t="17057" x="1704975" y="1574800"/>
          <p14:tracePt t="17075" x="1704975" y="1622425"/>
          <p14:tracePt t="17091" x="1704975" y="1666875"/>
          <p14:tracePt t="17108" x="1704975" y="1695450"/>
          <p14:tracePt t="17124" x="1704975" y="1739900"/>
          <p14:tracePt t="17140" x="1704975" y="1787525"/>
          <p14:tracePt t="17157" x="1704975" y="1809750"/>
          <p14:tracePt t="17175" x="1720850" y="1873250"/>
          <p14:tracePt t="17191" x="1733550" y="1911350"/>
          <p14:tracePt t="17207" x="1746250" y="1949450"/>
          <p14:tracePt t="17225" x="1765300" y="2006600"/>
          <p14:tracePt t="17241" x="1784350" y="2044700"/>
          <p14:tracePt t="17257" x="1793875" y="2066925"/>
          <p14:tracePt t="17273" x="1816100" y="2108200"/>
          <p14:tracePt t="17290" x="1857375" y="2143125"/>
          <p14:tracePt t="17307" x="1882775" y="2174875"/>
          <p14:tracePt t="17323" x="1908175" y="2200275"/>
          <p14:tracePt t="17340" x="1939925" y="2241550"/>
          <p14:tracePt t="17357" x="1971675" y="2266950"/>
          <p14:tracePt t="17374" x="2038350" y="2314575"/>
          <p14:tracePt t="17390" x="2082800" y="2339975"/>
          <p14:tracePt t="17407" x="2152650" y="2378075"/>
          <p14:tracePt t="17424" x="2228850" y="2425700"/>
          <p14:tracePt t="17441" x="2289175" y="2454275"/>
          <p14:tracePt t="17457" x="2343150" y="2470150"/>
          <p14:tracePt t="17475" x="2432050" y="2495550"/>
          <p14:tracePt t="17491" x="2498725" y="2511425"/>
          <p14:tracePt t="17507" x="2562225" y="2524125"/>
          <p14:tracePt t="17524" x="2622550" y="2524125"/>
          <p14:tracePt t="17540" x="2667000" y="2524125"/>
          <p14:tracePt t="17557" x="2689225" y="2524125"/>
          <p14:tracePt t="17574" x="2730500" y="2524125"/>
          <p14:tracePt t="17590" x="2752725" y="2524125"/>
          <p14:tracePt t="17607" x="2781300" y="2524125"/>
          <p14:tracePt t="17624" x="2800350" y="2524125"/>
          <p14:tracePt t="17641" x="2809875" y="2524125"/>
          <p14:tracePt t="17658" x="2825750" y="2524125"/>
          <p14:tracePt t="17674" x="2841625" y="2524125"/>
          <p14:tracePt t="17690" x="2851150" y="2524125"/>
          <p14:tracePt t="17707" x="2854325" y="2524125"/>
          <p14:tracePt t="17796" x="2860675" y="2524125"/>
          <p14:tracePt t="17803" x="2863850" y="2524125"/>
          <p14:tracePt t="17810" x="2876550" y="2524125"/>
          <p14:tracePt t="17824" x="2886075" y="2524125"/>
          <p14:tracePt t="17840" x="2895600" y="2524125"/>
          <p14:tracePt t="17857" x="2911475" y="2517775"/>
          <p14:tracePt t="17875" x="2930525" y="2495550"/>
          <p14:tracePt t="17890" x="2940050" y="2486025"/>
          <p14:tracePt t="17907" x="2949575" y="2482850"/>
          <p14:tracePt t="17924" x="2984500" y="2470150"/>
          <p14:tracePt t="17941" x="3006725" y="2463800"/>
          <p14:tracePt t="17957" x="3038475" y="2454275"/>
          <p14:tracePt t="17973" x="3095625" y="2428875"/>
          <p14:tracePt t="17990" x="3127375" y="2416175"/>
          <p14:tracePt t="18007" x="3155950" y="2403475"/>
          <p14:tracePt t="18024" x="3190875" y="2378075"/>
          <p14:tracePt t="18040" x="3200400" y="2368550"/>
          <p14:tracePt t="18057" x="3222625" y="2359025"/>
          <p14:tracePt t="18074" x="3244850" y="2343150"/>
          <p14:tracePt t="18091" x="3273425" y="2324100"/>
          <p14:tracePt t="18107" x="3298825" y="2314575"/>
          <p14:tracePt t="18123" x="3355975" y="2295525"/>
          <p14:tracePt t="18140" x="3381375" y="2263775"/>
          <p14:tracePt t="18157" x="3413125" y="2238375"/>
          <p14:tracePt t="18174" x="3457575" y="2187575"/>
          <p14:tracePt t="18191" x="3482975" y="2146300"/>
          <p14:tracePt t="18207" x="3508375" y="2101850"/>
          <p14:tracePt t="18224" x="3533775" y="2051050"/>
          <p14:tracePt t="18240" x="3552825" y="2019300"/>
          <p14:tracePt t="18257" x="3571875" y="1974850"/>
          <p14:tracePt t="18273" x="3625850" y="1847850"/>
          <p14:tracePt t="18290" x="3660775" y="1717675"/>
          <p14:tracePt t="18307" x="3695700" y="1606550"/>
          <p14:tracePt t="18324" x="3721100" y="1397000"/>
          <p14:tracePt t="18341" x="3736975" y="1311275"/>
          <p14:tracePt t="18358" x="3736975" y="1250950"/>
          <p14:tracePt t="18374" x="3736975" y="1203325"/>
          <p14:tracePt t="18390" x="3736975" y="1181100"/>
          <p14:tracePt t="18407" x="3733800" y="1152525"/>
          <p14:tracePt t="18423" x="3714750" y="1101725"/>
          <p14:tracePt t="18440" x="3702050" y="1057275"/>
          <p14:tracePt t="18457" x="3683000" y="1012825"/>
          <p14:tracePt t="18474" x="3657600" y="955675"/>
          <p14:tracePt t="18491" x="3632200" y="930275"/>
          <p14:tracePt t="18508" x="3590925" y="911225"/>
          <p14:tracePt t="18523" x="3552825" y="895350"/>
          <p14:tracePt t="18540" x="3514725" y="882650"/>
          <p14:tracePt t="18557" x="3476625" y="869950"/>
          <p14:tracePt t="18574" x="3441700" y="857250"/>
          <p14:tracePt t="18591" x="3403600" y="850900"/>
          <p14:tracePt t="18608" x="3384550" y="850900"/>
          <p14:tracePt t="18624" x="3321050" y="850900"/>
          <p14:tracePt t="18641" x="3276600" y="850900"/>
          <p14:tracePt t="18657" x="3222625" y="854075"/>
          <p14:tracePt t="18673" x="3143250" y="873125"/>
          <p14:tracePt t="18690" x="3098800" y="885825"/>
          <p14:tracePt t="18708" x="3041650" y="911225"/>
          <p14:tracePt t="18724" x="3003550" y="923925"/>
          <p14:tracePt t="18741" x="2959100" y="936625"/>
          <p14:tracePt t="18744" x="2924175" y="946150"/>
          <p14:tracePt t="18758" x="2870200" y="958850"/>
          <p14:tracePt t="18774" x="2813050" y="977900"/>
          <p14:tracePt t="18790" x="2759075" y="990600"/>
          <p14:tracePt t="18808" x="2679700" y="1025525"/>
          <p14:tracePt t="18824" x="2622550" y="1047750"/>
          <p14:tracePt t="18840" x="2568575" y="1066800"/>
          <p14:tracePt t="18858" x="2495550" y="1085850"/>
          <p14:tracePt t="18874" x="2451100" y="1098550"/>
          <p14:tracePt t="18891" x="2413000" y="1117600"/>
          <p14:tracePt t="18907" x="2346325" y="1136650"/>
          <p14:tracePt t="18923" x="2301875" y="1149350"/>
          <p14:tracePt t="18940" x="2254250" y="1184275"/>
          <p14:tracePt t="18958" x="2190750" y="1222375"/>
          <p14:tracePt t="18974" x="2165350" y="1254125"/>
          <p14:tracePt t="18991" x="2139950" y="1279525"/>
          <p14:tracePt t="19008" x="2098675" y="1304925"/>
          <p14:tracePt t="19024" x="2066925" y="1323975"/>
          <p14:tracePt t="19041" x="2051050" y="1333500"/>
          <p14:tracePt t="19058" x="2035175" y="1352550"/>
          <p14:tracePt t="19073" x="2025650" y="1368425"/>
          <p14:tracePt t="19090" x="2006600" y="1381125"/>
          <p14:tracePt t="19108" x="1990725" y="1422400"/>
          <p14:tracePt t="19124" x="1978025" y="1444625"/>
          <p14:tracePt t="19140" x="1971675" y="1473200"/>
          <p14:tracePt t="19158" x="1971675" y="1508125"/>
          <p14:tracePt t="19174" x="1971675" y="1536700"/>
          <p14:tracePt t="19191" x="1971675" y="1558925"/>
          <p14:tracePt t="19208" x="1974850" y="1606550"/>
          <p14:tracePt t="19224" x="1987550" y="1628775"/>
          <p14:tracePt t="19241" x="1987550" y="1660525"/>
          <p14:tracePt t="19243" x="1993900" y="1670050"/>
          <p14:tracePt t="19257" x="2006600" y="1708150"/>
          <p14:tracePt t="19274" x="2022475" y="1739900"/>
          <p14:tracePt t="19291" x="2035175" y="1778000"/>
          <p14:tracePt t="19308" x="2060575" y="1835150"/>
          <p14:tracePt t="19324" x="2092325" y="1866900"/>
          <p14:tracePt t="19340" x="2117725" y="1898650"/>
          <p14:tracePt t="19356" x="2136775" y="1933575"/>
          <p14:tracePt t="19373" x="2162175" y="1965325"/>
          <p14:tracePt t="19390" x="2181225" y="1990725"/>
          <p14:tracePt t="19407" x="2219325" y="2032000"/>
          <p14:tracePt t="19423" x="2241550" y="2044700"/>
          <p14:tracePt t="19440" x="2273300" y="2070100"/>
          <p14:tracePt t="19457" x="2339975" y="2108200"/>
          <p14:tracePt t="19474" x="2374900" y="2120900"/>
          <p14:tracePt t="19490" x="2422525" y="2133600"/>
          <p14:tracePt t="19506" x="2486025" y="2174875"/>
          <p14:tracePt t="19523" x="2517775" y="2187575"/>
          <p14:tracePt t="19540" x="2559050" y="2219325"/>
          <p14:tracePt t="19557" x="2622550" y="2257425"/>
          <p14:tracePt t="19573" x="2670175" y="2286000"/>
          <p14:tracePt t="19590" x="2733675" y="2298700"/>
          <p14:tracePt t="19607" x="2797175" y="2317750"/>
          <p14:tracePt t="19623" x="2819400" y="2324100"/>
          <p14:tracePt t="19640" x="2841625" y="2324100"/>
          <p14:tracePt t="19657" x="2870200" y="2327275"/>
          <p14:tracePt t="19673" x="2879725" y="2327275"/>
          <p14:tracePt t="19691" x="2908300" y="2327275"/>
          <p14:tracePt t="19707" x="2933700" y="2327275"/>
          <p14:tracePt t="19724" x="2965450" y="2327275"/>
          <p14:tracePt t="19741" x="2994025" y="2327275"/>
          <p14:tracePt t="19743" x="3013075" y="2327275"/>
          <p14:tracePt t="19757" x="3035300" y="2327275"/>
          <p14:tracePt t="19773" x="3054350" y="2327275"/>
          <p14:tracePt t="19790" x="3086100" y="2324100"/>
          <p14:tracePt t="19807" x="3117850" y="2324100"/>
          <p14:tracePt t="19824" x="3146425" y="2324100"/>
          <p14:tracePt t="19840" x="3168650" y="2324100"/>
          <p14:tracePt t="19857" x="3209925" y="2314575"/>
          <p14:tracePt t="19873" x="3235325" y="2301875"/>
          <p14:tracePt t="19890" x="3273425" y="2289175"/>
          <p14:tracePt t="19906" x="3314700" y="2263775"/>
          <p14:tracePt t="19923" x="3333750" y="2247900"/>
          <p14:tracePt t="19942" x="3346450" y="2232025"/>
          <p14:tracePt t="19957" x="3362325" y="2216150"/>
          <p14:tracePt t="19974" x="3371850" y="2206625"/>
          <p14:tracePt t="19992" x="3387725" y="2193925"/>
          <p14:tracePt t="20007" x="3397250" y="2184400"/>
          <p14:tracePt t="20023" x="3413125" y="2168525"/>
          <p14:tracePt t="20040" x="3422650" y="2159000"/>
          <p14:tracePt t="20057" x="3438525" y="2143125"/>
          <p14:tracePt t="20073" x="3448050" y="2114550"/>
          <p14:tracePt t="20091" x="3454400" y="2089150"/>
          <p14:tracePt t="20107" x="3454400" y="2076450"/>
          <p14:tracePt t="20124" x="3454400" y="2060575"/>
          <p14:tracePt t="20142" x="3467100" y="2044700"/>
          <p14:tracePt t="20157" x="3476625" y="2035175"/>
          <p14:tracePt t="20173" x="3486150" y="2025650"/>
          <p14:tracePt t="20191" x="3502025" y="1993900"/>
          <p14:tracePt t="20207" x="3508375" y="1971675"/>
          <p14:tracePt t="20223" x="3508375" y="1939925"/>
          <p14:tracePt t="20241" x="3508375" y="1920875"/>
          <p14:tracePt t="20257" x="3508375" y="1914525"/>
          <p14:tracePt t="20273" x="3508375" y="1911350"/>
          <p14:tracePt t="20305" x="3508375" y="1905000"/>
          <p14:tracePt t="20320" x="3508375" y="1895475"/>
          <p14:tracePt t="20327" x="3508375" y="1889125"/>
          <p14:tracePt t="21746" x="3479800" y="1889125"/>
          <p14:tracePt t="21753" x="3435350" y="1889125"/>
          <p14:tracePt t="21761" x="3400425" y="1889125"/>
          <p14:tracePt t="21774" x="3279775" y="1905000"/>
          <p14:tracePt t="21791" x="3175000" y="1920875"/>
          <p14:tracePt t="21807" x="3089275" y="1936750"/>
          <p14:tracePt t="21840" x="2822575" y="2003425"/>
          <p14:tracePt t="21874" x="2635250" y="2047875"/>
          <p14:tracePt t="21890" x="2571750" y="2060575"/>
          <p14:tracePt t="21907" x="2517775" y="2076450"/>
          <p14:tracePt t="21924" x="2435225" y="2095500"/>
          <p14:tracePt t="21940" x="2413000" y="2114550"/>
          <p14:tracePt t="21957" x="2387600" y="2124075"/>
          <p14:tracePt t="21974" x="2368550" y="2139950"/>
          <p14:tracePt t="21990" x="2355850" y="2155825"/>
          <p14:tracePt t="22007" x="2346325" y="2171700"/>
          <p14:tracePt t="22024" x="2327275" y="2187575"/>
          <p14:tracePt t="22041" x="2327275" y="2197100"/>
          <p14:tracePt t="22057" x="2327275" y="2206625"/>
          <p14:tracePt t="22074" x="2327275" y="2225675"/>
          <p14:tracePt t="22090" x="2327275" y="2235200"/>
          <p14:tracePt t="22107" x="2317750" y="2241550"/>
          <p14:tracePt t="22124" x="2301875" y="2241550"/>
          <p14:tracePt t="22140" x="2292350" y="2241550"/>
          <p14:tracePt t="22156" x="2276475" y="2235200"/>
          <p14:tracePt t="22174" x="2260600" y="2219325"/>
          <p14:tracePt t="22190" x="2251075" y="2203450"/>
          <p14:tracePt t="22207" x="2241550" y="2193925"/>
          <p14:tracePt t="22224" x="2222500" y="2178050"/>
          <p14:tracePt t="22240" x="2212975" y="2168525"/>
          <p14:tracePt t="22257" x="2206625" y="2168525"/>
          <p14:tracePt t="22360" x="2209800" y="2168525"/>
          <p14:tracePt t="22368" x="2212975" y="2168525"/>
          <p14:tracePt t="22375" x="2219325" y="2168525"/>
          <p14:tracePt t="22391" x="2238375" y="2168525"/>
          <p14:tracePt t="22406" x="2276475" y="2168525"/>
          <p14:tracePt t="22423" x="2374900" y="2146300"/>
          <p14:tracePt t="22440" x="2419350" y="2139950"/>
          <p14:tracePt t="22456" x="2473325" y="2133600"/>
          <p14:tracePt t="22473" x="2530475" y="2133600"/>
          <p14:tracePt t="22490" x="2565400" y="2133600"/>
          <p14:tracePt t="22507" x="2587625" y="2133600"/>
          <p14:tracePt t="22523" x="2628900" y="2117725"/>
          <p14:tracePt t="22540" x="2654300" y="2105025"/>
          <p14:tracePt t="22557" x="2682875" y="2085975"/>
          <p14:tracePt t="22573" x="2711450" y="2063750"/>
          <p14:tracePt t="22589" x="2736850" y="2019300"/>
          <p14:tracePt t="22607" x="2749550" y="1981200"/>
          <p14:tracePt t="22624" x="2749550" y="1933575"/>
          <p14:tracePt t="22640" x="2749550" y="1917700"/>
          <p14:tracePt t="22657" x="2749550" y="1908175"/>
          <p14:tracePt t="22674" x="2743200" y="1892300"/>
          <p14:tracePt t="22690" x="2733675" y="1882775"/>
          <p14:tracePt t="22706" x="2727325" y="1866900"/>
          <p14:tracePt t="22723" x="2717800" y="1844675"/>
          <p14:tracePt t="22740" x="2717800" y="1835150"/>
          <p14:tracePt t="22757" x="2714625" y="1819275"/>
          <p14:tracePt t="22774" x="2714625" y="1809750"/>
          <p14:tracePt t="22844" x="2714625" y="1806575"/>
          <p14:tracePt t="23094" x="2714625" y="1800225"/>
          <p14:tracePt t="23101" x="2714625" y="1797050"/>
          <p14:tracePt t="23108" x="2714625" y="1784350"/>
          <p14:tracePt t="23139" x="2724150" y="1765300"/>
          <p14:tracePt t="23173" x="2759075" y="1708150"/>
          <p14:tracePt t="23190" x="2771775" y="1685925"/>
          <p14:tracePt t="23206" x="2781300" y="1660525"/>
          <p14:tracePt t="23223" x="2803525" y="1644650"/>
          <p14:tracePt t="23240" x="2813050" y="1635125"/>
          <p14:tracePt t="23257" x="2822575" y="1616075"/>
          <p14:tracePt t="23338" x="2819400" y="1616075"/>
          <p14:tracePt t="23344" x="2816225" y="1616075"/>
          <p14:tracePt t="23358" x="2794000" y="1628775"/>
          <p14:tracePt t="23374" x="2771775" y="1641475"/>
          <p14:tracePt t="23390" x="2746375" y="1651000"/>
          <p14:tracePt t="23408" x="2701925" y="1695450"/>
          <p14:tracePt t="23423" x="2673350" y="1708150"/>
          <p14:tracePt t="23440" x="2663825" y="1717675"/>
          <p14:tracePt t="23457" x="2647950" y="1733550"/>
          <p14:tracePt t="23473" x="2638425" y="1749425"/>
          <p14:tracePt t="23490" x="2622550" y="1758950"/>
          <p14:tracePt t="23507" x="2606675" y="1774825"/>
          <p14:tracePt t="23524" x="2597150" y="1784350"/>
          <p14:tracePt t="23540" x="2587625" y="1800225"/>
          <p14:tracePt t="23557" x="2587625" y="1803400"/>
          <p14:tracePt t="23594" x="2593975" y="1803400"/>
          <p14:tracePt t="23608" x="2603500" y="1803400"/>
          <p14:tracePt t="23623" x="2613025" y="1803400"/>
          <p14:tracePt t="23640" x="2619375" y="1803400"/>
          <p14:tracePt t="23686" x="2628900" y="1800225"/>
          <p14:tracePt t="23693" x="2635250" y="1797050"/>
          <p14:tracePt t="23706" x="2644775" y="1781175"/>
          <p14:tracePt t="23723" x="2654300" y="1774825"/>
          <p14:tracePt t="23740" x="2663825" y="1771650"/>
          <p14:tracePt t="23757" x="2667000" y="1771650"/>
          <p14:tracePt t="23773" x="2667000" y="1765300"/>
          <p14:tracePt t="24023" x="2667000" y="1762125"/>
          <p14:tracePt t="24029" x="2660650" y="1755775"/>
          <p14:tracePt t="24040" x="2657475" y="1752600"/>
          <p14:tracePt t="24057" x="2619375" y="1714500"/>
          <p14:tracePt t="24074" x="2597150" y="1692275"/>
          <p14:tracePt t="24090" x="2571750" y="1660525"/>
          <p14:tracePt t="24106" x="2527300" y="1616075"/>
          <p14:tracePt t="24123" x="2495550" y="1597025"/>
          <p14:tracePt t="24140" x="2473325" y="1584325"/>
          <p14:tracePt t="24156" x="2451100" y="1571625"/>
          <p14:tracePt t="24173" x="2435225" y="1555750"/>
          <p14:tracePt t="24190" x="2425700" y="1543050"/>
          <p14:tracePt t="24206" x="2425700" y="1524000"/>
          <p14:tracePt t="24223" x="2425700" y="1501775"/>
          <p14:tracePt t="24240" x="2425700" y="1492250"/>
          <p14:tracePt t="24256" x="2416175" y="1473200"/>
          <p14:tracePt t="24273" x="2416175" y="1457325"/>
          <p14:tracePt t="24290" x="2409825" y="1447800"/>
          <p14:tracePt t="24307" x="2409825" y="1444625"/>
          <p14:tracePt t="24323" x="2409825" y="1431925"/>
          <p14:tracePt t="24340" x="2409825" y="1428750"/>
          <p14:tracePt t="24357" x="2409825" y="1409700"/>
          <p14:tracePt t="24373" x="2406650" y="1400175"/>
          <p14:tracePt t="24389" x="2390775" y="1387475"/>
          <p14:tracePt t="24406" x="2374900" y="1374775"/>
          <p14:tracePt t="24423" x="2371725" y="1365250"/>
          <p14:tracePt t="24440" x="2371725" y="1352550"/>
          <p14:tracePt t="24542" x="2371725" y="1362075"/>
          <p14:tracePt t="24548" x="2371725" y="1365250"/>
          <p14:tracePt t="24556" x="2371725" y="1371600"/>
          <p14:tracePt t="24573" x="2371725" y="1381125"/>
          <p14:tracePt t="24590" x="2371725" y="1390650"/>
          <p14:tracePt t="24607" x="2371725" y="1431925"/>
          <p14:tracePt t="24623" x="2371725" y="1450975"/>
          <p14:tracePt t="24641" x="2384425" y="1495425"/>
          <p14:tracePt t="24656" x="2403475" y="1517650"/>
          <p14:tracePt t="24673" x="2428875" y="1549400"/>
          <p14:tracePt t="24690" x="2444750" y="1584325"/>
          <p14:tracePt t="24706" x="2463800" y="1616075"/>
          <p14:tracePt t="24723" x="2482850" y="1641475"/>
          <p14:tracePt t="24741" x="2501900" y="1660525"/>
          <p14:tracePt t="24756" x="2530475" y="1673225"/>
          <p14:tracePt t="24773" x="2546350" y="1682750"/>
          <p14:tracePt t="24790" x="2574925" y="1689100"/>
          <p14:tracePt t="24806" x="2584450" y="1689100"/>
          <p14:tracePt t="24823" x="2593975" y="1692275"/>
          <p14:tracePt t="24856" x="2597150" y="1692275"/>
          <p14:tracePt t="24898" x="2603500" y="1692275"/>
          <p14:tracePt t="24906" x="2606675" y="1692275"/>
          <p14:tracePt t="24913" x="2613025" y="1692275"/>
          <p14:tracePt t="24923" x="2622550" y="1692275"/>
          <p14:tracePt t="24940" x="2638425" y="1692275"/>
          <p14:tracePt t="24956" x="2647950" y="1685925"/>
          <p14:tracePt t="24973" x="2663825" y="1676400"/>
          <p14:tracePt t="24990" x="2711450" y="1657350"/>
          <p14:tracePt t="25006" x="2759075" y="1638300"/>
          <p14:tracePt t="25023" x="2822575" y="1616075"/>
          <p14:tracePt t="25040" x="2914650" y="1597025"/>
          <p14:tracePt t="25057" x="2990850" y="1574800"/>
          <p14:tracePt t="25073" x="3086100" y="1555750"/>
          <p14:tracePt t="25090" x="3216275" y="1543050"/>
          <p14:tracePt t="25106" x="3276600" y="1543050"/>
          <p14:tracePt t="25123" x="3321050" y="1536700"/>
          <p14:tracePt t="25141" x="3362325" y="1530350"/>
          <p14:tracePt t="25156" x="3394075" y="1530350"/>
          <p14:tracePt t="25173" x="3406775" y="1530350"/>
          <p14:tracePt t="25190" x="3422650" y="1530350"/>
          <p14:tracePt t="25206" x="3438525" y="1530350"/>
          <p14:tracePt t="25223" x="3441700" y="1530350"/>
          <p14:tracePt t="25326" x="3435350" y="1530350"/>
          <p14:tracePt t="25333" x="3425825" y="1530350"/>
          <p14:tracePt t="25340" x="3422650" y="1530350"/>
          <p14:tracePt t="25356" x="3409950" y="1530350"/>
          <p14:tracePt t="25373" x="3400425" y="1530350"/>
          <p14:tracePt t="25389" x="3387725" y="1530350"/>
          <p14:tracePt t="25406" x="3371850" y="1530350"/>
          <p14:tracePt t="25423" x="3362325" y="1530350"/>
          <p14:tracePt t="25439" x="3346450" y="1546225"/>
          <p14:tracePt t="25456" x="3327400" y="1555750"/>
          <p14:tracePt t="25473" x="3295650" y="1581150"/>
          <p14:tracePt t="25490" x="3228975" y="1622425"/>
          <p14:tracePt t="25506" x="3190875" y="1647825"/>
          <p14:tracePt t="25523" x="3165475" y="1657350"/>
          <p14:tracePt t="25540" x="3124200" y="1676400"/>
          <p14:tracePt t="25556" x="3108325" y="1692275"/>
          <p14:tracePt t="25573" x="3092450" y="1701800"/>
          <p14:tracePt t="25590" x="3051175" y="1720850"/>
          <p14:tracePt t="25607" x="3022600" y="1733550"/>
          <p14:tracePt t="25623" x="2997200" y="1739900"/>
          <p14:tracePt t="25639" x="2955925" y="1749425"/>
          <p14:tracePt t="25656" x="2933700" y="1755775"/>
          <p14:tracePt t="25673" x="2924175" y="1755775"/>
          <p14:tracePt t="25690" x="2898775" y="1768475"/>
          <p14:tracePt t="25706" x="2889250" y="1771650"/>
          <p14:tracePt t="25723" x="2873375" y="1778000"/>
          <p14:tracePt t="25740" x="2841625" y="1787525"/>
          <p14:tracePt t="25756" x="2822575" y="1793875"/>
          <p14:tracePt t="25773" x="2800350" y="1803400"/>
          <p14:tracePt t="25789" x="2784475" y="1803400"/>
          <p14:tracePt t="25806" x="2774950" y="1803400"/>
          <p14:tracePt t="25823" x="2746375" y="1803400"/>
          <p14:tracePt t="25840" x="2711450" y="1784350"/>
          <p14:tracePt t="25856" x="2670175" y="1727200"/>
          <p14:tracePt t="25873" x="2625725" y="1666875"/>
          <p14:tracePt t="25890" x="2562225" y="1558925"/>
          <p14:tracePt t="25906" x="2527300" y="1501775"/>
          <p14:tracePt t="25923" x="2498725" y="1444625"/>
          <p14:tracePt t="25939" x="2447925" y="1349375"/>
          <p14:tracePt t="25956" x="2416175" y="1282700"/>
          <p14:tracePt t="25973" x="2384425" y="1241425"/>
          <p14:tracePt t="25990" x="2365375" y="1193800"/>
          <p14:tracePt t="26006" x="2355850" y="1177925"/>
          <p14:tracePt t="26024" x="2333625" y="1155700"/>
          <p14:tracePt t="26040" x="2330450" y="1152525"/>
          <p14:tracePt t="26056" x="2324100" y="1152525"/>
          <p14:tracePt t="26073" x="2324100" y="1146175"/>
          <p14:tracePt t="26168" x="2324100" y="1143000"/>
          <p14:tracePt t="26238" x="2324100" y="1136650"/>
          <p14:tracePt t="26252" x="2324100" y="1130300"/>
          <p14:tracePt t="26281" x="2327275" y="1130300"/>
          <p14:tracePt t="26288" x="2330450" y="1127125"/>
          <p14:tracePt t="26295" x="2343150" y="1127125"/>
          <p14:tracePt t="26306" x="2346325" y="1127125"/>
          <p14:tracePt t="26323" x="2368550" y="1127125"/>
          <p14:tracePt t="26339" x="2397125" y="1127125"/>
          <p14:tracePt t="26356" x="2441575" y="1136650"/>
          <p14:tracePt t="26373" x="2568575" y="1193800"/>
          <p14:tracePt t="26389" x="2651125" y="1241425"/>
          <p14:tracePt t="26407" x="2720975" y="1295400"/>
          <p14:tracePt t="26423" x="2797175" y="1352550"/>
          <p14:tracePt t="26439" x="2844800" y="1377950"/>
          <p14:tracePt t="26456" x="2876550" y="1397000"/>
          <p14:tracePt t="26473" x="2917825" y="1422400"/>
          <p14:tracePt t="26489" x="2943225" y="1431925"/>
          <p14:tracePt t="26506" x="2971800" y="1438275"/>
          <p14:tracePt t="26523" x="3000375" y="1450975"/>
          <p14:tracePt t="26540" x="3022600" y="1457325"/>
          <p14:tracePt t="26556" x="3032125" y="1457325"/>
          <p14:tracePt t="26572" x="3048000" y="1466850"/>
          <p14:tracePt t="26589" x="3057525" y="1470025"/>
          <p14:tracePt t="26622" x="3073400" y="1482725"/>
          <p14:tracePt t="26639" x="3073400" y="1485900"/>
          <p14:tracePt t="26656" x="3076575" y="1492250"/>
        </p14:tracePtLst>
      </p14:laserTrace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0" y="0"/>
            <a:ext cx="4040188" cy="639762"/>
          </a:xfrm>
        </p:spPr>
        <p:txBody>
          <a:bodyPr>
            <a:normAutofit/>
          </a:bodyPr>
          <a:lstStyle/>
          <a:p>
            <a:r>
              <a:rPr lang="fr-FR" sz="3200" dirty="0" smtClean="0">
                <a:latin typeface="Times New Roman" pitchFamily="18" charset="0"/>
                <a:cs typeface="Times New Roman" pitchFamily="18" charset="0"/>
              </a:rPr>
              <a:t>         Etamine</a:t>
            </a:r>
            <a:endParaRPr lang="fr-FR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/>
          </a:bodyPr>
          <a:lstStyle/>
          <a:p>
            <a:r>
              <a:rPr lang="fr-FR" sz="3200" dirty="0" smtClean="0"/>
              <a:t>     </a:t>
            </a:r>
            <a:r>
              <a:rPr lang="fr-FR" sz="3200" dirty="0" smtClean="0">
                <a:latin typeface="Times New Roman" pitchFamily="18" charset="0"/>
                <a:cs typeface="Times New Roman" pitchFamily="18" charset="0"/>
              </a:rPr>
              <a:t>Staminode</a:t>
            </a:r>
            <a:endParaRPr lang="fr-FR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2" descr="F:\Tecoma\image07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 l="45265" t="23593" r="11548" b="31983"/>
          <a:stretch>
            <a:fillRect/>
          </a:stretch>
        </p:blipFill>
        <p:spPr bwMode="auto">
          <a:xfrm>
            <a:off x="0" y="714356"/>
            <a:ext cx="4429123" cy="3714776"/>
          </a:xfrm>
          <a:prstGeom prst="rect">
            <a:avLst/>
          </a:prstGeom>
          <a:noFill/>
        </p:spPr>
      </p:pic>
      <p:pic>
        <p:nvPicPr>
          <p:cNvPr id="8" name="Picture 2" descr="F:\Tecoma\image071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3438" y="3206333"/>
            <a:ext cx="4500562" cy="3651667"/>
          </a:xfrm>
          <a:prstGeom prst="rect">
            <a:avLst/>
          </a:prstGeom>
          <a:noFill/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100"/>
    </mc:Choice>
    <mc:Fallback>
      <p:transition spd="slow" advTm="191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587" x="3051175" y="1489075"/>
          <p14:tracePt t="2593" x="3000375" y="1479550"/>
          <p14:tracePt t="2606" x="2905125" y="1463675"/>
          <p14:tracePt t="2623" x="2787650" y="1447800"/>
          <p14:tracePt t="2639" x="2625725" y="1438275"/>
          <p14:tracePt t="2656" x="2438400" y="1412875"/>
          <p14:tracePt t="2672" x="2298700" y="1393825"/>
          <p14:tracePt t="2707" x="2051050" y="1377950"/>
          <p14:tracePt t="2739" x="1889125" y="1377950"/>
          <p14:tracePt t="2756" x="1803400" y="1377950"/>
          <p14:tracePt t="2772" x="1749425" y="1377950"/>
          <p14:tracePt t="2789" x="1704975" y="1377950"/>
          <p14:tracePt t="2806" x="1657350" y="1377950"/>
          <p14:tracePt t="2822" x="1622425" y="1381125"/>
          <p14:tracePt t="2839" x="1577975" y="1387475"/>
          <p14:tracePt t="2856" x="1489075" y="1400175"/>
          <p14:tracePt t="2872" x="1425575" y="1416050"/>
          <p14:tracePt t="2889" x="1371600" y="1422400"/>
          <p14:tracePt t="2906" x="1308100" y="1422400"/>
          <p14:tracePt t="2922" x="1266825" y="1422400"/>
          <p14:tracePt t="2938" x="1228725" y="1422400"/>
          <p14:tracePt t="2956" x="1158875" y="1422400"/>
          <p14:tracePt t="2972" x="1127125" y="1406525"/>
          <p14:tracePt t="2989" x="1104900" y="1406525"/>
          <p14:tracePt t="3005" x="1085850" y="1406525"/>
          <p14:tracePt t="3023" x="1076325" y="1406525"/>
          <p14:tracePt t="3039" x="1066800" y="1406525"/>
          <p14:tracePt t="3055" x="1050925" y="1403350"/>
          <p14:tracePt t="3072" x="1035050" y="1393825"/>
          <p14:tracePt t="3089" x="1025525" y="1384300"/>
          <p14:tracePt t="3106" x="990600" y="1346200"/>
          <p14:tracePt t="3122" x="958850" y="1327150"/>
          <p14:tracePt t="3139" x="927100" y="1308100"/>
          <p14:tracePt t="3156" x="869950" y="1276350"/>
          <p14:tracePt t="3172" x="838200" y="1263650"/>
          <p14:tracePt t="3188" x="815975" y="1254125"/>
          <p14:tracePt t="3205" x="790575" y="1254125"/>
          <p14:tracePt t="3222" x="777875" y="1254125"/>
          <p14:tracePt t="3239" x="768350" y="1254125"/>
          <p14:tracePt t="3255" x="755650" y="1254125"/>
          <p14:tracePt t="3291" x="762000" y="1247775"/>
          <p14:tracePt t="3305" x="790575" y="1228725"/>
          <p14:tracePt t="3322" x="835025" y="1222375"/>
          <p14:tracePt t="3339" x="879475" y="1216025"/>
          <p14:tracePt t="3356" x="936625" y="1216025"/>
          <p14:tracePt t="3372" x="965200" y="1216025"/>
          <p14:tracePt t="3389" x="1009650" y="1216025"/>
          <p14:tracePt t="3406" x="1069975" y="1216025"/>
          <p14:tracePt t="3422" x="1108075" y="1216025"/>
          <p14:tracePt t="3438" x="1152525" y="1216025"/>
          <p14:tracePt t="3455" x="1190625" y="1216025"/>
          <p14:tracePt t="3472" x="1200150" y="1216025"/>
          <p14:tracePt t="3489" x="1212850" y="1216025"/>
          <p14:tracePt t="3491" x="1216025" y="1216025"/>
          <p14:tracePt t="3505" x="1222375" y="1216025"/>
          <p14:tracePt t="3541" x="1231900" y="1216025"/>
          <p14:tracePt t="3548" x="1235075" y="1216025"/>
          <p14:tracePt t="3555" x="1241425" y="1216025"/>
          <p14:tracePt t="3572" x="1244600" y="1216025"/>
          <p14:tracePt t="3588" x="1257300" y="1216025"/>
          <p14:tracePt t="3605" x="1270000" y="1222375"/>
          <p14:tracePt t="3622" x="1285875" y="1235075"/>
          <p14:tracePt t="3640" x="1292225" y="1238250"/>
          <p14:tracePt t="3656" x="1304925" y="1244600"/>
          <p14:tracePt t="3672" x="1311275" y="1247775"/>
          <p14:tracePt t="3690" x="1330325" y="1254125"/>
          <p14:tracePt t="3706" x="1339850" y="1260475"/>
          <p14:tracePt t="3723" x="1355725" y="1263650"/>
          <p14:tracePt t="3739" x="1387475" y="1276350"/>
          <p14:tracePt t="3756" x="1422400" y="1301750"/>
          <p14:tracePt t="3772" x="1454150" y="1311275"/>
          <p14:tracePt t="3790" x="1495425" y="1330325"/>
          <p14:tracePt t="3806" x="1543050" y="1365250"/>
          <p14:tracePt t="3822" x="1597025" y="1390650"/>
          <p14:tracePt t="3840" x="1736725" y="1447800"/>
          <p14:tracePt t="3856" x="1835150" y="1482725"/>
          <p14:tracePt t="3872" x="1924050" y="1514475"/>
          <p14:tracePt t="3890" x="2082800" y="1555750"/>
          <p14:tracePt t="3906" x="2193925" y="1597025"/>
          <p14:tracePt t="3922" x="2279650" y="1631950"/>
          <p14:tracePt t="3940" x="2409825" y="1704975"/>
          <p14:tracePt t="3956" x="2489200" y="1743075"/>
          <p14:tracePt t="3973" x="2559050" y="1781175"/>
          <p14:tracePt t="3989" x="2667000" y="1835150"/>
          <p14:tracePt t="4005" x="2720975" y="1863725"/>
          <p14:tracePt t="4022" x="2759075" y="1876425"/>
          <p14:tracePt t="4039" x="2835275" y="1911350"/>
          <p14:tracePt t="4055" x="2879725" y="1924050"/>
          <p14:tracePt t="4072" x="2911475" y="1936750"/>
          <p14:tracePt t="4090" x="2946400" y="1958975"/>
          <p14:tracePt t="4106" x="2978150" y="1978025"/>
          <p14:tracePt t="4122" x="3000375" y="1997075"/>
          <p14:tracePt t="4139" x="3038475" y="2038350"/>
          <p14:tracePt t="4155" x="3086100" y="2066925"/>
          <p14:tracePt t="4172" x="3133725" y="2108200"/>
          <p14:tracePt t="4189" x="3254375" y="2171700"/>
          <p14:tracePt t="4206" x="3321050" y="2200275"/>
          <p14:tracePt t="4223" x="3387725" y="2238375"/>
          <p14:tracePt t="4239" x="3454400" y="2270125"/>
          <p14:tracePt t="4256" x="3482975" y="2289175"/>
          <p14:tracePt t="4273" x="3524250" y="2324100"/>
          <p14:tracePt t="4288" x="3584575" y="2368550"/>
          <p14:tracePt t="4305" x="3616325" y="2393950"/>
          <p14:tracePt t="4322" x="3654425" y="2419350"/>
          <p14:tracePt t="4339" x="3692525" y="2463800"/>
          <p14:tracePt t="4356" x="3711575" y="2495550"/>
          <p14:tracePt t="4372" x="3721100" y="2511425"/>
          <p14:tracePt t="4388" x="3730625" y="2549525"/>
          <p14:tracePt t="4405" x="3730625" y="2571750"/>
          <p14:tracePt t="4422" x="3730625" y="2587625"/>
          <p14:tracePt t="4491" x="3724275" y="2587625"/>
          <p14:tracePt t="4497" x="3721100" y="2587625"/>
          <p14:tracePt t="4505" x="3714750" y="2581275"/>
          <p14:tracePt t="4522" x="3686175" y="2568575"/>
          <p14:tracePt t="4539" x="3644900" y="2540000"/>
          <p14:tracePt t="4555" x="3619500" y="2520950"/>
          <p14:tracePt t="4572" x="3594100" y="2495550"/>
          <p14:tracePt t="4588" x="3536950" y="2451100"/>
          <p14:tracePt t="4605" x="3489325" y="2422525"/>
          <p14:tracePt t="4622" x="3422650" y="2387600"/>
          <p14:tracePt t="4639" x="3324225" y="2336800"/>
          <p14:tracePt t="4656" x="3260725" y="2320925"/>
          <p14:tracePt t="4673" x="3184525" y="2298700"/>
          <p14:tracePt t="4689" x="3025775" y="2247900"/>
          <p14:tracePt t="4705" x="2940050" y="2222500"/>
          <p14:tracePt t="4722" x="2867025" y="2209800"/>
          <p14:tracePt t="4739" x="2740025" y="2162175"/>
          <p14:tracePt t="4756" x="2651125" y="2139950"/>
          <p14:tracePt t="4772" x="2565400" y="2114550"/>
          <p14:tracePt t="4789" x="2463800" y="2085975"/>
          <p14:tracePt t="4806" x="2400300" y="2070100"/>
          <p14:tracePt t="4823" x="2317750" y="2070100"/>
          <p14:tracePt t="4838" x="2187575" y="2070100"/>
          <p14:tracePt t="4855" x="2127250" y="2073275"/>
          <p14:tracePt t="4872" x="2073275" y="2089150"/>
          <p14:tracePt t="4889" x="2009775" y="2114550"/>
          <p14:tracePt t="4906" x="1971675" y="2127250"/>
          <p14:tracePt t="4922" x="1943100" y="2133600"/>
          <p14:tracePt t="4939" x="1908175" y="2136775"/>
          <p14:tracePt t="4955" x="1879600" y="2136775"/>
          <p14:tracePt t="5260" x="1863725" y="2174875"/>
          <p14:tracePt t="5267" x="1838325" y="2225675"/>
          <p14:tracePt t="5274" x="1816100" y="2263775"/>
          <p14:tracePt t="5289" x="1755775" y="2355850"/>
          <p14:tracePt t="5305" x="1701800" y="2438400"/>
          <p14:tracePt t="5323" x="1628775" y="2520950"/>
          <p14:tracePt t="5339" x="1584325" y="2571750"/>
          <p14:tracePt t="5355" x="1536700" y="2603500"/>
          <p14:tracePt t="5371" x="1489075" y="2632075"/>
          <p14:tracePt t="5389" x="1431925" y="2670175"/>
          <p14:tracePt t="5406" x="1409700" y="2679700"/>
          <p14:tracePt t="5423" x="1368425" y="2698750"/>
          <p14:tracePt t="5439" x="1355725" y="2708275"/>
          <p14:tracePt t="5455" x="1346200" y="2724150"/>
          <p14:tracePt t="5473" x="1317625" y="2740025"/>
          <p14:tracePt t="5488" x="1308100" y="2749550"/>
          <p14:tracePt t="5505" x="1298575" y="2755900"/>
          <p14:tracePt t="5523" x="1285875" y="2759075"/>
          <p14:tracePt t="5539" x="1270000" y="2765425"/>
          <p14:tracePt t="5556" x="1260475" y="2781300"/>
          <p14:tracePt t="5573" x="1231900" y="2797175"/>
          <p14:tracePt t="5589" x="1200150" y="2809875"/>
          <p14:tracePt t="5606" x="1177925" y="2819400"/>
          <p14:tracePt t="5622" x="1133475" y="2844800"/>
          <p14:tracePt t="5638" x="1111250" y="2857500"/>
          <p14:tracePt t="5655" x="1079500" y="2870200"/>
          <p14:tracePt t="5673" x="1066800" y="2882900"/>
          <p14:tracePt t="5689" x="1057275" y="2898775"/>
          <p14:tracePt t="5706" x="1041400" y="2908300"/>
          <p14:tracePt t="5722" x="1025525" y="2930525"/>
          <p14:tracePt t="5739" x="1016000" y="2952750"/>
          <p14:tracePt t="5755" x="1003300" y="2974975"/>
          <p14:tracePt t="5772" x="981075" y="3003550"/>
          <p14:tracePt t="5788" x="971550" y="3013075"/>
          <p14:tracePt t="5805" x="971550" y="3022600"/>
          <p14:tracePt t="5822" x="971550" y="3032125"/>
          <p14:tracePt t="5887" x="971550" y="3025775"/>
          <p14:tracePt t="5894" x="971550" y="3022600"/>
          <p14:tracePt t="5905" x="971550" y="3016250"/>
          <p14:tracePt t="5921" x="971550" y="3006725"/>
          <p14:tracePt t="5939" x="971550" y="2997200"/>
          <p14:tracePt t="5955" x="971550" y="2990850"/>
          <p14:tracePt t="5972" x="971550" y="2978150"/>
          <p14:tracePt t="6006" x="977900" y="2968625"/>
          <p14:tracePt t="6022" x="977900" y="2959100"/>
          <p14:tracePt t="6038" x="981075" y="2946400"/>
          <p14:tracePt t="6055" x="993775" y="2936875"/>
          <p14:tracePt t="6072" x="1006475" y="2921000"/>
          <p14:tracePt t="6089" x="1016000" y="2911475"/>
          <p14:tracePt t="6106" x="1028700" y="2882900"/>
          <p14:tracePt t="6122" x="1054100" y="2847975"/>
          <p14:tracePt t="6139" x="1063625" y="2819400"/>
          <p14:tracePt t="6155" x="1076325" y="2794000"/>
          <p14:tracePt t="6172" x="1095375" y="2746375"/>
          <p14:tracePt t="6188" x="1114425" y="2708275"/>
          <p14:tracePt t="6205" x="1127125" y="2670175"/>
          <p14:tracePt t="6222" x="1162050" y="2587625"/>
          <p14:tracePt t="6239" x="1184275" y="2489200"/>
          <p14:tracePt t="6256" x="1206500" y="2435225"/>
          <p14:tracePt t="6272" x="1225550" y="2368550"/>
          <p14:tracePt t="6289" x="1238250" y="2339975"/>
          <p14:tracePt t="6306" x="1257300" y="2314575"/>
          <p14:tracePt t="6322" x="1270000" y="2289175"/>
          <p14:tracePt t="6338" x="1279525" y="2279650"/>
          <p14:tracePt t="6355" x="1285875" y="2270125"/>
          <p14:tracePt t="6372" x="1285875" y="2247900"/>
          <p14:tracePt t="6457" x="1289050" y="2247900"/>
          <p14:tracePt t="6471" x="1301750" y="2247900"/>
          <p14:tracePt t="6478" x="1304925" y="2247900"/>
          <p14:tracePt t="6488" x="1311275" y="2247900"/>
          <p14:tracePt t="6505" x="1320800" y="2247900"/>
          <p14:tracePt t="6523" x="1352550" y="2247900"/>
          <p14:tracePt t="6539" x="1374775" y="2247900"/>
          <p14:tracePt t="6542" x="1387475" y="2247900"/>
          <p14:tracePt t="6556" x="1416050" y="2238375"/>
          <p14:tracePt t="6572" x="1441450" y="2219325"/>
          <p14:tracePt t="6588" x="1473200" y="2187575"/>
          <p14:tracePt t="6605" x="1498600" y="2149475"/>
          <p14:tracePt t="6622" x="1546225" y="2063750"/>
          <p14:tracePt t="6638" x="1568450" y="2019300"/>
          <p14:tracePt t="6656" x="1597025" y="1905000"/>
          <p14:tracePt t="6672" x="1622425" y="1819275"/>
          <p14:tracePt t="6689" x="1635125" y="1765300"/>
          <p14:tracePt t="6706" x="1641475" y="1724025"/>
          <p14:tracePt t="6722" x="1641475" y="1711325"/>
          <p14:tracePt t="6738" x="1641475" y="1704975"/>
          <p14:tracePt t="6756" x="1641475" y="1701800"/>
          <p14:tracePt t="6842" x="1638300" y="1701800"/>
          <p14:tracePt t="6849" x="1635125" y="1701800"/>
          <p14:tracePt t="6856" x="1628775" y="1701800"/>
          <p14:tracePt t="6872" x="1612900" y="1708150"/>
          <p14:tracePt t="6888" x="1603375" y="1724025"/>
          <p14:tracePt t="6906" x="1568450" y="1758950"/>
          <p14:tracePt t="6922" x="1530350" y="1790700"/>
          <p14:tracePt t="6938" x="1482725" y="1819275"/>
          <p14:tracePt t="6956" x="1416050" y="1857375"/>
          <p14:tracePt t="6972" x="1377950" y="1870075"/>
          <p14:tracePt t="6988" x="1333500" y="1882775"/>
          <p14:tracePt t="7006" x="1292225" y="1895475"/>
          <p14:tracePt t="7022" x="1276350" y="1895475"/>
          <p14:tracePt t="7038" x="1266825" y="1895475"/>
          <p14:tracePt t="7056" x="1244600" y="1895475"/>
          <p14:tracePt t="7071" x="1235075" y="1895475"/>
          <p14:tracePt t="7089" x="1225550" y="1895475"/>
          <p14:tracePt t="7106" x="1212850" y="1882775"/>
          <p14:tracePt t="7121" x="1196975" y="1866900"/>
          <p14:tracePt t="7138" x="1190625" y="1838325"/>
          <p14:tracePt t="7156" x="1190625" y="1806575"/>
          <p14:tracePt t="7171" x="1190625" y="1768475"/>
          <p14:tracePt t="7188" x="1190625" y="1746250"/>
          <p14:tracePt t="7206" x="1209675" y="1704975"/>
          <p14:tracePt t="7222" x="1216025" y="1682750"/>
          <p14:tracePt t="7238" x="1222375" y="1657350"/>
          <p14:tracePt t="7256" x="1222375" y="1644650"/>
          <p14:tracePt t="7271" x="1222375" y="1635125"/>
          <p14:tracePt t="7288" x="1222375" y="1619250"/>
          <p14:tracePt t="7305" x="1222375" y="1609725"/>
          <p14:tracePt t="7321" x="1222375" y="1600200"/>
          <p14:tracePt t="7338" x="1222375" y="1590675"/>
          <p14:tracePt t="7355" x="1228725" y="1568450"/>
          <p14:tracePt t="7372" x="1228725" y="1552575"/>
          <p14:tracePt t="7388" x="1228725" y="1543050"/>
          <p14:tracePt t="7405" x="1228725" y="1530350"/>
          <p14:tracePt t="7422" x="1228725" y="1517650"/>
          <p14:tracePt t="7439" x="1228725" y="1514475"/>
          <p14:tracePt t="7455" x="1228725" y="1508125"/>
          <p14:tracePt t="7472" x="1231900" y="1504950"/>
          <p14:tracePt t="7489" x="1241425" y="1498600"/>
          <p14:tracePt t="7505" x="1263650" y="1489075"/>
          <p14:tracePt t="7521" x="1263650" y="1485900"/>
          <p14:tracePt t="7578" x="1266825" y="1485900"/>
          <p14:tracePt t="7584" x="1273175" y="1485900"/>
          <p14:tracePt t="7592" x="1276350" y="1485900"/>
          <p14:tracePt t="7605" x="1285875" y="1485900"/>
          <p14:tracePt t="8211" x="1292225" y="1492250"/>
          <p14:tracePt t="8218" x="1304925" y="1504950"/>
          <p14:tracePt t="8225" x="1311275" y="1524000"/>
          <p14:tracePt t="8238" x="1323975" y="1536700"/>
          <p14:tracePt t="8255" x="1362075" y="1577975"/>
          <p14:tracePt t="8271" x="1400175" y="1619250"/>
          <p14:tracePt t="8305" x="1609725" y="1793875"/>
          <p14:tracePt t="8339" x="1743075" y="1927225"/>
          <p14:tracePt t="8356" x="1771650" y="1974850"/>
          <p14:tracePt t="8372" x="1803400" y="2012950"/>
          <p14:tracePt t="8389" x="1822450" y="2070100"/>
          <p14:tracePt t="8405" x="1835150" y="2101850"/>
          <p14:tracePt t="8422" x="1847850" y="2130425"/>
          <p14:tracePt t="8439" x="1863725" y="2171700"/>
          <p14:tracePt t="8455" x="1876425" y="2197100"/>
          <p14:tracePt t="8472" x="1889125" y="2219325"/>
          <p14:tracePt t="8488" x="1911350" y="2263775"/>
          <p14:tracePt t="8505" x="1911350" y="2286000"/>
          <p14:tracePt t="8521" x="1911350" y="2305050"/>
          <p14:tracePt t="8539" x="1911350" y="2333625"/>
          <p14:tracePt t="8555" x="1911350" y="2349500"/>
          <p14:tracePt t="8572" x="1917700" y="2371725"/>
          <p14:tracePt t="8575" x="1917700" y="2374900"/>
          <p14:tracePt t="8589" x="1917700" y="2390775"/>
          <p14:tracePt t="8606" x="1917700" y="2400300"/>
          <p14:tracePt t="8622" x="1917700" y="2409825"/>
          <p14:tracePt t="8638" x="1917700" y="2428875"/>
          <p14:tracePt t="8655" x="1917700" y="2438400"/>
          <p14:tracePt t="8672" x="1917700" y="2451100"/>
          <p14:tracePt t="8688" x="1917700" y="2460625"/>
          <p14:tracePt t="8705" x="1917700" y="2470150"/>
          <p14:tracePt t="8826" x="1905000" y="2470150"/>
          <p14:tracePt t="8832" x="1901825" y="2470150"/>
          <p14:tracePt t="8840" x="1895475" y="2470150"/>
          <p14:tracePt t="8855" x="1885950" y="2460625"/>
          <p14:tracePt t="8872" x="1876425" y="2447925"/>
          <p14:tracePt t="8888" x="1835150" y="2381250"/>
          <p14:tracePt t="8905" x="1781175" y="2311400"/>
          <p14:tracePt t="8921" x="1724025" y="2228850"/>
          <p14:tracePt t="8938" x="1571625" y="2028825"/>
          <p14:tracePt t="8955" x="1479550" y="1901825"/>
          <p14:tracePt t="8972" x="1403350" y="1809750"/>
          <p14:tracePt t="8988" x="1292225" y="1663700"/>
          <p14:tracePt t="9005" x="1238250" y="1593850"/>
          <p14:tracePt t="9022" x="1193800" y="1533525"/>
          <p14:tracePt t="9038" x="1152525" y="1466850"/>
          <p14:tracePt t="9055" x="1123950" y="1441450"/>
          <p14:tracePt t="9072" x="1104900" y="1403350"/>
          <p14:tracePt t="9088" x="1076325" y="1346200"/>
          <p14:tracePt t="9105" x="1057275" y="1301750"/>
          <p14:tracePt t="9122" x="1047750" y="1276350"/>
          <p14:tracePt t="9138" x="1047750" y="1257300"/>
          <p14:tracePt t="9155" x="1047750" y="1235075"/>
          <p14:tracePt t="9172" x="1047750" y="1225550"/>
          <p14:tracePt t="9188" x="1054100" y="1206500"/>
          <p14:tracePt t="9205" x="1069975" y="1184275"/>
          <p14:tracePt t="9222" x="1089025" y="1158875"/>
          <p14:tracePt t="9238" x="1117600" y="1123950"/>
          <p14:tracePt t="9256" x="1139825" y="1111250"/>
          <p14:tracePt t="9272" x="1162050" y="1098550"/>
          <p14:tracePt t="9289" x="1206500" y="1082675"/>
          <p14:tracePt t="9305" x="1250950" y="1063625"/>
          <p14:tracePt t="9321" x="1289050" y="1050925"/>
          <p14:tracePt t="9338" x="1368425" y="1038225"/>
          <p14:tracePt t="9355" x="1428750" y="1022350"/>
          <p14:tracePt t="9372" x="1492250" y="1016000"/>
          <p14:tracePt t="9388" x="1590675" y="1000125"/>
          <p14:tracePt t="9406" x="1673225" y="1000125"/>
          <p14:tracePt t="9424" x="1800225" y="1000125"/>
          <p14:tracePt t="9438" x="1870075" y="1000125"/>
          <p14:tracePt t="9455" x="1924050" y="1012825"/>
          <p14:tracePt t="9471" x="1978025" y="1012825"/>
          <p14:tracePt t="9488" x="2073275" y="1025525"/>
          <p14:tracePt t="9505" x="2124075" y="1025525"/>
          <p14:tracePt t="9522" x="2184400" y="1031875"/>
          <p14:tracePt t="9538" x="2282825" y="1047750"/>
          <p14:tracePt t="9555" x="2320925" y="1054100"/>
          <p14:tracePt t="9572" x="2365375" y="1066800"/>
          <p14:tracePt t="9588" x="2428875" y="1092200"/>
          <p14:tracePt t="9605" x="2466975" y="1104900"/>
          <p14:tracePt t="9622" x="2501900" y="1120775"/>
          <p14:tracePt t="9638" x="2533650" y="1139825"/>
          <p14:tracePt t="9656" x="2559050" y="1152525"/>
          <p14:tracePt t="9674" x="2600325" y="1190625"/>
          <p14:tracePt t="9689" x="2625725" y="1222375"/>
          <p14:tracePt t="9705" x="2657475" y="1247775"/>
          <p14:tracePt t="9721" x="2682875" y="1276350"/>
          <p14:tracePt t="9738" x="2727325" y="1336675"/>
          <p14:tracePt t="9755" x="2762250" y="1374775"/>
          <p14:tracePt t="9772" x="2838450" y="1466850"/>
          <p14:tracePt t="9788" x="2892425" y="1536700"/>
          <p14:tracePt t="9805" x="2930525" y="1606550"/>
          <p14:tracePt t="9822" x="3003550" y="1685925"/>
          <p14:tracePt t="9839" x="3057525" y="1746250"/>
          <p14:tracePt t="9855" x="3108325" y="1809750"/>
          <p14:tracePt t="9872" x="3187700" y="1908175"/>
          <p14:tracePt t="9889" x="3232150" y="1968500"/>
          <p14:tracePt t="9906" x="3273425" y="2019300"/>
          <p14:tracePt t="9922" x="3324225" y="2076450"/>
          <p14:tracePt t="9938" x="3359150" y="2117725"/>
          <p14:tracePt t="9955" x="3400425" y="2168525"/>
          <p14:tracePt t="9972" x="3463925" y="2235200"/>
          <p14:tracePt t="9988" x="3498850" y="2286000"/>
          <p14:tracePt t="10005" x="3546475" y="2320925"/>
          <p14:tracePt t="10022" x="3606800" y="2365375"/>
          <p14:tracePt t="10038" x="3638550" y="2390775"/>
          <p14:tracePt t="10056" x="3670300" y="2422525"/>
          <p14:tracePt t="10072" x="3721100" y="2460625"/>
          <p14:tracePt t="10089" x="3759200" y="2492375"/>
          <p14:tracePt t="10105" x="3806825" y="2505075"/>
          <p14:tracePt t="10122" x="3860800" y="2524125"/>
          <p14:tracePt t="10138" x="3902075" y="2552700"/>
          <p14:tracePt t="10155" x="3946525" y="2571750"/>
          <p14:tracePt t="10172" x="4010025" y="2603500"/>
          <p14:tracePt t="10188" x="4051300" y="2628900"/>
          <p14:tracePt t="10205" x="4073525" y="2647950"/>
          <p14:tracePt t="12184" x="4073525" y="2657475"/>
          <p14:tracePt t="12190" x="4073525" y="2670175"/>
          <p14:tracePt t="12205" x="4073525" y="2692400"/>
          <p14:tracePt t="12221" x="4067175" y="2714625"/>
          <p14:tracePt t="12238" x="4038600" y="2727325"/>
          <p14:tracePt t="12255" x="3876675" y="2711450"/>
          <p14:tracePt t="12271" x="3743325" y="2676525"/>
          <p14:tracePt t="12305" x="3346450" y="2482850"/>
          <p14:tracePt t="12338" x="3108325" y="2324100"/>
          <p14:tracePt t="12355" x="2955925" y="2238375"/>
          <p14:tracePt t="12372" x="2889250" y="2209800"/>
          <p14:tracePt t="12388" x="2819400" y="2171700"/>
          <p14:tracePt t="12405" x="2752725" y="2136775"/>
          <p14:tracePt t="12421" x="2714625" y="2117725"/>
          <p14:tracePt t="12438" x="2689225" y="2092325"/>
          <p14:tracePt t="12455" x="2644775" y="2057400"/>
          <p14:tracePt t="12471" x="2625725" y="2025650"/>
          <p14:tracePt t="12488" x="2609850" y="2016125"/>
          <p14:tracePt t="12505" x="2597150" y="2000250"/>
          <p14:tracePt t="12521" x="2587625" y="1984375"/>
          <p14:tracePt t="12538" x="2578100" y="1974850"/>
          <p14:tracePt t="12555" x="2549525" y="1958975"/>
          <p14:tracePt t="12572" x="2527300" y="1949450"/>
          <p14:tracePt t="12588" x="2495550" y="1930400"/>
          <p14:tracePt t="12590" x="2486025" y="1924050"/>
          <p14:tracePt t="12604" x="2463800" y="1917700"/>
          <p14:tracePt t="12622" x="2432050" y="1911350"/>
          <p14:tracePt t="12640" x="2406650" y="1908175"/>
          <p14:tracePt t="12655" x="2374900" y="1901825"/>
          <p14:tracePt t="12671" x="2352675" y="1901825"/>
          <p14:tracePt t="12689" x="2314575" y="1901825"/>
          <p14:tracePt t="12705" x="2298700" y="1901825"/>
          <p14:tracePt t="12721" x="2289175" y="1901825"/>
          <p14:tracePt t="12738" x="2273300" y="1901825"/>
          <p14:tracePt t="12755" x="2257425" y="1901825"/>
          <p14:tracePt t="12771" x="2247900" y="1901825"/>
          <p14:tracePt t="12806" x="2244725" y="1901825"/>
          <p14:tracePt t="12822" x="2238375" y="1901825"/>
          <p14:tracePt t="12898" x="2238375" y="1895475"/>
          <p14:tracePt t="12912" x="2235200" y="1892300"/>
          <p14:tracePt t="12934" x="2222500" y="1879600"/>
          <p14:tracePt t="12940" x="2219325" y="1879600"/>
          <p14:tracePt t="12955" x="2212975" y="1879600"/>
          <p14:tracePt t="13204" x="2257425" y="1889125"/>
          <p14:tracePt t="13211" x="2317750" y="1927225"/>
          <p14:tracePt t="13222" x="2381250" y="1952625"/>
          <p14:tracePt t="13239" x="2533650" y="2038350"/>
          <p14:tracePt t="13255" x="2647950" y="2108200"/>
          <p14:tracePt t="13272" x="2771775" y="2168525"/>
          <p14:tracePt t="13288" x="2930525" y="2228850"/>
          <p14:tracePt t="13304" x="3041650" y="2279650"/>
          <p14:tracePt t="13321" x="3152775" y="2314575"/>
          <p14:tracePt t="13338" x="3248025" y="2343150"/>
          <p14:tracePt t="13354" x="3282950" y="2343150"/>
          <p14:tracePt t="13371" x="3298825" y="2343150"/>
          <p14:tracePt t="13387" x="3305175" y="2343150"/>
          <p14:tracePt t="13421" x="3302000" y="2343150"/>
          <p14:tracePt t="13438" x="3276600" y="2339975"/>
          <p14:tracePt t="13455" x="3251200" y="2320925"/>
          <p14:tracePt t="13472" x="3206750" y="2295525"/>
          <p14:tracePt t="13488" x="3114675" y="2212975"/>
          <p14:tracePt t="13505" x="3028950" y="2136775"/>
          <p14:tracePt t="13522" x="2946400" y="2060575"/>
          <p14:tracePt t="13538" x="2813050" y="1968500"/>
          <p14:tracePt t="13554" x="2743200" y="1930400"/>
          <p14:tracePt t="13571" x="2676525" y="1901825"/>
          <p14:tracePt t="13588" x="2571750" y="1847850"/>
          <p14:tracePt t="13604" x="2514600" y="1828800"/>
          <p14:tracePt t="13621" x="2460625" y="1812925"/>
          <p14:tracePt t="13638" x="2384425" y="1774825"/>
          <p14:tracePt t="13655" x="2320925" y="1746250"/>
          <p14:tracePt t="13671" x="2263775" y="1708150"/>
          <p14:tracePt t="13688" x="2168525" y="1663700"/>
          <p14:tracePt t="13704" x="2111375" y="1651000"/>
          <p14:tracePt t="13721" x="2066925" y="1631950"/>
          <p14:tracePt t="13738" x="2028825" y="1612900"/>
          <p14:tracePt t="13754" x="2006600" y="1606550"/>
          <p14:tracePt t="13771" x="1997075" y="1606550"/>
          <p14:tracePt t="13788" x="1981200" y="1606550"/>
          <p14:tracePt t="13805" x="1971675" y="1606550"/>
          <p14:tracePt t="13821" x="1955800" y="1606550"/>
          <p14:tracePt t="13855" x="1955800" y="1609725"/>
          <p14:tracePt t="13871" x="1955800" y="1619250"/>
          <p14:tracePt t="13888" x="1958975" y="1644650"/>
          <p14:tracePt t="13905" x="1978025" y="1670050"/>
          <p14:tracePt t="13922" x="2003425" y="1708150"/>
          <p14:tracePt t="13938" x="2063750" y="1755775"/>
          <p14:tracePt t="13954" x="2101850" y="1787525"/>
          <p14:tracePt t="13971" x="2133600" y="1812925"/>
          <p14:tracePt t="13988" x="2184400" y="1857375"/>
          <p14:tracePt t="14005" x="2216150" y="1882775"/>
          <p14:tracePt t="14021" x="2266950" y="1930400"/>
          <p14:tracePt t="14038" x="2346325" y="2003425"/>
          <p14:tracePt t="14055" x="2400300" y="2032000"/>
          <p14:tracePt t="14071" x="2451100" y="2066925"/>
          <p14:tracePt t="14087" x="2514600" y="2085975"/>
          <p14:tracePt t="14104" x="2543175" y="2098675"/>
          <p14:tracePt t="14121" x="2581275" y="2117725"/>
          <p14:tracePt t="14122" x="2593975" y="2120900"/>
          <p14:tracePt t="14137" x="2622550" y="2127250"/>
          <p14:tracePt t="14154" x="2654300" y="2133600"/>
          <p14:tracePt t="14172" x="2695575" y="2146300"/>
          <p14:tracePt t="14188" x="2717800" y="2152650"/>
          <p14:tracePt t="14205" x="2743200" y="2171700"/>
          <p14:tracePt t="14222" x="2784475" y="2174875"/>
          <p14:tracePt t="14237" x="2806700" y="2181225"/>
          <p14:tracePt t="14254" x="2835275" y="2193925"/>
          <p14:tracePt t="14271" x="2854325" y="2206625"/>
          <p14:tracePt t="14288" x="2889250" y="2228850"/>
          <p14:tracePt t="14304" x="2898775" y="2238375"/>
          <p14:tracePt t="14322" x="2911475" y="2247900"/>
          <p14:tracePt t="14338" x="2917825" y="2247900"/>
          <p14:tracePt t="14408" x="2917825" y="2254250"/>
          <p14:tracePt t="14415" x="2917825" y="2257425"/>
          <p14:tracePt t="14716" x="2974975" y="2286000"/>
          <p14:tracePt t="14723" x="3067050" y="2324100"/>
          <p14:tracePt t="14738" x="3257550" y="2409825"/>
          <p14:tracePt t="14755" x="3425825" y="2511425"/>
          <p14:tracePt t="14772" x="3670300" y="2670175"/>
          <p14:tracePt t="14796" x="3889375" y="2790825"/>
          <p14:tracePt t="14821" x="4213225" y="2949575"/>
          <p14:tracePt t="14855" x="4508500" y="3114675"/>
          <p14:tracePt t="14872" x="4714875" y="3222625"/>
          <p14:tracePt t="14889" x="4829175" y="3282950"/>
          <p14:tracePt t="14905" x="4918075" y="3330575"/>
          <p14:tracePt t="14922" x="5092700" y="3419475"/>
          <p14:tracePt t="14938" x="5216525" y="3479800"/>
          <p14:tracePt t="14954" x="5318125" y="3540125"/>
          <p14:tracePt t="14971" x="5502275" y="3629025"/>
          <p14:tracePt t="14988" x="5635625" y="3683000"/>
          <p14:tracePt t="15005" x="5737225" y="3724275"/>
          <p14:tracePt t="15021" x="5851525" y="3768725"/>
          <p14:tracePt t="15038" x="5943600" y="3819525"/>
          <p14:tracePt t="15055" x="6045200" y="3879850"/>
          <p14:tracePt t="15071" x="6188075" y="3962400"/>
          <p14:tracePt t="15087" x="6299200" y="4013200"/>
          <p14:tracePt t="15104" x="6410325" y="4064000"/>
          <p14:tracePt t="15121" x="6594475" y="4133850"/>
          <p14:tracePt t="15137" x="6683375" y="4165600"/>
          <p14:tracePt t="15154" x="6759575" y="4191000"/>
          <p14:tracePt t="15171" x="6902450" y="4222750"/>
          <p14:tracePt t="15188" x="6991350" y="4244975"/>
          <p14:tracePt t="15205" x="7054850" y="4260850"/>
          <p14:tracePt t="15221" x="7121525" y="4298950"/>
          <p14:tracePt t="15237" x="7185025" y="4314825"/>
          <p14:tracePt t="15254" x="7223125" y="4333875"/>
          <p14:tracePt t="15271" x="7280275" y="4359275"/>
          <p14:tracePt t="15288" x="7302500" y="4368800"/>
          <p14:tracePt t="15305" x="7312025" y="4375150"/>
          <p14:tracePt t="15321" x="7318375" y="4375150"/>
          <p14:tracePt t="15392" x="7315200" y="4375150"/>
          <p14:tracePt t="15399" x="7312025" y="4375150"/>
          <p14:tracePt t="15406" x="7305675" y="4371975"/>
          <p14:tracePt t="15421" x="7289800" y="4362450"/>
          <p14:tracePt t="15438" x="7280275" y="4346575"/>
          <p14:tracePt t="15454" x="7270750" y="4324350"/>
          <p14:tracePt t="15471" x="7251700" y="4283075"/>
          <p14:tracePt t="15488" x="7239000" y="4257675"/>
          <p14:tracePt t="15505" x="7232650" y="4229100"/>
          <p14:tracePt t="15521" x="7229475" y="4203700"/>
          <p14:tracePt t="15537" x="7229475" y="4187825"/>
          <p14:tracePt t="15554" x="7229475" y="4159250"/>
          <p14:tracePt t="15571" x="7229475" y="4130675"/>
          <p14:tracePt t="15587" x="7223125" y="4108450"/>
          <p14:tracePt t="15604" x="7223125" y="4086225"/>
          <p14:tracePt t="15621" x="7216775" y="4060825"/>
          <p14:tracePt t="15638" x="7216775" y="4048125"/>
          <p14:tracePt t="15655" x="7210425" y="4038600"/>
          <p14:tracePt t="15671" x="7207250" y="4025900"/>
          <p14:tracePt t="15687" x="7207250" y="4010025"/>
          <p14:tracePt t="15704" x="7200900" y="4000500"/>
          <p14:tracePt t="15721" x="7200900" y="3984625"/>
          <p14:tracePt t="15737" x="7200900" y="3975100"/>
          <p14:tracePt t="15756" x="7200900" y="3949700"/>
          <p14:tracePt t="15771" x="7200900" y="3940175"/>
          <p14:tracePt t="15788" x="7200900" y="3930650"/>
          <p14:tracePt t="15805" x="7200900" y="3908425"/>
          <p14:tracePt t="15821" x="7200900" y="3898900"/>
          <p14:tracePt t="15838" x="7200900" y="3889375"/>
          <p14:tracePt t="15857" x="7200900" y="3886200"/>
          <p14:tracePt t="16077" x="7197725" y="3892550"/>
          <p14:tracePt t="16084" x="7191375" y="3895725"/>
          <p14:tracePt t="16091" x="7188200" y="3902075"/>
          <p14:tracePt t="16105" x="7175500" y="3917950"/>
          <p14:tracePt t="16121" x="7165975" y="3927475"/>
          <p14:tracePt t="16138" x="7156450" y="3937000"/>
          <p14:tracePt t="16141" x="7150100" y="3943350"/>
          <p14:tracePt t="16155" x="7140575" y="3952875"/>
          <p14:tracePt t="16172" x="7131050" y="3981450"/>
          <p14:tracePt t="16188" x="7118350" y="4003675"/>
          <p14:tracePt t="16204" x="7092950" y="4048125"/>
          <p14:tracePt t="16221" x="7083425" y="4064000"/>
          <p14:tracePt t="16237" x="7073900" y="4086225"/>
          <p14:tracePt t="16255" x="7058025" y="4105275"/>
          <p14:tracePt t="16271" x="7038975" y="4124325"/>
          <p14:tracePt t="16287" x="7029450" y="4137025"/>
          <p14:tracePt t="16304" x="7016750" y="4159250"/>
          <p14:tracePt t="16321" x="7004050" y="4175125"/>
          <p14:tracePt t="16337" x="6988175" y="4200525"/>
          <p14:tracePt t="16354" x="6972300" y="4219575"/>
          <p14:tracePt t="16371" x="6962775" y="4235450"/>
          <p14:tracePt t="16387" x="6950075" y="4264025"/>
          <p14:tracePt t="16404" x="6934200" y="4292600"/>
          <p14:tracePt t="16421" x="6927850" y="4308475"/>
          <p14:tracePt t="16437" x="6918325" y="4330700"/>
          <p14:tracePt t="16454" x="6905625" y="4365625"/>
          <p14:tracePt t="16471" x="6902450" y="4375150"/>
          <p14:tracePt t="16487" x="6889750" y="4391025"/>
          <p14:tracePt t="16504" x="6867525" y="4419600"/>
          <p14:tracePt t="16521" x="6858000" y="4429125"/>
          <p14:tracePt t="16538" x="6851650" y="4432300"/>
          <p14:tracePt t="16571" x="6851650" y="4425950"/>
          <p14:tracePt t="16588" x="6851650" y="4416425"/>
          <p14:tracePt t="16605" x="6854825" y="4378325"/>
          <p14:tracePt t="16621" x="6867525" y="4346575"/>
          <p14:tracePt t="16638" x="6880225" y="4324350"/>
          <p14:tracePt t="16641" x="6892925" y="4311650"/>
          <p14:tracePt t="16654" x="6902450" y="4279900"/>
          <p14:tracePt t="16671" x="6915150" y="4257675"/>
          <p14:tracePt t="16688" x="6924675" y="4241800"/>
          <p14:tracePt t="16704" x="6969125" y="4197350"/>
          <p14:tracePt t="16721" x="7000875" y="4165600"/>
          <p14:tracePt t="16738" x="7032625" y="4146550"/>
          <p14:tracePt t="16754" x="7083425" y="4121150"/>
          <p14:tracePt t="16771" x="7105650" y="4105275"/>
          <p14:tracePt t="16787" x="7124700" y="4092575"/>
          <p14:tracePt t="16804" x="7150100" y="4073525"/>
          <p14:tracePt t="16821" x="7159625" y="4051300"/>
          <p14:tracePt t="16838" x="7172325" y="4025900"/>
          <p14:tracePt t="16855" x="7194550" y="4006850"/>
          <p14:tracePt t="16871" x="7204075" y="3987800"/>
          <p14:tracePt t="16888" x="7213600" y="3978275"/>
          <p14:tracePt t="16904" x="7223125" y="3965575"/>
          <p14:tracePt t="16920" x="7223125" y="3956050"/>
          <p14:tracePt t="16937" x="7223125" y="3940175"/>
          <p14:tracePt t="16954" x="7232650" y="3924300"/>
          <p14:tracePt t="16971" x="7245350" y="3914775"/>
          <p14:tracePt t="16988" x="7248525" y="3905250"/>
          <p14:tracePt t="17005" x="7248525" y="3886200"/>
          <p14:tracePt t="17133" x="7235825" y="3892550"/>
          <p14:tracePt t="17140" x="7232650" y="3902075"/>
          <p14:tracePt t="17154" x="7223125" y="3914775"/>
          <p14:tracePt t="17171" x="7210425" y="3924300"/>
          <p14:tracePt t="17187" x="7200900" y="3940175"/>
          <p14:tracePt t="17204" x="7178675" y="3981450"/>
          <p14:tracePt t="17221" x="7153275" y="4006850"/>
          <p14:tracePt t="17238" x="7115175" y="4048125"/>
          <p14:tracePt t="17254" x="7102475" y="4079875"/>
          <p14:tracePt t="17271" x="7092950" y="4102100"/>
          <p14:tracePt t="17289" x="7073900" y="4146550"/>
          <p14:tracePt t="17305" x="7058025" y="4156075"/>
          <p14:tracePt t="17321" x="7048500" y="4165600"/>
          <p14:tracePt t="17337" x="7035800" y="4194175"/>
          <p14:tracePt t="17354" x="7019925" y="4229100"/>
          <p14:tracePt t="17371" x="7000875" y="4260850"/>
          <p14:tracePt t="17388" x="6981825" y="4295775"/>
          <p14:tracePt t="17404" x="6981825" y="4324350"/>
          <p14:tracePt t="17421" x="6978650" y="4349750"/>
          <p14:tracePt t="17438" x="6965950" y="4378325"/>
          <p14:tracePt t="17454" x="6956425" y="4387850"/>
          <p14:tracePt t="17471" x="6940550" y="4397375"/>
          <p14:tracePt t="17488" x="6924675" y="4410075"/>
          <p14:tracePt t="17504" x="6915150" y="4425950"/>
          <p14:tracePt t="17520" x="6905625" y="4435475"/>
          <p14:tracePt t="17538" x="6883400" y="4451350"/>
          <p14:tracePt t="17554" x="6883400" y="4457700"/>
          <p14:tracePt t="17571" x="6873875" y="4460875"/>
          <p14:tracePt t="17588" x="6864350" y="4473575"/>
          <p14:tracePt t="17604" x="6854825" y="4473575"/>
          <p14:tracePt t="17621" x="6838950" y="4476750"/>
          <p14:tracePt t="17638" x="6835775" y="4476750"/>
          <p14:tracePt t="17654" x="6829425" y="4476750"/>
          <p14:tracePt t="17738" x="6826250" y="4476750"/>
          <p14:tracePt t="17753" x="6826250" y="4483100"/>
          <p14:tracePt t="17767" x="6819900" y="4486275"/>
        </p14:tracePtLst>
      </p14:laserTraceLst>
    </p:ext>
  </p:extLst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683</TotalTime>
  <Words>308</Words>
  <Application>Microsoft Office PowerPoint</Application>
  <PresentationFormat>Affichage à l'écran (4:3)</PresentationFormat>
  <Paragraphs>39</Paragraphs>
  <Slides>14</Slides>
  <Notes>0</Notes>
  <HiddenSlides>0</HiddenSlides>
  <MMClips>14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14</vt:i4>
      </vt:variant>
    </vt:vector>
  </HeadingPairs>
  <TitlesOfParts>
    <vt:vector size="18" baseType="lpstr">
      <vt:lpstr>Arial</vt:lpstr>
      <vt:lpstr>Calibri</vt:lpstr>
      <vt:lpstr>Times New Roman</vt:lpstr>
      <vt:lpstr>Thème Office</vt:lpstr>
      <vt:lpstr>Présentation PowerPoint</vt:lpstr>
      <vt:lpstr>Type biologique: phanerophyte</vt:lpstr>
      <vt:lpstr>Organographie</vt:lpstr>
      <vt:lpstr>Présentation PowerPoint</vt:lpstr>
      <vt:lpstr>Présentation PowerPoint</vt:lpstr>
      <vt:lpstr>Présentation PowerPoint</vt:lpstr>
      <vt:lpstr>Présentation PowerPoint</vt:lpstr>
      <vt:lpstr>Préfloraison</vt:lpstr>
      <vt:lpstr>Présentation PowerPoint</vt:lpstr>
      <vt:lpstr>2 stigmates libres</vt:lpstr>
      <vt:lpstr>Gynécée</vt:lpstr>
      <vt:lpstr>CT au niveau de l’ovaire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HP</dc:creator>
  <cp:lastModifiedBy>ahmed yahyaoui</cp:lastModifiedBy>
  <cp:revision>46</cp:revision>
  <cp:lastPrinted>2019-04-22T19:30:45Z</cp:lastPrinted>
  <dcterms:created xsi:type="dcterms:W3CDTF">2018-11-13T20:27:46Z</dcterms:created>
  <dcterms:modified xsi:type="dcterms:W3CDTF">2020-05-12T17:24:27Z</dcterms:modified>
</cp:coreProperties>
</file>